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  <p:sldMasterId id="2147483720" r:id="rId5"/>
  </p:sldMasterIdLst>
  <p:notesMasterIdLst>
    <p:notesMasterId r:id="rId33"/>
  </p:notesMasterIdLst>
  <p:sldIdLst>
    <p:sldId id="324" r:id="rId6"/>
    <p:sldId id="256" r:id="rId7"/>
    <p:sldId id="320" r:id="rId8"/>
    <p:sldId id="321" r:id="rId9"/>
    <p:sldId id="322" r:id="rId10"/>
    <p:sldId id="311" r:id="rId11"/>
    <p:sldId id="263" r:id="rId12"/>
    <p:sldId id="266" r:id="rId13"/>
    <p:sldId id="314" r:id="rId14"/>
    <p:sldId id="316" r:id="rId15"/>
    <p:sldId id="318" r:id="rId16"/>
    <p:sldId id="275" r:id="rId17"/>
    <p:sldId id="276" r:id="rId18"/>
    <p:sldId id="277" r:id="rId19"/>
    <p:sldId id="268" r:id="rId20"/>
    <p:sldId id="313" r:id="rId21"/>
    <p:sldId id="288" r:id="rId22"/>
    <p:sldId id="292" r:id="rId23"/>
    <p:sldId id="298" r:id="rId24"/>
    <p:sldId id="297" r:id="rId25"/>
    <p:sldId id="296" r:id="rId26"/>
    <p:sldId id="299" r:id="rId27"/>
    <p:sldId id="304" r:id="rId28"/>
    <p:sldId id="308" r:id="rId29"/>
    <p:sldId id="309" r:id="rId30"/>
    <p:sldId id="285" r:id="rId31"/>
    <p:sldId id="323" r:id="rId32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66F11-E028-4DB8-AC21-35942FFB13A4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EC45A1-B878-48BF-85B5-0047717E241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HĐ1</a:t>
          </a:r>
        </a:p>
      </dgm:t>
    </dgm:pt>
    <dgm:pt modelId="{510FF3D7-4BF0-4D11-B49B-B6742C54389D}" type="par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59D1DD6-04C3-41A0-A473-22EEFA772F8F}" type="sib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06850DA-9698-484D-AC0C-4474CE47B19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KHỞI ĐỘNG</a:t>
          </a:r>
        </a:p>
      </dgm:t>
    </dgm:pt>
    <dgm:pt modelId="{519CFAE1-B6A0-40C3-82A3-217C179D3D2A}" type="par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7FBAA8-B086-4300-A553-79CD7737B1EB}" type="sib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379CBE6-CF85-4F70-933B-AC682C39BB7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HĐ2</a:t>
          </a:r>
        </a:p>
      </dgm:t>
    </dgm:pt>
    <dgm:pt modelId="{6AE0E342-809A-4CD7-8794-E358A8E7018B}" type="par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00A36D9-8181-4120-8D24-0395CA0CC210}" type="sib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042ECF77-459B-41C7-9823-DE903F8A4931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BIỂU DIỄN THÔNG TIN TRONG MÁY TÍNH</a:t>
          </a:r>
          <a:endParaRPr lang="en-US" b="1" dirty="0">
            <a:latin typeface="Cambria" pitchFamily="18" charset="0"/>
          </a:endParaRPr>
        </a:p>
      </dgm:t>
    </dgm:pt>
    <dgm:pt modelId="{72EBE417-41C7-40BA-A5CA-98356F532309}" type="par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5054410-8DD1-4233-8E7B-B03D58D2F8E7}" type="sib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14F758-2498-447B-A7AF-00FDBA0F8A5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HĐ3</a:t>
          </a:r>
        </a:p>
      </dgm:t>
    </dgm:pt>
    <dgm:pt modelId="{605748FF-EF01-46BD-B49B-B428FB12926D}" type="par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6F61C51E-8294-4E33-AA2E-707EE3F79C30}" type="sib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D49C1AC-D38D-411C-9709-4CAEACF210BF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ĐƠN VỊ ĐO THÔNG TIN</a:t>
          </a:r>
          <a:endParaRPr lang="en-US" b="1" dirty="0">
            <a:latin typeface="Cambria" pitchFamily="18" charset="0"/>
          </a:endParaRPr>
        </a:p>
      </dgm:t>
    </dgm:pt>
    <dgm:pt modelId="{5753BECE-9FB9-4BE1-ACC2-B5EB759B4903}" type="par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B1AE9F59-CB49-4BE4-83C1-7A77E940C692}" type="sib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13D2CABD-727C-48D2-8595-4F7FD265DC1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HĐ4</a:t>
          </a:r>
        </a:p>
      </dgm:t>
    </dgm:pt>
    <dgm:pt modelId="{254BB954-F167-4FF2-99AA-0FE9FF8AE0A1}" type="par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6B0FC2A-B923-461A-82CA-5960ED9D04FC}" type="sib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F3C8A23-2C72-45D5-9F16-6BF51C34BA86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LUYỆN TẬP</a:t>
          </a:r>
          <a:endParaRPr lang="en-US" b="1" dirty="0">
            <a:latin typeface="Cambria" pitchFamily="18" charset="0"/>
          </a:endParaRPr>
        </a:p>
      </dgm:t>
    </dgm:pt>
    <dgm:pt modelId="{D39ED653-86D8-4A09-8680-93ECAC0F2C49}" type="par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577CD3C8-4B2F-48C6-94D3-4A1F36D0D854}" type="sib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3417E034-5946-4B93-AEB1-06D4166D50F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HĐ5</a:t>
          </a:r>
        </a:p>
      </dgm:t>
    </dgm:pt>
    <dgm:pt modelId="{6F5945B9-DE3F-4C32-9BCA-993128FD5004}" type="par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4197097-01CD-490C-9889-C20B719D583F}" type="sib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80D53C2D-25F9-4CCF-A1C8-D46827CF88CF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VẬN DỤNG</a:t>
          </a:r>
          <a:endParaRPr lang="en-US" b="1" dirty="0">
            <a:latin typeface="Cambria" pitchFamily="18" charset="0"/>
          </a:endParaRPr>
        </a:p>
      </dgm:t>
    </dgm:pt>
    <dgm:pt modelId="{1A6BFF0F-95F6-45B8-8948-93E466C8A5E3}" type="par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4B00358-A8CA-4354-A0F1-F1DAD2F8ED09}" type="sib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EC9BC4A-D4A7-46B2-8F8C-52C35A3BDBB2}" type="pres">
      <dgm:prSet presAssocID="{D8266F11-E028-4DB8-AC21-35942FFB13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6F1BBA-AF7C-41D6-8FCE-0B8A89C7F482}" type="pres">
      <dgm:prSet presAssocID="{9BEC45A1-B878-48BF-85B5-0047717E2415}" presName="composite" presStyleCnt="0"/>
      <dgm:spPr/>
    </dgm:pt>
    <dgm:pt modelId="{C8CB19B0-3B43-4F96-ABB7-5255525F0E55}" type="pres">
      <dgm:prSet presAssocID="{9BEC45A1-B878-48BF-85B5-0047717E241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8869B-60AF-4361-8B7A-E7F99D127A96}" type="pres">
      <dgm:prSet presAssocID="{9BEC45A1-B878-48BF-85B5-0047717E2415}" presName="descendantText" presStyleLbl="alignAcc1" presStyleIdx="0" presStyleCnt="5" custLinFactNeighborY="3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EFBFE-22C1-4BEE-B15C-7C0E35F70233}" type="pres">
      <dgm:prSet presAssocID="{F59D1DD6-04C3-41A0-A473-22EEFA772F8F}" presName="sp" presStyleCnt="0"/>
      <dgm:spPr/>
    </dgm:pt>
    <dgm:pt modelId="{379689BD-07C6-4E65-95FB-FAEADAEA7325}" type="pres">
      <dgm:prSet presAssocID="{F379CBE6-CF85-4F70-933B-AC682C39BB7D}" presName="composite" presStyleCnt="0"/>
      <dgm:spPr/>
    </dgm:pt>
    <dgm:pt modelId="{06B72AD2-612B-4DDE-8A65-7356D5159209}" type="pres">
      <dgm:prSet presAssocID="{F379CBE6-CF85-4F70-933B-AC682C39BB7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4E07D-0C26-4EB2-A4B2-E627D2151BE7}" type="pres">
      <dgm:prSet presAssocID="{F379CBE6-CF85-4F70-933B-AC682C39BB7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CF10D-35EE-4331-B3AB-37E1E86043AA}" type="pres">
      <dgm:prSet presAssocID="{400A36D9-8181-4120-8D24-0395CA0CC210}" presName="sp" presStyleCnt="0"/>
      <dgm:spPr/>
    </dgm:pt>
    <dgm:pt modelId="{C9998D1E-F784-40C9-8D71-34E3F97C37D8}" type="pres">
      <dgm:prSet presAssocID="{FC14F758-2498-447B-A7AF-00FDBA0F8A5E}" presName="composite" presStyleCnt="0"/>
      <dgm:spPr/>
    </dgm:pt>
    <dgm:pt modelId="{5252AAB6-4EE5-47C3-A85B-49315BA605E7}" type="pres">
      <dgm:prSet presAssocID="{FC14F758-2498-447B-A7AF-00FDBA0F8A5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0D28D-FA42-43A0-B8F0-D5D72E204BF4}" type="pres">
      <dgm:prSet presAssocID="{FC14F758-2498-447B-A7AF-00FDBA0F8A5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3D011-590D-4ACF-A0F9-6B9AE6E22BE2}" type="pres">
      <dgm:prSet presAssocID="{6F61C51E-8294-4E33-AA2E-707EE3F79C30}" presName="sp" presStyleCnt="0"/>
      <dgm:spPr/>
    </dgm:pt>
    <dgm:pt modelId="{D4A3A470-F81E-413B-AC56-E3D96C784284}" type="pres">
      <dgm:prSet presAssocID="{13D2CABD-727C-48D2-8595-4F7FD265DC1E}" presName="composite" presStyleCnt="0"/>
      <dgm:spPr/>
    </dgm:pt>
    <dgm:pt modelId="{02C0A129-41D9-4A2E-84F9-B86DCEDAF7AD}" type="pres">
      <dgm:prSet presAssocID="{13D2CABD-727C-48D2-8595-4F7FD265DC1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FF1BA-87CA-44A1-A048-159C0CB9A588}" type="pres">
      <dgm:prSet presAssocID="{13D2CABD-727C-48D2-8595-4F7FD265DC1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7F09D-1579-4B93-9695-0AA01D43E20B}" type="pres">
      <dgm:prSet presAssocID="{96B0FC2A-B923-461A-82CA-5960ED9D04FC}" presName="sp" presStyleCnt="0"/>
      <dgm:spPr/>
    </dgm:pt>
    <dgm:pt modelId="{61F01BD9-6BFF-43D4-B318-186A781F8B14}" type="pres">
      <dgm:prSet presAssocID="{3417E034-5946-4B93-AEB1-06D4166D50F5}" presName="composite" presStyleCnt="0"/>
      <dgm:spPr/>
    </dgm:pt>
    <dgm:pt modelId="{B5F27B00-F0EE-450A-84E5-7E9F6D6F624A}" type="pres">
      <dgm:prSet presAssocID="{3417E034-5946-4B93-AEB1-06D4166D50F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7C083-4291-4CC8-98A6-B9C416BAEEB3}" type="pres">
      <dgm:prSet presAssocID="{3417E034-5946-4B93-AEB1-06D4166D50F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8C84E4-16DB-4363-9BA6-C32A1ACF9BA4}" type="presOf" srcId="{3417E034-5946-4B93-AEB1-06D4166D50F5}" destId="{B5F27B00-F0EE-450A-84E5-7E9F6D6F624A}" srcOrd="0" destOrd="0" presId="urn:microsoft.com/office/officeart/2005/8/layout/chevron2"/>
    <dgm:cxn modelId="{0CB4543D-3E1D-4E78-B36E-0045D4FCF719}" srcId="{3417E034-5946-4B93-AEB1-06D4166D50F5}" destId="{80D53C2D-25F9-4CCF-A1C8-D46827CF88CF}" srcOrd="0" destOrd="0" parTransId="{1A6BFF0F-95F6-45B8-8948-93E466C8A5E3}" sibTransId="{44B00358-A8CA-4354-A0F1-F1DAD2F8ED09}"/>
    <dgm:cxn modelId="{95B8866D-DDA4-462E-8202-1DB8AE7DCB0A}" type="presOf" srcId="{2D49C1AC-D38D-411C-9709-4CAEACF210BF}" destId="{1180D28D-FA42-43A0-B8F0-D5D72E204BF4}" srcOrd="0" destOrd="0" presId="urn:microsoft.com/office/officeart/2005/8/layout/chevron2"/>
    <dgm:cxn modelId="{35B14F76-9C77-4E97-BE23-C95D80F1EBF4}" srcId="{13D2CABD-727C-48D2-8595-4F7FD265DC1E}" destId="{4F3C8A23-2C72-45D5-9F16-6BF51C34BA86}" srcOrd="0" destOrd="0" parTransId="{D39ED653-86D8-4A09-8680-93ECAC0F2C49}" sibTransId="{577CD3C8-4B2F-48C6-94D3-4A1F36D0D854}"/>
    <dgm:cxn modelId="{3B6F7CEC-CE07-40A4-9A03-A75DC5727FC7}" type="presOf" srcId="{9BEC45A1-B878-48BF-85B5-0047717E2415}" destId="{C8CB19B0-3B43-4F96-ABB7-5255525F0E55}" srcOrd="0" destOrd="0" presId="urn:microsoft.com/office/officeart/2005/8/layout/chevron2"/>
    <dgm:cxn modelId="{BD8D95C2-71A6-4F4E-A4CE-BFE508C45435}" type="presOf" srcId="{80D53C2D-25F9-4CCF-A1C8-D46827CF88CF}" destId="{EA07C083-4291-4CC8-98A6-B9C416BAEEB3}" srcOrd="0" destOrd="0" presId="urn:microsoft.com/office/officeart/2005/8/layout/chevron2"/>
    <dgm:cxn modelId="{70B9F7AE-F1C5-4498-81CC-7AE7EE76855C}" type="presOf" srcId="{C06850DA-9698-484D-AC0C-4474CE47B19D}" destId="{E2B8869B-60AF-4361-8B7A-E7F99D127A96}" srcOrd="0" destOrd="0" presId="urn:microsoft.com/office/officeart/2005/8/layout/chevron2"/>
    <dgm:cxn modelId="{AEB17585-D3CB-49C6-9DE8-20C7B9129E72}" type="presOf" srcId="{F379CBE6-CF85-4F70-933B-AC682C39BB7D}" destId="{06B72AD2-612B-4DDE-8A65-7356D5159209}" srcOrd="0" destOrd="0" presId="urn:microsoft.com/office/officeart/2005/8/layout/chevron2"/>
    <dgm:cxn modelId="{6AF61F31-E91A-47AB-A635-EF725B28B935}" type="presOf" srcId="{D8266F11-E028-4DB8-AC21-35942FFB13A4}" destId="{2EC9BC4A-D4A7-46B2-8F8C-52C35A3BDBB2}" srcOrd="0" destOrd="0" presId="urn:microsoft.com/office/officeart/2005/8/layout/chevron2"/>
    <dgm:cxn modelId="{DFFEDB43-F764-4C53-A3B6-D3B0F7BB5713}" type="presOf" srcId="{4F3C8A23-2C72-45D5-9F16-6BF51C34BA86}" destId="{1B8FF1BA-87CA-44A1-A048-159C0CB9A588}" srcOrd="0" destOrd="0" presId="urn:microsoft.com/office/officeart/2005/8/layout/chevron2"/>
    <dgm:cxn modelId="{FB26ED5E-BF99-474C-A7D9-936CAC85AA71}" srcId="{FC14F758-2498-447B-A7AF-00FDBA0F8A5E}" destId="{2D49C1AC-D38D-411C-9709-4CAEACF210BF}" srcOrd="0" destOrd="0" parTransId="{5753BECE-9FB9-4BE1-ACC2-B5EB759B4903}" sibTransId="{B1AE9F59-CB49-4BE4-83C1-7A77E940C692}"/>
    <dgm:cxn modelId="{A88DA491-CD0B-44FC-A37D-3BA4BCD18E75}" srcId="{F379CBE6-CF85-4F70-933B-AC682C39BB7D}" destId="{042ECF77-459B-41C7-9823-DE903F8A4931}" srcOrd="0" destOrd="0" parTransId="{72EBE417-41C7-40BA-A5CA-98356F532309}" sibTransId="{C5054410-8DD1-4233-8E7B-B03D58D2F8E7}"/>
    <dgm:cxn modelId="{712920E6-2721-49B3-86B0-C17F3638FDB5}" srcId="{D8266F11-E028-4DB8-AC21-35942FFB13A4}" destId="{3417E034-5946-4B93-AEB1-06D4166D50F5}" srcOrd="4" destOrd="0" parTransId="{6F5945B9-DE3F-4C32-9BCA-993128FD5004}" sibTransId="{94197097-01CD-490C-9889-C20B719D583F}"/>
    <dgm:cxn modelId="{B475548A-A83A-4F57-82AA-E7EFEA23D635}" type="presOf" srcId="{042ECF77-459B-41C7-9823-DE903F8A4931}" destId="{C324E07D-0C26-4EB2-A4B2-E627D2151BE7}" srcOrd="0" destOrd="0" presId="urn:microsoft.com/office/officeart/2005/8/layout/chevron2"/>
    <dgm:cxn modelId="{F4ECC8F0-4340-40FC-9BB2-FADC973B05F5}" srcId="{D8266F11-E028-4DB8-AC21-35942FFB13A4}" destId="{9BEC45A1-B878-48BF-85B5-0047717E2415}" srcOrd="0" destOrd="0" parTransId="{510FF3D7-4BF0-4D11-B49B-B6742C54389D}" sibTransId="{F59D1DD6-04C3-41A0-A473-22EEFA772F8F}"/>
    <dgm:cxn modelId="{9DC4B224-736C-44AA-BFA8-EB29A9FDCDCC}" type="presOf" srcId="{FC14F758-2498-447B-A7AF-00FDBA0F8A5E}" destId="{5252AAB6-4EE5-47C3-A85B-49315BA605E7}" srcOrd="0" destOrd="0" presId="urn:microsoft.com/office/officeart/2005/8/layout/chevron2"/>
    <dgm:cxn modelId="{01A7EECA-763B-44DB-A1F7-34099390CDC6}" srcId="{D8266F11-E028-4DB8-AC21-35942FFB13A4}" destId="{13D2CABD-727C-48D2-8595-4F7FD265DC1E}" srcOrd="3" destOrd="0" parTransId="{254BB954-F167-4FF2-99AA-0FE9FF8AE0A1}" sibTransId="{96B0FC2A-B923-461A-82CA-5960ED9D04FC}"/>
    <dgm:cxn modelId="{6EB85461-2AFC-4FEF-8268-29C7C8024ADD}" srcId="{D8266F11-E028-4DB8-AC21-35942FFB13A4}" destId="{FC14F758-2498-447B-A7AF-00FDBA0F8A5E}" srcOrd="2" destOrd="0" parTransId="{605748FF-EF01-46BD-B49B-B428FB12926D}" sibTransId="{6F61C51E-8294-4E33-AA2E-707EE3F79C30}"/>
    <dgm:cxn modelId="{A073EA2A-EB1B-4E64-A336-B28E8CC089AC}" srcId="{9BEC45A1-B878-48BF-85B5-0047717E2415}" destId="{C06850DA-9698-484D-AC0C-4474CE47B19D}" srcOrd="0" destOrd="0" parTransId="{519CFAE1-B6A0-40C3-82A3-217C179D3D2A}" sibTransId="{FC7FBAA8-B086-4300-A553-79CD7737B1EB}"/>
    <dgm:cxn modelId="{F9CB275F-D661-4E96-9019-75ECFB108D8D}" type="presOf" srcId="{13D2CABD-727C-48D2-8595-4F7FD265DC1E}" destId="{02C0A129-41D9-4A2E-84F9-B86DCEDAF7AD}" srcOrd="0" destOrd="0" presId="urn:microsoft.com/office/officeart/2005/8/layout/chevron2"/>
    <dgm:cxn modelId="{27FD3019-40F9-41C7-8D44-CBA1547C1972}" srcId="{D8266F11-E028-4DB8-AC21-35942FFB13A4}" destId="{F379CBE6-CF85-4F70-933B-AC682C39BB7D}" srcOrd="1" destOrd="0" parTransId="{6AE0E342-809A-4CD7-8794-E358A8E7018B}" sibTransId="{400A36D9-8181-4120-8D24-0395CA0CC210}"/>
    <dgm:cxn modelId="{CCF457CF-1908-45FB-BF04-C093E4130551}" type="presParOf" srcId="{2EC9BC4A-D4A7-46B2-8F8C-52C35A3BDBB2}" destId="{C56F1BBA-AF7C-41D6-8FCE-0B8A89C7F482}" srcOrd="0" destOrd="0" presId="urn:microsoft.com/office/officeart/2005/8/layout/chevron2"/>
    <dgm:cxn modelId="{A7F851FD-3FAC-4DD6-A035-D561C7921459}" type="presParOf" srcId="{C56F1BBA-AF7C-41D6-8FCE-0B8A89C7F482}" destId="{C8CB19B0-3B43-4F96-ABB7-5255525F0E55}" srcOrd="0" destOrd="0" presId="urn:microsoft.com/office/officeart/2005/8/layout/chevron2"/>
    <dgm:cxn modelId="{F9FBEA6A-6B53-40FC-AE6F-B741B2B66DCC}" type="presParOf" srcId="{C56F1BBA-AF7C-41D6-8FCE-0B8A89C7F482}" destId="{E2B8869B-60AF-4361-8B7A-E7F99D127A96}" srcOrd="1" destOrd="0" presId="urn:microsoft.com/office/officeart/2005/8/layout/chevron2"/>
    <dgm:cxn modelId="{D299AAEC-F679-42D6-BA7B-F442AB6149A2}" type="presParOf" srcId="{2EC9BC4A-D4A7-46B2-8F8C-52C35A3BDBB2}" destId="{88BEFBFE-22C1-4BEE-B15C-7C0E35F70233}" srcOrd="1" destOrd="0" presId="urn:microsoft.com/office/officeart/2005/8/layout/chevron2"/>
    <dgm:cxn modelId="{4FBF49E8-CE6E-428E-8240-CC2B751F894D}" type="presParOf" srcId="{2EC9BC4A-D4A7-46B2-8F8C-52C35A3BDBB2}" destId="{379689BD-07C6-4E65-95FB-FAEADAEA7325}" srcOrd="2" destOrd="0" presId="urn:microsoft.com/office/officeart/2005/8/layout/chevron2"/>
    <dgm:cxn modelId="{23389AAB-4A2D-4BB8-81A4-40A5FB419784}" type="presParOf" srcId="{379689BD-07C6-4E65-95FB-FAEADAEA7325}" destId="{06B72AD2-612B-4DDE-8A65-7356D5159209}" srcOrd="0" destOrd="0" presId="urn:microsoft.com/office/officeart/2005/8/layout/chevron2"/>
    <dgm:cxn modelId="{6A4C2200-462D-4302-B87A-682EBA3E73D6}" type="presParOf" srcId="{379689BD-07C6-4E65-95FB-FAEADAEA7325}" destId="{C324E07D-0C26-4EB2-A4B2-E627D2151BE7}" srcOrd="1" destOrd="0" presId="urn:microsoft.com/office/officeart/2005/8/layout/chevron2"/>
    <dgm:cxn modelId="{C4B091D4-4587-4CD8-9655-0B09F2F2C49D}" type="presParOf" srcId="{2EC9BC4A-D4A7-46B2-8F8C-52C35A3BDBB2}" destId="{595CF10D-35EE-4331-B3AB-37E1E86043AA}" srcOrd="3" destOrd="0" presId="urn:microsoft.com/office/officeart/2005/8/layout/chevron2"/>
    <dgm:cxn modelId="{6A0C31A5-583A-42EC-A312-E40BF9C9166B}" type="presParOf" srcId="{2EC9BC4A-D4A7-46B2-8F8C-52C35A3BDBB2}" destId="{C9998D1E-F784-40C9-8D71-34E3F97C37D8}" srcOrd="4" destOrd="0" presId="urn:microsoft.com/office/officeart/2005/8/layout/chevron2"/>
    <dgm:cxn modelId="{0304580F-1FF3-48DD-99B1-1A407BEF3201}" type="presParOf" srcId="{C9998D1E-F784-40C9-8D71-34E3F97C37D8}" destId="{5252AAB6-4EE5-47C3-A85B-49315BA605E7}" srcOrd="0" destOrd="0" presId="urn:microsoft.com/office/officeart/2005/8/layout/chevron2"/>
    <dgm:cxn modelId="{23C903D6-9514-40A9-9FE8-904EF8DB7CC9}" type="presParOf" srcId="{C9998D1E-F784-40C9-8D71-34E3F97C37D8}" destId="{1180D28D-FA42-43A0-B8F0-D5D72E204BF4}" srcOrd="1" destOrd="0" presId="urn:microsoft.com/office/officeart/2005/8/layout/chevron2"/>
    <dgm:cxn modelId="{982A1865-D87A-4FAE-9A9B-4859B2263D97}" type="presParOf" srcId="{2EC9BC4A-D4A7-46B2-8F8C-52C35A3BDBB2}" destId="{4493D011-590D-4ACF-A0F9-6B9AE6E22BE2}" srcOrd="5" destOrd="0" presId="urn:microsoft.com/office/officeart/2005/8/layout/chevron2"/>
    <dgm:cxn modelId="{9544F493-E040-4988-9ABF-52ECF5536020}" type="presParOf" srcId="{2EC9BC4A-D4A7-46B2-8F8C-52C35A3BDBB2}" destId="{D4A3A470-F81E-413B-AC56-E3D96C784284}" srcOrd="6" destOrd="0" presId="urn:microsoft.com/office/officeart/2005/8/layout/chevron2"/>
    <dgm:cxn modelId="{1A6DC749-75D3-4286-9B82-09C6B7ABB0F3}" type="presParOf" srcId="{D4A3A470-F81E-413B-AC56-E3D96C784284}" destId="{02C0A129-41D9-4A2E-84F9-B86DCEDAF7AD}" srcOrd="0" destOrd="0" presId="urn:microsoft.com/office/officeart/2005/8/layout/chevron2"/>
    <dgm:cxn modelId="{33878835-DAAC-4049-8F0E-084E0F13DC17}" type="presParOf" srcId="{D4A3A470-F81E-413B-AC56-E3D96C784284}" destId="{1B8FF1BA-87CA-44A1-A048-159C0CB9A588}" srcOrd="1" destOrd="0" presId="urn:microsoft.com/office/officeart/2005/8/layout/chevron2"/>
    <dgm:cxn modelId="{B4CB7F3C-A67A-46D5-843A-F47D1A1BC2CB}" type="presParOf" srcId="{2EC9BC4A-D4A7-46B2-8F8C-52C35A3BDBB2}" destId="{3647F09D-1579-4B93-9695-0AA01D43E20B}" srcOrd="7" destOrd="0" presId="urn:microsoft.com/office/officeart/2005/8/layout/chevron2"/>
    <dgm:cxn modelId="{8343053F-AF95-4E03-8DC4-A228B493A02E}" type="presParOf" srcId="{2EC9BC4A-D4A7-46B2-8F8C-52C35A3BDBB2}" destId="{61F01BD9-6BFF-43D4-B318-186A781F8B14}" srcOrd="8" destOrd="0" presId="urn:microsoft.com/office/officeart/2005/8/layout/chevron2"/>
    <dgm:cxn modelId="{22BDAECE-2174-4043-8605-005A6360B285}" type="presParOf" srcId="{61F01BD9-6BFF-43D4-B318-186A781F8B14}" destId="{B5F27B00-F0EE-450A-84E5-7E9F6D6F624A}" srcOrd="0" destOrd="0" presId="urn:microsoft.com/office/officeart/2005/8/layout/chevron2"/>
    <dgm:cxn modelId="{CCEC3222-85A9-4314-87DE-293394F31BD0}" type="presParOf" srcId="{61F01BD9-6BFF-43D4-B318-186A781F8B14}" destId="{EA07C083-4291-4CC8-98A6-B9C416BAEE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1F3908-00D6-475E-BCA2-DCBDFED8F1D8}" type="doc">
      <dgm:prSet loTypeId="urn:microsoft.com/office/officeart/2005/8/layout/process1" loCatId="process" qsTypeId="urn:microsoft.com/office/officeart/2005/8/quickstyle/3d7" qsCatId="3D" csTypeId="urn:microsoft.com/office/officeart/2005/8/colors/colorful2" csCatId="colorful" phldr="1"/>
      <dgm:spPr/>
    </dgm:pt>
    <dgm:pt modelId="{FDA68E76-D240-4A04-9107-3E2BFF071DE4}">
      <dgm:prSet phldrT="[Text]"/>
      <dgm:spPr/>
      <dgm:t>
        <a:bodyPr/>
        <a:lstStyle/>
        <a:p>
          <a:r>
            <a:rPr lang="vi-VN">
              <a:latin typeface="+mj-lt"/>
            </a:rPr>
            <a:t>4</a:t>
          </a:r>
        </a:p>
      </dgm:t>
    </dgm:pt>
    <dgm:pt modelId="{F5E1AE73-DF29-41A2-978E-150419B0228B}" type="parTrans" cxnId="{2168C76B-C80E-4541-8917-51FA45509887}">
      <dgm:prSet/>
      <dgm:spPr/>
      <dgm:t>
        <a:bodyPr/>
        <a:lstStyle/>
        <a:p>
          <a:endParaRPr lang="vi-VN"/>
        </a:p>
      </dgm:t>
    </dgm:pt>
    <dgm:pt modelId="{29D580A4-EDFC-41E9-8261-3B2038D4158F}" type="sibTrans" cxnId="{2168C76B-C80E-4541-8917-51FA45509887}">
      <dgm:prSet/>
      <dgm:spPr/>
      <dgm:t>
        <a:bodyPr/>
        <a:lstStyle/>
        <a:p>
          <a:endParaRPr lang="vi-VN"/>
        </a:p>
      </dgm:t>
    </dgm:pt>
    <dgm:pt modelId="{3351F3BF-0307-442E-9289-957E411A3E47}">
      <dgm:prSet phldrT="[Text]"/>
      <dgm:spPr/>
      <dgm:t>
        <a:bodyPr/>
        <a:lstStyle/>
        <a:p>
          <a:r>
            <a:rPr lang="vi-VN" b="1">
              <a:solidFill>
                <a:srgbClr val="002060"/>
              </a:solidFill>
              <a:latin typeface="+mj-lt"/>
            </a:rPr>
            <a:t>100</a:t>
          </a:r>
        </a:p>
      </dgm:t>
    </dgm:pt>
    <dgm:pt modelId="{7E15146A-1588-4C37-A96D-A722B9799B96}" type="parTrans" cxnId="{6A154C3E-63B2-4CFC-B54C-ACD4CED29392}">
      <dgm:prSet/>
      <dgm:spPr/>
      <dgm:t>
        <a:bodyPr/>
        <a:lstStyle/>
        <a:p>
          <a:endParaRPr lang="vi-VN"/>
        </a:p>
      </dgm:t>
    </dgm:pt>
    <dgm:pt modelId="{EECE91BF-4C0F-4B0A-ACA3-A7BE8351CBBD}" type="sibTrans" cxnId="{6A154C3E-63B2-4CFC-B54C-ACD4CED29392}">
      <dgm:prSet/>
      <dgm:spPr/>
      <dgm:t>
        <a:bodyPr/>
        <a:lstStyle/>
        <a:p>
          <a:endParaRPr lang="vi-VN"/>
        </a:p>
      </dgm:t>
    </dgm:pt>
    <dgm:pt modelId="{A5821E09-9459-4938-9B82-4E1B066E5E53}" type="pres">
      <dgm:prSet presAssocID="{6C1F3908-00D6-475E-BCA2-DCBDFED8F1D8}" presName="Name0" presStyleCnt="0">
        <dgm:presLayoutVars>
          <dgm:dir/>
          <dgm:resizeHandles val="exact"/>
        </dgm:presLayoutVars>
      </dgm:prSet>
      <dgm:spPr/>
    </dgm:pt>
    <dgm:pt modelId="{9B67F81C-C11B-4AEC-8F62-9AEEAE37BC03}" type="pres">
      <dgm:prSet presAssocID="{FDA68E76-D240-4A04-9107-3E2BFF071DE4}" presName="node" presStyleLbl="node1" presStyleIdx="0" presStyleCnt="2" custLinFactNeighborX="4019" custLinFactNeighborY="-28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8EA5B-56F5-4C5D-AA95-B4B8B1A94EAE}" type="pres">
      <dgm:prSet presAssocID="{29D580A4-EDFC-41E9-8261-3B2038D4158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03EF56C-E861-49CD-B31E-E7A878328BB0}" type="pres">
      <dgm:prSet presAssocID="{29D580A4-EDFC-41E9-8261-3B2038D4158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678A5C76-CAFA-4FFA-B168-CC0F6DDD15BA}" type="pres">
      <dgm:prSet presAssocID="{3351F3BF-0307-442E-9289-957E411A3E47}" presName="node" presStyleLbl="node1" presStyleIdx="1" presStyleCnt="2" custLinFactNeighborX="243" custLinFactNeighborY="2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6C4A0-6069-4071-8B17-FEEB5E1FD719}" type="presOf" srcId="{FDA68E76-D240-4A04-9107-3E2BFF071DE4}" destId="{9B67F81C-C11B-4AEC-8F62-9AEEAE37BC03}" srcOrd="0" destOrd="0" presId="urn:microsoft.com/office/officeart/2005/8/layout/process1"/>
    <dgm:cxn modelId="{6A154C3E-63B2-4CFC-B54C-ACD4CED29392}" srcId="{6C1F3908-00D6-475E-BCA2-DCBDFED8F1D8}" destId="{3351F3BF-0307-442E-9289-957E411A3E47}" srcOrd="1" destOrd="0" parTransId="{7E15146A-1588-4C37-A96D-A722B9799B96}" sibTransId="{EECE91BF-4C0F-4B0A-ACA3-A7BE8351CBBD}"/>
    <dgm:cxn modelId="{0220C35C-6555-4147-9215-9CF9E7C6040B}" type="presOf" srcId="{6C1F3908-00D6-475E-BCA2-DCBDFED8F1D8}" destId="{A5821E09-9459-4938-9B82-4E1B066E5E53}" srcOrd="0" destOrd="0" presId="urn:microsoft.com/office/officeart/2005/8/layout/process1"/>
    <dgm:cxn modelId="{E05E9897-2927-49AC-ADC7-79EED0CE0743}" type="presOf" srcId="{29D580A4-EDFC-41E9-8261-3B2038D4158F}" destId="{F03EF56C-E861-49CD-B31E-E7A878328BB0}" srcOrd="1" destOrd="0" presId="urn:microsoft.com/office/officeart/2005/8/layout/process1"/>
    <dgm:cxn modelId="{2168C76B-C80E-4541-8917-51FA45509887}" srcId="{6C1F3908-00D6-475E-BCA2-DCBDFED8F1D8}" destId="{FDA68E76-D240-4A04-9107-3E2BFF071DE4}" srcOrd="0" destOrd="0" parTransId="{F5E1AE73-DF29-41A2-978E-150419B0228B}" sibTransId="{29D580A4-EDFC-41E9-8261-3B2038D4158F}"/>
    <dgm:cxn modelId="{287C7D1B-DFD3-4B36-8C2E-3057CE225B9B}" type="presOf" srcId="{29D580A4-EDFC-41E9-8261-3B2038D4158F}" destId="{EB98EA5B-56F5-4C5D-AA95-B4B8B1A94EAE}" srcOrd="0" destOrd="0" presId="urn:microsoft.com/office/officeart/2005/8/layout/process1"/>
    <dgm:cxn modelId="{008D97BB-2FDB-4A21-BE9C-35F7ED897033}" type="presOf" srcId="{3351F3BF-0307-442E-9289-957E411A3E47}" destId="{678A5C76-CAFA-4FFA-B168-CC0F6DDD15BA}" srcOrd="0" destOrd="0" presId="urn:microsoft.com/office/officeart/2005/8/layout/process1"/>
    <dgm:cxn modelId="{361CF34A-2DEC-402A-A699-A55827265B3E}" type="presParOf" srcId="{A5821E09-9459-4938-9B82-4E1B066E5E53}" destId="{9B67F81C-C11B-4AEC-8F62-9AEEAE37BC03}" srcOrd="0" destOrd="0" presId="urn:microsoft.com/office/officeart/2005/8/layout/process1"/>
    <dgm:cxn modelId="{CB4E2E11-D958-4E67-B44B-79C23B97BDC0}" type="presParOf" srcId="{A5821E09-9459-4938-9B82-4E1B066E5E53}" destId="{EB98EA5B-56F5-4C5D-AA95-B4B8B1A94EAE}" srcOrd="1" destOrd="0" presId="urn:microsoft.com/office/officeart/2005/8/layout/process1"/>
    <dgm:cxn modelId="{C4324427-67A3-4D3E-B0D1-F12CA29FF713}" type="presParOf" srcId="{EB98EA5B-56F5-4C5D-AA95-B4B8B1A94EAE}" destId="{F03EF56C-E861-49CD-B31E-E7A878328BB0}" srcOrd="0" destOrd="0" presId="urn:microsoft.com/office/officeart/2005/8/layout/process1"/>
    <dgm:cxn modelId="{9EA82DD9-BAA7-42DF-A1F7-2CBBD5263D6A}" type="presParOf" srcId="{A5821E09-9459-4938-9B82-4E1B066E5E53}" destId="{678A5C76-CAFA-4FFA-B168-CC0F6DDD15B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B19B0-3B43-4F96-ABB7-5255525F0E55}">
      <dsp:nvSpPr>
        <dsp:cNvPr id="0" name=""/>
        <dsp:cNvSpPr/>
      </dsp:nvSpPr>
      <dsp:spPr>
        <a:xfrm rot="5400000">
          <a:off x="-164836" y="166260"/>
          <a:ext cx="1098909" cy="7692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HĐ1</a:t>
          </a:r>
        </a:p>
      </dsp:txBody>
      <dsp:txXfrm rot="-5400000">
        <a:off x="1" y="386041"/>
        <a:ext cx="769236" cy="329673"/>
      </dsp:txXfrm>
    </dsp:sp>
    <dsp:sp modelId="{E2B8869B-60AF-4361-8B7A-E7F99D127A96}">
      <dsp:nvSpPr>
        <dsp:cNvPr id="0" name=""/>
        <dsp:cNvSpPr/>
      </dsp:nvSpPr>
      <dsp:spPr>
        <a:xfrm rot="5400000">
          <a:off x="4130228" y="-333119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>
              <a:latin typeface="Cambria" pitchFamily="18" charset="0"/>
            </a:rPr>
            <a:t>KHỞI ĐỘNG</a:t>
          </a:r>
        </a:p>
      </dsp:txBody>
      <dsp:txXfrm rot="-5400000">
        <a:off x="769237" y="64664"/>
        <a:ext cx="7401406" cy="644553"/>
      </dsp:txXfrm>
    </dsp:sp>
    <dsp:sp modelId="{06B72AD2-612B-4DDE-8A65-7356D5159209}">
      <dsp:nvSpPr>
        <dsp:cNvPr id="0" name=""/>
        <dsp:cNvSpPr/>
      </dsp:nvSpPr>
      <dsp:spPr>
        <a:xfrm rot="5400000">
          <a:off x="-164836" y="1148121"/>
          <a:ext cx="1098909" cy="7692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HĐ2</a:t>
          </a:r>
        </a:p>
      </dsp:txBody>
      <dsp:txXfrm rot="-5400000">
        <a:off x="1" y="1367902"/>
        <a:ext cx="769236" cy="329673"/>
      </dsp:txXfrm>
    </dsp:sp>
    <dsp:sp modelId="{C324E07D-0C26-4EB2-A4B2-E627D2151BE7}">
      <dsp:nvSpPr>
        <dsp:cNvPr id="0" name=""/>
        <dsp:cNvSpPr/>
      </dsp:nvSpPr>
      <dsp:spPr>
        <a:xfrm rot="5400000">
          <a:off x="4130228" y="-2377707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BIỂU DIỄN THÔNG TIN TRONG MÁY TÍNH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1018153"/>
        <a:ext cx="7401406" cy="644553"/>
      </dsp:txXfrm>
    </dsp:sp>
    <dsp:sp modelId="{5252AAB6-4EE5-47C3-A85B-49315BA605E7}">
      <dsp:nvSpPr>
        <dsp:cNvPr id="0" name=""/>
        <dsp:cNvSpPr/>
      </dsp:nvSpPr>
      <dsp:spPr>
        <a:xfrm rot="5400000">
          <a:off x="-164836" y="2129981"/>
          <a:ext cx="1098909" cy="7692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HĐ3</a:t>
          </a:r>
        </a:p>
      </dsp:txBody>
      <dsp:txXfrm rot="-5400000">
        <a:off x="1" y="2349762"/>
        <a:ext cx="769236" cy="329673"/>
      </dsp:txXfrm>
    </dsp:sp>
    <dsp:sp modelId="{1180D28D-FA42-43A0-B8F0-D5D72E204BF4}">
      <dsp:nvSpPr>
        <dsp:cNvPr id="0" name=""/>
        <dsp:cNvSpPr/>
      </dsp:nvSpPr>
      <dsp:spPr>
        <a:xfrm rot="5400000">
          <a:off x="4130228" y="-139584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ĐƠN VỊ ĐO THÔNG TIN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000014"/>
        <a:ext cx="7401406" cy="644553"/>
      </dsp:txXfrm>
    </dsp:sp>
    <dsp:sp modelId="{02C0A129-41D9-4A2E-84F9-B86DCEDAF7AD}">
      <dsp:nvSpPr>
        <dsp:cNvPr id="0" name=""/>
        <dsp:cNvSpPr/>
      </dsp:nvSpPr>
      <dsp:spPr>
        <a:xfrm rot="5400000">
          <a:off x="-164836" y="3111842"/>
          <a:ext cx="1098909" cy="76923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HĐ4</a:t>
          </a:r>
        </a:p>
      </dsp:txBody>
      <dsp:txXfrm rot="-5400000">
        <a:off x="1" y="3331623"/>
        <a:ext cx="769236" cy="329673"/>
      </dsp:txXfrm>
    </dsp:sp>
    <dsp:sp modelId="{1B8FF1BA-87CA-44A1-A048-159C0CB9A588}">
      <dsp:nvSpPr>
        <dsp:cNvPr id="0" name=""/>
        <dsp:cNvSpPr/>
      </dsp:nvSpPr>
      <dsp:spPr>
        <a:xfrm rot="5400000">
          <a:off x="4130228" y="-41398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LUYỆN TẬP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981874"/>
        <a:ext cx="7401406" cy="644553"/>
      </dsp:txXfrm>
    </dsp:sp>
    <dsp:sp modelId="{B5F27B00-F0EE-450A-84E5-7E9F6D6F624A}">
      <dsp:nvSpPr>
        <dsp:cNvPr id="0" name=""/>
        <dsp:cNvSpPr/>
      </dsp:nvSpPr>
      <dsp:spPr>
        <a:xfrm rot="5400000">
          <a:off x="-164836" y="4093702"/>
          <a:ext cx="1098909" cy="76923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HĐ5</a:t>
          </a:r>
        </a:p>
      </dsp:txBody>
      <dsp:txXfrm rot="-5400000">
        <a:off x="1" y="4313483"/>
        <a:ext cx="769236" cy="329673"/>
      </dsp:txXfrm>
    </dsp:sp>
    <dsp:sp modelId="{EA07C083-4291-4CC8-98A6-B9C416BAEEB3}">
      <dsp:nvSpPr>
        <dsp:cNvPr id="0" name=""/>
        <dsp:cNvSpPr/>
      </dsp:nvSpPr>
      <dsp:spPr>
        <a:xfrm rot="5400000">
          <a:off x="4130228" y="567874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VẬN DỤNG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3963735"/>
        <a:ext cx="7401406" cy="644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7F81C-C11B-4AEC-8F62-9AEEAE37BC03}">
      <dsp:nvSpPr>
        <dsp:cNvPr id="0" name=""/>
        <dsp:cNvSpPr/>
      </dsp:nvSpPr>
      <dsp:spPr>
        <a:xfrm>
          <a:off x="19833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kern="1200">
              <a:latin typeface="+mj-lt"/>
            </a:rPr>
            <a:t>4</a:t>
          </a:r>
        </a:p>
      </dsp:txBody>
      <dsp:txXfrm>
        <a:off x="38927" y="19094"/>
        <a:ext cx="1160556" cy="613744"/>
      </dsp:txXfrm>
    </dsp:sp>
    <dsp:sp modelId="{EB98EA5B-56F5-4C5D-AA95-B4B8B1A94EAE}">
      <dsp:nvSpPr>
        <dsp:cNvPr id="0" name=""/>
        <dsp:cNvSpPr/>
      </dsp:nvSpPr>
      <dsp:spPr>
        <a:xfrm>
          <a:off x="1333775" y="177321"/>
          <a:ext cx="244218" cy="297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1300" kern="1200"/>
        </a:p>
      </dsp:txBody>
      <dsp:txXfrm>
        <a:off x="1333775" y="236779"/>
        <a:ext cx="170953" cy="178372"/>
      </dsp:txXfrm>
    </dsp:sp>
    <dsp:sp modelId="{678A5C76-CAFA-4FFA-B168-CC0F6DDD15BA}">
      <dsp:nvSpPr>
        <dsp:cNvPr id="0" name=""/>
        <dsp:cNvSpPr/>
      </dsp:nvSpPr>
      <dsp:spPr>
        <a:xfrm>
          <a:off x="1679367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b="1" kern="1200">
              <a:solidFill>
                <a:srgbClr val="002060"/>
              </a:solidFill>
              <a:latin typeface="+mj-lt"/>
            </a:rPr>
            <a:t>100</a:t>
          </a:r>
        </a:p>
      </dsp:txBody>
      <dsp:txXfrm>
        <a:off x="1698461" y="19094"/>
        <a:ext cx="1160556" cy="61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01452-26A3-43D3-89C0-1F8B4F759154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1992F-7B4F-4F14-9D4A-FC1612944A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082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2023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2726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21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87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572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57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52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91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92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44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2861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88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18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9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70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39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343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7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47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94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6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8863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72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42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92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69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24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9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17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59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2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4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944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23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37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66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10/05/2023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798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53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889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4804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086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6291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162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450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0847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81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215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495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10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6" y="495301"/>
            <a:ext cx="388205" cy="517607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2420603" y="223878"/>
            <a:ext cx="466725" cy="622300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3697004" y="293646"/>
            <a:ext cx="302480" cy="403307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5280239" y="495300"/>
            <a:ext cx="219076" cy="292101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737568" y="641352"/>
            <a:ext cx="236964" cy="315952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5006196" y="477795"/>
            <a:ext cx="388205" cy="517607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813321" y="696953"/>
            <a:ext cx="223836" cy="298448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8184296" y="439697"/>
            <a:ext cx="388205" cy="517607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6472030" y="477795"/>
            <a:ext cx="164370" cy="21916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9" name="椭圆 18"/>
          <p:cNvSpPr/>
          <p:nvPr userDrawn="1"/>
        </p:nvSpPr>
        <p:spPr>
          <a:xfrm>
            <a:off x="6634602" y="413522"/>
            <a:ext cx="122667" cy="163556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6624430" y="680995"/>
            <a:ext cx="164370" cy="21916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4170862" y="1216975"/>
            <a:ext cx="401139" cy="534852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3314701"/>
            <a:ext cx="9144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54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193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75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70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10/05/2023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439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686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8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10/05/2023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2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4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25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3.pn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hyperlink" Target="file:///E:\lop%20dia%2012-2008\giao%20an%20DTu\C&#7896;NG%20H&#210;A%20&#7844;N%20&#272;&#7896;%20tiet2.ppt#-1,6,Slide 6" TargetMode="Externa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5.wav"/><Relationship Id="rId7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6247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://pngimg.com/download/62470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55761">
            <a:off x="3874290" y="3794650"/>
            <a:ext cx="1280501" cy="11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38"/>
          <p:cNvSpPr txBox="1">
            <a:spLocks noGrp="1"/>
          </p:cNvSpPr>
          <p:nvPr>
            <p:ph type="ctrTitle"/>
          </p:nvPr>
        </p:nvSpPr>
        <p:spPr>
          <a:xfrm>
            <a:off x="848593" y="2222597"/>
            <a:ext cx="7645400" cy="17403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sz="4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GIỜ!</a:t>
            </a:r>
            <a:endParaRPr sz="4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694" y="1299770"/>
            <a:ext cx="427873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QUẬN HÀ ĐÔNG</a:t>
            </a:r>
          </a:p>
          <a:p>
            <a:pPr algn="ctr" defTabSz="685800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KIẾN HƯNG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499656" y="3619773"/>
            <a:ext cx="1849584" cy="901611"/>
            <a:chOff x="2064" y="3168"/>
            <a:chExt cx="1824" cy="103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064" y="3360"/>
              <a:ext cx="1824" cy="761"/>
            </a:xfrm>
            <a:custGeom>
              <a:avLst/>
              <a:gdLst>
                <a:gd name="T0" fmla="*/ 3507 w 3648"/>
                <a:gd name="T1" fmla="*/ 429 h 1521"/>
                <a:gd name="T2" fmla="*/ 3280 w 3648"/>
                <a:gd name="T3" fmla="*/ 509 h 1521"/>
                <a:gd name="T4" fmla="*/ 3047 w 3648"/>
                <a:gd name="T5" fmla="*/ 588 h 1521"/>
                <a:gd name="T6" fmla="*/ 2812 w 3648"/>
                <a:gd name="T7" fmla="*/ 660 h 1521"/>
                <a:gd name="T8" fmla="*/ 2584 w 3648"/>
                <a:gd name="T9" fmla="*/ 727 h 1521"/>
                <a:gd name="T10" fmla="*/ 2368 w 3648"/>
                <a:gd name="T11" fmla="*/ 781 h 1521"/>
                <a:gd name="T12" fmla="*/ 2172 w 3648"/>
                <a:gd name="T13" fmla="*/ 827 h 1521"/>
                <a:gd name="T14" fmla="*/ 2002 w 3648"/>
                <a:gd name="T15" fmla="*/ 849 h 1521"/>
                <a:gd name="T16" fmla="*/ 1868 w 3648"/>
                <a:gd name="T17" fmla="*/ 858 h 1521"/>
                <a:gd name="T18" fmla="*/ 1772 w 3648"/>
                <a:gd name="T19" fmla="*/ 844 h 1521"/>
                <a:gd name="T20" fmla="*/ 1728 w 3648"/>
                <a:gd name="T21" fmla="*/ 809 h 1521"/>
                <a:gd name="T22" fmla="*/ 1707 w 3648"/>
                <a:gd name="T23" fmla="*/ 675 h 1521"/>
                <a:gd name="T24" fmla="*/ 1733 w 3648"/>
                <a:gd name="T25" fmla="*/ 544 h 1521"/>
                <a:gd name="T26" fmla="*/ 1696 w 3648"/>
                <a:gd name="T27" fmla="*/ 411 h 1521"/>
                <a:gd name="T28" fmla="*/ 1608 w 3648"/>
                <a:gd name="T29" fmla="*/ 290 h 1521"/>
                <a:gd name="T30" fmla="*/ 1521 w 3648"/>
                <a:gd name="T31" fmla="*/ 161 h 1521"/>
                <a:gd name="T32" fmla="*/ 1421 w 3648"/>
                <a:gd name="T33" fmla="*/ 52 h 1521"/>
                <a:gd name="T34" fmla="*/ 1288 w 3648"/>
                <a:gd name="T35" fmla="*/ 0 h 1521"/>
                <a:gd name="T36" fmla="*/ 1108 w 3648"/>
                <a:gd name="T37" fmla="*/ 33 h 1521"/>
                <a:gd name="T38" fmla="*/ 906 w 3648"/>
                <a:gd name="T39" fmla="*/ 102 h 1521"/>
                <a:gd name="T40" fmla="*/ 766 w 3648"/>
                <a:gd name="T41" fmla="*/ 161 h 1521"/>
                <a:gd name="T42" fmla="*/ 655 w 3648"/>
                <a:gd name="T43" fmla="*/ 218 h 1521"/>
                <a:gd name="T44" fmla="*/ 531 w 3648"/>
                <a:gd name="T45" fmla="*/ 274 h 1521"/>
                <a:gd name="T46" fmla="*/ 355 w 3648"/>
                <a:gd name="T47" fmla="*/ 342 h 1521"/>
                <a:gd name="T48" fmla="*/ 89 w 3648"/>
                <a:gd name="T49" fmla="*/ 1058 h 1521"/>
                <a:gd name="T50" fmla="*/ 322 w 3648"/>
                <a:gd name="T51" fmla="*/ 971 h 1521"/>
                <a:gd name="T52" fmla="*/ 514 w 3648"/>
                <a:gd name="T53" fmla="*/ 895 h 1521"/>
                <a:gd name="T54" fmla="*/ 692 w 3648"/>
                <a:gd name="T55" fmla="*/ 838 h 1521"/>
                <a:gd name="T56" fmla="*/ 862 w 3648"/>
                <a:gd name="T57" fmla="*/ 781 h 1521"/>
                <a:gd name="T58" fmla="*/ 1053 w 3648"/>
                <a:gd name="T59" fmla="*/ 734 h 1521"/>
                <a:gd name="T60" fmla="*/ 1017 w 3648"/>
                <a:gd name="T61" fmla="*/ 1042 h 1521"/>
                <a:gd name="T62" fmla="*/ 1008 w 3648"/>
                <a:gd name="T63" fmla="*/ 1230 h 1521"/>
                <a:gd name="T64" fmla="*/ 1071 w 3648"/>
                <a:gd name="T65" fmla="*/ 1349 h 1521"/>
                <a:gd name="T66" fmla="*/ 1171 w 3648"/>
                <a:gd name="T67" fmla="*/ 1443 h 1521"/>
                <a:gd name="T68" fmla="*/ 1304 w 3648"/>
                <a:gd name="T69" fmla="*/ 1502 h 1521"/>
                <a:gd name="T70" fmla="*/ 1448 w 3648"/>
                <a:gd name="T71" fmla="*/ 1521 h 1521"/>
                <a:gd name="T72" fmla="*/ 1584 w 3648"/>
                <a:gd name="T73" fmla="*/ 1502 h 1521"/>
                <a:gd name="T74" fmla="*/ 1709 w 3648"/>
                <a:gd name="T75" fmla="*/ 1484 h 1521"/>
                <a:gd name="T76" fmla="*/ 1848 w 3648"/>
                <a:gd name="T77" fmla="*/ 1469 h 1521"/>
                <a:gd name="T78" fmla="*/ 2003 w 3648"/>
                <a:gd name="T79" fmla="*/ 1445 h 1521"/>
                <a:gd name="T80" fmla="*/ 2172 w 3648"/>
                <a:gd name="T81" fmla="*/ 1419 h 1521"/>
                <a:gd name="T82" fmla="*/ 2353 w 3648"/>
                <a:gd name="T83" fmla="*/ 1388 h 1521"/>
                <a:gd name="T84" fmla="*/ 2536 w 3648"/>
                <a:gd name="T85" fmla="*/ 1351 h 1521"/>
                <a:gd name="T86" fmla="*/ 2725 w 3648"/>
                <a:gd name="T87" fmla="*/ 1310 h 1521"/>
                <a:gd name="T88" fmla="*/ 2919 w 3648"/>
                <a:gd name="T89" fmla="*/ 1258 h 1521"/>
                <a:gd name="T90" fmla="*/ 3112 w 3648"/>
                <a:gd name="T91" fmla="*/ 1199 h 1521"/>
                <a:gd name="T92" fmla="*/ 3304 w 3648"/>
                <a:gd name="T93" fmla="*/ 1134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48" h="1521">
                  <a:moveTo>
                    <a:pt x="3648" y="376"/>
                  </a:moveTo>
                  <a:lnTo>
                    <a:pt x="3580" y="400"/>
                  </a:lnTo>
                  <a:lnTo>
                    <a:pt x="3507" y="429"/>
                  </a:lnTo>
                  <a:lnTo>
                    <a:pt x="3433" y="455"/>
                  </a:lnTo>
                  <a:lnTo>
                    <a:pt x="3358" y="483"/>
                  </a:lnTo>
                  <a:lnTo>
                    <a:pt x="3280" y="509"/>
                  </a:lnTo>
                  <a:lnTo>
                    <a:pt x="3204" y="535"/>
                  </a:lnTo>
                  <a:lnTo>
                    <a:pt x="3126" y="564"/>
                  </a:lnTo>
                  <a:lnTo>
                    <a:pt x="3047" y="588"/>
                  </a:lnTo>
                  <a:lnTo>
                    <a:pt x="2969" y="612"/>
                  </a:lnTo>
                  <a:lnTo>
                    <a:pt x="2891" y="638"/>
                  </a:lnTo>
                  <a:lnTo>
                    <a:pt x="2812" y="660"/>
                  </a:lnTo>
                  <a:lnTo>
                    <a:pt x="2734" y="685"/>
                  </a:lnTo>
                  <a:lnTo>
                    <a:pt x="2660" y="709"/>
                  </a:lnTo>
                  <a:lnTo>
                    <a:pt x="2584" y="727"/>
                  </a:lnTo>
                  <a:lnTo>
                    <a:pt x="2512" y="747"/>
                  </a:lnTo>
                  <a:lnTo>
                    <a:pt x="2438" y="764"/>
                  </a:lnTo>
                  <a:lnTo>
                    <a:pt x="2368" y="781"/>
                  </a:lnTo>
                  <a:lnTo>
                    <a:pt x="2301" y="797"/>
                  </a:lnTo>
                  <a:lnTo>
                    <a:pt x="2235" y="814"/>
                  </a:lnTo>
                  <a:lnTo>
                    <a:pt x="2172" y="827"/>
                  </a:lnTo>
                  <a:lnTo>
                    <a:pt x="2111" y="838"/>
                  </a:lnTo>
                  <a:lnTo>
                    <a:pt x="2055" y="844"/>
                  </a:lnTo>
                  <a:lnTo>
                    <a:pt x="2002" y="849"/>
                  </a:lnTo>
                  <a:lnTo>
                    <a:pt x="1955" y="857"/>
                  </a:lnTo>
                  <a:lnTo>
                    <a:pt x="1911" y="858"/>
                  </a:lnTo>
                  <a:lnTo>
                    <a:pt x="1868" y="858"/>
                  </a:lnTo>
                  <a:lnTo>
                    <a:pt x="1831" y="857"/>
                  </a:lnTo>
                  <a:lnTo>
                    <a:pt x="1800" y="849"/>
                  </a:lnTo>
                  <a:lnTo>
                    <a:pt x="1772" y="844"/>
                  </a:lnTo>
                  <a:lnTo>
                    <a:pt x="1754" y="838"/>
                  </a:lnTo>
                  <a:lnTo>
                    <a:pt x="1735" y="821"/>
                  </a:lnTo>
                  <a:lnTo>
                    <a:pt x="1728" y="809"/>
                  </a:lnTo>
                  <a:lnTo>
                    <a:pt x="1709" y="760"/>
                  </a:lnTo>
                  <a:lnTo>
                    <a:pt x="1700" y="720"/>
                  </a:lnTo>
                  <a:lnTo>
                    <a:pt x="1707" y="675"/>
                  </a:lnTo>
                  <a:lnTo>
                    <a:pt x="1715" y="633"/>
                  </a:lnTo>
                  <a:lnTo>
                    <a:pt x="1726" y="590"/>
                  </a:lnTo>
                  <a:lnTo>
                    <a:pt x="1733" y="544"/>
                  </a:lnTo>
                  <a:lnTo>
                    <a:pt x="1735" y="496"/>
                  </a:lnTo>
                  <a:lnTo>
                    <a:pt x="1728" y="448"/>
                  </a:lnTo>
                  <a:lnTo>
                    <a:pt x="1696" y="411"/>
                  </a:lnTo>
                  <a:lnTo>
                    <a:pt x="1667" y="376"/>
                  </a:lnTo>
                  <a:lnTo>
                    <a:pt x="1635" y="337"/>
                  </a:lnTo>
                  <a:lnTo>
                    <a:pt x="1608" y="290"/>
                  </a:lnTo>
                  <a:lnTo>
                    <a:pt x="1580" y="246"/>
                  </a:lnTo>
                  <a:lnTo>
                    <a:pt x="1552" y="203"/>
                  </a:lnTo>
                  <a:lnTo>
                    <a:pt x="1521" y="161"/>
                  </a:lnTo>
                  <a:lnTo>
                    <a:pt x="1489" y="120"/>
                  </a:lnTo>
                  <a:lnTo>
                    <a:pt x="1456" y="85"/>
                  </a:lnTo>
                  <a:lnTo>
                    <a:pt x="1421" y="52"/>
                  </a:lnTo>
                  <a:lnTo>
                    <a:pt x="1378" y="26"/>
                  </a:lnTo>
                  <a:lnTo>
                    <a:pt x="1337" y="9"/>
                  </a:lnTo>
                  <a:lnTo>
                    <a:pt x="1288" y="0"/>
                  </a:lnTo>
                  <a:lnTo>
                    <a:pt x="1234" y="0"/>
                  </a:lnTo>
                  <a:lnTo>
                    <a:pt x="1175" y="11"/>
                  </a:lnTo>
                  <a:lnTo>
                    <a:pt x="1108" y="33"/>
                  </a:lnTo>
                  <a:lnTo>
                    <a:pt x="1032" y="57"/>
                  </a:lnTo>
                  <a:lnTo>
                    <a:pt x="966" y="81"/>
                  </a:lnTo>
                  <a:lnTo>
                    <a:pt x="906" y="102"/>
                  </a:lnTo>
                  <a:lnTo>
                    <a:pt x="853" y="120"/>
                  </a:lnTo>
                  <a:lnTo>
                    <a:pt x="808" y="141"/>
                  </a:lnTo>
                  <a:lnTo>
                    <a:pt x="766" y="161"/>
                  </a:lnTo>
                  <a:lnTo>
                    <a:pt x="727" y="179"/>
                  </a:lnTo>
                  <a:lnTo>
                    <a:pt x="692" y="198"/>
                  </a:lnTo>
                  <a:lnTo>
                    <a:pt x="655" y="218"/>
                  </a:lnTo>
                  <a:lnTo>
                    <a:pt x="616" y="235"/>
                  </a:lnTo>
                  <a:lnTo>
                    <a:pt x="575" y="255"/>
                  </a:lnTo>
                  <a:lnTo>
                    <a:pt x="531" y="274"/>
                  </a:lnTo>
                  <a:lnTo>
                    <a:pt x="479" y="294"/>
                  </a:lnTo>
                  <a:lnTo>
                    <a:pt x="424" y="318"/>
                  </a:lnTo>
                  <a:lnTo>
                    <a:pt x="355" y="342"/>
                  </a:lnTo>
                  <a:lnTo>
                    <a:pt x="279" y="364"/>
                  </a:lnTo>
                  <a:lnTo>
                    <a:pt x="0" y="1088"/>
                  </a:lnTo>
                  <a:lnTo>
                    <a:pt x="89" y="1058"/>
                  </a:lnTo>
                  <a:lnTo>
                    <a:pt x="170" y="1025"/>
                  </a:lnTo>
                  <a:lnTo>
                    <a:pt x="250" y="995"/>
                  </a:lnTo>
                  <a:lnTo>
                    <a:pt x="322" y="971"/>
                  </a:lnTo>
                  <a:lnTo>
                    <a:pt x="390" y="945"/>
                  </a:lnTo>
                  <a:lnTo>
                    <a:pt x="453" y="918"/>
                  </a:lnTo>
                  <a:lnTo>
                    <a:pt x="514" y="895"/>
                  </a:lnTo>
                  <a:lnTo>
                    <a:pt x="575" y="875"/>
                  </a:lnTo>
                  <a:lnTo>
                    <a:pt x="633" y="857"/>
                  </a:lnTo>
                  <a:lnTo>
                    <a:pt x="692" y="838"/>
                  </a:lnTo>
                  <a:lnTo>
                    <a:pt x="747" y="816"/>
                  </a:lnTo>
                  <a:lnTo>
                    <a:pt x="805" y="797"/>
                  </a:lnTo>
                  <a:lnTo>
                    <a:pt x="862" y="781"/>
                  </a:lnTo>
                  <a:lnTo>
                    <a:pt x="923" y="766"/>
                  </a:lnTo>
                  <a:lnTo>
                    <a:pt x="984" y="749"/>
                  </a:lnTo>
                  <a:lnTo>
                    <a:pt x="1053" y="734"/>
                  </a:lnTo>
                  <a:lnTo>
                    <a:pt x="1054" y="833"/>
                  </a:lnTo>
                  <a:lnTo>
                    <a:pt x="1041" y="938"/>
                  </a:lnTo>
                  <a:lnTo>
                    <a:pt x="1017" y="1042"/>
                  </a:lnTo>
                  <a:lnTo>
                    <a:pt x="1003" y="1147"/>
                  </a:lnTo>
                  <a:lnTo>
                    <a:pt x="1004" y="1192"/>
                  </a:lnTo>
                  <a:lnTo>
                    <a:pt x="1008" y="1230"/>
                  </a:lnTo>
                  <a:lnTo>
                    <a:pt x="1027" y="1273"/>
                  </a:lnTo>
                  <a:lnTo>
                    <a:pt x="1047" y="1312"/>
                  </a:lnTo>
                  <a:lnTo>
                    <a:pt x="1071" y="1349"/>
                  </a:lnTo>
                  <a:lnTo>
                    <a:pt x="1099" y="1382"/>
                  </a:lnTo>
                  <a:lnTo>
                    <a:pt x="1134" y="1414"/>
                  </a:lnTo>
                  <a:lnTo>
                    <a:pt x="1171" y="1443"/>
                  </a:lnTo>
                  <a:lnTo>
                    <a:pt x="1214" y="1467"/>
                  </a:lnTo>
                  <a:lnTo>
                    <a:pt x="1256" y="1488"/>
                  </a:lnTo>
                  <a:lnTo>
                    <a:pt x="1304" y="1502"/>
                  </a:lnTo>
                  <a:lnTo>
                    <a:pt x="1352" y="1515"/>
                  </a:lnTo>
                  <a:lnTo>
                    <a:pt x="1399" y="1521"/>
                  </a:lnTo>
                  <a:lnTo>
                    <a:pt x="1448" y="1521"/>
                  </a:lnTo>
                  <a:lnTo>
                    <a:pt x="1497" y="1519"/>
                  </a:lnTo>
                  <a:lnTo>
                    <a:pt x="1547" y="1508"/>
                  </a:lnTo>
                  <a:lnTo>
                    <a:pt x="1584" y="1502"/>
                  </a:lnTo>
                  <a:lnTo>
                    <a:pt x="1622" y="1497"/>
                  </a:lnTo>
                  <a:lnTo>
                    <a:pt x="1665" y="1491"/>
                  </a:lnTo>
                  <a:lnTo>
                    <a:pt x="1709" y="1484"/>
                  </a:lnTo>
                  <a:lnTo>
                    <a:pt x="1754" y="1480"/>
                  </a:lnTo>
                  <a:lnTo>
                    <a:pt x="1800" y="1473"/>
                  </a:lnTo>
                  <a:lnTo>
                    <a:pt x="1848" y="1469"/>
                  </a:lnTo>
                  <a:lnTo>
                    <a:pt x="1898" y="1462"/>
                  </a:lnTo>
                  <a:lnTo>
                    <a:pt x="1952" y="1454"/>
                  </a:lnTo>
                  <a:lnTo>
                    <a:pt x="2003" y="1445"/>
                  </a:lnTo>
                  <a:lnTo>
                    <a:pt x="2061" y="1438"/>
                  </a:lnTo>
                  <a:lnTo>
                    <a:pt x="2116" y="1428"/>
                  </a:lnTo>
                  <a:lnTo>
                    <a:pt x="2172" y="1419"/>
                  </a:lnTo>
                  <a:lnTo>
                    <a:pt x="2231" y="1410"/>
                  </a:lnTo>
                  <a:lnTo>
                    <a:pt x="2290" y="1399"/>
                  </a:lnTo>
                  <a:lnTo>
                    <a:pt x="2353" y="1388"/>
                  </a:lnTo>
                  <a:lnTo>
                    <a:pt x="2412" y="1377"/>
                  </a:lnTo>
                  <a:lnTo>
                    <a:pt x="2475" y="1364"/>
                  </a:lnTo>
                  <a:lnTo>
                    <a:pt x="2536" y="1351"/>
                  </a:lnTo>
                  <a:lnTo>
                    <a:pt x="2601" y="1340"/>
                  </a:lnTo>
                  <a:lnTo>
                    <a:pt x="2664" y="1327"/>
                  </a:lnTo>
                  <a:lnTo>
                    <a:pt x="2725" y="1310"/>
                  </a:lnTo>
                  <a:lnTo>
                    <a:pt x="2790" y="1293"/>
                  </a:lnTo>
                  <a:lnTo>
                    <a:pt x="2854" y="1275"/>
                  </a:lnTo>
                  <a:lnTo>
                    <a:pt x="2919" y="1258"/>
                  </a:lnTo>
                  <a:lnTo>
                    <a:pt x="2984" y="1240"/>
                  </a:lnTo>
                  <a:lnTo>
                    <a:pt x="3047" y="1219"/>
                  </a:lnTo>
                  <a:lnTo>
                    <a:pt x="3112" y="1199"/>
                  </a:lnTo>
                  <a:lnTo>
                    <a:pt x="3176" y="1182"/>
                  </a:lnTo>
                  <a:lnTo>
                    <a:pt x="3239" y="1155"/>
                  </a:lnTo>
                  <a:lnTo>
                    <a:pt x="3304" y="1134"/>
                  </a:lnTo>
                  <a:lnTo>
                    <a:pt x="3367" y="1108"/>
                  </a:lnTo>
                  <a:lnTo>
                    <a:pt x="3648" y="37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129 w 1255"/>
                <a:gd name="T3" fmla="*/ 30 h 1417"/>
                <a:gd name="T4" fmla="*/ 1010 w 1255"/>
                <a:gd name="T5" fmla="*/ 72 h 1417"/>
                <a:gd name="T6" fmla="*/ 888 w 1255"/>
                <a:gd name="T7" fmla="*/ 131 h 1417"/>
                <a:gd name="T8" fmla="*/ 774 w 1255"/>
                <a:gd name="T9" fmla="*/ 196 h 1417"/>
                <a:gd name="T10" fmla="*/ 665 w 1255"/>
                <a:gd name="T11" fmla="*/ 272 h 1417"/>
                <a:gd name="T12" fmla="*/ 561 w 1255"/>
                <a:gd name="T13" fmla="*/ 363 h 1417"/>
                <a:gd name="T14" fmla="*/ 463 w 1255"/>
                <a:gd name="T15" fmla="*/ 455 h 1417"/>
                <a:gd name="T16" fmla="*/ 374 w 1255"/>
                <a:gd name="T17" fmla="*/ 553 h 1417"/>
                <a:gd name="T18" fmla="*/ 291 w 1255"/>
                <a:gd name="T19" fmla="*/ 657 h 1417"/>
                <a:gd name="T20" fmla="*/ 219 w 1255"/>
                <a:gd name="T21" fmla="*/ 766 h 1417"/>
                <a:gd name="T22" fmla="*/ 152 w 1255"/>
                <a:gd name="T23" fmla="*/ 877 h 1417"/>
                <a:gd name="T24" fmla="*/ 100 w 1255"/>
                <a:gd name="T25" fmla="*/ 990 h 1417"/>
                <a:gd name="T26" fmla="*/ 56 w 1255"/>
                <a:gd name="T27" fmla="*/ 1099 h 1417"/>
                <a:gd name="T28" fmla="*/ 24 w 1255"/>
                <a:gd name="T29" fmla="*/ 1212 h 1417"/>
                <a:gd name="T30" fmla="*/ 6 w 1255"/>
                <a:gd name="T31" fmla="*/ 1316 h 1417"/>
                <a:gd name="T32" fmla="*/ 0 w 1255"/>
                <a:gd name="T33" fmla="*/ 1417 h 1417"/>
                <a:gd name="T34" fmla="*/ 12 w 1255"/>
                <a:gd name="T35" fmla="*/ 1386 h 1417"/>
                <a:gd name="T36" fmla="*/ 19 w 1255"/>
                <a:gd name="T37" fmla="*/ 1353 h 1417"/>
                <a:gd name="T38" fmla="*/ 24 w 1255"/>
                <a:gd name="T39" fmla="*/ 1329 h 1417"/>
                <a:gd name="T40" fmla="*/ 37 w 1255"/>
                <a:gd name="T41" fmla="*/ 1310 h 1417"/>
                <a:gd name="T42" fmla="*/ 30 w 1255"/>
                <a:gd name="T43" fmla="*/ 1282 h 1417"/>
                <a:gd name="T44" fmla="*/ 30 w 1255"/>
                <a:gd name="T45" fmla="*/ 1243 h 1417"/>
                <a:gd name="T46" fmla="*/ 41 w 1255"/>
                <a:gd name="T47" fmla="*/ 1199 h 1417"/>
                <a:gd name="T48" fmla="*/ 67 w 1255"/>
                <a:gd name="T49" fmla="*/ 1149 h 1417"/>
                <a:gd name="T50" fmla="*/ 111 w 1255"/>
                <a:gd name="T51" fmla="*/ 1110 h 1417"/>
                <a:gd name="T52" fmla="*/ 178 w 1255"/>
                <a:gd name="T53" fmla="*/ 1079 h 1417"/>
                <a:gd name="T54" fmla="*/ 269 w 1255"/>
                <a:gd name="T55" fmla="*/ 1062 h 1417"/>
                <a:gd name="T56" fmla="*/ 385 w 1255"/>
                <a:gd name="T57" fmla="*/ 1071 h 1417"/>
                <a:gd name="T58" fmla="*/ 415 w 1255"/>
                <a:gd name="T59" fmla="*/ 1029 h 1417"/>
                <a:gd name="T60" fmla="*/ 463 w 1255"/>
                <a:gd name="T61" fmla="*/ 962 h 1417"/>
                <a:gd name="T62" fmla="*/ 526 w 1255"/>
                <a:gd name="T63" fmla="*/ 881 h 1417"/>
                <a:gd name="T64" fmla="*/ 596 w 1255"/>
                <a:gd name="T65" fmla="*/ 796 h 1417"/>
                <a:gd name="T66" fmla="*/ 666 w 1255"/>
                <a:gd name="T67" fmla="*/ 722 h 1417"/>
                <a:gd name="T68" fmla="*/ 737 w 1255"/>
                <a:gd name="T69" fmla="*/ 659 h 1417"/>
                <a:gd name="T70" fmla="*/ 790 w 1255"/>
                <a:gd name="T71" fmla="*/ 629 h 1417"/>
                <a:gd name="T72" fmla="*/ 827 w 1255"/>
                <a:gd name="T73" fmla="*/ 631 h 1417"/>
                <a:gd name="T74" fmla="*/ 811 w 1255"/>
                <a:gd name="T75" fmla="*/ 614 h 1417"/>
                <a:gd name="T76" fmla="*/ 788 w 1255"/>
                <a:gd name="T77" fmla="*/ 603 h 1417"/>
                <a:gd name="T78" fmla="*/ 763 w 1255"/>
                <a:gd name="T79" fmla="*/ 598 h 1417"/>
                <a:gd name="T80" fmla="*/ 737 w 1255"/>
                <a:gd name="T81" fmla="*/ 598 h 1417"/>
                <a:gd name="T82" fmla="*/ 705 w 1255"/>
                <a:gd name="T83" fmla="*/ 600 h 1417"/>
                <a:gd name="T84" fmla="*/ 670 w 1255"/>
                <a:gd name="T85" fmla="*/ 609 h 1417"/>
                <a:gd name="T86" fmla="*/ 637 w 1255"/>
                <a:gd name="T87" fmla="*/ 624 h 1417"/>
                <a:gd name="T88" fmla="*/ 603 w 1255"/>
                <a:gd name="T89" fmla="*/ 640 h 1417"/>
                <a:gd name="T90" fmla="*/ 624 w 1255"/>
                <a:gd name="T91" fmla="*/ 620 h 1417"/>
                <a:gd name="T92" fmla="*/ 646 w 1255"/>
                <a:gd name="T93" fmla="*/ 600 h 1417"/>
                <a:gd name="T94" fmla="*/ 676 w 1255"/>
                <a:gd name="T95" fmla="*/ 583 h 1417"/>
                <a:gd name="T96" fmla="*/ 707 w 1255"/>
                <a:gd name="T97" fmla="*/ 564 h 1417"/>
                <a:gd name="T98" fmla="*/ 742 w 1255"/>
                <a:gd name="T99" fmla="*/ 550 h 1417"/>
                <a:gd name="T100" fmla="*/ 777 w 1255"/>
                <a:gd name="T101" fmla="*/ 542 h 1417"/>
                <a:gd name="T102" fmla="*/ 813 w 1255"/>
                <a:gd name="T103" fmla="*/ 540 h 1417"/>
                <a:gd name="T104" fmla="*/ 850 w 1255"/>
                <a:gd name="T105" fmla="*/ 542 h 1417"/>
                <a:gd name="T106" fmla="*/ 848 w 1255"/>
                <a:gd name="T107" fmla="*/ 511 h 1417"/>
                <a:gd name="T108" fmla="*/ 853 w 1255"/>
                <a:gd name="T109" fmla="*/ 472 h 1417"/>
                <a:gd name="T110" fmla="*/ 870 w 1255"/>
                <a:gd name="T111" fmla="*/ 418 h 1417"/>
                <a:gd name="T112" fmla="*/ 898 w 1255"/>
                <a:gd name="T113" fmla="*/ 361 h 1417"/>
                <a:gd name="T114" fmla="*/ 948 w 1255"/>
                <a:gd name="T115" fmla="*/ 291 h 1417"/>
                <a:gd name="T116" fmla="*/ 1022 w 1255"/>
                <a:gd name="T117" fmla="*/ 209 h 1417"/>
                <a:gd name="T118" fmla="*/ 1120 w 1255"/>
                <a:gd name="T119" fmla="*/ 111 h 1417"/>
                <a:gd name="T120" fmla="*/ 1255 w 1255"/>
                <a:gd name="T121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010 w 1255"/>
                <a:gd name="T3" fmla="*/ 72 h 1417"/>
                <a:gd name="T4" fmla="*/ 774 w 1255"/>
                <a:gd name="T5" fmla="*/ 196 h 1417"/>
                <a:gd name="T6" fmla="*/ 561 w 1255"/>
                <a:gd name="T7" fmla="*/ 363 h 1417"/>
                <a:gd name="T8" fmla="*/ 374 w 1255"/>
                <a:gd name="T9" fmla="*/ 553 h 1417"/>
                <a:gd name="T10" fmla="*/ 219 w 1255"/>
                <a:gd name="T11" fmla="*/ 766 h 1417"/>
                <a:gd name="T12" fmla="*/ 100 w 1255"/>
                <a:gd name="T13" fmla="*/ 990 h 1417"/>
                <a:gd name="T14" fmla="*/ 24 w 1255"/>
                <a:gd name="T15" fmla="*/ 1212 h 1417"/>
                <a:gd name="T16" fmla="*/ 0 w 1255"/>
                <a:gd name="T17" fmla="*/ 1417 h 1417"/>
                <a:gd name="T18" fmla="*/ 12 w 1255"/>
                <a:gd name="T19" fmla="*/ 1386 h 1417"/>
                <a:gd name="T20" fmla="*/ 24 w 1255"/>
                <a:gd name="T21" fmla="*/ 1329 h 1417"/>
                <a:gd name="T22" fmla="*/ 37 w 1255"/>
                <a:gd name="T23" fmla="*/ 1310 h 1417"/>
                <a:gd name="T24" fmla="*/ 30 w 1255"/>
                <a:gd name="T25" fmla="*/ 1243 h 1417"/>
                <a:gd name="T26" fmla="*/ 67 w 1255"/>
                <a:gd name="T27" fmla="*/ 1149 h 1417"/>
                <a:gd name="T28" fmla="*/ 178 w 1255"/>
                <a:gd name="T29" fmla="*/ 1079 h 1417"/>
                <a:gd name="T30" fmla="*/ 385 w 1255"/>
                <a:gd name="T31" fmla="*/ 1071 h 1417"/>
                <a:gd name="T32" fmla="*/ 415 w 1255"/>
                <a:gd name="T33" fmla="*/ 1029 h 1417"/>
                <a:gd name="T34" fmla="*/ 526 w 1255"/>
                <a:gd name="T35" fmla="*/ 881 h 1417"/>
                <a:gd name="T36" fmla="*/ 666 w 1255"/>
                <a:gd name="T37" fmla="*/ 722 h 1417"/>
                <a:gd name="T38" fmla="*/ 790 w 1255"/>
                <a:gd name="T39" fmla="*/ 629 h 1417"/>
                <a:gd name="T40" fmla="*/ 827 w 1255"/>
                <a:gd name="T41" fmla="*/ 631 h 1417"/>
                <a:gd name="T42" fmla="*/ 788 w 1255"/>
                <a:gd name="T43" fmla="*/ 603 h 1417"/>
                <a:gd name="T44" fmla="*/ 737 w 1255"/>
                <a:gd name="T45" fmla="*/ 598 h 1417"/>
                <a:gd name="T46" fmla="*/ 670 w 1255"/>
                <a:gd name="T47" fmla="*/ 609 h 1417"/>
                <a:gd name="T48" fmla="*/ 603 w 1255"/>
                <a:gd name="T49" fmla="*/ 640 h 1417"/>
                <a:gd name="T50" fmla="*/ 624 w 1255"/>
                <a:gd name="T51" fmla="*/ 620 h 1417"/>
                <a:gd name="T52" fmla="*/ 676 w 1255"/>
                <a:gd name="T53" fmla="*/ 583 h 1417"/>
                <a:gd name="T54" fmla="*/ 742 w 1255"/>
                <a:gd name="T55" fmla="*/ 550 h 1417"/>
                <a:gd name="T56" fmla="*/ 813 w 1255"/>
                <a:gd name="T57" fmla="*/ 540 h 1417"/>
                <a:gd name="T58" fmla="*/ 850 w 1255"/>
                <a:gd name="T59" fmla="*/ 542 h 1417"/>
                <a:gd name="T60" fmla="*/ 853 w 1255"/>
                <a:gd name="T61" fmla="*/ 472 h 1417"/>
                <a:gd name="T62" fmla="*/ 898 w 1255"/>
                <a:gd name="T63" fmla="*/ 361 h 1417"/>
                <a:gd name="T64" fmla="*/ 1022 w 1255"/>
                <a:gd name="T65" fmla="*/ 209 h 1417"/>
                <a:gd name="T66" fmla="*/ 1255 w 1255"/>
                <a:gd name="T67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255" y="0"/>
                  </a:ln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46" y="3765"/>
              <a:ext cx="164" cy="194"/>
            </a:xfrm>
            <a:custGeom>
              <a:avLst/>
              <a:gdLst>
                <a:gd name="T0" fmla="*/ 294 w 328"/>
                <a:gd name="T1" fmla="*/ 388 h 388"/>
                <a:gd name="T2" fmla="*/ 311 w 328"/>
                <a:gd name="T3" fmla="*/ 386 h 388"/>
                <a:gd name="T4" fmla="*/ 326 w 328"/>
                <a:gd name="T5" fmla="*/ 373 h 388"/>
                <a:gd name="T6" fmla="*/ 328 w 328"/>
                <a:gd name="T7" fmla="*/ 349 h 388"/>
                <a:gd name="T8" fmla="*/ 328 w 328"/>
                <a:gd name="T9" fmla="*/ 318 h 388"/>
                <a:gd name="T10" fmla="*/ 315 w 328"/>
                <a:gd name="T11" fmla="*/ 251 h 388"/>
                <a:gd name="T12" fmla="*/ 304 w 328"/>
                <a:gd name="T13" fmla="*/ 201 h 388"/>
                <a:gd name="T14" fmla="*/ 289 w 328"/>
                <a:gd name="T15" fmla="*/ 164 h 388"/>
                <a:gd name="T16" fmla="*/ 278 w 328"/>
                <a:gd name="T17" fmla="*/ 142 h 388"/>
                <a:gd name="T18" fmla="*/ 265 w 328"/>
                <a:gd name="T19" fmla="*/ 129 h 388"/>
                <a:gd name="T20" fmla="*/ 250 w 328"/>
                <a:gd name="T21" fmla="*/ 122 h 388"/>
                <a:gd name="T22" fmla="*/ 235 w 328"/>
                <a:gd name="T23" fmla="*/ 116 h 388"/>
                <a:gd name="T24" fmla="*/ 222 w 328"/>
                <a:gd name="T25" fmla="*/ 116 h 388"/>
                <a:gd name="T26" fmla="*/ 222 w 328"/>
                <a:gd name="T27" fmla="*/ 114 h 388"/>
                <a:gd name="T28" fmla="*/ 222 w 328"/>
                <a:gd name="T29" fmla="*/ 105 h 388"/>
                <a:gd name="T30" fmla="*/ 222 w 328"/>
                <a:gd name="T31" fmla="*/ 96 h 388"/>
                <a:gd name="T32" fmla="*/ 222 w 328"/>
                <a:gd name="T33" fmla="*/ 81 h 388"/>
                <a:gd name="T34" fmla="*/ 241 w 328"/>
                <a:gd name="T35" fmla="*/ 77 h 388"/>
                <a:gd name="T36" fmla="*/ 256 w 328"/>
                <a:gd name="T37" fmla="*/ 66 h 388"/>
                <a:gd name="T38" fmla="*/ 268 w 328"/>
                <a:gd name="T39" fmla="*/ 49 h 388"/>
                <a:gd name="T40" fmla="*/ 270 w 328"/>
                <a:gd name="T41" fmla="*/ 33 h 388"/>
                <a:gd name="T42" fmla="*/ 268 w 328"/>
                <a:gd name="T43" fmla="*/ 18 h 388"/>
                <a:gd name="T44" fmla="*/ 256 w 328"/>
                <a:gd name="T45" fmla="*/ 5 h 388"/>
                <a:gd name="T46" fmla="*/ 241 w 328"/>
                <a:gd name="T47" fmla="*/ 0 h 388"/>
                <a:gd name="T48" fmla="*/ 222 w 328"/>
                <a:gd name="T49" fmla="*/ 0 h 388"/>
                <a:gd name="T50" fmla="*/ 108 w 328"/>
                <a:gd name="T51" fmla="*/ 0 h 388"/>
                <a:gd name="T52" fmla="*/ 87 w 328"/>
                <a:gd name="T53" fmla="*/ 0 h 388"/>
                <a:gd name="T54" fmla="*/ 74 w 328"/>
                <a:gd name="T55" fmla="*/ 5 h 388"/>
                <a:gd name="T56" fmla="*/ 63 w 328"/>
                <a:gd name="T57" fmla="*/ 18 h 388"/>
                <a:gd name="T58" fmla="*/ 59 w 328"/>
                <a:gd name="T59" fmla="*/ 33 h 388"/>
                <a:gd name="T60" fmla="*/ 63 w 328"/>
                <a:gd name="T61" fmla="*/ 49 h 388"/>
                <a:gd name="T62" fmla="*/ 74 w 328"/>
                <a:gd name="T63" fmla="*/ 66 h 388"/>
                <a:gd name="T64" fmla="*/ 87 w 328"/>
                <a:gd name="T65" fmla="*/ 77 h 388"/>
                <a:gd name="T66" fmla="*/ 108 w 328"/>
                <a:gd name="T67" fmla="*/ 81 h 388"/>
                <a:gd name="T68" fmla="*/ 108 w 328"/>
                <a:gd name="T69" fmla="*/ 96 h 388"/>
                <a:gd name="T70" fmla="*/ 108 w 328"/>
                <a:gd name="T71" fmla="*/ 105 h 388"/>
                <a:gd name="T72" fmla="*/ 108 w 328"/>
                <a:gd name="T73" fmla="*/ 114 h 388"/>
                <a:gd name="T74" fmla="*/ 108 w 328"/>
                <a:gd name="T75" fmla="*/ 116 h 388"/>
                <a:gd name="T76" fmla="*/ 93 w 328"/>
                <a:gd name="T77" fmla="*/ 116 h 388"/>
                <a:gd name="T78" fmla="*/ 80 w 328"/>
                <a:gd name="T79" fmla="*/ 122 h 388"/>
                <a:gd name="T80" fmla="*/ 65 w 328"/>
                <a:gd name="T81" fmla="*/ 129 h 388"/>
                <a:gd name="T82" fmla="*/ 52 w 328"/>
                <a:gd name="T83" fmla="*/ 142 h 388"/>
                <a:gd name="T84" fmla="*/ 41 w 328"/>
                <a:gd name="T85" fmla="*/ 164 h 388"/>
                <a:gd name="T86" fmla="*/ 26 w 328"/>
                <a:gd name="T87" fmla="*/ 201 h 388"/>
                <a:gd name="T88" fmla="*/ 15 w 328"/>
                <a:gd name="T89" fmla="*/ 251 h 388"/>
                <a:gd name="T90" fmla="*/ 0 w 328"/>
                <a:gd name="T91" fmla="*/ 318 h 388"/>
                <a:gd name="T92" fmla="*/ 0 w 328"/>
                <a:gd name="T93" fmla="*/ 349 h 388"/>
                <a:gd name="T94" fmla="*/ 8 w 328"/>
                <a:gd name="T95" fmla="*/ 373 h 388"/>
                <a:gd name="T96" fmla="*/ 17 w 328"/>
                <a:gd name="T97" fmla="*/ 386 h 388"/>
                <a:gd name="T98" fmla="*/ 35 w 328"/>
                <a:gd name="T99" fmla="*/ 388 h 388"/>
                <a:gd name="T100" fmla="*/ 294 w 328"/>
                <a:gd name="T101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8" h="388">
                  <a:moveTo>
                    <a:pt x="294" y="388"/>
                  </a:moveTo>
                  <a:lnTo>
                    <a:pt x="311" y="386"/>
                  </a:lnTo>
                  <a:lnTo>
                    <a:pt x="326" y="373"/>
                  </a:lnTo>
                  <a:lnTo>
                    <a:pt x="328" y="349"/>
                  </a:lnTo>
                  <a:lnTo>
                    <a:pt x="328" y="318"/>
                  </a:lnTo>
                  <a:lnTo>
                    <a:pt x="315" y="251"/>
                  </a:lnTo>
                  <a:lnTo>
                    <a:pt x="304" y="201"/>
                  </a:lnTo>
                  <a:lnTo>
                    <a:pt x="289" y="164"/>
                  </a:lnTo>
                  <a:lnTo>
                    <a:pt x="278" y="142"/>
                  </a:lnTo>
                  <a:lnTo>
                    <a:pt x="265" y="129"/>
                  </a:lnTo>
                  <a:lnTo>
                    <a:pt x="250" y="122"/>
                  </a:lnTo>
                  <a:lnTo>
                    <a:pt x="235" y="116"/>
                  </a:lnTo>
                  <a:lnTo>
                    <a:pt x="222" y="116"/>
                  </a:lnTo>
                  <a:lnTo>
                    <a:pt x="222" y="114"/>
                  </a:lnTo>
                  <a:lnTo>
                    <a:pt x="222" y="105"/>
                  </a:lnTo>
                  <a:lnTo>
                    <a:pt x="222" y="96"/>
                  </a:lnTo>
                  <a:lnTo>
                    <a:pt x="222" y="81"/>
                  </a:lnTo>
                  <a:lnTo>
                    <a:pt x="241" y="77"/>
                  </a:lnTo>
                  <a:lnTo>
                    <a:pt x="256" y="66"/>
                  </a:lnTo>
                  <a:lnTo>
                    <a:pt x="268" y="49"/>
                  </a:lnTo>
                  <a:lnTo>
                    <a:pt x="270" y="33"/>
                  </a:lnTo>
                  <a:lnTo>
                    <a:pt x="268" y="18"/>
                  </a:lnTo>
                  <a:lnTo>
                    <a:pt x="256" y="5"/>
                  </a:lnTo>
                  <a:lnTo>
                    <a:pt x="241" y="0"/>
                  </a:lnTo>
                  <a:lnTo>
                    <a:pt x="222" y="0"/>
                  </a:lnTo>
                  <a:lnTo>
                    <a:pt x="108" y="0"/>
                  </a:lnTo>
                  <a:lnTo>
                    <a:pt x="87" y="0"/>
                  </a:lnTo>
                  <a:lnTo>
                    <a:pt x="74" y="5"/>
                  </a:lnTo>
                  <a:lnTo>
                    <a:pt x="63" y="18"/>
                  </a:lnTo>
                  <a:lnTo>
                    <a:pt x="59" y="33"/>
                  </a:lnTo>
                  <a:lnTo>
                    <a:pt x="63" y="49"/>
                  </a:lnTo>
                  <a:lnTo>
                    <a:pt x="74" y="66"/>
                  </a:lnTo>
                  <a:lnTo>
                    <a:pt x="87" y="77"/>
                  </a:lnTo>
                  <a:lnTo>
                    <a:pt x="108" y="81"/>
                  </a:lnTo>
                  <a:lnTo>
                    <a:pt x="108" y="96"/>
                  </a:lnTo>
                  <a:lnTo>
                    <a:pt x="108" y="105"/>
                  </a:lnTo>
                  <a:lnTo>
                    <a:pt x="108" y="114"/>
                  </a:lnTo>
                  <a:lnTo>
                    <a:pt x="108" y="116"/>
                  </a:lnTo>
                  <a:lnTo>
                    <a:pt x="93" y="116"/>
                  </a:lnTo>
                  <a:lnTo>
                    <a:pt x="80" y="122"/>
                  </a:lnTo>
                  <a:lnTo>
                    <a:pt x="65" y="129"/>
                  </a:lnTo>
                  <a:lnTo>
                    <a:pt x="52" y="142"/>
                  </a:lnTo>
                  <a:lnTo>
                    <a:pt x="41" y="164"/>
                  </a:lnTo>
                  <a:lnTo>
                    <a:pt x="26" y="201"/>
                  </a:lnTo>
                  <a:lnTo>
                    <a:pt x="15" y="251"/>
                  </a:lnTo>
                  <a:lnTo>
                    <a:pt x="0" y="318"/>
                  </a:lnTo>
                  <a:lnTo>
                    <a:pt x="0" y="349"/>
                  </a:lnTo>
                  <a:lnTo>
                    <a:pt x="8" y="373"/>
                  </a:lnTo>
                  <a:lnTo>
                    <a:pt x="17" y="386"/>
                  </a:lnTo>
                  <a:lnTo>
                    <a:pt x="35" y="388"/>
                  </a:lnTo>
                  <a:lnTo>
                    <a:pt x="294" y="3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697 w 710"/>
                <a:gd name="T3" fmla="*/ 211 h 844"/>
                <a:gd name="T4" fmla="*/ 673 w 710"/>
                <a:gd name="T5" fmla="*/ 237 h 844"/>
                <a:gd name="T6" fmla="*/ 640 w 710"/>
                <a:gd name="T7" fmla="*/ 274 h 844"/>
                <a:gd name="T8" fmla="*/ 597 w 710"/>
                <a:gd name="T9" fmla="*/ 318 h 844"/>
                <a:gd name="T10" fmla="*/ 551 w 710"/>
                <a:gd name="T11" fmla="*/ 365 h 844"/>
                <a:gd name="T12" fmla="*/ 497 w 710"/>
                <a:gd name="T13" fmla="*/ 422 h 844"/>
                <a:gd name="T14" fmla="*/ 440 w 710"/>
                <a:gd name="T15" fmla="*/ 477 h 844"/>
                <a:gd name="T16" fmla="*/ 384 w 710"/>
                <a:gd name="T17" fmla="*/ 538 h 844"/>
                <a:gd name="T18" fmla="*/ 325 w 710"/>
                <a:gd name="T19" fmla="*/ 596 h 844"/>
                <a:gd name="T20" fmla="*/ 273 w 710"/>
                <a:gd name="T21" fmla="*/ 649 h 844"/>
                <a:gd name="T22" fmla="*/ 223 w 710"/>
                <a:gd name="T23" fmla="*/ 703 h 844"/>
                <a:gd name="T24" fmla="*/ 175 w 710"/>
                <a:gd name="T25" fmla="*/ 749 h 844"/>
                <a:gd name="T26" fmla="*/ 138 w 710"/>
                <a:gd name="T27" fmla="*/ 788 h 844"/>
                <a:gd name="T28" fmla="*/ 109 w 710"/>
                <a:gd name="T29" fmla="*/ 818 h 844"/>
                <a:gd name="T30" fmla="*/ 88 w 710"/>
                <a:gd name="T31" fmla="*/ 838 h 844"/>
                <a:gd name="T32" fmla="*/ 83 w 710"/>
                <a:gd name="T33" fmla="*/ 844 h 844"/>
                <a:gd name="T34" fmla="*/ 66 w 710"/>
                <a:gd name="T35" fmla="*/ 827 h 844"/>
                <a:gd name="T36" fmla="*/ 51 w 710"/>
                <a:gd name="T37" fmla="*/ 799 h 844"/>
                <a:gd name="T38" fmla="*/ 38 w 710"/>
                <a:gd name="T39" fmla="*/ 764 h 844"/>
                <a:gd name="T40" fmla="*/ 24 w 710"/>
                <a:gd name="T41" fmla="*/ 725 h 844"/>
                <a:gd name="T42" fmla="*/ 14 w 710"/>
                <a:gd name="T43" fmla="*/ 690 h 844"/>
                <a:gd name="T44" fmla="*/ 9 w 710"/>
                <a:gd name="T45" fmla="*/ 659 h 844"/>
                <a:gd name="T46" fmla="*/ 1 w 710"/>
                <a:gd name="T47" fmla="*/ 638 h 844"/>
                <a:gd name="T48" fmla="*/ 0 w 710"/>
                <a:gd name="T49" fmla="*/ 629 h 844"/>
                <a:gd name="T50" fmla="*/ 1 w 710"/>
                <a:gd name="T51" fmla="*/ 629 h 844"/>
                <a:gd name="T52" fmla="*/ 3 w 710"/>
                <a:gd name="T53" fmla="*/ 629 h 844"/>
                <a:gd name="T54" fmla="*/ 13 w 710"/>
                <a:gd name="T55" fmla="*/ 629 h 844"/>
                <a:gd name="T56" fmla="*/ 24 w 710"/>
                <a:gd name="T57" fmla="*/ 624 h 844"/>
                <a:gd name="T58" fmla="*/ 35 w 710"/>
                <a:gd name="T59" fmla="*/ 614 h 844"/>
                <a:gd name="T60" fmla="*/ 51 w 710"/>
                <a:gd name="T61" fmla="*/ 603 h 844"/>
                <a:gd name="T62" fmla="*/ 74 w 710"/>
                <a:gd name="T63" fmla="*/ 587 h 844"/>
                <a:gd name="T64" fmla="*/ 90 w 710"/>
                <a:gd name="T65" fmla="*/ 561 h 844"/>
                <a:gd name="T66" fmla="*/ 105 w 710"/>
                <a:gd name="T67" fmla="*/ 544 h 844"/>
                <a:gd name="T68" fmla="*/ 131 w 710"/>
                <a:gd name="T69" fmla="*/ 520 h 844"/>
                <a:gd name="T70" fmla="*/ 159 w 710"/>
                <a:gd name="T71" fmla="*/ 485 h 844"/>
                <a:gd name="T72" fmla="*/ 192 w 710"/>
                <a:gd name="T73" fmla="*/ 450 h 844"/>
                <a:gd name="T74" fmla="*/ 231 w 710"/>
                <a:gd name="T75" fmla="*/ 409 h 844"/>
                <a:gd name="T76" fmla="*/ 273 w 710"/>
                <a:gd name="T77" fmla="*/ 363 h 844"/>
                <a:gd name="T78" fmla="*/ 318 w 710"/>
                <a:gd name="T79" fmla="*/ 322 h 844"/>
                <a:gd name="T80" fmla="*/ 366 w 710"/>
                <a:gd name="T81" fmla="*/ 274 h 844"/>
                <a:gd name="T82" fmla="*/ 410 w 710"/>
                <a:gd name="T83" fmla="*/ 226 h 844"/>
                <a:gd name="T84" fmla="*/ 455 w 710"/>
                <a:gd name="T85" fmla="*/ 183 h 844"/>
                <a:gd name="T86" fmla="*/ 499 w 710"/>
                <a:gd name="T87" fmla="*/ 141 h 844"/>
                <a:gd name="T88" fmla="*/ 538 w 710"/>
                <a:gd name="T89" fmla="*/ 100 h 844"/>
                <a:gd name="T90" fmla="*/ 575 w 710"/>
                <a:gd name="T91" fmla="*/ 67 h 844"/>
                <a:gd name="T92" fmla="*/ 605 w 710"/>
                <a:gd name="T93" fmla="*/ 39 h 844"/>
                <a:gd name="T94" fmla="*/ 632 w 710"/>
                <a:gd name="T95" fmla="*/ 15 h 844"/>
                <a:gd name="T96" fmla="*/ 647 w 710"/>
                <a:gd name="T97" fmla="*/ 0 h 844"/>
                <a:gd name="T98" fmla="*/ 649 w 710"/>
                <a:gd name="T99" fmla="*/ 54 h 844"/>
                <a:gd name="T100" fmla="*/ 662 w 710"/>
                <a:gd name="T101" fmla="*/ 117 h 844"/>
                <a:gd name="T102" fmla="*/ 680 w 710"/>
                <a:gd name="T103" fmla="*/ 172 h 844"/>
                <a:gd name="T104" fmla="*/ 710 w 710"/>
                <a:gd name="T10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710 w 710"/>
                <a:gd name="T3" fmla="*/ 198 h 844"/>
                <a:gd name="T4" fmla="*/ 697 w 710"/>
                <a:gd name="T5" fmla="*/ 211 h 844"/>
                <a:gd name="T6" fmla="*/ 673 w 710"/>
                <a:gd name="T7" fmla="*/ 237 h 844"/>
                <a:gd name="T8" fmla="*/ 640 w 710"/>
                <a:gd name="T9" fmla="*/ 274 h 844"/>
                <a:gd name="T10" fmla="*/ 597 w 710"/>
                <a:gd name="T11" fmla="*/ 318 h 844"/>
                <a:gd name="T12" fmla="*/ 551 w 710"/>
                <a:gd name="T13" fmla="*/ 365 h 844"/>
                <a:gd name="T14" fmla="*/ 497 w 710"/>
                <a:gd name="T15" fmla="*/ 422 h 844"/>
                <a:gd name="T16" fmla="*/ 440 w 710"/>
                <a:gd name="T17" fmla="*/ 477 h 844"/>
                <a:gd name="T18" fmla="*/ 384 w 710"/>
                <a:gd name="T19" fmla="*/ 538 h 844"/>
                <a:gd name="T20" fmla="*/ 325 w 710"/>
                <a:gd name="T21" fmla="*/ 596 h 844"/>
                <a:gd name="T22" fmla="*/ 273 w 710"/>
                <a:gd name="T23" fmla="*/ 649 h 844"/>
                <a:gd name="T24" fmla="*/ 223 w 710"/>
                <a:gd name="T25" fmla="*/ 703 h 844"/>
                <a:gd name="T26" fmla="*/ 175 w 710"/>
                <a:gd name="T27" fmla="*/ 749 h 844"/>
                <a:gd name="T28" fmla="*/ 138 w 710"/>
                <a:gd name="T29" fmla="*/ 788 h 844"/>
                <a:gd name="T30" fmla="*/ 109 w 710"/>
                <a:gd name="T31" fmla="*/ 818 h 844"/>
                <a:gd name="T32" fmla="*/ 88 w 710"/>
                <a:gd name="T33" fmla="*/ 838 h 844"/>
                <a:gd name="T34" fmla="*/ 83 w 710"/>
                <a:gd name="T35" fmla="*/ 844 h 844"/>
                <a:gd name="T36" fmla="*/ 83 w 710"/>
                <a:gd name="T37" fmla="*/ 844 h 844"/>
                <a:gd name="T38" fmla="*/ 66 w 710"/>
                <a:gd name="T39" fmla="*/ 827 h 844"/>
                <a:gd name="T40" fmla="*/ 51 w 710"/>
                <a:gd name="T41" fmla="*/ 799 h 844"/>
                <a:gd name="T42" fmla="*/ 38 w 710"/>
                <a:gd name="T43" fmla="*/ 764 h 844"/>
                <a:gd name="T44" fmla="*/ 24 w 710"/>
                <a:gd name="T45" fmla="*/ 725 h 844"/>
                <a:gd name="T46" fmla="*/ 14 w 710"/>
                <a:gd name="T47" fmla="*/ 690 h 844"/>
                <a:gd name="T48" fmla="*/ 9 w 710"/>
                <a:gd name="T49" fmla="*/ 659 h 844"/>
                <a:gd name="T50" fmla="*/ 1 w 710"/>
                <a:gd name="T51" fmla="*/ 638 h 844"/>
                <a:gd name="T52" fmla="*/ 0 w 710"/>
                <a:gd name="T53" fmla="*/ 629 h 844"/>
                <a:gd name="T54" fmla="*/ 0 w 710"/>
                <a:gd name="T55" fmla="*/ 629 h 844"/>
                <a:gd name="T56" fmla="*/ 1 w 710"/>
                <a:gd name="T57" fmla="*/ 629 h 844"/>
                <a:gd name="T58" fmla="*/ 3 w 710"/>
                <a:gd name="T59" fmla="*/ 629 h 844"/>
                <a:gd name="T60" fmla="*/ 13 w 710"/>
                <a:gd name="T61" fmla="*/ 629 h 844"/>
                <a:gd name="T62" fmla="*/ 24 w 710"/>
                <a:gd name="T63" fmla="*/ 624 h 844"/>
                <a:gd name="T64" fmla="*/ 35 w 710"/>
                <a:gd name="T65" fmla="*/ 614 h 844"/>
                <a:gd name="T66" fmla="*/ 51 w 710"/>
                <a:gd name="T67" fmla="*/ 603 h 844"/>
                <a:gd name="T68" fmla="*/ 74 w 710"/>
                <a:gd name="T69" fmla="*/ 587 h 844"/>
                <a:gd name="T70" fmla="*/ 90 w 710"/>
                <a:gd name="T71" fmla="*/ 561 h 844"/>
                <a:gd name="T72" fmla="*/ 90 w 710"/>
                <a:gd name="T73" fmla="*/ 561 h 844"/>
                <a:gd name="T74" fmla="*/ 105 w 710"/>
                <a:gd name="T75" fmla="*/ 544 h 844"/>
                <a:gd name="T76" fmla="*/ 131 w 710"/>
                <a:gd name="T77" fmla="*/ 520 h 844"/>
                <a:gd name="T78" fmla="*/ 159 w 710"/>
                <a:gd name="T79" fmla="*/ 485 h 844"/>
                <a:gd name="T80" fmla="*/ 192 w 710"/>
                <a:gd name="T81" fmla="*/ 450 h 844"/>
                <a:gd name="T82" fmla="*/ 231 w 710"/>
                <a:gd name="T83" fmla="*/ 409 h 844"/>
                <a:gd name="T84" fmla="*/ 273 w 710"/>
                <a:gd name="T85" fmla="*/ 363 h 844"/>
                <a:gd name="T86" fmla="*/ 318 w 710"/>
                <a:gd name="T87" fmla="*/ 322 h 844"/>
                <a:gd name="T88" fmla="*/ 366 w 710"/>
                <a:gd name="T89" fmla="*/ 274 h 844"/>
                <a:gd name="T90" fmla="*/ 410 w 710"/>
                <a:gd name="T91" fmla="*/ 226 h 844"/>
                <a:gd name="T92" fmla="*/ 455 w 710"/>
                <a:gd name="T93" fmla="*/ 183 h 844"/>
                <a:gd name="T94" fmla="*/ 499 w 710"/>
                <a:gd name="T95" fmla="*/ 141 h 844"/>
                <a:gd name="T96" fmla="*/ 538 w 710"/>
                <a:gd name="T97" fmla="*/ 100 h 844"/>
                <a:gd name="T98" fmla="*/ 575 w 710"/>
                <a:gd name="T99" fmla="*/ 67 h 844"/>
                <a:gd name="T100" fmla="*/ 605 w 710"/>
                <a:gd name="T101" fmla="*/ 39 h 844"/>
                <a:gd name="T102" fmla="*/ 632 w 710"/>
                <a:gd name="T103" fmla="*/ 15 h 844"/>
                <a:gd name="T104" fmla="*/ 647 w 710"/>
                <a:gd name="T105" fmla="*/ 0 h 844"/>
                <a:gd name="T106" fmla="*/ 647 w 710"/>
                <a:gd name="T107" fmla="*/ 0 h 844"/>
                <a:gd name="T108" fmla="*/ 649 w 710"/>
                <a:gd name="T109" fmla="*/ 54 h 844"/>
                <a:gd name="T110" fmla="*/ 662 w 710"/>
                <a:gd name="T111" fmla="*/ 117 h 844"/>
                <a:gd name="T112" fmla="*/ 680 w 710"/>
                <a:gd name="T113" fmla="*/ 172 h 844"/>
                <a:gd name="T114" fmla="*/ 710 w 710"/>
                <a:gd name="T11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710" y="198"/>
                  </a:ln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37 w 1811"/>
                <a:gd name="T3" fmla="*/ 873 h 1308"/>
                <a:gd name="T4" fmla="*/ 298 w 1811"/>
                <a:gd name="T5" fmla="*/ 773 h 1308"/>
                <a:gd name="T6" fmla="*/ 307 w 1811"/>
                <a:gd name="T7" fmla="*/ 697 h 1308"/>
                <a:gd name="T8" fmla="*/ 141 w 1811"/>
                <a:gd name="T9" fmla="*/ 625 h 1308"/>
                <a:gd name="T10" fmla="*/ 133 w 1811"/>
                <a:gd name="T11" fmla="*/ 705 h 1308"/>
                <a:gd name="T12" fmla="*/ 172 w 1811"/>
                <a:gd name="T13" fmla="*/ 807 h 1308"/>
                <a:gd name="T14" fmla="*/ 244 w 1811"/>
                <a:gd name="T15" fmla="*/ 908 h 1308"/>
                <a:gd name="T16" fmla="*/ 329 w 1811"/>
                <a:gd name="T17" fmla="*/ 964 h 1308"/>
                <a:gd name="T18" fmla="*/ 281 w 1811"/>
                <a:gd name="T19" fmla="*/ 943 h 1308"/>
                <a:gd name="T20" fmla="*/ 244 w 1811"/>
                <a:gd name="T21" fmla="*/ 931 h 1308"/>
                <a:gd name="T22" fmla="*/ 126 w 1811"/>
                <a:gd name="T23" fmla="*/ 862 h 1308"/>
                <a:gd name="T24" fmla="*/ 54 w 1811"/>
                <a:gd name="T25" fmla="*/ 758 h 1308"/>
                <a:gd name="T26" fmla="*/ 17 w 1811"/>
                <a:gd name="T27" fmla="*/ 657 h 1308"/>
                <a:gd name="T28" fmla="*/ 24 w 1811"/>
                <a:gd name="T29" fmla="*/ 581 h 1308"/>
                <a:gd name="T30" fmla="*/ 41 w 1811"/>
                <a:gd name="T31" fmla="*/ 566 h 1308"/>
                <a:gd name="T32" fmla="*/ 52 w 1811"/>
                <a:gd name="T33" fmla="*/ 522 h 1308"/>
                <a:gd name="T34" fmla="*/ 104 w 1811"/>
                <a:gd name="T35" fmla="*/ 455 h 1308"/>
                <a:gd name="T36" fmla="*/ 206 w 1811"/>
                <a:gd name="T37" fmla="*/ 348 h 1308"/>
                <a:gd name="T38" fmla="*/ 365 w 1811"/>
                <a:gd name="T39" fmla="*/ 192 h 1308"/>
                <a:gd name="T40" fmla="*/ 524 w 1811"/>
                <a:gd name="T41" fmla="*/ 29 h 1308"/>
                <a:gd name="T42" fmla="*/ 563 w 1811"/>
                <a:gd name="T43" fmla="*/ 2 h 1308"/>
                <a:gd name="T44" fmla="*/ 611 w 1811"/>
                <a:gd name="T45" fmla="*/ 5 h 1308"/>
                <a:gd name="T46" fmla="*/ 694 w 1811"/>
                <a:gd name="T47" fmla="*/ 33 h 1308"/>
                <a:gd name="T48" fmla="*/ 894 w 1811"/>
                <a:gd name="T49" fmla="*/ 98 h 1308"/>
                <a:gd name="T50" fmla="*/ 1158 w 1811"/>
                <a:gd name="T51" fmla="*/ 177 h 1308"/>
                <a:gd name="T52" fmla="*/ 1423 w 1811"/>
                <a:gd name="T53" fmla="*/ 259 h 1308"/>
                <a:gd name="T54" fmla="*/ 1621 w 1811"/>
                <a:gd name="T55" fmla="*/ 324 h 1308"/>
                <a:gd name="T56" fmla="*/ 1717 w 1811"/>
                <a:gd name="T57" fmla="*/ 361 h 1308"/>
                <a:gd name="T58" fmla="*/ 1715 w 1811"/>
                <a:gd name="T59" fmla="*/ 405 h 1308"/>
                <a:gd name="T60" fmla="*/ 1643 w 1811"/>
                <a:gd name="T61" fmla="*/ 472 h 1308"/>
                <a:gd name="T62" fmla="*/ 1523 w 1811"/>
                <a:gd name="T63" fmla="*/ 588 h 1308"/>
                <a:gd name="T64" fmla="*/ 1386 w 1811"/>
                <a:gd name="T65" fmla="*/ 727 h 1308"/>
                <a:gd name="T66" fmla="*/ 1260 w 1811"/>
                <a:gd name="T67" fmla="*/ 855 h 1308"/>
                <a:gd name="T68" fmla="*/ 1173 w 1811"/>
                <a:gd name="T69" fmla="*/ 949 h 1308"/>
                <a:gd name="T70" fmla="*/ 1119 w 1811"/>
                <a:gd name="T71" fmla="*/ 1008 h 1308"/>
                <a:gd name="T72" fmla="*/ 1081 w 1811"/>
                <a:gd name="T73" fmla="*/ 1034 h 1308"/>
                <a:gd name="T74" fmla="*/ 1068 w 1811"/>
                <a:gd name="T75" fmla="*/ 1034 h 1308"/>
                <a:gd name="T76" fmla="*/ 1082 w 1811"/>
                <a:gd name="T77" fmla="*/ 1095 h 1308"/>
                <a:gd name="T78" fmla="*/ 1119 w 1811"/>
                <a:gd name="T79" fmla="*/ 1204 h 1308"/>
                <a:gd name="T80" fmla="*/ 1156 w 1811"/>
                <a:gd name="T81" fmla="*/ 1243 h 1308"/>
                <a:gd name="T82" fmla="*/ 1243 w 1811"/>
                <a:gd name="T83" fmla="*/ 1154 h 1308"/>
                <a:gd name="T84" fmla="*/ 1393 w 1811"/>
                <a:gd name="T85" fmla="*/ 1001 h 1308"/>
                <a:gd name="T86" fmla="*/ 1565 w 1811"/>
                <a:gd name="T87" fmla="*/ 827 h 1308"/>
                <a:gd name="T88" fmla="*/ 1708 w 1811"/>
                <a:gd name="T89" fmla="*/ 679 h 1308"/>
                <a:gd name="T90" fmla="*/ 1778 w 1811"/>
                <a:gd name="T91" fmla="*/ 603 h 1308"/>
                <a:gd name="T92" fmla="*/ 1804 w 1811"/>
                <a:gd name="T93" fmla="*/ 622 h 1308"/>
                <a:gd name="T94" fmla="*/ 1676 w 1811"/>
                <a:gd name="T95" fmla="*/ 757 h 1308"/>
                <a:gd name="T96" fmla="*/ 1523 w 1811"/>
                <a:gd name="T97" fmla="*/ 916 h 1308"/>
                <a:gd name="T98" fmla="*/ 1391 w 1811"/>
                <a:gd name="T99" fmla="*/ 1058 h 1308"/>
                <a:gd name="T100" fmla="*/ 1288 w 1811"/>
                <a:gd name="T101" fmla="*/ 1173 h 1308"/>
                <a:gd name="T102" fmla="*/ 1217 w 1811"/>
                <a:gd name="T103" fmla="*/ 1243 h 1308"/>
                <a:gd name="T104" fmla="*/ 1195 w 1811"/>
                <a:gd name="T105" fmla="*/ 1269 h 1308"/>
                <a:gd name="T106" fmla="*/ 1177 w 1811"/>
                <a:gd name="T107" fmla="*/ 1302 h 1308"/>
                <a:gd name="T108" fmla="*/ 1129 w 1811"/>
                <a:gd name="T109" fmla="*/ 1302 h 1308"/>
                <a:gd name="T110" fmla="*/ 1081 w 1811"/>
                <a:gd name="T111" fmla="*/ 1277 h 1308"/>
                <a:gd name="T112" fmla="*/ 1003 w 1811"/>
                <a:gd name="T113" fmla="*/ 1241 h 1308"/>
                <a:gd name="T114" fmla="*/ 888 w 1811"/>
                <a:gd name="T115" fmla="*/ 1193 h 1308"/>
                <a:gd name="T116" fmla="*/ 753 w 1811"/>
                <a:gd name="T117" fmla="*/ 1134 h 1308"/>
                <a:gd name="T118" fmla="*/ 611 w 1811"/>
                <a:gd name="T119" fmla="*/ 107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24 w 1811"/>
                <a:gd name="T3" fmla="*/ 840 h 1308"/>
                <a:gd name="T4" fmla="*/ 283 w 1811"/>
                <a:gd name="T5" fmla="*/ 731 h 1308"/>
                <a:gd name="T6" fmla="*/ 167 w 1811"/>
                <a:gd name="T7" fmla="*/ 636 h 1308"/>
                <a:gd name="T8" fmla="*/ 119 w 1811"/>
                <a:gd name="T9" fmla="*/ 662 h 1308"/>
                <a:gd name="T10" fmla="*/ 157 w 1811"/>
                <a:gd name="T11" fmla="*/ 770 h 1308"/>
                <a:gd name="T12" fmla="*/ 244 w 1811"/>
                <a:gd name="T13" fmla="*/ 908 h 1308"/>
                <a:gd name="T14" fmla="*/ 329 w 1811"/>
                <a:gd name="T15" fmla="*/ 964 h 1308"/>
                <a:gd name="T16" fmla="*/ 268 w 1811"/>
                <a:gd name="T17" fmla="*/ 938 h 1308"/>
                <a:gd name="T18" fmla="*/ 233 w 1811"/>
                <a:gd name="T19" fmla="*/ 925 h 1308"/>
                <a:gd name="T20" fmla="*/ 70 w 1811"/>
                <a:gd name="T21" fmla="*/ 797 h 1308"/>
                <a:gd name="T22" fmla="*/ 17 w 1811"/>
                <a:gd name="T23" fmla="*/ 657 h 1308"/>
                <a:gd name="T24" fmla="*/ 24 w 1811"/>
                <a:gd name="T25" fmla="*/ 581 h 1308"/>
                <a:gd name="T26" fmla="*/ 41 w 1811"/>
                <a:gd name="T27" fmla="*/ 566 h 1308"/>
                <a:gd name="T28" fmla="*/ 63 w 1811"/>
                <a:gd name="T29" fmla="*/ 501 h 1308"/>
                <a:gd name="T30" fmla="*/ 163 w 1811"/>
                <a:gd name="T31" fmla="*/ 390 h 1308"/>
                <a:gd name="T32" fmla="*/ 365 w 1811"/>
                <a:gd name="T33" fmla="*/ 192 h 1308"/>
                <a:gd name="T34" fmla="*/ 524 w 1811"/>
                <a:gd name="T35" fmla="*/ 29 h 1308"/>
                <a:gd name="T36" fmla="*/ 577 w 1811"/>
                <a:gd name="T37" fmla="*/ 0 h 1308"/>
                <a:gd name="T38" fmla="*/ 635 w 1811"/>
                <a:gd name="T39" fmla="*/ 13 h 1308"/>
                <a:gd name="T40" fmla="*/ 816 w 1811"/>
                <a:gd name="T41" fmla="*/ 70 h 1308"/>
                <a:gd name="T42" fmla="*/ 1158 w 1811"/>
                <a:gd name="T43" fmla="*/ 177 h 1308"/>
                <a:gd name="T44" fmla="*/ 1500 w 1811"/>
                <a:gd name="T45" fmla="*/ 281 h 1308"/>
                <a:gd name="T46" fmla="*/ 1682 w 1811"/>
                <a:gd name="T47" fmla="*/ 342 h 1308"/>
                <a:gd name="T48" fmla="*/ 1726 w 1811"/>
                <a:gd name="T49" fmla="*/ 390 h 1308"/>
                <a:gd name="T50" fmla="*/ 1673 w 1811"/>
                <a:gd name="T51" fmla="*/ 444 h 1308"/>
                <a:gd name="T52" fmla="*/ 1523 w 1811"/>
                <a:gd name="T53" fmla="*/ 588 h 1308"/>
                <a:gd name="T54" fmla="*/ 1341 w 1811"/>
                <a:gd name="T55" fmla="*/ 768 h 1308"/>
                <a:gd name="T56" fmla="*/ 1199 w 1811"/>
                <a:gd name="T57" fmla="*/ 925 h 1308"/>
                <a:gd name="T58" fmla="*/ 1142 w 1811"/>
                <a:gd name="T59" fmla="*/ 992 h 1308"/>
                <a:gd name="T60" fmla="*/ 1081 w 1811"/>
                <a:gd name="T61" fmla="*/ 1034 h 1308"/>
                <a:gd name="T62" fmla="*/ 1068 w 1811"/>
                <a:gd name="T63" fmla="*/ 1034 h 1308"/>
                <a:gd name="T64" fmla="*/ 1092 w 1811"/>
                <a:gd name="T65" fmla="*/ 1130 h 1308"/>
                <a:gd name="T66" fmla="*/ 1151 w 1811"/>
                <a:gd name="T67" fmla="*/ 1249 h 1308"/>
                <a:gd name="T68" fmla="*/ 1206 w 1811"/>
                <a:gd name="T69" fmla="*/ 1193 h 1308"/>
                <a:gd name="T70" fmla="*/ 1393 w 1811"/>
                <a:gd name="T71" fmla="*/ 1001 h 1308"/>
                <a:gd name="T72" fmla="*/ 1619 w 1811"/>
                <a:gd name="T73" fmla="*/ 770 h 1308"/>
                <a:gd name="T74" fmla="*/ 1765 w 1811"/>
                <a:gd name="T75" fmla="*/ 616 h 1308"/>
                <a:gd name="T76" fmla="*/ 1811 w 1811"/>
                <a:gd name="T77" fmla="*/ 597 h 1308"/>
                <a:gd name="T78" fmla="*/ 1732 w 1811"/>
                <a:gd name="T79" fmla="*/ 703 h 1308"/>
                <a:gd name="T80" fmla="*/ 1523 w 1811"/>
                <a:gd name="T81" fmla="*/ 916 h 1308"/>
                <a:gd name="T82" fmla="*/ 1351 w 1811"/>
                <a:gd name="T83" fmla="*/ 1099 h 1308"/>
                <a:gd name="T84" fmla="*/ 1238 w 1811"/>
                <a:gd name="T85" fmla="*/ 1227 h 1308"/>
                <a:gd name="T86" fmla="*/ 1193 w 1811"/>
                <a:gd name="T87" fmla="*/ 1256 h 1308"/>
                <a:gd name="T88" fmla="*/ 1177 w 1811"/>
                <a:gd name="T89" fmla="*/ 1302 h 1308"/>
                <a:gd name="T90" fmla="*/ 1108 w 1811"/>
                <a:gd name="T91" fmla="*/ 1293 h 1308"/>
                <a:gd name="T92" fmla="*/ 1058 w 1811"/>
                <a:gd name="T93" fmla="*/ 1264 h 1308"/>
                <a:gd name="T94" fmla="*/ 931 w 1811"/>
                <a:gd name="T95" fmla="*/ 1210 h 1308"/>
                <a:gd name="T96" fmla="*/ 753 w 1811"/>
                <a:gd name="T97" fmla="*/ 1134 h 1308"/>
                <a:gd name="T98" fmla="*/ 563 w 1811"/>
                <a:gd name="T99" fmla="*/ 105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516" y="1036"/>
                  </a:ln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593" y="3849"/>
              <a:ext cx="504" cy="19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3114" y="3806"/>
              <a:ext cx="317" cy="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3121" y="3863"/>
              <a:ext cx="271" cy="2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3127" y="3989"/>
              <a:ext cx="159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0 w 382"/>
                <a:gd name="T5" fmla="*/ 130 h 331"/>
                <a:gd name="T6" fmla="*/ 20 w 382"/>
                <a:gd name="T7" fmla="*/ 135 h 331"/>
                <a:gd name="T8" fmla="*/ 53 w 382"/>
                <a:gd name="T9" fmla="*/ 155 h 331"/>
                <a:gd name="T10" fmla="*/ 94 w 382"/>
                <a:gd name="T11" fmla="*/ 178 h 331"/>
                <a:gd name="T12" fmla="*/ 133 w 382"/>
                <a:gd name="T13" fmla="*/ 205 h 331"/>
                <a:gd name="T14" fmla="*/ 172 w 382"/>
                <a:gd name="T15" fmla="*/ 237 h 331"/>
                <a:gd name="T16" fmla="*/ 205 w 382"/>
                <a:gd name="T17" fmla="*/ 266 h 331"/>
                <a:gd name="T18" fmla="*/ 231 w 382"/>
                <a:gd name="T19" fmla="*/ 302 h 331"/>
                <a:gd name="T20" fmla="*/ 244 w 382"/>
                <a:gd name="T21" fmla="*/ 331 h 331"/>
                <a:gd name="T22" fmla="*/ 244 w 382"/>
                <a:gd name="T23" fmla="*/ 331 h 331"/>
                <a:gd name="T24" fmla="*/ 253 w 382"/>
                <a:gd name="T25" fmla="*/ 300 h 331"/>
                <a:gd name="T26" fmla="*/ 259 w 382"/>
                <a:gd name="T27" fmla="*/ 250 h 331"/>
                <a:gd name="T28" fmla="*/ 255 w 382"/>
                <a:gd name="T29" fmla="*/ 202 h 331"/>
                <a:gd name="T30" fmla="*/ 244 w 382"/>
                <a:gd name="T31" fmla="*/ 174 h 331"/>
                <a:gd name="T32" fmla="*/ 244 w 382"/>
                <a:gd name="T33" fmla="*/ 174 h 331"/>
                <a:gd name="T34" fmla="*/ 260 w 382"/>
                <a:gd name="T35" fmla="*/ 174 h 331"/>
                <a:gd name="T36" fmla="*/ 281 w 382"/>
                <a:gd name="T37" fmla="*/ 174 h 331"/>
                <a:gd name="T38" fmla="*/ 301 w 382"/>
                <a:gd name="T39" fmla="*/ 174 h 331"/>
                <a:gd name="T40" fmla="*/ 320 w 382"/>
                <a:gd name="T41" fmla="*/ 178 h 331"/>
                <a:gd name="T42" fmla="*/ 338 w 382"/>
                <a:gd name="T43" fmla="*/ 179 h 331"/>
                <a:gd name="T44" fmla="*/ 360 w 382"/>
                <a:gd name="T45" fmla="*/ 185 h 331"/>
                <a:gd name="T46" fmla="*/ 373 w 382"/>
                <a:gd name="T47" fmla="*/ 194 h 331"/>
                <a:gd name="T48" fmla="*/ 382 w 382"/>
                <a:gd name="T49" fmla="*/ 207 h 331"/>
                <a:gd name="T50" fmla="*/ 382 w 382"/>
                <a:gd name="T51" fmla="*/ 207 h 331"/>
                <a:gd name="T52" fmla="*/ 373 w 382"/>
                <a:gd name="T53" fmla="*/ 185 h 331"/>
                <a:gd name="T54" fmla="*/ 355 w 382"/>
                <a:gd name="T55" fmla="*/ 157 h 331"/>
                <a:gd name="T56" fmla="*/ 325 w 382"/>
                <a:gd name="T57" fmla="*/ 118 h 331"/>
                <a:gd name="T58" fmla="*/ 292 w 382"/>
                <a:gd name="T59" fmla="*/ 81 h 331"/>
                <a:gd name="T60" fmla="*/ 253 w 382"/>
                <a:gd name="T61" fmla="*/ 50 h 331"/>
                <a:gd name="T62" fmla="*/ 210 w 382"/>
                <a:gd name="T63" fmla="*/ 20 h 331"/>
                <a:gd name="T64" fmla="*/ 166 w 382"/>
                <a:gd name="T65" fmla="*/ 4 h 331"/>
                <a:gd name="T66" fmla="*/ 122 w 382"/>
                <a:gd name="T6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36 w 397"/>
                <a:gd name="T3" fmla="*/ 383 h 411"/>
                <a:gd name="T4" fmla="*/ 290 w 397"/>
                <a:gd name="T5" fmla="*/ 352 h 411"/>
                <a:gd name="T6" fmla="*/ 259 w 397"/>
                <a:gd name="T7" fmla="*/ 318 h 411"/>
                <a:gd name="T8" fmla="*/ 235 w 397"/>
                <a:gd name="T9" fmla="*/ 283 h 411"/>
                <a:gd name="T10" fmla="*/ 218 w 397"/>
                <a:gd name="T11" fmla="*/ 248 h 411"/>
                <a:gd name="T12" fmla="*/ 205 w 397"/>
                <a:gd name="T13" fmla="*/ 215 h 411"/>
                <a:gd name="T14" fmla="*/ 194 w 397"/>
                <a:gd name="T15" fmla="*/ 182 h 411"/>
                <a:gd name="T16" fmla="*/ 179 w 397"/>
                <a:gd name="T17" fmla="*/ 148 h 411"/>
                <a:gd name="T18" fmla="*/ 164 w 397"/>
                <a:gd name="T19" fmla="*/ 106 h 411"/>
                <a:gd name="T20" fmla="*/ 170 w 397"/>
                <a:gd name="T21" fmla="*/ 80 h 411"/>
                <a:gd name="T22" fmla="*/ 188 w 397"/>
                <a:gd name="T23" fmla="*/ 72 h 411"/>
                <a:gd name="T24" fmla="*/ 212 w 397"/>
                <a:gd name="T25" fmla="*/ 80 h 411"/>
                <a:gd name="T26" fmla="*/ 48 w 397"/>
                <a:gd name="T27" fmla="*/ 11 h 411"/>
                <a:gd name="T28" fmla="*/ 22 w 397"/>
                <a:gd name="T29" fmla="*/ 0 h 411"/>
                <a:gd name="T30" fmla="*/ 5 w 397"/>
                <a:gd name="T31" fmla="*/ 11 h 411"/>
                <a:gd name="T32" fmla="*/ 0 w 397"/>
                <a:gd name="T33" fmla="*/ 37 h 411"/>
                <a:gd name="T34" fmla="*/ 14 w 397"/>
                <a:gd name="T35" fmla="*/ 80 h 411"/>
                <a:gd name="T36" fmla="*/ 27 w 397"/>
                <a:gd name="T37" fmla="*/ 113 h 411"/>
                <a:gd name="T38" fmla="*/ 38 w 397"/>
                <a:gd name="T39" fmla="*/ 145 h 411"/>
                <a:gd name="T40" fmla="*/ 53 w 397"/>
                <a:gd name="T41" fmla="*/ 182 h 411"/>
                <a:gd name="T42" fmla="*/ 70 w 397"/>
                <a:gd name="T43" fmla="*/ 215 h 411"/>
                <a:gd name="T44" fmla="*/ 92 w 397"/>
                <a:gd name="T45" fmla="*/ 252 h 411"/>
                <a:gd name="T46" fmla="*/ 125 w 397"/>
                <a:gd name="T47" fmla="*/ 283 h 411"/>
                <a:gd name="T48" fmla="*/ 170 w 397"/>
                <a:gd name="T49" fmla="*/ 318 h 411"/>
                <a:gd name="T50" fmla="*/ 229 w 397"/>
                <a:gd name="T51" fmla="*/ 346 h 411"/>
                <a:gd name="T52" fmla="*/ 397 w 397"/>
                <a:gd name="T53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97 w 397"/>
                <a:gd name="T3" fmla="*/ 411 h 411"/>
                <a:gd name="T4" fmla="*/ 336 w 397"/>
                <a:gd name="T5" fmla="*/ 383 h 411"/>
                <a:gd name="T6" fmla="*/ 290 w 397"/>
                <a:gd name="T7" fmla="*/ 352 h 411"/>
                <a:gd name="T8" fmla="*/ 259 w 397"/>
                <a:gd name="T9" fmla="*/ 318 h 411"/>
                <a:gd name="T10" fmla="*/ 235 w 397"/>
                <a:gd name="T11" fmla="*/ 283 h 411"/>
                <a:gd name="T12" fmla="*/ 218 w 397"/>
                <a:gd name="T13" fmla="*/ 248 h 411"/>
                <a:gd name="T14" fmla="*/ 205 w 397"/>
                <a:gd name="T15" fmla="*/ 215 h 411"/>
                <a:gd name="T16" fmla="*/ 194 w 397"/>
                <a:gd name="T17" fmla="*/ 182 h 411"/>
                <a:gd name="T18" fmla="*/ 179 w 397"/>
                <a:gd name="T19" fmla="*/ 148 h 411"/>
                <a:gd name="T20" fmla="*/ 179 w 397"/>
                <a:gd name="T21" fmla="*/ 148 h 411"/>
                <a:gd name="T22" fmla="*/ 164 w 397"/>
                <a:gd name="T23" fmla="*/ 106 h 411"/>
                <a:gd name="T24" fmla="*/ 170 w 397"/>
                <a:gd name="T25" fmla="*/ 80 h 411"/>
                <a:gd name="T26" fmla="*/ 188 w 397"/>
                <a:gd name="T27" fmla="*/ 72 h 411"/>
                <a:gd name="T28" fmla="*/ 212 w 397"/>
                <a:gd name="T29" fmla="*/ 80 h 411"/>
                <a:gd name="T30" fmla="*/ 48 w 397"/>
                <a:gd name="T31" fmla="*/ 11 h 411"/>
                <a:gd name="T32" fmla="*/ 48 w 397"/>
                <a:gd name="T33" fmla="*/ 11 h 411"/>
                <a:gd name="T34" fmla="*/ 22 w 397"/>
                <a:gd name="T35" fmla="*/ 0 h 411"/>
                <a:gd name="T36" fmla="*/ 5 w 397"/>
                <a:gd name="T37" fmla="*/ 11 h 411"/>
                <a:gd name="T38" fmla="*/ 0 w 397"/>
                <a:gd name="T39" fmla="*/ 37 h 411"/>
                <a:gd name="T40" fmla="*/ 14 w 397"/>
                <a:gd name="T41" fmla="*/ 80 h 411"/>
                <a:gd name="T42" fmla="*/ 14 w 397"/>
                <a:gd name="T43" fmla="*/ 80 h 411"/>
                <a:gd name="T44" fmla="*/ 27 w 397"/>
                <a:gd name="T45" fmla="*/ 113 h 411"/>
                <a:gd name="T46" fmla="*/ 38 w 397"/>
                <a:gd name="T47" fmla="*/ 145 h 411"/>
                <a:gd name="T48" fmla="*/ 53 w 397"/>
                <a:gd name="T49" fmla="*/ 182 h 411"/>
                <a:gd name="T50" fmla="*/ 70 w 397"/>
                <a:gd name="T51" fmla="*/ 215 h 411"/>
                <a:gd name="T52" fmla="*/ 92 w 397"/>
                <a:gd name="T53" fmla="*/ 252 h 411"/>
                <a:gd name="T54" fmla="*/ 125 w 397"/>
                <a:gd name="T55" fmla="*/ 283 h 411"/>
                <a:gd name="T56" fmla="*/ 170 w 397"/>
                <a:gd name="T57" fmla="*/ 318 h 411"/>
                <a:gd name="T58" fmla="*/ 229 w 397"/>
                <a:gd name="T59" fmla="*/ 346 h 411"/>
                <a:gd name="T60" fmla="*/ 397 w 397"/>
                <a:gd name="T6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97" y="411"/>
                  </a:ln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55 w 1751"/>
                <a:gd name="T1" fmla="*/ 102 h 911"/>
                <a:gd name="T2" fmla="*/ 20 w 1751"/>
                <a:gd name="T3" fmla="*/ 145 h 911"/>
                <a:gd name="T4" fmla="*/ 14 w 1751"/>
                <a:gd name="T5" fmla="*/ 204 h 911"/>
                <a:gd name="T6" fmla="*/ 79 w 1751"/>
                <a:gd name="T7" fmla="*/ 422 h 911"/>
                <a:gd name="T8" fmla="*/ 160 w 1751"/>
                <a:gd name="T9" fmla="*/ 687 h 911"/>
                <a:gd name="T10" fmla="*/ 223 w 1751"/>
                <a:gd name="T11" fmla="*/ 885 h 911"/>
                <a:gd name="T12" fmla="*/ 249 w 1751"/>
                <a:gd name="T13" fmla="*/ 911 h 911"/>
                <a:gd name="T14" fmla="*/ 296 w 1751"/>
                <a:gd name="T15" fmla="*/ 907 h 911"/>
                <a:gd name="T16" fmla="*/ 366 w 1751"/>
                <a:gd name="T17" fmla="*/ 896 h 911"/>
                <a:gd name="T18" fmla="*/ 445 w 1751"/>
                <a:gd name="T19" fmla="*/ 885 h 911"/>
                <a:gd name="T20" fmla="*/ 527 w 1751"/>
                <a:gd name="T21" fmla="*/ 870 h 911"/>
                <a:gd name="T22" fmla="*/ 606 w 1751"/>
                <a:gd name="T23" fmla="*/ 852 h 911"/>
                <a:gd name="T24" fmla="*/ 677 w 1751"/>
                <a:gd name="T25" fmla="*/ 833 h 911"/>
                <a:gd name="T26" fmla="*/ 730 w 1751"/>
                <a:gd name="T27" fmla="*/ 811 h 911"/>
                <a:gd name="T28" fmla="*/ 778 w 1751"/>
                <a:gd name="T29" fmla="*/ 789 h 911"/>
                <a:gd name="T30" fmla="*/ 825 w 1751"/>
                <a:gd name="T31" fmla="*/ 778 h 911"/>
                <a:gd name="T32" fmla="*/ 860 w 1751"/>
                <a:gd name="T33" fmla="*/ 789 h 911"/>
                <a:gd name="T34" fmla="*/ 871 w 1751"/>
                <a:gd name="T35" fmla="*/ 815 h 911"/>
                <a:gd name="T36" fmla="*/ 897 w 1751"/>
                <a:gd name="T37" fmla="*/ 828 h 911"/>
                <a:gd name="T38" fmla="*/ 971 w 1751"/>
                <a:gd name="T39" fmla="*/ 820 h 911"/>
                <a:gd name="T40" fmla="*/ 1052 w 1751"/>
                <a:gd name="T41" fmla="*/ 815 h 911"/>
                <a:gd name="T42" fmla="*/ 1109 w 1751"/>
                <a:gd name="T43" fmla="*/ 811 h 911"/>
                <a:gd name="T44" fmla="*/ 1122 w 1751"/>
                <a:gd name="T45" fmla="*/ 798 h 911"/>
                <a:gd name="T46" fmla="*/ 1141 w 1751"/>
                <a:gd name="T47" fmla="*/ 774 h 911"/>
                <a:gd name="T48" fmla="*/ 1171 w 1751"/>
                <a:gd name="T49" fmla="*/ 759 h 911"/>
                <a:gd name="T50" fmla="*/ 1209 w 1751"/>
                <a:gd name="T51" fmla="*/ 761 h 911"/>
                <a:gd name="T52" fmla="*/ 1250 w 1751"/>
                <a:gd name="T53" fmla="*/ 774 h 911"/>
                <a:gd name="T54" fmla="*/ 1302 w 1751"/>
                <a:gd name="T55" fmla="*/ 783 h 911"/>
                <a:gd name="T56" fmla="*/ 1376 w 1751"/>
                <a:gd name="T57" fmla="*/ 785 h 911"/>
                <a:gd name="T58" fmla="*/ 1459 w 1751"/>
                <a:gd name="T59" fmla="*/ 785 h 911"/>
                <a:gd name="T60" fmla="*/ 1546 w 1751"/>
                <a:gd name="T61" fmla="*/ 783 h 911"/>
                <a:gd name="T62" fmla="*/ 1627 w 1751"/>
                <a:gd name="T63" fmla="*/ 780 h 911"/>
                <a:gd name="T64" fmla="*/ 1694 w 1751"/>
                <a:gd name="T65" fmla="*/ 774 h 911"/>
                <a:gd name="T66" fmla="*/ 1740 w 1751"/>
                <a:gd name="T67" fmla="*/ 772 h 911"/>
                <a:gd name="T68" fmla="*/ 1746 w 1751"/>
                <a:gd name="T69" fmla="*/ 759 h 911"/>
                <a:gd name="T70" fmla="*/ 1716 w 1751"/>
                <a:gd name="T71" fmla="*/ 693 h 911"/>
                <a:gd name="T72" fmla="*/ 1688 w 1751"/>
                <a:gd name="T73" fmla="*/ 620 h 911"/>
                <a:gd name="T74" fmla="*/ 1605 w 1751"/>
                <a:gd name="T75" fmla="*/ 437 h 911"/>
                <a:gd name="T76" fmla="*/ 1507 w 1751"/>
                <a:gd name="T77" fmla="*/ 223 h 911"/>
                <a:gd name="T78" fmla="*/ 1437 w 1751"/>
                <a:gd name="T79" fmla="*/ 67 h 911"/>
                <a:gd name="T80" fmla="*/ 1393 w 1751"/>
                <a:gd name="T81" fmla="*/ 52 h 911"/>
                <a:gd name="T82" fmla="*/ 1311 w 1751"/>
                <a:gd name="T83" fmla="*/ 56 h 911"/>
                <a:gd name="T84" fmla="*/ 1217 w 1751"/>
                <a:gd name="T85" fmla="*/ 45 h 911"/>
                <a:gd name="T86" fmla="*/ 1111 w 1751"/>
                <a:gd name="T87" fmla="*/ 25 h 911"/>
                <a:gd name="T88" fmla="*/ 1010 w 1751"/>
                <a:gd name="T89" fmla="*/ 8 h 911"/>
                <a:gd name="T90" fmla="*/ 917 w 1751"/>
                <a:gd name="T91" fmla="*/ 0 h 911"/>
                <a:gd name="T92" fmla="*/ 841 w 1751"/>
                <a:gd name="T93" fmla="*/ 6 h 911"/>
                <a:gd name="T94" fmla="*/ 786 w 1751"/>
                <a:gd name="T95" fmla="*/ 30 h 911"/>
                <a:gd name="T96" fmla="*/ 727 w 1751"/>
                <a:gd name="T97" fmla="*/ 34 h 911"/>
                <a:gd name="T98" fmla="*/ 640 w 1751"/>
                <a:gd name="T99" fmla="*/ 13 h 911"/>
                <a:gd name="T100" fmla="*/ 556 w 1751"/>
                <a:gd name="T101" fmla="*/ 17 h 911"/>
                <a:gd name="T102" fmla="*/ 477 w 1751"/>
                <a:gd name="T103" fmla="*/ 34 h 911"/>
                <a:gd name="T104" fmla="*/ 397 w 1751"/>
                <a:gd name="T105" fmla="*/ 58 h 911"/>
                <a:gd name="T106" fmla="*/ 316 w 1751"/>
                <a:gd name="T107" fmla="*/ 84 h 911"/>
                <a:gd name="T108" fmla="*/ 225 w 1751"/>
                <a:gd name="T109" fmla="*/ 95 h 911"/>
                <a:gd name="T110" fmla="*/ 129 w 1751"/>
                <a:gd name="T111" fmla="*/ 87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709" y="3508"/>
              <a:ext cx="817" cy="362"/>
            </a:xfrm>
            <a:custGeom>
              <a:avLst/>
              <a:gdLst>
                <a:gd name="T0" fmla="*/ 1636 w 1636"/>
                <a:gd name="T1" fmla="*/ 599 h 723"/>
                <a:gd name="T2" fmla="*/ 1636 w 1636"/>
                <a:gd name="T3" fmla="*/ 599 h 723"/>
                <a:gd name="T4" fmla="*/ 1599 w 1636"/>
                <a:gd name="T5" fmla="*/ 616 h 723"/>
                <a:gd name="T6" fmla="*/ 1554 w 1636"/>
                <a:gd name="T7" fmla="*/ 627 h 723"/>
                <a:gd name="T8" fmla="*/ 1508 w 1636"/>
                <a:gd name="T9" fmla="*/ 629 h 723"/>
                <a:gd name="T10" fmla="*/ 1456 w 1636"/>
                <a:gd name="T11" fmla="*/ 627 h 723"/>
                <a:gd name="T12" fmla="*/ 1403 w 1636"/>
                <a:gd name="T13" fmla="*/ 622 h 723"/>
                <a:gd name="T14" fmla="*/ 1349 w 1636"/>
                <a:gd name="T15" fmla="*/ 612 h 723"/>
                <a:gd name="T16" fmla="*/ 1290 w 1636"/>
                <a:gd name="T17" fmla="*/ 601 h 723"/>
                <a:gd name="T18" fmla="*/ 1236 w 1636"/>
                <a:gd name="T19" fmla="*/ 594 h 723"/>
                <a:gd name="T20" fmla="*/ 1181 w 1636"/>
                <a:gd name="T21" fmla="*/ 585 h 723"/>
                <a:gd name="T22" fmla="*/ 1127 w 1636"/>
                <a:gd name="T23" fmla="*/ 579 h 723"/>
                <a:gd name="T24" fmla="*/ 1079 w 1636"/>
                <a:gd name="T25" fmla="*/ 579 h 723"/>
                <a:gd name="T26" fmla="*/ 1034 w 1636"/>
                <a:gd name="T27" fmla="*/ 583 h 723"/>
                <a:gd name="T28" fmla="*/ 997 w 1636"/>
                <a:gd name="T29" fmla="*/ 594 h 723"/>
                <a:gd name="T30" fmla="*/ 964 w 1636"/>
                <a:gd name="T31" fmla="*/ 612 h 723"/>
                <a:gd name="T32" fmla="*/ 942 w 1636"/>
                <a:gd name="T33" fmla="*/ 644 h 723"/>
                <a:gd name="T34" fmla="*/ 925 w 1636"/>
                <a:gd name="T35" fmla="*/ 683 h 723"/>
                <a:gd name="T36" fmla="*/ 925 w 1636"/>
                <a:gd name="T37" fmla="*/ 683 h 723"/>
                <a:gd name="T38" fmla="*/ 903 w 1636"/>
                <a:gd name="T39" fmla="*/ 648 h 723"/>
                <a:gd name="T40" fmla="*/ 875 w 1636"/>
                <a:gd name="T41" fmla="*/ 622 h 723"/>
                <a:gd name="T42" fmla="*/ 844 w 1636"/>
                <a:gd name="T43" fmla="*/ 609 h 723"/>
                <a:gd name="T44" fmla="*/ 809 w 1636"/>
                <a:gd name="T45" fmla="*/ 599 h 723"/>
                <a:gd name="T46" fmla="*/ 766 w 1636"/>
                <a:gd name="T47" fmla="*/ 599 h 723"/>
                <a:gd name="T48" fmla="*/ 724 w 1636"/>
                <a:gd name="T49" fmla="*/ 609 h 723"/>
                <a:gd name="T50" fmla="*/ 679 w 1636"/>
                <a:gd name="T51" fmla="*/ 618 h 723"/>
                <a:gd name="T52" fmla="*/ 631 w 1636"/>
                <a:gd name="T53" fmla="*/ 635 h 723"/>
                <a:gd name="T54" fmla="*/ 581 w 1636"/>
                <a:gd name="T55" fmla="*/ 653 h 723"/>
                <a:gd name="T56" fmla="*/ 531 w 1636"/>
                <a:gd name="T57" fmla="*/ 670 h 723"/>
                <a:gd name="T58" fmla="*/ 481 w 1636"/>
                <a:gd name="T59" fmla="*/ 686 h 723"/>
                <a:gd name="T60" fmla="*/ 433 w 1636"/>
                <a:gd name="T61" fmla="*/ 699 h 723"/>
                <a:gd name="T62" fmla="*/ 383 w 1636"/>
                <a:gd name="T63" fmla="*/ 711 h 723"/>
                <a:gd name="T64" fmla="*/ 337 w 1636"/>
                <a:gd name="T65" fmla="*/ 720 h 723"/>
                <a:gd name="T66" fmla="*/ 291 w 1636"/>
                <a:gd name="T67" fmla="*/ 723 h 723"/>
                <a:gd name="T68" fmla="*/ 246 w 1636"/>
                <a:gd name="T69" fmla="*/ 716 h 723"/>
                <a:gd name="T70" fmla="*/ 246 w 1636"/>
                <a:gd name="T71" fmla="*/ 716 h 723"/>
                <a:gd name="T72" fmla="*/ 224 w 1636"/>
                <a:gd name="T73" fmla="*/ 655 h 723"/>
                <a:gd name="T74" fmla="*/ 191 w 1636"/>
                <a:gd name="T75" fmla="*/ 561 h 723"/>
                <a:gd name="T76" fmla="*/ 150 w 1636"/>
                <a:gd name="T77" fmla="*/ 444 h 723"/>
                <a:gd name="T78" fmla="*/ 108 w 1636"/>
                <a:gd name="T79" fmla="*/ 320 h 723"/>
                <a:gd name="T80" fmla="*/ 67 w 1636"/>
                <a:gd name="T81" fmla="*/ 200 h 723"/>
                <a:gd name="T82" fmla="*/ 34 w 1636"/>
                <a:gd name="T83" fmla="*/ 100 h 723"/>
                <a:gd name="T84" fmla="*/ 8 w 1636"/>
                <a:gd name="T85" fmla="*/ 30 h 723"/>
                <a:gd name="T86" fmla="*/ 0 w 1636"/>
                <a:gd name="T87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6" h="723">
                  <a:moveTo>
                    <a:pt x="1636" y="599"/>
                  </a:moveTo>
                  <a:lnTo>
                    <a:pt x="1636" y="599"/>
                  </a:lnTo>
                  <a:lnTo>
                    <a:pt x="1599" y="616"/>
                  </a:lnTo>
                  <a:lnTo>
                    <a:pt x="1554" y="627"/>
                  </a:lnTo>
                  <a:lnTo>
                    <a:pt x="1508" y="629"/>
                  </a:lnTo>
                  <a:lnTo>
                    <a:pt x="1456" y="627"/>
                  </a:lnTo>
                  <a:lnTo>
                    <a:pt x="1403" y="622"/>
                  </a:lnTo>
                  <a:lnTo>
                    <a:pt x="1349" y="612"/>
                  </a:lnTo>
                  <a:lnTo>
                    <a:pt x="1290" y="601"/>
                  </a:lnTo>
                  <a:lnTo>
                    <a:pt x="1236" y="594"/>
                  </a:lnTo>
                  <a:lnTo>
                    <a:pt x="1181" y="585"/>
                  </a:lnTo>
                  <a:lnTo>
                    <a:pt x="1127" y="579"/>
                  </a:lnTo>
                  <a:lnTo>
                    <a:pt x="1079" y="579"/>
                  </a:lnTo>
                  <a:lnTo>
                    <a:pt x="1034" y="583"/>
                  </a:lnTo>
                  <a:lnTo>
                    <a:pt x="997" y="594"/>
                  </a:lnTo>
                  <a:lnTo>
                    <a:pt x="964" y="612"/>
                  </a:lnTo>
                  <a:lnTo>
                    <a:pt x="942" y="644"/>
                  </a:lnTo>
                  <a:lnTo>
                    <a:pt x="925" y="683"/>
                  </a:lnTo>
                  <a:lnTo>
                    <a:pt x="925" y="683"/>
                  </a:lnTo>
                  <a:lnTo>
                    <a:pt x="903" y="648"/>
                  </a:lnTo>
                  <a:lnTo>
                    <a:pt x="875" y="622"/>
                  </a:lnTo>
                  <a:lnTo>
                    <a:pt x="844" y="609"/>
                  </a:lnTo>
                  <a:lnTo>
                    <a:pt x="809" y="599"/>
                  </a:lnTo>
                  <a:lnTo>
                    <a:pt x="766" y="599"/>
                  </a:lnTo>
                  <a:lnTo>
                    <a:pt x="724" y="609"/>
                  </a:lnTo>
                  <a:lnTo>
                    <a:pt x="679" y="618"/>
                  </a:lnTo>
                  <a:lnTo>
                    <a:pt x="631" y="635"/>
                  </a:lnTo>
                  <a:lnTo>
                    <a:pt x="581" y="653"/>
                  </a:lnTo>
                  <a:lnTo>
                    <a:pt x="531" y="670"/>
                  </a:lnTo>
                  <a:lnTo>
                    <a:pt x="481" y="686"/>
                  </a:lnTo>
                  <a:lnTo>
                    <a:pt x="433" y="699"/>
                  </a:lnTo>
                  <a:lnTo>
                    <a:pt x="383" y="711"/>
                  </a:lnTo>
                  <a:lnTo>
                    <a:pt x="337" y="720"/>
                  </a:lnTo>
                  <a:lnTo>
                    <a:pt x="291" y="723"/>
                  </a:lnTo>
                  <a:lnTo>
                    <a:pt x="246" y="716"/>
                  </a:lnTo>
                  <a:lnTo>
                    <a:pt x="246" y="716"/>
                  </a:lnTo>
                  <a:lnTo>
                    <a:pt x="224" y="655"/>
                  </a:lnTo>
                  <a:lnTo>
                    <a:pt x="191" y="561"/>
                  </a:lnTo>
                  <a:lnTo>
                    <a:pt x="150" y="444"/>
                  </a:lnTo>
                  <a:lnTo>
                    <a:pt x="108" y="320"/>
                  </a:lnTo>
                  <a:lnTo>
                    <a:pt x="67" y="200"/>
                  </a:lnTo>
                  <a:lnTo>
                    <a:pt x="34" y="100"/>
                  </a:lnTo>
                  <a:lnTo>
                    <a:pt x="8" y="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46" y="3529"/>
              <a:ext cx="927" cy="438"/>
            </a:xfrm>
            <a:custGeom>
              <a:avLst/>
              <a:gdLst>
                <a:gd name="T0" fmla="*/ 1541 w 1853"/>
                <a:gd name="T1" fmla="*/ 29 h 877"/>
                <a:gd name="T2" fmla="*/ 1618 w 1853"/>
                <a:gd name="T3" fmla="*/ 177 h 877"/>
                <a:gd name="T4" fmla="*/ 1840 w 1853"/>
                <a:gd name="T5" fmla="*/ 651 h 877"/>
                <a:gd name="T6" fmla="*/ 1842 w 1853"/>
                <a:gd name="T7" fmla="*/ 705 h 877"/>
                <a:gd name="T8" fmla="*/ 1777 w 1853"/>
                <a:gd name="T9" fmla="*/ 701 h 877"/>
                <a:gd name="T10" fmla="*/ 1668 w 1853"/>
                <a:gd name="T11" fmla="*/ 705 h 877"/>
                <a:gd name="T12" fmla="*/ 1526 w 1853"/>
                <a:gd name="T13" fmla="*/ 705 h 877"/>
                <a:gd name="T14" fmla="*/ 1383 w 1853"/>
                <a:gd name="T15" fmla="*/ 712 h 877"/>
                <a:gd name="T16" fmla="*/ 1267 w 1853"/>
                <a:gd name="T17" fmla="*/ 721 h 877"/>
                <a:gd name="T18" fmla="*/ 1224 w 1853"/>
                <a:gd name="T19" fmla="*/ 747 h 877"/>
                <a:gd name="T20" fmla="*/ 1161 w 1853"/>
                <a:gd name="T21" fmla="*/ 786 h 877"/>
                <a:gd name="T22" fmla="*/ 1045 w 1853"/>
                <a:gd name="T23" fmla="*/ 797 h 877"/>
                <a:gd name="T24" fmla="*/ 926 w 1853"/>
                <a:gd name="T25" fmla="*/ 801 h 877"/>
                <a:gd name="T26" fmla="*/ 863 w 1853"/>
                <a:gd name="T27" fmla="*/ 793 h 877"/>
                <a:gd name="T28" fmla="*/ 847 w 1853"/>
                <a:gd name="T29" fmla="*/ 764 h 877"/>
                <a:gd name="T30" fmla="*/ 804 w 1853"/>
                <a:gd name="T31" fmla="*/ 771 h 877"/>
                <a:gd name="T32" fmla="*/ 695 w 1853"/>
                <a:gd name="T33" fmla="*/ 790 h 877"/>
                <a:gd name="T34" fmla="*/ 558 w 1853"/>
                <a:gd name="T35" fmla="*/ 818 h 877"/>
                <a:gd name="T36" fmla="*/ 421 w 1853"/>
                <a:gd name="T37" fmla="*/ 847 h 877"/>
                <a:gd name="T38" fmla="*/ 318 w 1853"/>
                <a:gd name="T39" fmla="*/ 866 h 877"/>
                <a:gd name="T40" fmla="*/ 251 w 1853"/>
                <a:gd name="T41" fmla="*/ 877 h 877"/>
                <a:gd name="T42" fmla="*/ 223 w 1853"/>
                <a:gd name="T43" fmla="*/ 851 h 877"/>
                <a:gd name="T44" fmla="*/ 210 w 1853"/>
                <a:gd name="T45" fmla="*/ 782 h 877"/>
                <a:gd name="T46" fmla="*/ 146 w 1853"/>
                <a:gd name="T47" fmla="*/ 553 h 877"/>
                <a:gd name="T48" fmla="*/ 48 w 1853"/>
                <a:gd name="T49" fmla="*/ 225 h 877"/>
                <a:gd name="T50" fmla="*/ 1 w 1853"/>
                <a:gd name="T51" fmla="*/ 61 h 877"/>
                <a:gd name="T52" fmla="*/ 11 w 1853"/>
                <a:gd name="T53" fmla="*/ 16 h 877"/>
                <a:gd name="T54" fmla="*/ 70 w 1853"/>
                <a:gd name="T55" fmla="*/ 5 h 877"/>
                <a:gd name="T56" fmla="*/ 75 w 1853"/>
                <a:gd name="T57" fmla="*/ 29 h 877"/>
                <a:gd name="T58" fmla="*/ 64 w 1853"/>
                <a:gd name="T59" fmla="*/ 94 h 877"/>
                <a:gd name="T60" fmla="*/ 173 w 1853"/>
                <a:gd name="T61" fmla="*/ 447 h 877"/>
                <a:gd name="T62" fmla="*/ 273 w 1853"/>
                <a:gd name="T63" fmla="*/ 775 h 877"/>
                <a:gd name="T64" fmla="*/ 321 w 1853"/>
                <a:gd name="T65" fmla="*/ 799 h 877"/>
                <a:gd name="T66" fmla="*/ 416 w 1853"/>
                <a:gd name="T67" fmla="*/ 786 h 877"/>
                <a:gd name="T68" fmla="*/ 536 w 1853"/>
                <a:gd name="T69" fmla="*/ 769 h 877"/>
                <a:gd name="T70" fmla="*/ 656 w 1853"/>
                <a:gd name="T71" fmla="*/ 742 h 877"/>
                <a:gd name="T72" fmla="*/ 756 w 1853"/>
                <a:gd name="T73" fmla="*/ 712 h 877"/>
                <a:gd name="T74" fmla="*/ 828 w 1853"/>
                <a:gd name="T75" fmla="*/ 679 h 877"/>
                <a:gd name="T76" fmla="*/ 893 w 1853"/>
                <a:gd name="T77" fmla="*/ 670 h 877"/>
                <a:gd name="T78" fmla="*/ 921 w 1853"/>
                <a:gd name="T79" fmla="*/ 705 h 877"/>
                <a:gd name="T80" fmla="*/ 980 w 1853"/>
                <a:gd name="T81" fmla="*/ 712 h 877"/>
                <a:gd name="T82" fmla="*/ 1102 w 1853"/>
                <a:gd name="T83" fmla="*/ 705 h 877"/>
                <a:gd name="T84" fmla="*/ 1167 w 1853"/>
                <a:gd name="T85" fmla="*/ 701 h 877"/>
                <a:gd name="T86" fmla="*/ 1191 w 1853"/>
                <a:gd name="T87" fmla="*/ 664 h 877"/>
                <a:gd name="T88" fmla="*/ 1237 w 1853"/>
                <a:gd name="T89" fmla="*/ 649 h 877"/>
                <a:gd name="T90" fmla="*/ 1300 w 1853"/>
                <a:gd name="T91" fmla="*/ 664 h 877"/>
                <a:gd name="T92" fmla="*/ 1387 w 1853"/>
                <a:gd name="T93" fmla="*/ 673 h 877"/>
                <a:gd name="T94" fmla="*/ 1509 w 1853"/>
                <a:gd name="T95" fmla="*/ 675 h 877"/>
                <a:gd name="T96" fmla="*/ 1637 w 1853"/>
                <a:gd name="T97" fmla="*/ 670 h 877"/>
                <a:gd name="T98" fmla="*/ 1744 w 1853"/>
                <a:gd name="T99" fmla="*/ 664 h 877"/>
                <a:gd name="T100" fmla="*/ 1801 w 1853"/>
                <a:gd name="T101" fmla="*/ 658 h 877"/>
                <a:gd name="T102" fmla="*/ 1766 w 1853"/>
                <a:gd name="T103" fmla="*/ 583 h 877"/>
                <a:gd name="T104" fmla="*/ 1709 w 1853"/>
                <a:gd name="T105" fmla="*/ 442 h 877"/>
                <a:gd name="T106" fmla="*/ 1585 w 1853"/>
                <a:gd name="T107" fmla="*/ 172 h 877"/>
                <a:gd name="T108" fmla="*/ 1517 w 1853"/>
                <a:gd name="T109" fmla="*/ 24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53" h="877">
                  <a:moveTo>
                    <a:pt x="1517" y="24"/>
                  </a:moveTo>
                  <a:lnTo>
                    <a:pt x="1528" y="22"/>
                  </a:lnTo>
                  <a:lnTo>
                    <a:pt x="1541" y="29"/>
                  </a:lnTo>
                  <a:lnTo>
                    <a:pt x="1557" y="53"/>
                  </a:lnTo>
                  <a:lnTo>
                    <a:pt x="1581" y="103"/>
                  </a:lnTo>
                  <a:lnTo>
                    <a:pt x="1618" y="177"/>
                  </a:lnTo>
                  <a:lnTo>
                    <a:pt x="1672" y="292"/>
                  </a:lnTo>
                  <a:lnTo>
                    <a:pt x="1744" y="447"/>
                  </a:lnTo>
                  <a:lnTo>
                    <a:pt x="1840" y="651"/>
                  </a:lnTo>
                  <a:lnTo>
                    <a:pt x="1849" y="675"/>
                  </a:lnTo>
                  <a:lnTo>
                    <a:pt x="1853" y="695"/>
                  </a:lnTo>
                  <a:lnTo>
                    <a:pt x="1842" y="705"/>
                  </a:lnTo>
                  <a:lnTo>
                    <a:pt x="1814" y="705"/>
                  </a:lnTo>
                  <a:lnTo>
                    <a:pt x="1800" y="701"/>
                  </a:lnTo>
                  <a:lnTo>
                    <a:pt x="1777" y="701"/>
                  </a:lnTo>
                  <a:lnTo>
                    <a:pt x="1748" y="701"/>
                  </a:lnTo>
                  <a:lnTo>
                    <a:pt x="1711" y="701"/>
                  </a:lnTo>
                  <a:lnTo>
                    <a:pt x="1668" y="705"/>
                  </a:lnTo>
                  <a:lnTo>
                    <a:pt x="1624" y="705"/>
                  </a:lnTo>
                  <a:lnTo>
                    <a:pt x="1576" y="705"/>
                  </a:lnTo>
                  <a:lnTo>
                    <a:pt x="1526" y="705"/>
                  </a:lnTo>
                  <a:lnTo>
                    <a:pt x="1480" y="710"/>
                  </a:lnTo>
                  <a:lnTo>
                    <a:pt x="1428" y="712"/>
                  </a:lnTo>
                  <a:lnTo>
                    <a:pt x="1383" y="712"/>
                  </a:lnTo>
                  <a:lnTo>
                    <a:pt x="1339" y="718"/>
                  </a:lnTo>
                  <a:lnTo>
                    <a:pt x="1300" y="721"/>
                  </a:lnTo>
                  <a:lnTo>
                    <a:pt x="1267" y="721"/>
                  </a:lnTo>
                  <a:lnTo>
                    <a:pt x="1241" y="721"/>
                  </a:lnTo>
                  <a:lnTo>
                    <a:pt x="1221" y="721"/>
                  </a:lnTo>
                  <a:lnTo>
                    <a:pt x="1224" y="747"/>
                  </a:lnTo>
                  <a:lnTo>
                    <a:pt x="1213" y="769"/>
                  </a:lnTo>
                  <a:lnTo>
                    <a:pt x="1195" y="779"/>
                  </a:lnTo>
                  <a:lnTo>
                    <a:pt x="1161" y="786"/>
                  </a:lnTo>
                  <a:lnTo>
                    <a:pt x="1130" y="793"/>
                  </a:lnTo>
                  <a:lnTo>
                    <a:pt x="1087" y="793"/>
                  </a:lnTo>
                  <a:lnTo>
                    <a:pt x="1045" y="797"/>
                  </a:lnTo>
                  <a:lnTo>
                    <a:pt x="1000" y="799"/>
                  </a:lnTo>
                  <a:lnTo>
                    <a:pt x="962" y="801"/>
                  </a:lnTo>
                  <a:lnTo>
                    <a:pt x="926" y="801"/>
                  </a:lnTo>
                  <a:lnTo>
                    <a:pt x="899" y="801"/>
                  </a:lnTo>
                  <a:lnTo>
                    <a:pt x="880" y="799"/>
                  </a:lnTo>
                  <a:lnTo>
                    <a:pt x="863" y="793"/>
                  </a:lnTo>
                  <a:lnTo>
                    <a:pt x="856" y="786"/>
                  </a:lnTo>
                  <a:lnTo>
                    <a:pt x="849" y="775"/>
                  </a:lnTo>
                  <a:lnTo>
                    <a:pt x="847" y="764"/>
                  </a:lnTo>
                  <a:lnTo>
                    <a:pt x="839" y="764"/>
                  </a:lnTo>
                  <a:lnTo>
                    <a:pt x="828" y="766"/>
                  </a:lnTo>
                  <a:lnTo>
                    <a:pt x="804" y="771"/>
                  </a:lnTo>
                  <a:lnTo>
                    <a:pt x="775" y="777"/>
                  </a:lnTo>
                  <a:lnTo>
                    <a:pt x="738" y="782"/>
                  </a:lnTo>
                  <a:lnTo>
                    <a:pt x="695" y="790"/>
                  </a:lnTo>
                  <a:lnTo>
                    <a:pt x="653" y="799"/>
                  </a:lnTo>
                  <a:lnTo>
                    <a:pt x="606" y="806"/>
                  </a:lnTo>
                  <a:lnTo>
                    <a:pt x="558" y="818"/>
                  </a:lnTo>
                  <a:lnTo>
                    <a:pt x="512" y="827"/>
                  </a:lnTo>
                  <a:lnTo>
                    <a:pt x="468" y="834"/>
                  </a:lnTo>
                  <a:lnTo>
                    <a:pt x="421" y="847"/>
                  </a:lnTo>
                  <a:lnTo>
                    <a:pt x="383" y="855"/>
                  </a:lnTo>
                  <a:lnTo>
                    <a:pt x="349" y="860"/>
                  </a:lnTo>
                  <a:lnTo>
                    <a:pt x="318" y="866"/>
                  </a:lnTo>
                  <a:lnTo>
                    <a:pt x="299" y="871"/>
                  </a:lnTo>
                  <a:lnTo>
                    <a:pt x="270" y="877"/>
                  </a:lnTo>
                  <a:lnTo>
                    <a:pt x="251" y="877"/>
                  </a:lnTo>
                  <a:lnTo>
                    <a:pt x="238" y="875"/>
                  </a:lnTo>
                  <a:lnTo>
                    <a:pt x="229" y="866"/>
                  </a:lnTo>
                  <a:lnTo>
                    <a:pt x="223" y="851"/>
                  </a:lnTo>
                  <a:lnTo>
                    <a:pt x="222" y="829"/>
                  </a:lnTo>
                  <a:lnTo>
                    <a:pt x="218" y="806"/>
                  </a:lnTo>
                  <a:lnTo>
                    <a:pt x="210" y="782"/>
                  </a:lnTo>
                  <a:lnTo>
                    <a:pt x="198" y="734"/>
                  </a:lnTo>
                  <a:lnTo>
                    <a:pt x="175" y="653"/>
                  </a:lnTo>
                  <a:lnTo>
                    <a:pt x="146" y="553"/>
                  </a:lnTo>
                  <a:lnTo>
                    <a:pt x="112" y="438"/>
                  </a:lnTo>
                  <a:lnTo>
                    <a:pt x="77" y="327"/>
                  </a:lnTo>
                  <a:lnTo>
                    <a:pt x="48" y="225"/>
                  </a:lnTo>
                  <a:lnTo>
                    <a:pt x="22" y="140"/>
                  </a:lnTo>
                  <a:lnTo>
                    <a:pt x="7" y="88"/>
                  </a:lnTo>
                  <a:lnTo>
                    <a:pt x="1" y="61"/>
                  </a:lnTo>
                  <a:lnTo>
                    <a:pt x="0" y="39"/>
                  </a:lnTo>
                  <a:lnTo>
                    <a:pt x="1" y="24"/>
                  </a:lnTo>
                  <a:lnTo>
                    <a:pt x="11" y="16"/>
                  </a:lnTo>
                  <a:lnTo>
                    <a:pt x="25" y="11"/>
                  </a:lnTo>
                  <a:lnTo>
                    <a:pt x="44" y="7"/>
                  </a:lnTo>
                  <a:lnTo>
                    <a:pt x="70" y="5"/>
                  </a:lnTo>
                  <a:lnTo>
                    <a:pt x="99" y="0"/>
                  </a:lnTo>
                  <a:lnTo>
                    <a:pt x="88" y="16"/>
                  </a:lnTo>
                  <a:lnTo>
                    <a:pt x="75" y="29"/>
                  </a:lnTo>
                  <a:lnTo>
                    <a:pt x="64" y="40"/>
                  </a:lnTo>
                  <a:lnTo>
                    <a:pt x="50" y="48"/>
                  </a:lnTo>
                  <a:lnTo>
                    <a:pt x="64" y="94"/>
                  </a:lnTo>
                  <a:lnTo>
                    <a:pt x="94" y="188"/>
                  </a:lnTo>
                  <a:lnTo>
                    <a:pt x="129" y="312"/>
                  </a:lnTo>
                  <a:lnTo>
                    <a:pt x="173" y="447"/>
                  </a:lnTo>
                  <a:lnTo>
                    <a:pt x="210" y="577"/>
                  </a:lnTo>
                  <a:lnTo>
                    <a:pt x="247" y="694"/>
                  </a:lnTo>
                  <a:lnTo>
                    <a:pt x="273" y="775"/>
                  </a:lnTo>
                  <a:lnTo>
                    <a:pt x="281" y="801"/>
                  </a:lnTo>
                  <a:lnTo>
                    <a:pt x="299" y="801"/>
                  </a:lnTo>
                  <a:lnTo>
                    <a:pt x="321" y="799"/>
                  </a:lnTo>
                  <a:lnTo>
                    <a:pt x="346" y="797"/>
                  </a:lnTo>
                  <a:lnTo>
                    <a:pt x="381" y="793"/>
                  </a:lnTo>
                  <a:lnTo>
                    <a:pt x="416" y="786"/>
                  </a:lnTo>
                  <a:lnTo>
                    <a:pt x="453" y="782"/>
                  </a:lnTo>
                  <a:lnTo>
                    <a:pt x="495" y="775"/>
                  </a:lnTo>
                  <a:lnTo>
                    <a:pt x="536" y="769"/>
                  </a:lnTo>
                  <a:lnTo>
                    <a:pt x="577" y="760"/>
                  </a:lnTo>
                  <a:lnTo>
                    <a:pt x="617" y="751"/>
                  </a:lnTo>
                  <a:lnTo>
                    <a:pt x="656" y="742"/>
                  </a:lnTo>
                  <a:lnTo>
                    <a:pt x="693" y="734"/>
                  </a:lnTo>
                  <a:lnTo>
                    <a:pt x="727" y="723"/>
                  </a:lnTo>
                  <a:lnTo>
                    <a:pt x="756" y="712"/>
                  </a:lnTo>
                  <a:lnTo>
                    <a:pt x="780" y="701"/>
                  </a:lnTo>
                  <a:lnTo>
                    <a:pt x="799" y="694"/>
                  </a:lnTo>
                  <a:lnTo>
                    <a:pt x="828" y="679"/>
                  </a:lnTo>
                  <a:lnTo>
                    <a:pt x="856" y="670"/>
                  </a:lnTo>
                  <a:lnTo>
                    <a:pt x="875" y="668"/>
                  </a:lnTo>
                  <a:lnTo>
                    <a:pt x="893" y="670"/>
                  </a:lnTo>
                  <a:lnTo>
                    <a:pt x="910" y="679"/>
                  </a:lnTo>
                  <a:lnTo>
                    <a:pt x="915" y="690"/>
                  </a:lnTo>
                  <a:lnTo>
                    <a:pt x="921" y="705"/>
                  </a:lnTo>
                  <a:lnTo>
                    <a:pt x="925" y="721"/>
                  </a:lnTo>
                  <a:lnTo>
                    <a:pt x="947" y="718"/>
                  </a:lnTo>
                  <a:lnTo>
                    <a:pt x="980" y="712"/>
                  </a:lnTo>
                  <a:lnTo>
                    <a:pt x="1021" y="710"/>
                  </a:lnTo>
                  <a:lnTo>
                    <a:pt x="1061" y="705"/>
                  </a:lnTo>
                  <a:lnTo>
                    <a:pt x="1102" y="705"/>
                  </a:lnTo>
                  <a:lnTo>
                    <a:pt x="1137" y="705"/>
                  </a:lnTo>
                  <a:lnTo>
                    <a:pt x="1159" y="701"/>
                  </a:lnTo>
                  <a:lnTo>
                    <a:pt x="1167" y="701"/>
                  </a:lnTo>
                  <a:lnTo>
                    <a:pt x="1172" y="688"/>
                  </a:lnTo>
                  <a:lnTo>
                    <a:pt x="1180" y="675"/>
                  </a:lnTo>
                  <a:lnTo>
                    <a:pt x="1191" y="664"/>
                  </a:lnTo>
                  <a:lnTo>
                    <a:pt x="1204" y="653"/>
                  </a:lnTo>
                  <a:lnTo>
                    <a:pt x="1221" y="649"/>
                  </a:lnTo>
                  <a:lnTo>
                    <a:pt x="1237" y="649"/>
                  </a:lnTo>
                  <a:lnTo>
                    <a:pt x="1259" y="651"/>
                  </a:lnTo>
                  <a:lnTo>
                    <a:pt x="1282" y="658"/>
                  </a:lnTo>
                  <a:lnTo>
                    <a:pt x="1300" y="664"/>
                  </a:lnTo>
                  <a:lnTo>
                    <a:pt x="1322" y="670"/>
                  </a:lnTo>
                  <a:lnTo>
                    <a:pt x="1352" y="673"/>
                  </a:lnTo>
                  <a:lnTo>
                    <a:pt x="1387" y="673"/>
                  </a:lnTo>
                  <a:lnTo>
                    <a:pt x="1426" y="675"/>
                  </a:lnTo>
                  <a:lnTo>
                    <a:pt x="1465" y="675"/>
                  </a:lnTo>
                  <a:lnTo>
                    <a:pt x="1509" y="675"/>
                  </a:lnTo>
                  <a:lnTo>
                    <a:pt x="1552" y="675"/>
                  </a:lnTo>
                  <a:lnTo>
                    <a:pt x="1596" y="673"/>
                  </a:lnTo>
                  <a:lnTo>
                    <a:pt x="1637" y="670"/>
                  </a:lnTo>
                  <a:lnTo>
                    <a:pt x="1677" y="670"/>
                  </a:lnTo>
                  <a:lnTo>
                    <a:pt x="1713" y="668"/>
                  </a:lnTo>
                  <a:lnTo>
                    <a:pt x="1744" y="664"/>
                  </a:lnTo>
                  <a:lnTo>
                    <a:pt x="1772" y="662"/>
                  </a:lnTo>
                  <a:lnTo>
                    <a:pt x="1790" y="662"/>
                  </a:lnTo>
                  <a:lnTo>
                    <a:pt x="1801" y="658"/>
                  </a:lnTo>
                  <a:lnTo>
                    <a:pt x="1796" y="649"/>
                  </a:lnTo>
                  <a:lnTo>
                    <a:pt x="1783" y="620"/>
                  </a:lnTo>
                  <a:lnTo>
                    <a:pt x="1766" y="583"/>
                  </a:lnTo>
                  <a:lnTo>
                    <a:pt x="1761" y="558"/>
                  </a:lnTo>
                  <a:lnTo>
                    <a:pt x="1742" y="512"/>
                  </a:lnTo>
                  <a:lnTo>
                    <a:pt x="1709" y="442"/>
                  </a:lnTo>
                  <a:lnTo>
                    <a:pt x="1668" y="357"/>
                  </a:lnTo>
                  <a:lnTo>
                    <a:pt x="1626" y="262"/>
                  </a:lnTo>
                  <a:lnTo>
                    <a:pt x="1585" y="172"/>
                  </a:lnTo>
                  <a:lnTo>
                    <a:pt x="1552" y="94"/>
                  </a:lnTo>
                  <a:lnTo>
                    <a:pt x="1526" y="44"/>
                  </a:lnTo>
                  <a:lnTo>
                    <a:pt x="1517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75 w 1751"/>
                <a:gd name="T1" fmla="*/ 69 h 911"/>
                <a:gd name="T2" fmla="*/ 38 w 1751"/>
                <a:gd name="T3" fmla="*/ 126 h 911"/>
                <a:gd name="T4" fmla="*/ 0 w 1751"/>
                <a:gd name="T5" fmla="*/ 158 h 911"/>
                <a:gd name="T6" fmla="*/ 14 w 1751"/>
                <a:gd name="T7" fmla="*/ 204 h 911"/>
                <a:gd name="T8" fmla="*/ 79 w 1751"/>
                <a:gd name="T9" fmla="*/ 422 h 911"/>
                <a:gd name="T10" fmla="*/ 160 w 1751"/>
                <a:gd name="T11" fmla="*/ 687 h 911"/>
                <a:gd name="T12" fmla="*/ 223 w 1751"/>
                <a:gd name="T13" fmla="*/ 885 h 911"/>
                <a:gd name="T14" fmla="*/ 231 w 1751"/>
                <a:gd name="T15" fmla="*/ 911 h 911"/>
                <a:gd name="T16" fmla="*/ 271 w 1751"/>
                <a:gd name="T17" fmla="*/ 909 h 911"/>
                <a:gd name="T18" fmla="*/ 331 w 1751"/>
                <a:gd name="T19" fmla="*/ 903 h 911"/>
                <a:gd name="T20" fmla="*/ 403 w 1751"/>
                <a:gd name="T21" fmla="*/ 892 h 911"/>
                <a:gd name="T22" fmla="*/ 486 w 1751"/>
                <a:gd name="T23" fmla="*/ 879 h 911"/>
                <a:gd name="T24" fmla="*/ 567 w 1751"/>
                <a:gd name="T25" fmla="*/ 861 h 911"/>
                <a:gd name="T26" fmla="*/ 643 w 1751"/>
                <a:gd name="T27" fmla="*/ 844 h 911"/>
                <a:gd name="T28" fmla="*/ 706 w 1751"/>
                <a:gd name="T29" fmla="*/ 822 h 911"/>
                <a:gd name="T30" fmla="*/ 749 w 1751"/>
                <a:gd name="T31" fmla="*/ 804 h 911"/>
                <a:gd name="T32" fmla="*/ 778 w 1751"/>
                <a:gd name="T33" fmla="*/ 789 h 911"/>
                <a:gd name="T34" fmla="*/ 825 w 1751"/>
                <a:gd name="T35" fmla="*/ 778 h 911"/>
                <a:gd name="T36" fmla="*/ 860 w 1751"/>
                <a:gd name="T37" fmla="*/ 789 h 911"/>
                <a:gd name="T38" fmla="*/ 871 w 1751"/>
                <a:gd name="T39" fmla="*/ 815 h 911"/>
                <a:gd name="T40" fmla="*/ 875 w 1751"/>
                <a:gd name="T41" fmla="*/ 831 h 911"/>
                <a:gd name="T42" fmla="*/ 930 w 1751"/>
                <a:gd name="T43" fmla="*/ 822 h 911"/>
                <a:gd name="T44" fmla="*/ 1011 w 1751"/>
                <a:gd name="T45" fmla="*/ 815 h 911"/>
                <a:gd name="T46" fmla="*/ 1087 w 1751"/>
                <a:gd name="T47" fmla="*/ 815 h 911"/>
                <a:gd name="T48" fmla="*/ 1117 w 1751"/>
                <a:gd name="T49" fmla="*/ 811 h 911"/>
                <a:gd name="T50" fmla="*/ 1122 w 1751"/>
                <a:gd name="T51" fmla="*/ 798 h 911"/>
                <a:gd name="T52" fmla="*/ 1141 w 1751"/>
                <a:gd name="T53" fmla="*/ 774 h 911"/>
                <a:gd name="T54" fmla="*/ 1171 w 1751"/>
                <a:gd name="T55" fmla="*/ 759 h 911"/>
                <a:gd name="T56" fmla="*/ 1209 w 1751"/>
                <a:gd name="T57" fmla="*/ 761 h 911"/>
                <a:gd name="T58" fmla="*/ 1232 w 1751"/>
                <a:gd name="T59" fmla="*/ 768 h 911"/>
                <a:gd name="T60" fmla="*/ 1272 w 1751"/>
                <a:gd name="T61" fmla="*/ 780 h 911"/>
                <a:gd name="T62" fmla="*/ 1337 w 1751"/>
                <a:gd name="T63" fmla="*/ 783 h 911"/>
                <a:gd name="T64" fmla="*/ 1415 w 1751"/>
                <a:gd name="T65" fmla="*/ 785 h 911"/>
                <a:gd name="T66" fmla="*/ 1502 w 1751"/>
                <a:gd name="T67" fmla="*/ 785 h 911"/>
                <a:gd name="T68" fmla="*/ 1587 w 1751"/>
                <a:gd name="T69" fmla="*/ 780 h 911"/>
                <a:gd name="T70" fmla="*/ 1663 w 1751"/>
                <a:gd name="T71" fmla="*/ 778 h 911"/>
                <a:gd name="T72" fmla="*/ 1722 w 1751"/>
                <a:gd name="T73" fmla="*/ 772 h 911"/>
                <a:gd name="T74" fmla="*/ 1751 w 1751"/>
                <a:gd name="T75" fmla="*/ 768 h 911"/>
                <a:gd name="T76" fmla="*/ 1746 w 1751"/>
                <a:gd name="T77" fmla="*/ 759 h 911"/>
                <a:gd name="T78" fmla="*/ 1716 w 1751"/>
                <a:gd name="T79" fmla="*/ 693 h 911"/>
                <a:gd name="T80" fmla="*/ 1711 w 1751"/>
                <a:gd name="T81" fmla="*/ 668 h 911"/>
                <a:gd name="T82" fmla="*/ 1651 w 1751"/>
                <a:gd name="T83" fmla="*/ 539 h 911"/>
                <a:gd name="T84" fmla="*/ 1557 w 1751"/>
                <a:gd name="T85" fmla="*/ 328 h 911"/>
                <a:gd name="T86" fmla="*/ 1465 w 1751"/>
                <a:gd name="T87" fmla="*/ 132 h 911"/>
                <a:gd name="T88" fmla="*/ 1426 w 1751"/>
                <a:gd name="T89" fmla="*/ 45 h 911"/>
                <a:gd name="T90" fmla="*/ 1393 w 1751"/>
                <a:gd name="T91" fmla="*/ 52 h 911"/>
                <a:gd name="T92" fmla="*/ 1311 w 1751"/>
                <a:gd name="T93" fmla="*/ 56 h 911"/>
                <a:gd name="T94" fmla="*/ 1217 w 1751"/>
                <a:gd name="T95" fmla="*/ 45 h 911"/>
                <a:gd name="T96" fmla="*/ 1111 w 1751"/>
                <a:gd name="T97" fmla="*/ 25 h 911"/>
                <a:gd name="T98" fmla="*/ 1010 w 1751"/>
                <a:gd name="T99" fmla="*/ 8 h 911"/>
                <a:gd name="T100" fmla="*/ 917 w 1751"/>
                <a:gd name="T101" fmla="*/ 0 h 911"/>
                <a:gd name="T102" fmla="*/ 841 w 1751"/>
                <a:gd name="T103" fmla="*/ 6 h 911"/>
                <a:gd name="T104" fmla="*/ 786 w 1751"/>
                <a:gd name="T105" fmla="*/ 30 h 911"/>
                <a:gd name="T106" fmla="*/ 773 w 1751"/>
                <a:gd name="T107" fmla="*/ 52 h 911"/>
                <a:gd name="T108" fmla="*/ 682 w 1751"/>
                <a:gd name="T109" fmla="*/ 19 h 911"/>
                <a:gd name="T110" fmla="*/ 597 w 1751"/>
                <a:gd name="T111" fmla="*/ 12 h 911"/>
                <a:gd name="T112" fmla="*/ 516 w 1751"/>
                <a:gd name="T113" fmla="*/ 25 h 911"/>
                <a:gd name="T114" fmla="*/ 440 w 1751"/>
                <a:gd name="T115" fmla="*/ 45 h 911"/>
                <a:gd name="T116" fmla="*/ 357 w 1751"/>
                <a:gd name="T117" fmla="*/ 69 h 911"/>
                <a:gd name="T118" fmla="*/ 271 w 1751"/>
                <a:gd name="T119" fmla="*/ 89 h 911"/>
                <a:gd name="T120" fmla="*/ 179 w 1751"/>
                <a:gd name="T121" fmla="*/ 91 h 911"/>
                <a:gd name="T122" fmla="*/ 75 w 1751"/>
                <a:gd name="T123" fmla="*/ 69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75" y="69"/>
                  </a:ln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786" y="3867"/>
              <a:ext cx="46" cy="62"/>
            </a:xfrm>
            <a:custGeom>
              <a:avLst/>
              <a:gdLst>
                <a:gd name="T0" fmla="*/ 90 w 90"/>
                <a:gd name="T1" fmla="*/ 0 h 126"/>
                <a:gd name="T2" fmla="*/ 90 w 90"/>
                <a:gd name="T3" fmla="*/ 0 h 126"/>
                <a:gd name="T4" fmla="*/ 79 w 90"/>
                <a:gd name="T5" fmla="*/ 19 h 126"/>
                <a:gd name="T6" fmla="*/ 68 w 90"/>
                <a:gd name="T7" fmla="*/ 35 h 126"/>
                <a:gd name="T8" fmla="*/ 57 w 90"/>
                <a:gd name="T9" fmla="*/ 57 h 126"/>
                <a:gd name="T10" fmla="*/ 44 w 90"/>
                <a:gd name="T11" fmla="*/ 76 h 126"/>
                <a:gd name="T12" fmla="*/ 35 w 90"/>
                <a:gd name="T13" fmla="*/ 94 h 126"/>
                <a:gd name="T14" fmla="*/ 24 w 90"/>
                <a:gd name="T15" fmla="*/ 107 h 126"/>
                <a:gd name="T16" fmla="*/ 11 w 90"/>
                <a:gd name="T17" fmla="*/ 118 h 126"/>
                <a:gd name="T18" fmla="*/ 0 w 90"/>
                <a:gd name="T1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26">
                  <a:moveTo>
                    <a:pt x="90" y="0"/>
                  </a:moveTo>
                  <a:lnTo>
                    <a:pt x="90" y="0"/>
                  </a:lnTo>
                  <a:lnTo>
                    <a:pt x="79" y="19"/>
                  </a:lnTo>
                  <a:lnTo>
                    <a:pt x="68" y="35"/>
                  </a:lnTo>
                  <a:lnTo>
                    <a:pt x="57" y="57"/>
                  </a:lnTo>
                  <a:lnTo>
                    <a:pt x="44" y="76"/>
                  </a:lnTo>
                  <a:lnTo>
                    <a:pt x="35" y="94"/>
                  </a:lnTo>
                  <a:lnTo>
                    <a:pt x="24" y="107"/>
                  </a:lnTo>
                  <a:lnTo>
                    <a:pt x="11" y="118"/>
                  </a:lnTo>
                  <a:lnTo>
                    <a:pt x="0" y="12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171" y="3850"/>
              <a:ext cx="2" cy="31"/>
            </a:xfrm>
            <a:custGeom>
              <a:avLst/>
              <a:gdLst>
                <a:gd name="T0" fmla="*/ 0 w 4"/>
                <a:gd name="T1" fmla="*/ 0 h 63"/>
                <a:gd name="T2" fmla="*/ 0 w 4"/>
                <a:gd name="T3" fmla="*/ 0 h 63"/>
                <a:gd name="T4" fmla="*/ 0 w 4"/>
                <a:gd name="T5" fmla="*/ 15 h 63"/>
                <a:gd name="T6" fmla="*/ 4 w 4"/>
                <a:gd name="T7" fmla="*/ 37 h 63"/>
                <a:gd name="T8" fmla="*/ 4 w 4"/>
                <a:gd name="T9" fmla="*/ 57 h 63"/>
                <a:gd name="T10" fmla="*/ 4 w 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3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37"/>
                  </a:lnTo>
                  <a:lnTo>
                    <a:pt x="4" y="57"/>
                  </a:lnTo>
                  <a:lnTo>
                    <a:pt x="4" y="6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3057" y="3500"/>
              <a:ext cx="111" cy="3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018636" y="3826721"/>
            <a:ext cx="95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6A2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94070" y="4724206"/>
            <a:ext cx="480913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Vũ Thị Thu Hương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2915" y="5251261"/>
            <a:ext cx="231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2022 - 2023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5" descr="BOOK3D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30534"/>
            <a:ext cx="787036" cy="54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2" descr="B_W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857252"/>
            <a:ext cx="836023" cy="62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8257358" y="857251"/>
            <a:ext cx="2571750" cy="860822"/>
            <a:chOff x="1488" y="1892"/>
            <a:chExt cx="2163" cy="540"/>
          </a:xfrm>
        </p:grpSpPr>
        <p:sp>
          <p:nvSpPr>
            <p:cNvPr id="36" name="Rectangle 7">
              <a:hlinkClick r:id="rId6" action="ppaction://hlinkpres?slideindex=6&amp;slidetitle=Slide 6"/>
            </p:cNvPr>
            <p:cNvSpPr>
              <a:spLocks noChangeArrowheads="1"/>
            </p:cNvSpPr>
            <p:nvPr/>
          </p:nvSpPr>
          <p:spPr bwMode="auto">
            <a:xfrm>
              <a:off x="2381" y="1933"/>
              <a:ext cx="1270" cy="4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800" eaLnBrk="0" hangingPunct="0">
                <a:defRPr/>
              </a:pPr>
              <a:endParaRPr lang="vi-VN" sz="1350">
                <a:solidFill>
                  <a:srgbClr val="08624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Picture 8" descr="AG00029_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88" y="1892"/>
              <a:ext cx="668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" name="Picture 11" descr="boo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292836"/>
            <a:ext cx="887204" cy="70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08026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0" y="1055967"/>
            <a:ext cx="3384377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smtClean="0"/>
              <a:t>Câu 1:</a:t>
            </a:r>
            <a:r>
              <a:rPr lang="vi-VN" sz="2600" smtClean="0"/>
              <a:t> 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1:  01100110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2:  10011001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3:  10000001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4: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5: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6:  00100100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7:  00111100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8:  </a:t>
            </a:r>
            <a:r>
              <a:rPr lang="vi-VN" sz="2600" smtClean="0"/>
              <a:t>00011000</a:t>
            </a:r>
            <a:endParaRPr lang="vi-VN" sz="2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3550" y="5422980"/>
            <a:ext cx="686019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vi-VN" sz="2400" b="1" smtClean="0"/>
              <a:t>Câu 2: </a:t>
            </a:r>
            <a:r>
              <a:rPr lang="vi-VN" sz="2400" smtClean="0"/>
              <a:t> 01100110  10011001  10000001 01000010 01000010  00100100 00111100  00011000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62353"/>
              </p:ext>
            </p:extLst>
          </p:nvPr>
        </p:nvGraphicFramePr>
        <p:xfrm>
          <a:off x="4283968" y="177282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370627"/>
              </p:ext>
            </p:extLst>
          </p:nvPr>
        </p:nvGraphicFramePr>
        <p:xfrm>
          <a:off x="4288888" y="177774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0567" y="348262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97604" y="1745512"/>
            <a:ext cx="6860194" cy="31683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>
                <a:solidFill>
                  <a:srgbClr val="0000FF"/>
                </a:solidFill>
              </a:rPr>
              <a:t>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mtClean="0">
                <a:solidFill>
                  <a:srgbClr val="0000FF"/>
                </a:solidFill>
              </a:rPr>
              <a:t>Bit </a:t>
            </a:r>
            <a:r>
              <a:rPr lang="vi-VN">
                <a:solidFill>
                  <a:srgbClr val="0000FF"/>
                </a:solidFill>
              </a:rPr>
              <a:t>là đơn vị đo nhỏ nhất trong lưu trữ thông tin</a:t>
            </a:r>
            <a:r>
              <a:rPr lang="vi-VN" smtClean="0">
                <a:solidFill>
                  <a:srgbClr val="0000FF"/>
                </a:solidFill>
              </a:rPr>
              <a:t>.</a:t>
            </a:r>
            <a:endParaRPr lang="vi-VN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5512"/>
            <a:ext cx="757141" cy="68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404664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2" y="2771166"/>
            <a:ext cx="1821248" cy="2428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Dãy bit là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491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199515"/>
            <a:ext cx="1900674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dãy kí hiệu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5" y="2771166"/>
            <a:ext cx="1800921" cy="240122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83769" y="5199515"/>
            <a:ext cx="201730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âm thanh phát ra từ máy tính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04" y="2771166"/>
            <a:ext cx="1780595" cy="237412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30860" y="5199515"/>
            <a:ext cx="189443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dãy chỉ gồm dãy số 2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7" y="2771173"/>
            <a:ext cx="1702150" cy="2269533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823129" y="5199515"/>
            <a:ext cx="192638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chữ số từ 0 đến 9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4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708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Máy tính sử dụng dãy bit để làm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21" y="5308426"/>
            <a:ext cx="1772813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các số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708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4" y="5308426"/>
            <a:ext cx="1845476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văn bản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708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3" y="5308426"/>
            <a:ext cx="2140694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708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738617" y="5308426"/>
            <a:ext cx="2405385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số, văn bản,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6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2" y="2975366"/>
            <a:ext cx="1603497" cy="2137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Dữ liệu trong máy tính được mã hóa thành dãy bit vì: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đáng tin cậy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01" y="2975366"/>
            <a:ext cx="1603497" cy="213799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chỉ làm việc với hai kí tự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23" y="2975366"/>
            <a:ext cx="1603497" cy="213799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83232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được xử lí dễ dàng hơn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45" y="2975366"/>
            <a:ext cx="1603497" cy="213799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907453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chiếm ít dung lượng nhớ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5603" y="5473535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l"/>
            <a:r>
              <a:rPr lang="en-US" sz="2400" b="1" smtClean="0">
                <a:solidFill>
                  <a:srgbClr val="0000FF"/>
                </a:solidFill>
              </a:rPr>
              <a:t>        Một số đơn vị cơ bản đo dung lượng thông tin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455624" cy="26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6036" y="1163700"/>
            <a:ext cx="8350853" cy="457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smtClean="0">
                <a:solidFill>
                  <a:srgbClr val="0000FF"/>
                </a:solidFill>
              </a:rPr>
              <a:t>    - Bit là đơn vị đo dung lượng thông tin nhỏ nhất trong máy tính.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9" y="1584744"/>
            <a:ext cx="2592289" cy="128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880015" y="383503"/>
            <a:ext cx="615105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2. Đơn vị đo thông tin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690263" cy="5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1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Usb Bộ Nhớ Thanh Đèn - Miễn Phí vector hình ảnh trên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4" y="1367236"/>
            <a:ext cx="2834559" cy="3672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0" y="5215993"/>
            <a:ext cx="2448272" cy="1440160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0674" y="1975585"/>
            <a:ext cx="2838691" cy="174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82" y="1367235"/>
            <a:ext cx="3004219" cy="249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80710"/>
            <a:ext cx="3149544" cy="28317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-1" y="3501007"/>
            <a:ext cx="1475657" cy="13681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Ổ cứng: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1 TB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068534" y="5504025"/>
            <a:ext cx="1719490" cy="1152128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Thẻ nhớ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8GB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3414143" y="3980710"/>
            <a:ext cx="1547672" cy="1306168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tx1"/>
                </a:solidFill>
                <a:latin typeface="+mj-lt"/>
              </a:rPr>
              <a:t>USB </a:t>
            </a:r>
            <a:r>
              <a:rPr lang="vi-VN" sz="2000" b="1" smtClean="0">
                <a:solidFill>
                  <a:schemeClr val="tx1"/>
                </a:solidFill>
                <a:latin typeface="+mj-lt"/>
              </a:rPr>
              <a:t>flash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364928" y="1367236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Compact (CD)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700 MB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6399003" y="5487804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kĩ thuật số (DVD)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4.7 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46531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H1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0824" y="37960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H2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1686" y="3494952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H3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6523" y="6301594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H4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52120" y="6414350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H5</a:t>
            </a:r>
            <a:endParaRPr lang="vi-VN" b="1">
              <a:solidFill>
                <a:srgbClr val="FF0000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9" y="134202"/>
            <a:ext cx="812621" cy="77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7340" y="134202"/>
            <a:ext cx="8047148" cy="9905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vi-VN" sz="2300" b="1" smtClean="0">
              <a:solidFill>
                <a:prstClr val="black"/>
              </a:solidFill>
              <a:latin typeface="Times New Roman"/>
            </a:endParaRPr>
          </a:p>
          <a:p>
            <a:pPr algn="just"/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Em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hãy quan sát các hình ảnh sau và cho biết đây là thiết bị nhớ nào và </a:t>
            </a:r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trình bày thông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tin về dung lượng của từng thiết bị nhớ?</a:t>
            </a:r>
            <a:endParaRPr lang="vi-VN" sz="2300">
              <a:solidFill>
                <a:prstClr val="black"/>
              </a:solidFill>
              <a:latin typeface="Times New Roman"/>
            </a:endParaRPr>
          </a:p>
          <a:p>
            <a:pPr algn="just"/>
            <a:endParaRPr lang="vi-VN" sz="2300"/>
          </a:p>
        </p:txBody>
      </p:sp>
    </p:spTree>
    <p:extLst>
      <p:ext uri="{BB962C8B-B14F-4D97-AF65-F5344CB8AC3E}">
        <p14:creationId xmlns:p14="http://schemas.microsoft.com/office/powerpoint/2010/main" val="39327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15" grpId="0"/>
      <p:bldP spid="16" grpId="0"/>
      <p:bldP spid="17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11562" y="1268760"/>
            <a:ext cx="7550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 1. Em hãy quan sát hình sau và cho biết thông tin về dung lượng của từng ổ đĩa?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3" y="1988840"/>
            <a:ext cx="7754301" cy="397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2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03232" cy="634082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    </a:t>
            </a:r>
            <a:endParaRPr lang="vi-VN" sz="3600" b="1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515" y="1600948"/>
            <a:ext cx="8283677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2. Em hãy quan sát hình sau và cho biết dung lượng của mỗi tệp?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3960" y="548680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</a:rPr>
              <a:t>Ai nhanh hơn?</a:t>
            </a:r>
            <a:endParaRPr lang="vi-VN" sz="3600" b="1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" y="2420890"/>
            <a:ext cx="8280919" cy="2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07" y="401964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85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24477" y="1484783"/>
            <a:ext cx="7895046" cy="100811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>
                <a:solidFill>
                  <a:prstClr val="black"/>
                </a:solidFill>
                <a:latin typeface="+mj-lt"/>
              </a:rPr>
              <a:t>Câu 1: Một GB xấp xỉ bao nhiêu byte?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817719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vi-VN" sz="2800" smtClean="0">
              <a:solidFill>
                <a:prstClr val="black"/>
              </a:solidFill>
              <a:latin typeface="+mj-lt"/>
            </a:endParaRPr>
          </a:p>
          <a:p>
            <a:pPr>
              <a:defRPr/>
            </a:pPr>
            <a:r>
              <a:rPr lang="vi-VN" sz="2800" smtClean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byte</a:t>
            </a:r>
          </a:p>
          <a:p>
            <a:pPr>
              <a:defRPr/>
            </a:pP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2" y="282190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triệu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6" y="39562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2" y="3960470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2843197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62" y="4019875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4001245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2894869"/>
            <a:ext cx="549444" cy="6437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5E8988-359A-4EDF-BCF0-69913E4A6F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941168"/>
            <a:ext cx="1592746" cy="177173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64" y="2681625"/>
            <a:ext cx="88204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</a:t>
            </a:r>
          </a:p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THÔNG TIN TRONG MÁY TÍNH</a:t>
            </a:r>
            <a:endParaRPr lang="vi-VN" sz="4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59568" y="1484784"/>
            <a:ext cx="8826807" cy="101284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2: khả năng lưu trữ của một thiết bị nhớ là? 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9536" y="2891892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Dung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19642" y="28960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Khối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9536" y="4113584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Thể tích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819642" y="4117773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Năng lực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779637" y="2917370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840087" y="4146948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4158548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2937340"/>
            <a:ext cx="603557" cy="707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9B1F08-E992-43DA-8993-50F2CF46D2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6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23508" y="1371996"/>
            <a:ext cx="8568972" cy="92487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3: Bao nhiêu ‘byte’ tạo thành 1 ‘kilobyte’?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716242"/>
            <a:ext cx="46754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64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50336" y="3628031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0336" y="4580913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2048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2092" y="5552528"/>
            <a:ext cx="468601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10240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71" y="2778999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860032" y="467838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84337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06" y="3755054"/>
            <a:ext cx="603557" cy="643793"/>
          </a:xfrm>
          <a:prstGeom prst="rect">
            <a:avLst/>
          </a:prstGeom>
        </p:spPr>
      </p:pic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:a16="http://schemas.microsoft.com/office/drawing/2014/main" id="{9C7DBEE8-26A1-4F05-AA2B-AE4A4318B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95649" y="1412776"/>
            <a:ext cx="7895046" cy="278362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4: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một bức ảnh chụp bằng một máy ảnh chuyên nghiệp có dung lượng khoảng 12MB. Vậy thẻ nhớ 16GB có thể chứa bao nhiêu bức ảnh?</a:t>
            </a:r>
            <a:r>
              <a:rPr lang="vi-VN" sz="3200" b="1">
                <a:solidFill>
                  <a:srgbClr val="FF0000"/>
                </a:solidFill>
              </a:rPr>
              <a:t> </a:t>
            </a:r>
            <a:endParaRPr lang="vi-VN" sz="3200" b="1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vi-VN" sz="3200" b="1" smtClean="0">
                <a:solidFill>
                  <a:srgbClr val="FF0000"/>
                </a:solidFill>
              </a:rPr>
              <a:t>(</a:t>
            </a:r>
            <a:r>
              <a:rPr lang="vi-VN" sz="3200" b="1">
                <a:solidFill>
                  <a:srgbClr val="FF0000"/>
                </a:solidFill>
              </a:rPr>
              <a:t>thảo luận nhóm: 5 phút) 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32163" y="4517528"/>
            <a:ext cx="5747575" cy="13455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>
                <a:solidFill>
                  <a:schemeClr val="tx1"/>
                </a:solidFill>
                <a:latin typeface="+mj-lt"/>
              </a:rPr>
              <a:t>1365</a:t>
            </a:r>
            <a:r>
              <a:rPr lang="vi-VN" sz="3200">
                <a:solidFill>
                  <a:schemeClr val="tx1"/>
                </a:solidFill>
                <a:latin typeface="+mj-lt"/>
              </a:rPr>
              <a:t> bức ảnh </a:t>
            </a:r>
            <a:endParaRPr lang="vi-VN" sz="320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=16.1024 : 12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081C38-2E74-462B-B16D-40542823C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5013176"/>
            <a:ext cx="1592746" cy="16997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7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7872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76299" y="1196752"/>
            <a:ext cx="8089224" cy="1224136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2800" b="1" u="sng" smtClean="0">
                <a:solidFill>
                  <a:prstClr val="black"/>
                </a:solidFill>
                <a:latin typeface="Times New Roman"/>
              </a:rPr>
              <a:t>Câu hỏi 1:</a:t>
            </a:r>
            <a:r>
              <a:rPr lang="vi-VN" sz="280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vi-VN" sz="2800" b="1" smtClean="0">
                <a:solidFill>
                  <a:schemeClr val="tx1"/>
                </a:solidFill>
                <a:latin typeface="Times New Roman"/>
              </a:rPr>
              <a:t>Em hãy kiểm tra và ghi lại dung lượng các ổ đĩa  của máy tính mà em đang sử dụng</a:t>
            </a:r>
            <a:endParaRPr lang="vi-VN" sz="2800" dirty="0">
              <a:solidFill>
                <a:schemeClr val="tx1"/>
              </a:solidFill>
              <a:latin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564904"/>
            <a:ext cx="8097978" cy="3960440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481" y="203901"/>
            <a:ext cx="72008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95208" y="226940"/>
            <a:ext cx="408104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3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67545" y="847621"/>
            <a:ext cx="8424936" cy="18397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2: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(thảo luận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nhóm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: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10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phút) </a:t>
            </a:r>
            <a:endParaRPr lang="vi-VN" sz="3200" smtClean="0">
              <a:solidFill>
                <a:prstClr val="black"/>
              </a:solidFill>
              <a:latin typeface="+mj-lt"/>
            </a:endParaRPr>
          </a:p>
          <a:p>
            <a:pPr algn="just">
              <a:defRPr/>
            </a:pPr>
            <a:r>
              <a:rPr lang="vi-VN" sz="2800" b="1" smtClean="0">
                <a:solidFill>
                  <a:prstClr val="black"/>
                </a:solidFill>
                <a:latin typeface="+mj-lt"/>
              </a:rPr>
              <a:t>Thực hiện tương tự như Hoạt động 1 với dãy các số từ 0 đến 15 để tìm mã hóa của các số từ 8 đến 15 và đưa ra nhận xét.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5" y="2739345"/>
            <a:ext cx="4405057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ã </a:t>
            </a:r>
            <a:r>
              <a:rPr lang="it-IT" sz="2500" b="1">
                <a:latin typeface="Times New Roman" pitchFamily="18" charset="0"/>
                <a:ea typeface="Times New Roman"/>
                <a:cs typeface="Times New Roman" pitchFamily="18" charset="0"/>
              </a:rPr>
              <a:t>hóa các số từ số 8 đến 15 là: 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Số 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8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9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12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13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14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15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1111</a:t>
            </a:r>
          </a:p>
        </p:txBody>
      </p:sp>
      <p:sp>
        <p:nvSpPr>
          <p:cNvPr id="6" name="Rectangle 5"/>
          <p:cNvSpPr/>
          <p:nvPr/>
        </p:nvSpPr>
        <p:spPr>
          <a:xfrm>
            <a:off x="4996685" y="2768841"/>
            <a:ext cx="3984284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* </a:t>
            </a:r>
            <a:r>
              <a:rPr lang="it-IT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Nhận xét: </a:t>
            </a:r>
            <a:endParaRPr lang="vi-VN" sz="2800" b="1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 </a:t>
            </a:r>
            <a:r>
              <a:rPr lang="vi-VN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mã hóa </a:t>
            </a: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các số từ 8 đến 15 ta cần dùng 4 bit.</a:t>
            </a:r>
          </a:p>
          <a:p>
            <a:pPr lvl="0" algn="just"/>
            <a:r>
              <a:rPr lang="vi-VN" sz="2800" smtClean="0">
                <a:latin typeface="+mj-lt"/>
              </a:rPr>
              <a:t>(Tập </a:t>
            </a:r>
            <a:r>
              <a:rPr lang="vi-VN" sz="2800">
                <a:latin typeface="+mj-lt"/>
              </a:rPr>
              <a:t>hợp các số đã cho càng nhiều, sẽ mã hoá được số càng lớn. Khi đó, dãy kí hiệu 0 và 1 của mỗi số sẽ càng </a:t>
            </a:r>
            <a:r>
              <a:rPr lang="vi-VN" sz="2800" smtClean="0">
                <a:latin typeface="+mj-lt"/>
              </a:rPr>
              <a:t>dài)</a:t>
            </a:r>
          </a:p>
          <a:p>
            <a:pPr lvl="0" algn="just"/>
            <a:endParaRPr lang="vi-VN" sz="2800">
              <a:effectLst/>
              <a:latin typeface="+mj-lt"/>
              <a:ea typeface="Times New Roman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6421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868948" y="79460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70477" y="1418812"/>
            <a:ext cx="7895046" cy="241583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3: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(thảo luận nhóm: 5 phút) </a:t>
            </a:r>
          </a:p>
          <a:p>
            <a:pPr algn="just">
              <a:defRPr/>
            </a:pP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mỗi giờ phim chiếm khoảng 5GB, mỗi bộ phim có độ dài trung bình 1,5 giờ. Vậy một  cứng 2 TB chứa được bao nhiêu bộ phim?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251880" y="3834651"/>
            <a:ext cx="6938122" cy="173798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341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 bộ phim </a:t>
            </a:r>
          </a:p>
          <a:p>
            <a:pPr algn="ctr"/>
            <a:r>
              <a:rPr lang="vi-VN" sz="3200">
                <a:solidFill>
                  <a:schemeClr val="tx1"/>
                </a:solidFill>
                <a:latin typeface="+mj-lt"/>
              </a:rPr>
              <a:t>=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2 .1024 : (4.1,5)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28357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68948" y="551396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6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822" y="548680"/>
            <a:ext cx="3176356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GHI NHỚ</a:t>
            </a:r>
            <a:endParaRPr lang="vi-VN" sz="36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556792"/>
            <a:ext cx="8064896" cy="367240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>
                <a:latin typeface="+mj-lt"/>
              </a:rPr>
              <a:t>- 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z="3200" smtClean="0">
                <a:latin typeface="+mj-lt"/>
              </a:rPr>
              <a:t>- Bit </a:t>
            </a:r>
            <a:r>
              <a:rPr lang="vi-VN" sz="3200">
                <a:latin typeface="+mj-lt"/>
              </a:rPr>
              <a:t>là đơn vị đo </a:t>
            </a:r>
            <a:r>
              <a:rPr lang="vi-VN" sz="3200" smtClean="0">
                <a:latin typeface="+mj-lt"/>
              </a:rPr>
              <a:t>nhỏ </a:t>
            </a:r>
            <a:r>
              <a:rPr lang="vi-VN" sz="3200">
                <a:latin typeface="+mj-lt"/>
              </a:rPr>
              <a:t>nhất trong </a:t>
            </a:r>
            <a:r>
              <a:rPr lang="vi-VN" sz="3200" smtClean="0">
                <a:latin typeface="+mj-lt"/>
              </a:rPr>
              <a:t>lưu trữ thông tin.</a:t>
            </a:r>
          </a:p>
          <a:p>
            <a:pPr marL="457200" indent="-457200" algn="just">
              <a:buFontTx/>
              <a:buChar char="-"/>
            </a:pPr>
            <a:r>
              <a:rPr lang="vi-VN" sz="3200" smtClean="0">
                <a:latin typeface="+mj-lt"/>
              </a:rPr>
              <a:t>Một số đơn vị cơ bản đo dung lượng thông tin: B, MB, GB, TB, TB.</a:t>
            </a:r>
            <a:endParaRPr lang="vi-VN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96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822" y="548680"/>
            <a:ext cx="3176356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GHI NHỚ</a:t>
            </a:r>
            <a:endParaRPr lang="vi-VN" sz="36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556792"/>
            <a:ext cx="8064896" cy="530120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vi-VN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433" y="1791350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Giải thích được có thể biểu diễn thông tin chỉ với hai kí hiệu 0 và 1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Biết được bit là đơn vị nhỏ nhất trong lưu trữ thông tin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Nêu được tên và độ lớn( xấp xỉ theo hệ thập phân) của các đơn vị cơ bản đo dụng lượng thông tin: Byte, KB, MB, GB, quy đổi được một cách gần đúng giữa các đơn vị đo này. VD: 1 KB xấp xỉ 1000 Byte, 1 MB xấp xỉ bằng 1 triệu Byte, 1 GB xấp xỉ bằng 1 tỉ Byte.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Nêu được sơ lược khả năng lưu trữ của các thiết bị nhớ thông dụng như đĩa cứng, USB, CD, thẻ nhớ…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74106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551571"/>
              </p:ext>
            </p:extLst>
          </p:nvPr>
        </p:nvGraphicFramePr>
        <p:xfrm>
          <a:off x="609600" y="1600200"/>
          <a:ext cx="8205512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9356F2A-C993-4130-8B7B-035594170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12578"/>
              </p:ext>
            </p:extLst>
          </p:nvPr>
        </p:nvGraphicFramePr>
        <p:xfrm>
          <a:off x="3257550" y="2057400"/>
          <a:ext cx="5486400" cy="57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1021947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36391199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955928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84905187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33" name="Speech Bubble: Oval 18">
            <a:extLst>
              <a:ext uri="{FF2B5EF4-FFF2-40B4-BE49-F238E27FC236}">
                <a16:creationId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86106" y="1124929"/>
            <a:ext cx="3914394" cy="1341656"/>
          </a:xfrm>
          <a:prstGeom prst="wedgeEllipseCallout">
            <a:avLst>
              <a:gd name="adj1" fmla="val -30942"/>
              <a:gd name="adj2" fmla="val 30244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800" b="1" u="sng">
                <a:solidFill>
                  <a:schemeClr val="lt1"/>
                </a:solidFill>
                <a:latin typeface="+mj-lt"/>
              </a:rPr>
              <a:t>Bước 1</a:t>
            </a:r>
            <a:r>
              <a:rPr lang="vi-VN" sz="2800">
                <a:solidFill>
                  <a:schemeClr val="lt1"/>
                </a:solidFill>
                <a:latin typeface="+mj-lt"/>
              </a:rPr>
              <a:t>: Thu gọn dãy số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4337865" y="1157135"/>
            <a:ext cx="35012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3048251" y="3138031"/>
            <a:ext cx="519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3024600" y="3991530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3024600" y="4825426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:a16="http://schemas.microsoft.com/office/drawing/2014/main" id="{91431A44-457D-4EE8-AFE0-3CE4FB3CC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52796"/>
              </p:ext>
            </p:extLst>
          </p:nvPr>
        </p:nvGraphicFramePr>
        <p:xfrm>
          <a:off x="3638550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2102194748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1363911993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1795592811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849051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id="{E687266D-ABFC-4F00-A424-BF260F577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96784"/>
              </p:ext>
            </p:extLst>
          </p:nvPr>
        </p:nvGraphicFramePr>
        <p:xfrm>
          <a:off x="5938069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4A88D0A-D955-45A5-ADEE-02BC18B8B5A3}"/>
              </a:ext>
            </a:extLst>
          </p:cNvPr>
          <p:cNvCxnSpPr>
            <a:cxnSpLocks/>
          </p:cNvCxnSpPr>
          <p:nvPr/>
        </p:nvCxnSpPr>
        <p:spPr>
          <a:xfrm>
            <a:off x="5943600" y="30262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58FC4858-B881-4E4A-B63E-041859AD3862}"/>
              </a:ext>
            </a:extLst>
          </p:cNvPr>
          <p:cNvSpPr/>
          <p:nvPr/>
        </p:nvSpPr>
        <p:spPr>
          <a:xfrm>
            <a:off x="5995219" y="3048000"/>
            <a:ext cx="457197" cy="66090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8305138" y="3084913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6D4157B-778C-45D5-A380-77BECC8D1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14648"/>
              </p:ext>
            </p:extLst>
          </p:nvPr>
        </p:nvGraphicFramePr>
        <p:xfrm>
          <a:off x="7108157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id="{C056B33A-5210-4223-96AB-34B1E480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61487"/>
              </p:ext>
            </p:extLst>
          </p:nvPr>
        </p:nvGraphicFramePr>
        <p:xfrm>
          <a:off x="5943600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97770A-B3F7-4CD9-9928-DF130B3F024A}"/>
              </a:ext>
            </a:extLst>
          </p:cNvPr>
          <p:cNvCxnSpPr>
            <a:cxnSpLocks/>
          </p:cNvCxnSpPr>
          <p:nvPr/>
        </p:nvCxnSpPr>
        <p:spPr>
          <a:xfrm>
            <a:off x="7103227" y="3886200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08EEB888-B824-4CFD-A16C-82BE46C3B4AE}"/>
              </a:ext>
            </a:extLst>
          </p:cNvPr>
          <p:cNvSpPr/>
          <p:nvPr/>
        </p:nvSpPr>
        <p:spPr>
          <a:xfrm>
            <a:off x="6000750" y="3962400"/>
            <a:ext cx="451666" cy="5955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8305138" y="3976242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48" name="Table 2">
            <a:extLst>
              <a:ext uri="{FF2B5EF4-FFF2-40B4-BE49-F238E27FC236}">
                <a16:creationId xmlns:a16="http://schemas.microsoft.com/office/drawing/2014/main" id="{8D087703-F8C9-48AE-A347-985645B6C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616378"/>
              </p:ext>
            </p:extLst>
          </p:nvPr>
        </p:nvGraphicFramePr>
        <p:xfrm>
          <a:off x="6539113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0EE29B1-6EE3-4517-97CC-580C8B30C271}"/>
              </a:ext>
            </a:extLst>
          </p:cNvPr>
          <p:cNvCxnSpPr>
            <a:cxnSpLocks/>
          </p:cNvCxnSpPr>
          <p:nvPr/>
        </p:nvCxnSpPr>
        <p:spPr>
          <a:xfrm>
            <a:off x="6525661" y="47788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id="{D6A83320-6543-410F-BB66-244933819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41282"/>
              </p:ext>
            </p:extLst>
          </p:nvPr>
        </p:nvGraphicFramePr>
        <p:xfrm>
          <a:off x="5938069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sp>
        <p:nvSpPr>
          <p:cNvPr id="51" name="Oval 50">
            <a:extLst>
              <a:ext uri="{FF2B5EF4-FFF2-40B4-BE49-F238E27FC236}">
                <a16:creationId xmlns:a16="http://schemas.microsoft.com/office/drawing/2014/main" id="{7452FCC8-0002-4E00-89FF-5E5A8C9554E4}"/>
              </a:ext>
            </a:extLst>
          </p:cNvPr>
          <p:cNvSpPr/>
          <p:nvPr/>
        </p:nvSpPr>
        <p:spPr>
          <a:xfrm>
            <a:off x="5990129" y="4874150"/>
            <a:ext cx="457197" cy="6122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8305138" y="4963180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</p:spTree>
    <p:extLst>
      <p:ext uri="{BB962C8B-B14F-4D97-AF65-F5344CB8AC3E}">
        <p14:creationId xmlns:p14="http://schemas.microsoft.com/office/powerpoint/2010/main" val="23806793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/>
      <p:bldP spid="36" grpId="0"/>
      <p:bldP spid="37" grpId="0"/>
      <p:bldP spid="41" grpId="0" animBg="1"/>
      <p:bldP spid="42" grpId="0"/>
      <p:bldP spid="46" grpId="0" animBg="1"/>
      <p:bldP spid="47" grpId="0"/>
      <p:bldP spid="51" grpId="0" animBg="1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171450" y="1541901"/>
            <a:ext cx="3867151" cy="1687890"/>
          </a:xfrm>
          <a:prstGeom prst="wedgeEllipseCallout">
            <a:avLst>
              <a:gd name="adj1" fmla="val -23500"/>
              <a:gd name="adj2" fmla="val 13797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u="sng">
                <a:solidFill>
                  <a:schemeClr val="lt1"/>
                </a:solidFill>
                <a:latin typeface="+mj-lt"/>
              </a:rPr>
              <a:t>Bước 2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: Chuyển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vị trí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của số 4 thành hai kí hiệu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0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và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3644129" y="957126"/>
            <a:ext cx="5240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B896B78E-682F-4AD4-89B5-F71E2A464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169943"/>
              </p:ext>
            </p:extLst>
          </p:nvPr>
        </p:nvGraphicFramePr>
        <p:xfrm>
          <a:off x="3924301" y="3221482"/>
          <a:ext cx="4572000" cy="2355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325">
                  <a:extLst>
                    <a:ext uri="{9D8B030D-6E8A-4147-A177-3AD203B41FA5}">
                      <a16:colId xmlns:a16="http://schemas.microsoft.com/office/drawing/2014/main" val="2099839352"/>
                    </a:ext>
                  </a:extLst>
                </a:gridCol>
                <a:gridCol w="1585823">
                  <a:extLst>
                    <a:ext uri="{9D8B030D-6E8A-4147-A177-3AD203B41FA5}">
                      <a16:colId xmlns:a16="http://schemas.microsoft.com/office/drawing/2014/main" val="2415041401"/>
                    </a:ext>
                  </a:extLst>
                </a:gridCol>
                <a:gridCol w="1832852">
                  <a:extLst>
                    <a:ext uri="{9D8B030D-6E8A-4147-A177-3AD203B41FA5}">
                      <a16:colId xmlns:a16="http://schemas.microsoft.com/office/drawing/2014/main" val="1097176604"/>
                    </a:ext>
                  </a:extLst>
                </a:gridCol>
              </a:tblGrid>
              <a:tr h="588975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Lần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Vị trí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Kí hiệu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291879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888375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625771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3270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4210051" y="3707585"/>
            <a:ext cx="592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4210051" y="4324818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4210051" y="4942050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5581651" y="3815307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5581651" y="4432540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5581651" y="5049772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6DAB570-4617-4D31-84EC-8B303312B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43734"/>
              </p:ext>
            </p:extLst>
          </p:nvPr>
        </p:nvGraphicFramePr>
        <p:xfrm>
          <a:off x="4534652" y="1600200"/>
          <a:ext cx="346860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303">
                  <a:extLst>
                    <a:ext uri="{9D8B030D-6E8A-4147-A177-3AD203B41FA5}">
                      <a16:colId xmlns:a16="http://schemas.microsoft.com/office/drawing/2014/main" val="1700541360"/>
                    </a:ext>
                  </a:extLst>
                </a:gridCol>
                <a:gridCol w="1734303">
                  <a:extLst>
                    <a:ext uri="{9D8B030D-6E8A-4147-A177-3AD203B41FA5}">
                      <a16:colId xmlns:a16="http://schemas.microsoft.com/office/drawing/2014/main" val="2852814659"/>
                    </a:ext>
                  </a:extLst>
                </a:gridCol>
              </a:tblGrid>
              <a:tr h="23748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tắc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23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7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840504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166CEDB6-4975-452D-A7A4-70A9E04547C7}"/>
              </a:ext>
            </a:extLst>
          </p:cNvPr>
          <p:cNvSpPr txBox="1"/>
          <p:nvPr/>
        </p:nvSpPr>
        <p:spPr>
          <a:xfrm>
            <a:off x="7239002" y="3815307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C2537A-6C7C-46BD-99FA-992F13E056B9}"/>
              </a:ext>
            </a:extLst>
          </p:cNvPr>
          <p:cNvSpPr txBox="1"/>
          <p:nvPr/>
        </p:nvSpPr>
        <p:spPr>
          <a:xfrm>
            <a:off x="7239001" y="4428195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97A035-04BE-45D5-B251-893C78ED6508}"/>
              </a:ext>
            </a:extLst>
          </p:cNvPr>
          <p:cNvSpPr txBox="1"/>
          <p:nvPr/>
        </p:nvSpPr>
        <p:spPr>
          <a:xfrm>
            <a:off x="7239001" y="5041083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2679AD4-B9D8-4C12-82C2-816AA3A101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313832"/>
              </p:ext>
            </p:extLst>
          </p:nvPr>
        </p:nvGraphicFramePr>
        <p:xfrm>
          <a:off x="4515354" y="5891225"/>
          <a:ext cx="2878112" cy="65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74733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/>
      <p:bldP spid="13" grpId="0"/>
      <p:bldP spid="15" grpId="0"/>
      <p:bldP spid="28" grpId="0"/>
      <p:bldP spid="36" grpId="0"/>
      <p:bldP spid="42" grpId="0"/>
      <p:bldP spid="29" grpId="0"/>
      <p:bldP spid="29" grpId="1"/>
      <p:bldP spid="30" grpId="0"/>
      <p:bldP spid="30" grpId="1"/>
      <p:bldP spid="32" grpId="0"/>
      <p:bldP spid="32" grpId="1"/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100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smtClean="0">
                <a:solidFill>
                  <a:srgbClr val="0000FF"/>
                </a:solidFill>
              </a:rPr>
              <a:t>Câu hỏi:</a:t>
            </a:r>
          </a:p>
          <a:p>
            <a:pPr marL="0" indent="0">
              <a:buNone/>
            </a:pPr>
            <a:r>
              <a:rPr lang="en-US" b="1" smtClean="0">
                <a:solidFill>
                  <a:srgbClr val="0000FF"/>
                </a:solidFill>
              </a:rPr>
              <a:t> </a:t>
            </a:r>
            <a:r>
              <a:rPr lang="en-US" smtClean="0">
                <a:solidFill>
                  <a:srgbClr val="0000FF"/>
                </a:solidFill>
              </a:rPr>
              <a:t>Em hãy mã hóa số </a:t>
            </a:r>
            <a:r>
              <a:rPr lang="en-US" b="1" smtClean="0">
                <a:solidFill>
                  <a:srgbClr val="0000FF"/>
                </a:solidFill>
              </a:rPr>
              <a:t>3</a:t>
            </a:r>
            <a:r>
              <a:rPr lang="en-US" smtClean="0">
                <a:solidFill>
                  <a:srgbClr val="0000FF"/>
                </a:solidFill>
              </a:rPr>
              <a:t> và số </a:t>
            </a:r>
            <a:r>
              <a:rPr lang="en-US" b="1" smtClean="0">
                <a:solidFill>
                  <a:srgbClr val="0000FF"/>
                </a:solidFill>
              </a:rPr>
              <a:t>6</a:t>
            </a:r>
            <a:r>
              <a:rPr lang="en-US" smtClean="0">
                <a:solidFill>
                  <a:srgbClr val="0000FF"/>
                </a:solidFill>
              </a:rPr>
              <a:t> theo cách như trên. Hai dãy kí hiệu nhận được có giống nhau không?</a:t>
            </a:r>
          </a:p>
          <a:p>
            <a:pPr marL="0" indent="0" algn="ctr">
              <a:buNone/>
            </a:pPr>
            <a:r>
              <a:rPr lang="en-US" b="1">
                <a:solidFill>
                  <a:srgbClr val="0000FF"/>
                </a:solidFill>
              </a:rPr>
              <a:t>Thảo luận nhóm: (10 phút)</a:t>
            </a:r>
            <a:endParaRPr lang="vi-VN">
              <a:solidFill>
                <a:srgbClr val="0000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43317" y="289385"/>
            <a:ext cx="3885123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solidFill>
                  <a:srgbClr val="FFFF00"/>
                </a:solidFill>
              </a:rPr>
              <a:t>KHỞI ĐỘNG</a:t>
            </a:r>
            <a:endParaRPr lang="vi-VN" b="1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28" y="296540"/>
            <a:ext cx="715596" cy="6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9666" y="850702"/>
            <a:ext cx="417333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err="1" smtClean="0">
                <a:solidFill>
                  <a:srgbClr val="FFFF00"/>
                </a:solidFill>
              </a:rPr>
              <a:t>Kết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quả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mã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hóa</a:t>
            </a:r>
            <a:endParaRPr lang="vi-VN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526" y="2060848"/>
            <a:ext cx="35180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3:</a:t>
            </a:r>
          </a:p>
          <a:p>
            <a:pPr marL="0" indent="0">
              <a:buNone/>
            </a:pP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6332" y="3356992"/>
            <a:ext cx="8364140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Sau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khi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hai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dãy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kí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hiệu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nhận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được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không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giống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88024" y="2132856"/>
            <a:ext cx="2376264" cy="64807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6: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9832" y="2052137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011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6359" y="2124145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7686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74" y="2337492"/>
            <a:ext cx="7726090" cy="8640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200" smtClean="0"/>
              <a:t>a)</a:t>
            </a:r>
            <a:r>
              <a:rPr lang="en-US" sz="2200" smtClean="0"/>
              <a:t> Số được chuyển thành dãy gồm các kí hiệu 0 và 1. Được gọi là dãy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r>
              <a:rPr lang="en-US" sz="2200" b="1" smtClean="0">
                <a:solidFill>
                  <a:srgbClr val="C00000"/>
                </a:solidFill>
              </a:rPr>
              <a:t>(1)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endParaRPr lang="vi-VN" sz="2200" smtClean="0"/>
          </a:p>
          <a:p>
            <a:pPr marL="0" indent="0" algn="just">
              <a:buNone/>
            </a:pPr>
            <a:endParaRPr lang="vi-VN" sz="22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2281" y="1541720"/>
            <a:ext cx="77972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200" b="1">
                <a:solidFill>
                  <a:srgbClr val="0000FF"/>
                </a:solidFill>
              </a:rPr>
              <a:t>Em hãy </a:t>
            </a:r>
            <a:r>
              <a:rPr lang="en-US" sz="2200" b="1" smtClean="0">
                <a:solidFill>
                  <a:srgbClr val="0000FF"/>
                </a:solidFill>
              </a:rPr>
              <a:t>đọc thông </a:t>
            </a:r>
            <a:r>
              <a:rPr lang="en-US" sz="2200" b="1">
                <a:solidFill>
                  <a:srgbClr val="0000FF"/>
                </a:solidFill>
              </a:rPr>
              <a:t>tin </a:t>
            </a:r>
            <a:r>
              <a:rPr lang="en-US" sz="2200" b="1" smtClean="0">
                <a:solidFill>
                  <a:srgbClr val="0000FF"/>
                </a:solidFill>
              </a:rPr>
              <a:t>trang </a:t>
            </a:r>
            <a:r>
              <a:rPr lang="en-US" sz="2200" b="1">
                <a:solidFill>
                  <a:srgbClr val="0000FF"/>
                </a:solidFill>
              </a:rPr>
              <a:t>12-13 (SGK) và điền nội dung thích hợp vào chỗ có dấu (....) để tìm hiểu về cách biểu diễn thông tin trong máy tính:</a:t>
            </a:r>
            <a:endParaRPr lang="vi-VN" sz="2200" b="1">
              <a:solidFill>
                <a:srgbClr val="0000FF"/>
              </a:solidFill>
            </a:endParaRPr>
          </a:p>
          <a:p>
            <a:pPr algn="just"/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07476" y="3197436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200" smtClean="0"/>
              <a:t>b) Văn bản được chuyển thành dãy bit bằng cách chuyển từng.......</a:t>
            </a:r>
            <a:r>
              <a:rPr lang="en-US" sz="2200" b="1" smtClean="0">
                <a:solidFill>
                  <a:srgbClr val="FF0000"/>
                </a:solidFill>
              </a:rPr>
              <a:t>(2)</a:t>
            </a:r>
            <a:r>
              <a:rPr lang="en-US" sz="2200" smtClean="0"/>
              <a:t>..... một. </a:t>
            </a:r>
            <a:endParaRPr lang="vi-VN" sz="2200" smtClean="0"/>
          </a:p>
          <a:p>
            <a:pPr marL="0" indent="0" algn="just">
              <a:buFont typeface="Arial" pitchFamily="34" charset="0"/>
              <a:buNone/>
            </a:pPr>
            <a:endParaRPr lang="vi-VN" sz="220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7823" y="4104132"/>
            <a:ext cx="804963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smtClean="0"/>
              <a:t>c) Hình ảnh cũng cần được chuyển đổi thành dãy bit.  Mỗi......</a:t>
            </a:r>
            <a:r>
              <a:rPr lang="en-US" sz="2200" b="1" smtClean="0">
                <a:solidFill>
                  <a:srgbClr val="FF0000"/>
                </a:solidFill>
              </a:rPr>
              <a:t>(3)</a:t>
            </a:r>
            <a:r>
              <a:rPr lang="en-US" sz="2200" smtClean="0"/>
              <a:t>..... (pixel) trong một ảnh đen trắng được </a:t>
            </a:r>
            <a:r>
              <a:rPr lang="en-US" sz="2200"/>
              <a:t>biểu </a:t>
            </a:r>
            <a:r>
              <a:rPr lang="en-US" sz="2200" smtClean="0"/>
              <a:t>thị </a:t>
            </a:r>
            <a:r>
              <a:rPr lang="en-US" sz="2200"/>
              <a:t>thành </a:t>
            </a:r>
            <a:r>
              <a:rPr lang="en-US" sz="2200" smtClean="0"/>
              <a:t>một bit</a:t>
            </a:r>
            <a:r>
              <a:rPr lang="en-US" sz="2200"/>
              <a:t>.</a:t>
            </a: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4182" y="4994517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smtClean="0"/>
              <a:t>d) </a:t>
            </a:r>
            <a:r>
              <a:rPr lang="en-US" sz="2200" smtClean="0"/>
              <a:t>Âm thanh cũng cần chuyển </a:t>
            </a:r>
            <a:r>
              <a:rPr lang="en-US" sz="2200"/>
              <a:t>đổi </a:t>
            </a:r>
            <a:r>
              <a:rPr lang="en-US" sz="2200" smtClean="0"/>
              <a:t>thành.......</a:t>
            </a:r>
            <a:r>
              <a:rPr lang="en-US" sz="2200" smtClean="0">
                <a:solidFill>
                  <a:srgbClr val="FF0000"/>
                </a:solidFill>
              </a:rPr>
              <a:t>(4)</a:t>
            </a:r>
            <a:r>
              <a:rPr lang="en-US" sz="2200" smtClean="0"/>
              <a:t>..... . </a:t>
            </a:r>
            <a:r>
              <a:rPr lang="en-US" sz="2200"/>
              <a:t>Tốc độ rung của âm thanh được ghi lại dưới dạng </a:t>
            </a:r>
            <a:r>
              <a:rPr lang="en-US" sz="2200" smtClean="0"/>
              <a:t>.......</a:t>
            </a:r>
            <a:r>
              <a:rPr lang="en-US" sz="2200" smtClean="0">
                <a:solidFill>
                  <a:srgbClr val="FF0000"/>
                </a:solidFill>
              </a:rPr>
              <a:t>(5)</a:t>
            </a:r>
            <a:r>
              <a:rPr lang="en-US" sz="2200" smtClean="0"/>
              <a:t>........, </a:t>
            </a:r>
            <a:r>
              <a:rPr lang="en-US" sz="2200"/>
              <a:t>từ đó </a:t>
            </a:r>
            <a:r>
              <a:rPr lang="en-US" sz="2200" smtClean="0"/>
              <a:t>chuyển </a:t>
            </a:r>
            <a:r>
              <a:rPr lang="en-US" sz="2200"/>
              <a:t>thành dãy bit.</a:t>
            </a:r>
            <a:endParaRPr lang="vi-VN" sz="2200"/>
          </a:p>
          <a:p>
            <a:pPr marL="0" indent="0">
              <a:buNone/>
            </a:pP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97" y="2713523"/>
            <a:ext cx="72008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0151" y="3628661"/>
            <a:ext cx="1008112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í tự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76121" y="4105954"/>
            <a:ext cx="1203369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 ảnh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5628" y="4977484"/>
            <a:ext cx="1152128" cy="4308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ãy bit</a:t>
            </a:r>
            <a:endParaRPr lang="vi-VN" sz="2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469626"/>
            <a:ext cx="123542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 trị số</a:t>
            </a:r>
            <a:endParaRPr lang="vi-VN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8624" y="332656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777301" cy="63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49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2" grpId="0" animBg="1"/>
      <p:bldP spid="16" grpId="0" animBg="1"/>
      <p:bldP spid="19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624" y="332656"/>
            <a:ext cx="8003232" cy="63408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65312"/>
            <a:ext cx="3672408" cy="29523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u="sng" smtClean="0">
                <a:solidFill>
                  <a:srgbClr val="0000FF"/>
                </a:solidFill>
              </a:rPr>
              <a:t>Câu </a:t>
            </a:r>
            <a:r>
              <a:rPr lang="vi-VN" sz="2600" b="1" u="sng">
                <a:solidFill>
                  <a:srgbClr val="0000FF"/>
                </a:solidFill>
              </a:rPr>
              <a:t>1:</a:t>
            </a:r>
            <a:r>
              <a:rPr lang="vi-VN" sz="2600">
                <a:solidFill>
                  <a:srgbClr val="0000FF"/>
                </a:solidFill>
              </a:rPr>
              <a:t> Em hãy chuyển mỗi dòng trong hình vẽ thành một dãy bit. </a:t>
            </a:r>
          </a:p>
          <a:p>
            <a:pPr marL="0" indent="0" algn="just">
              <a:buNone/>
            </a:pPr>
            <a:r>
              <a:rPr lang="vi-VN" sz="2600" b="1" u="sng">
                <a:solidFill>
                  <a:srgbClr val="0000FF"/>
                </a:solidFill>
              </a:rPr>
              <a:t>Câu 2:</a:t>
            </a:r>
            <a:r>
              <a:rPr lang="vi-VN" sz="2600">
                <a:solidFill>
                  <a:srgbClr val="0000FF"/>
                </a:solidFill>
              </a:rPr>
              <a:t> Em hãy chuyển cả hình vẽ thành dãy bit bằng cách nối các dãy bit của các dòng lại với </a:t>
            </a:r>
            <a:r>
              <a:rPr lang="vi-VN" sz="2600" smtClean="0">
                <a:solidFill>
                  <a:srgbClr val="0000FF"/>
                </a:solidFill>
              </a:rPr>
              <a:t>nhau </a:t>
            </a:r>
            <a:r>
              <a:rPr lang="vi-VN" sz="2600">
                <a:solidFill>
                  <a:srgbClr val="0000FF"/>
                </a:solidFill>
              </a:rPr>
              <a:t>(từ trên xuống dưới)</a:t>
            </a:r>
          </a:p>
          <a:p>
            <a:pPr marL="0" indent="0" algn="just">
              <a:buNone/>
            </a:pPr>
            <a:endParaRPr lang="vi-VN" sz="2800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5576" y="1224442"/>
            <a:ext cx="7657800" cy="634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smtClean="0">
                <a:solidFill>
                  <a:srgbClr val="0000FF"/>
                </a:solidFill>
              </a:rPr>
              <a:t>Hoạt động 2: Thảo luận nhóm (10 phút)</a:t>
            </a:r>
            <a:endParaRPr lang="vi-VN" b="1">
              <a:solidFill>
                <a:srgbClr val="0000FF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4754"/>
              </p:ext>
            </p:extLst>
          </p:nvPr>
        </p:nvGraphicFramePr>
        <p:xfrm>
          <a:off x="4499992" y="2132856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96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2237</TotalTime>
  <Words>1495</Words>
  <Application>Microsoft Office PowerPoint</Application>
  <PresentationFormat>On-screen Show (4:3)</PresentationFormat>
  <Paragraphs>270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等线</vt:lpstr>
      <vt:lpstr>Times New Roman</vt:lpstr>
      <vt:lpstr>Wingdings</vt:lpstr>
      <vt:lpstr>Office Theme</vt:lpstr>
      <vt:lpstr>1_Office Theme</vt:lpstr>
      <vt:lpstr>2_Office Theme</vt:lpstr>
      <vt:lpstr>4_Office Theme</vt:lpstr>
      <vt:lpstr>3_Office Theme</vt:lpstr>
      <vt:lpstr>CHÀO MỪNG QUÝ THẦY CÔ VỀ DỰ GIỜ!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Biểu diễn thông tin trong máy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  <vt:lpstr>GHI NHỚ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Admin</cp:lastModifiedBy>
  <cp:revision>233</cp:revision>
  <dcterms:created xsi:type="dcterms:W3CDTF">2021-06-22T14:05:55Z</dcterms:created>
  <dcterms:modified xsi:type="dcterms:W3CDTF">2023-05-10T09:35:21Z</dcterms:modified>
</cp:coreProperties>
</file>