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wav" ContentType="audio/wav"/>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84" r:id="rId2"/>
    <p:sldId id="276" r:id="rId3"/>
    <p:sldId id="272" r:id="rId4"/>
    <p:sldId id="258" r:id="rId5"/>
    <p:sldId id="259" r:id="rId6"/>
    <p:sldId id="261" r:id="rId7"/>
    <p:sldId id="277" r:id="rId8"/>
    <p:sldId id="273" r:id="rId9"/>
    <p:sldId id="278" r:id="rId10"/>
    <p:sldId id="274" r:id="rId11"/>
    <p:sldId id="263" r:id="rId12"/>
    <p:sldId id="275" r:id="rId13"/>
    <p:sldId id="279" r:id="rId14"/>
    <p:sldId id="264" r:id="rId15"/>
    <p:sldId id="265" r:id="rId16"/>
    <p:sldId id="266" r:id="rId17"/>
    <p:sldId id="267" r:id="rId18"/>
    <p:sldId id="280" r:id="rId19"/>
    <p:sldId id="268" r:id="rId20"/>
    <p:sldId id="269" r:id="rId21"/>
    <p:sldId id="281" r:id="rId22"/>
    <p:sldId id="270" r:id="rId23"/>
    <p:sldId id="271" r:id="rId24"/>
    <p:sldId id="283" r:id="rId25"/>
    <p:sldId id="282" r:id="rId26"/>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3917"/>
    <a:srgbClr val="1C2C12"/>
    <a:srgbClr val="111B0B"/>
    <a:srgbClr val="233616"/>
    <a:srgbClr val="1D2C12"/>
    <a:srgbClr val="3250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73" d="100"/>
          <a:sy n="73" d="100"/>
        </p:scale>
        <p:origin x="156"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image" Target="../media/image2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5E3A73-1378-4CC0-B6AD-B50CD162F830}" type="datetimeFigureOut">
              <a:rPr lang="en-US" smtClean="0"/>
              <a:t>5/10/2023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B6BFE8-03DD-4DF7-B2CC-5EEC95B29369}" type="slidenum">
              <a:rPr lang="en-US" smtClean="0"/>
              <a:t>‹#›</a:t>
            </a:fld>
            <a:endParaRPr lang="en-US"/>
          </a:p>
        </p:txBody>
      </p:sp>
    </p:spTree>
    <p:extLst>
      <p:ext uri="{BB962C8B-B14F-4D97-AF65-F5344CB8AC3E}">
        <p14:creationId xmlns:p14="http://schemas.microsoft.com/office/powerpoint/2010/main" val="1605023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5"/>
        <p:cNvGrpSpPr/>
        <p:nvPr/>
      </p:nvGrpSpPr>
      <p:grpSpPr>
        <a:xfrm>
          <a:off x="0" y="0"/>
          <a:ext cx="0" cy="0"/>
          <a:chOff x="0" y="0"/>
          <a:chExt cx="0" cy="0"/>
        </a:xfrm>
      </p:grpSpPr>
      <p:sp>
        <p:nvSpPr>
          <p:cNvPr id="1106" name="Google Shape;110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7" name="Google Shape;110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16297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69ED42D-31DF-4464-89DA-06560082BCCB}" type="datetimeFigureOut">
              <a:rPr lang="en-US"/>
              <a:pPr>
                <a:defRPr/>
              </a:pPr>
              <a:t>5/10/2023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B718036-5FC4-4CAC-9B77-37CF3237965A}" type="slidenum">
              <a:rPr lang="en-US"/>
              <a:pPr>
                <a:defRPr/>
              </a:pPr>
              <a:t>‹#›</a:t>
            </a:fld>
            <a:endParaRPr lang="en-US"/>
          </a:p>
        </p:txBody>
      </p:sp>
    </p:spTree>
    <p:extLst>
      <p:ext uri="{BB962C8B-B14F-4D97-AF65-F5344CB8AC3E}">
        <p14:creationId xmlns:p14="http://schemas.microsoft.com/office/powerpoint/2010/main" val="1736869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BA11B33-0252-40C5-9444-D4F810C0B516}" type="datetimeFigureOut">
              <a:rPr lang="en-US"/>
              <a:pPr>
                <a:defRPr/>
              </a:pPr>
              <a:t>5/10/2023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07B52F8-C420-440F-94C7-923BCF9A8969}" type="slidenum">
              <a:rPr lang="en-US"/>
              <a:pPr>
                <a:defRPr/>
              </a:pPr>
              <a:t>‹#›</a:t>
            </a:fld>
            <a:endParaRPr lang="en-US"/>
          </a:p>
        </p:txBody>
      </p:sp>
    </p:spTree>
    <p:extLst>
      <p:ext uri="{BB962C8B-B14F-4D97-AF65-F5344CB8AC3E}">
        <p14:creationId xmlns:p14="http://schemas.microsoft.com/office/powerpoint/2010/main" val="23058417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41"/>
            <a:ext cx="36576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2800" y="274641"/>
            <a:ext cx="10769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3AB3A78-FF64-4CF3-AA5D-0CFD4EB7DF8C}" type="datetimeFigureOut">
              <a:rPr lang="en-US"/>
              <a:pPr>
                <a:defRPr/>
              </a:pPr>
              <a:t>5/10/2023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DFC8DDE-0363-4026-9AF6-EDCE47553EEE}" type="slidenum">
              <a:rPr lang="en-US"/>
              <a:pPr>
                <a:defRPr/>
              </a:pPr>
              <a:t>‹#›</a:t>
            </a:fld>
            <a:endParaRPr lang="en-US"/>
          </a:p>
        </p:txBody>
      </p:sp>
    </p:spTree>
    <p:extLst>
      <p:ext uri="{BB962C8B-B14F-4D97-AF65-F5344CB8AC3E}">
        <p14:creationId xmlns:p14="http://schemas.microsoft.com/office/powerpoint/2010/main" val="3390991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E869144-CF7E-4B9F-9FCC-0CC44B8E8BE6}" type="datetimeFigureOut">
              <a:rPr lang="en-US"/>
              <a:pPr>
                <a:defRPr/>
              </a:pPr>
              <a:t>5/10/2023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55CD6FA-715B-4D7E-A3EB-6766F5F2EA68}" type="slidenum">
              <a:rPr lang="en-US"/>
              <a:pPr>
                <a:defRPr/>
              </a:pPr>
              <a:t>‹#›</a:t>
            </a:fld>
            <a:endParaRPr lang="en-US"/>
          </a:p>
        </p:txBody>
      </p:sp>
    </p:spTree>
    <p:extLst>
      <p:ext uri="{BB962C8B-B14F-4D97-AF65-F5344CB8AC3E}">
        <p14:creationId xmlns:p14="http://schemas.microsoft.com/office/powerpoint/2010/main" val="2147086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B3B0BBA7-E692-4F44-9D56-6A790E4A1F32}" type="datetimeFigureOut">
              <a:rPr lang="en-US"/>
              <a:pPr>
                <a:defRPr/>
              </a:pPr>
              <a:t>5/10/2023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D5FE924-B164-4EA2-ACC1-2959C5A82F2A}" type="slidenum">
              <a:rPr lang="en-US"/>
              <a:pPr>
                <a:defRPr/>
              </a:pPr>
              <a:t>‹#›</a:t>
            </a:fld>
            <a:endParaRPr lang="en-US"/>
          </a:p>
        </p:txBody>
      </p:sp>
    </p:spTree>
    <p:extLst>
      <p:ext uri="{BB962C8B-B14F-4D97-AF65-F5344CB8AC3E}">
        <p14:creationId xmlns:p14="http://schemas.microsoft.com/office/powerpoint/2010/main" val="2412164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28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2296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ED5CCC9A-2A26-4E28-A1BC-159ED0385F5B}" type="datetimeFigureOut">
              <a:rPr lang="en-US"/>
              <a:pPr>
                <a:defRPr/>
              </a:pPr>
              <a:t>5/10/2023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E3FE329-0574-4918-81F0-D832AC944033}" type="slidenum">
              <a:rPr lang="en-US"/>
              <a:pPr>
                <a:defRPr/>
              </a:pPr>
              <a:t>‹#›</a:t>
            </a:fld>
            <a:endParaRPr lang="en-US"/>
          </a:p>
        </p:txBody>
      </p:sp>
    </p:spTree>
    <p:extLst>
      <p:ext uri="{BB962C8B-B14F-4D97-AF65-F5344CB8AC3E}">
        <p14:creationId xmlns:p14="http://schemas.microsoft.com/office/powerpoint/2010/main" val="1656585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597D702D-7E72-4C65-B88C-01C99CA7758A}" type="datetimeFigureOut">
              <a:rPr lang="en-US"/>
              <a:pPr>
                <a:defRPr/>
              </a:pPr>
              <a:t>5/10/2023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087B09BE-336F-4247-98BB-B78960832A59}" type="slidenum">
              <a:rPr lang="en-US"/>
              <a:pPr>
                <a:defRPr/>
              </a:pPr>
              <a:t>‹#›</a:t>
            </a:fld>
            <a:endParaRPr lang="en-US"/>
          </a:p>
        </p:txBody>
      </p:sp>
    </p:spTree>
    <p:extLst>
      <p:ext uri="{BB962C8B-B14F-4D97-AF65-F5344CB8AC3E}">
        <p14:creationId xmlns:p14="http://schemas.microsoft.com/office/powerpoint/2010/main" val="852307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A3E31752-3D8F-495F-82E5-5E98C93332D7}" type="datetimeFigureOut">
              <a:rPr lang="en-US"/>
              <a:pPr>
                <a:defRPr/>
              </a:pPr>
              <a:t>5/10/2023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540D42F-EDE8-4290-BB3D-6BDF4E725F3B}" type="slidenum">
              <a:rPr lang="en-US"/>
              <a:pPr>
                <a:defRPr/>
              </a:pPr>
              <a:t>‹#›</a:t>
            </a:fld>
            <a:endParaRPr lang="en-US"/>
          </a:p>
        </p:txBody>
      </p:sp>
    </p:spTree>
    <p:extLst>
      <p:ext uri="{BB962C8B-B14F-4D97-AF65-F5344CB8AC3E}">
        <p14:creationId xmlns:p14="http://schemas.microsoft.com/office/powerpoint/2010/main" val="3371824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4DC48A7-5CCD-4144-882C-92087037DFD0}" type="datetimeFigureOut">
              <a:rPr lang="en-US"/>
              <a:pPr>
                <a:defRPr/>
              </a:pPr>
              <a:t>5/10/2023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B58718C-AC3B-44AD-93EF-49DE7D0B5C92}" type="slidenum">
              <a:rPr lang="en-US"/>
              <a:pPr>
                <a:defRPr/>
              </a:pPr>
              <a:t>‹#›</a:t>
            </a:fld>
            <a:endParaRPr lang="en-US"/>
          </a:p>
        </p:txBody>
      </p:sp>
    </p:spTree>
    <p:extLst>
      <p:ext uri="{BB962C8B-B14F-4D97-AF65-F5344CB8AC3E}">
        <p14:creationId xmlns:p14="http://schemas.microsoft.com/office/powerpoint/2010/main" val="3456619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5F4B58B-82E8-4BA6-9A31-41066825C19E}" type="datetimeFigureOut">
              <a:rPr lang="en-US"/>
              <a:pPr>
                <a:defRPr/>
              </a:pPr>
              <a:t>5/10/2023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13899AA-1287-4101-B361-9655D2DC0D40}" type="slidenum">
              <a:rPr lang="en-US"/>
              <a:pPr>
                <a:defRPr/>
              </a:pPr>
              <a:t>‹#›</a:t>
            </a:fld>
            <a:endParaRPr lang="en-US"/>
          </a:p>
        </p:txBody>
      </p:sp>
    </p:spTree>
    <p:extLst>
      <p:ext uri="{BB962C8B-B14F-4D97-AF65-F5344CB8AC3E}">
        <p14:creationId xmlns:p14="http://schemas.microsoft.com/office/powerpoint/2010/main" val="3782745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0278A4A-FA67-464E-AD50-67E75C9089EC}" type="datetimeFigureOut">
              <a:rPr lang="en-US"/>
              <a:pPr>
                <a:defRPr/>
              </a:pPr>
              <a:t>5/10/2023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51A35BF-9EAE-4988-AE78-26C05976D037}" type="slidenum">
              <a:rPr lang="en-US"/>
              <a:pPr>
                <a:defRPr/>
              </a:pPr>
              <a:t>‹#›</a:t>
            </a:fld>
            <a:endParaRPr lang="en-US"/>
          </a:p>
        </p:txBody>
      </p:sp>
    </p:spTree>
    <p:extLst>
      <p:ext uri="{BB962C8B-B14F-4D97-AF65-F5344CB8AC3E}">
        <p14:creationId xmlns:p14="http://schemas.microsoft.com/office/powerpoint/2010/main" val="3202159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schemeClr val="tx1">
                    <a:tint val="75000"/>
                  </a:schemeClr>
                </a:solidFill>
                <a:cs typeface="Arial" pitchFamily="34" charset="0"/>
              </a:defRPr>
            </a:lvl1pPr>
          </a:lstStyle>
          <a:p>
            <a:pPr>
              <a:defRPr/>
            </a:pPr>
            <a:fld id="{B7EA8432-4A21-4184-BF29-DDA5DAFD4CAD}" type="datetimeFigureOut">
              <a:rPr lang="en-US"/>
              <a:pPr>
                <a:defRPr/>
              </a:pPr>
              <a:t>5/10/2023</a:t>
            </a:fld>
            <a:endParaRPr lang="en-US"/>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200">
                <a:solidFill>
                  <a:schemeClr val="tx1">
                    <a:tint val="75000"/>
                  </a:schemeClr>
                </a:solidFill>
                <a:cs typeface="Arial" pitchFamily="34" charset="0"/>
              </a:defRPr>
            </a:lvl1pPr>
          </a:lstStyle>
          <a:p>
            <a:pPr>
              <a:defRPr/>
            </a:pPr>
            <a:endParaRPr lang="en-US"/>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1200">
                <a:solidFill>
                  <a:schemeClr val="tx1">
                    <a:tint val="75000"/>
                  </a:schemeClr>
                </a:solidFill>
                <a:cs typeface="Arial" pitchFamily="34" charset="0"/>
              </a:defRPr>
            </a:lvl1pPr>
          </a:lstStyle>
          <a:p>
            <a:pPr>
              <a:defRPr/>
            </a:pPr>
            <a:fld id="{A93B7F9B-0CFB-48CC-A4CC-CA394C691B5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2.png"/><Relationship Id="rId7"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file:///E:\lop%20dia%2012-2008\giao%20an%20DTu\C&#7896;NG%20H&#210;A%20&#7844;N%20&#272;&#7896;%20tiet2.ppt#-1,6,Slide 6" TargetMode="External"/><Relationship Id="rId5" Type="http://schemas.openxmlformats.org/officeDocument/2006/relationships/image" Target="../media/image4.gif"/><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5.png"/><Relationship Id="rId5" Type="http://schemas.openxmlformats.org/officeDocument/2006/relationships/oleObject" Target="../embeddings/oleObject2.bin"/><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08"/>
        <p:cNvGrpSpPr/>
        <p:nvPr/>
      </p:nvGrpSpPr>
      <p:grpSpPr>
        <a:xfrm>
          <a:off x="0" y="0"/>
          <a:ext cx="0" cy="0"/>
          <a:chOff x="0" y="0"/>
          <a:chExt cx="0" cy="0"/>
        </a:xfrm>
      </p:grpSpPr>
      <p:pic>
        <p:nvPicPr>
          <p:cNvPr id="1109" name="Google Shape;1109;p38"/>
          <p:cNvPicPr preferRelativeResize="0"/>
          <p:nvPr/>
        </p:nvPicPr>
        <p:blipFill>
          <a:blip r:embed="rId3">
            <a:alphaModFix/>
          </a:blip>
          <a:stretch>
            <a:fillRect/>
          </a:stretch>
        </p:blipFill>
        <p:spPr>
          <a:xfrm rot="1755761">
            <a:off x="5165719" y="3916533"/>
            <a:ext cx="1707335" cy="1594033"/>
          </a:xfrm>
          <a:prstGeom prst="rect">
            <a:avLst/>
          </a:prstGeom>
          <a:noFill/>
          <a:ln>
            <a:noFill/>
          </a:ln>
        </p:spPr>
      </p:pic>
      <p:sp>
        <p:nvSpPr>
          <p:cNvPr id="1110" name="Google Shape;1110;p38"/>
          <p:cNvSpPr txBox="1">
            <a:spLocks noGrp="1"/>
          </p:cNvSpPr>
          <p:nvPr>
            <p:ph type="ctrTitle"/>
          </p:nvPr>
        </p:nvSpPr>
        <p:spPr>
          <a:xfrm>
            <a:off x="1131457" y="1820463"/>
            <a:ext cx="10193867" cy="2320464"/>
          </a:xfrm>
          <a:prstGeom prst="rect">
            <a:avLst/>
          </a:prstGeom>
        </p:spPr>
        <p:txBody>
          <a:bodyPr spcFirstLastPara="1" vert="horz" wrap="square" lIns="121900" tIns="121900" rIns="121900" bIns="121900" numCol="1" rtlCol="0" anchor="ctr" anchorCtr="0" compatLnSpc="1">
            <a:prstTxWarp prst="textNoShape">
              <a:avLst/>
            </a:prstTxWarp>
            <a:noAutofit/>
          </a:bodyPr>
          <a:lstStyle/>
          <a:p>
            <a:r>
              <a:rPr lang="en" sz="5400" b="1" dirty="0">
                <a:latin typeface="Times New Roman" panose="02020603050405020304" pitchFamily="18" charset="0"/>
                <a:cs typeface="Times New Roman" panose="02020603050405020304" pitchFamily="18" charset="0"/>
              </a:rPr>
              <a:t>CHÀO MỪNG QUÝ THẦY CÔ VỀ DỰ GIỜ!</a:t>
            </a:r>
            <a:endParaRPr sz="5400" b="1" dirty="0">
              <a:latin typeface="Times New Roman" panose="02020603050405020304" pitchFamily="18" charset="0"/>
              <a:cs typeface="Times New Roman" panose="02020603050405020304" pitchFamily="18" charset="0"/>
            </a:endParaRPr>
          </a:p>
        </p:txBody>
      </p:sp>
      <p:sp>
        <p:nvSpPr>
          <p:cNvPr id="4" name="TextBox 3"/>
          <p:cNvSpPr txBox="1"/>
          <p:nvPr/>
        </p:nvSpPr>
        <p:spPr>
          <a:xfrm>
            <a:off x="3505705" y="590026"/>
            <a:ext cx="5599418" cy="892552"/>
          </a:xfrm>
          <a:prstGeom prst="rect">
            <a:avLst/>
          </a:prstGeom>
          <a:noFill/>
        </p:spPr>
        <p:txBody>
          <a:bodyPr wrap="none" rtlCol="0">
            <a:spAutoFit/>
          </a:bodyPr>
          <a:lstStyle/>
          <a:p>
            <a:pPr algn="ctr">
              <a:defRPr/>
            </a:pPr>
            <a:r>
              <a:rPr lang="en-US" sz="2400" b="1" dirty="0">
                <a:solidFill>
                  <a:srgbClr val="FF0000"/>
                </a:solidFill>
                <a:latin typeface="Times New Roman" panose="02020603050405020304" pitchFamily="18" charset="0"/>
                <a:cs typeface="Times New Roman" panose="02020603050405020304" pitchFamily="18" charset="0"/>
              </a:rPr>
              <a:t>ỦY BAN NHÂN DÂN QUẬN HÀ ĐÔNG</a:t>
            </a:r>
          </a:p>
          <a:p>
            <a:pPr algn="ctr">
              <a:defRPr/>
            </a:pPr>
            <a:r>
              <a:rPr lang="en-US" sz="2800" b="1" dirty="0">
                <a:solidFill>
                  <a:srgbClr val="FF0000"/>
                </a:solidFill>
                <a:latin typeface="Times New Roman" panose="02020603050405020304" pitchFamily="18" charset="0"/>
                <a:cs typeface="Times New Roman" panose="02020603050405020304" pitchFamily="18" charset="0"/>
              </a:rPr>
              <a:t>TRƯỜNG</a:t>
            </a:r>
            <a:r>
              <a:rPr lang="en-US" sz="2400" b="1" dirty="0">
                <a:solidFill>
                  <a:srgbClr val="FF0000"/>
                </a:solidFill>
                <a:latin typeface="Times New Roman" panose="02020603050405020304" pitchFamily="18" charset="0"/>
                <a:cs typeface="Times New Roman" panose="02020603050405020304" pitchFamily="18" charset="0"/>
              </a:rPr>
              <a:t> THCS KIẾN HƯNG</a:t>
            </a:r>
          </a:p>
        </p:txBody>
      </p:sp>
      <p:grpSp>
        <p:nvGrpSpPr>
          <p:cNvPr id="5" name="Group 4"/>
          <p:cNvGrpSpPr>
            <a:grpSpLocks/>
          </p:cNvGrpSpPr>
          <p:nvPr/>
        </p:nvGrpSpPr>
        <p:grpSpPr bwMode="auto">
          <a:xfrm>
            <a:off x="4666208" y="3683363"/>
            <a:ext cx="2466112" cy="1202148"/>
            <a:chOff x="2064" y="3168"/>
            <a:chExt cx="1824" cy="1039"/>
          </a:xfrm>
        </p:grpSpPr>
        <p:sp>
          <p:nvSpPr>
            <p:cNvPr id="6" name="Freeform 5"/>
            <p:cNvSpPr>
              <a:spLocks/>
            </p:cNvSpPr>
            <p:nvPr/>
          </p:nvSpPr>
          <p:spPr bwMode="auto">
            <a:xfrm>
              <a:off x="2064" y="3360"/>
              <a:ext cx="1824" cy="761"/>
            </a:xfrm>
            <a:custGeom>
              <a:avLst/>
              <a:gdLst>
                <a:gd name="T0" fmla="*/ 3507 w 3648"/>
                <a:gd name="T1" fmla="*/ 429 h 1521"/>
                <a:gd name="T2" fmla="*/ 3280 w 3648"/>
                <a:gd name="T3" fmla="*/ 509 h 1521"/>
                <a:gd name="T4" fmla="*/ 3047 w 3648"/>
                <a:gd name="T5" fmla="*/ 588 h 1521"/>
                <a:gd name="T6" fmla="*/ 2812 w 3648"/>
                <a:gd name="T7" fmla="*/ 660 h 1521"/>
                <a:gd name="T8" fmla="*/ 2584 w 3648"/>
                <a:gd name="T9" fmla="*/ 727 h 1521"/>
                <a:gd name="T10" fmla="*/ 2368 w 3648"/>
                <a:gd name="T11" fmla="*/ 781 h 1521"/>
                <a:gd name="T12" fmla="*/ 2172 w 3648"/>
                <a:gd name="T13" fmla="*/ 827 h 1521"/>
                <a:gd name="T14" fmla="*/ 2002 w 3648"/>
                <a:gd name="T15" fmla="*/ 849 h 1521"/>
                <a:gd name="T16" fmla="*/ 1868 w 3648"/>
                <a:gd name="T17" fmla="*/ 858 h 1521"/>
                <a:gd name="T18" fmla="*/ 1772 w 3648"/>
                <a:gd name="T19" fmla="*/ 844 h 1521"/>
                <a:gd name="T20" fmla="*/ 1728 w 3648"/>
                <a:gd name="T21" fmla="*/ 809 h 1521"/>
                <a:gd name="T22" fmla="*/ 1707 w 3648"/>
                <a:gd name="T23" fmla="*/ 675 h 1521"/>
                <a:gd name="T24" fmla="*/ 1733 w 3648"/>
                <a:gd name="T25" fmla="*/ 544 h 1521"/>
                <a:gd name="T26" fmla="*/ 1696 w 3648"/>
                <a:gd name="T27" fmla="*/ 411 h 1521"/>
                <a:gd name="T28" fmla="*/ 1608 w 3648"/>
                <a:gd name="T29" fmla="*/ 290 h 1521"/>
                <a:gd name="T30" fmla="*/ 1521 w 3648"/>
                <a:gd name="T31" fmla="*/ 161 h 1521"/>
                <a:gd name="T32" fmla="*/ 1421 w 3648"/>
                <a:gd name="T33" fmla="*/ 52 h 1521"/>
                <a:gd name="T34" fmla="*/ 1288 w 3648"/>
                <a:gd name="T35" fmla="*/ 0 h 1521"/>
                <a:gd name="T36" fmla="*/ 1108 w 3648"/>
                <a:gd name="T37" fmla="*/ 33 h 1521"/>
                <a:gd name="T38" fmla="*/ 906 w 3648"/>
                <a:gd name="T39" fmla="*/ 102 h 1521"/>
                <a:gd name="T40" fmla="*/ 766 w 3648"/>
                <a:gd name="T41" fmla="*/ 161 h 1521"/>
                <a:gd name="T42" fmla="*/ 655 w 3648"/>
                <a:gd name="T43" fmla="*/ 218 h 1521"/>
                <a:gd name="T44" fmla="*/ 531 w 3648"/>
                <a:gd name="T45" fmla="*/ 274 h 1521"/>
                <a:gd name="T46" fmla="*/ 355 w 3648"/>
                <a:gd name="T47" fmla="*/ 342 h 1521"/>
                <a:gd name="T48" fmla="*/ 89 w 3648"/>
                <a:gd name="T49" fmla="*/ 1058 h 1521"/>
                <a:gd name="T50" fmla="*/ 322 w 3648"/>
                <a:gd name="T51" fmla="*/ 971 h 1521"/>
                <a:gd name="T52" fmla="*/ 514 w 3648"/>
                <a:gd name="T53" fmla="*/ 895 h 1521"/>
                <a:gd name="T54" fmla="*/ 692 w 3648"/>
                <a:gd name="T55" fmla="*/ 838 h 1521"/>
                <a:gd name="T56" fmla="*/ 862 w 3648"/>
                <a:gd name="T57" fmla="*/ 781 h 1521"/>
                <a:gd name="T58" fmla="*/ 1053 w 3648"/>
                <a:gd name="T59" fmla="*/ 734 h 1521"/>
                <a:gd name="T60" fmla="*/ 1017 w 3648"/>
                <a:gd name="T61" fmla="*/ 1042 h 1521"/>
                <a:gd name="T62" fmla="*/ 1008 w 3648"/>
                <a:gd name="T63" fmla="*/ 1230 h 1521"/>
                <a:gd name="T64" fmla="*/ 1071 w 3648"/>
                <a:gd name="T65" fmla="*/ 1349 h 1521"/>
                <a:gd name="T66" fmla="*/ 1171 w 3648"/>
                <a:gd name="T67" fmla="*/ 1443 h 1521"/>
                <a:gd name="T68" fmla="*/ 1304 w 3648"/>
                <a:gd name="T69" fmla="*/ 1502 h 1521"/>
                <a:gd name="T70" fmla="*/ 1448 w 3648"/>
                <a:gd name="T71" fmla="*/ 1521 h 1521"/>
                <a:gd name="T72" fmla="*/ 1584 w 3648"/>
                <a:gd name="T73" fmla="*/ 1502 h 1521"/>
                <a:gd name="T74" fmla="*/ 1709 w 3648"/>
                <a:gd name="T75" fmla="*/ 1484 h 1521"/>
                <a:gd name="T76" fmla="*/ 1848 w 3648"/>
                <a:gd name="T77" fmla="*/ 1469 h 1521"/>
                <a:gd name="T78" fmla="*/ 2003 w 3648"/>
                <a:gd name="T79" fmla="*/ 1445 h 1521"/>
                <a:gd name="T80" fmla="*/ 2172 w 3648"/>
                <a:gd name="T81" fmla="*/ 1419 h 1521"/>
                <a:gd name="T82" fmla="*/ 2353 w 3648"/>
                <a:gd name="T83" fmla="*/ 1388 h 1521"/>
                <a:gd name="T84" fmla="*/ 2536 w 3648"/>
                <a:gd name="T85" fmla="*/ 1351 h 1521"/>
                <a:gd name="T86" fmla="*/ 2725 w 3648"/>
                <a:gd name="T87" fmla="*/ 1310 h 1521"/>
                <a:gd name="T88" fmla="*/ 2919 w 3648"/>
                <a:gd name="T89" fmla="*/ 1258 h 1521"/>
                <a:gd name="T90" fmla="*/ 3112 w 3648"/>
                <a:gd name="T91" fmla="*/ 1199 h 1521"/>
                <a:gd name="T92" fmla="*/ 3304 w 3648"/>
                <a:gd name="T93" fmla="*/ 1134 h 1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648" h="1521">
                  <a:moveTo>
                    <a:pt x="3648" y="376"/>
                  </a:moveTo>
                  <a:lnTo>
                    <a:pt x="3580" y="400"/>
                  </a:lnTo>
                  <a:lnTo>
                    <a:pt x="3507" y="429"/>
                  </a:lnTo>
                  <a:lnTo>
                    <a:pt x="3433" y="455"/>
                  </a:lnTo>
                  <a:lnTo>
                    <a:pt x="3358" y="483"/>
                  </a:lnTo>
                  <a:lnTo>
                    <a:pt x="3280" y="509"/>
                  </a:lnTo>
                  <a:lnTo>
                    <a:pt x="3204" y="535"/>
                  </a:lnTo>
                  <a:lnTo>
                    <a:pt x="3126" y="564"/>
                  </a:lnTo>
                  <a:lnTo>
                    <a:pt x="3047" y="588"/>
                  </a:lnTo>
                  <a:lnTo>
                    <a:pt x="2969" y="612"/>
                  </a:lnTo>
                  <a:lnTo>
                    <a:pt x="2891" y="638"/>
                  </a:lnTo>
                  <a:lnTo>
                    <a:pt x="2812" y="660"/>
                  </a:lnTo>
                  <a:lnTo>
                    <a:pt x="2734" y="685"/>
                  </a:lnTo>
                  <a:lnTo>
                    <a:pt x="2660" y="709"/>
                  </a:lnTo>
                  <a:lnTo>
                    <a:pt x="2584" y="727"/>
                  </a:lnTo>
                  <a:lnTo>
                    <a:pt x="2512" y="747"/>
                  </a:lnTo>
                  <a:lnTo>
                    <a:pt x="2438" y="764"/>
                  </a:lnTo>
                  <a:lnTo>
                    <a:pt x="2368" y="781"/>
                  </a:lnTo>
                  <a:lnTo>
                    <a:pt x="2301" y="797"/>
                  </a:lnTo>
                  <a:lnTo>
                    <a:pt x="2235" y="814"/>
                  </a:lnTo>
                  <a:lnTo>
                    <a:pt x="2172" y="827"/>
                  </a:lnTo>
                  <a:lnTo>
                    <a:pt x="2111" y="838"/>
                  </a:lnTo>
                  <a:lnTo>
                    <a:pt x="2055" y="844"/>
                  </a:lnTo>
                  <a:lnTo>
                    <a:pt x="2002" y="849"/>
                  </a:lnTo>
                  <a:lnTo>
                    <a:pt x="1955" y="857"/>
                  </a:lnTo>
                  <a:lnTo>
                    <a:pt x="1911" y="858"/>
                  </a:lnTo>
                  <a:lnTo>
                    <a:pt x="1868" y="858"/>
                  </a:lnTo>
                  <a:lnTo>
                    <a:pt x="1831" y="857"/>
                  </a:lnTo>
                  <a:lnTo>
                    <a:pt x="1800" y="849"/>
                  </a:lnTo>
                  <a:lnTo>
                    <a:pt x="1772" y="844"/>
                  </a:lnTo>
                  <a:lnTo>
                    <a:pt x="1754" y="838"/>
                  </a:lnTo>
                  <a:lnTo>
                    <a:pt x="1735" y="821"/>
                  </a:lnTo>
                  <a:lnTo>
                    <a:pt x="1728" y="809"/>
                  </a:lnTo>
                  <a:lnTo>
                    <a:pt x="1709" y="760"/>
                  </a:lnTo>
                  <a:lnTo>
                    <a:pt x="1700" y="720"/>
                  </a:lnTo>
                  <a:lnTo>
                    <a:pt x="1707" y="675"/>
                  </a:lnTo>
                  <a:lnTo>
                    <a:pt x="1715" y="633"/>
                  </a:lnTo>
                  <a:lnTo>
                    <a:pt x="1726" y="590"/>
                  </a:lnTo>
                  <a:lnTo>
                    <a:pt x="1733" y="544"/>
                  </a:lnTo>
                  <a:lnTo>
                    <a:pt x="1735" y="496"/>
                  </a:lnTo>
                  <a:lnTo>
                    <a:pt x="1728" y="448"/>
                  </a:lnTo>
                  <a:lnTo>
                    <a:pt x="1696" y="411"/>
                  </a:lnTo>
                  <a:lnTo>
                    <a:pt x="1667" y="376"/>
                  </a:lnTo>
                  <a:lnTo>
                    <a:pt x="1635" y="337"/>
                  </a:lnTo>
                  <a:lnTo>
                    <a:pt x="1608" y="290"/>
                  </a:lnTo>
                  <a:lnTo>
                    <a:pt x="1580" y="246"/>
                  </a:lnTo>
                  <a:lnTo>
                    <a:pt x="1552" y="203"/>
                  </a:lnTo>
                  <a:lnTo>
                    <a:pt x="1521" y="161"/>
                  </a:lnTo>
                  <a:lnTo>
                    <a:pt x="1489" y="120"/>
                  </a:lnTo>
                  <a:lnTo>
                    <a:pt x="1456" y="85"/>
                  </a:lnTo>
                  <a:lnTo>
                    <a:pt x="1421" y="52"/>
                  </a:lnTo>
                  <a:lnTo>
                    <a:pt x="1378" y="26"/>
                  </a:lnTo>
                  <a:lnTo>
                    <a:pt x="1337" y="9"/>
                  </a:lnTo>
                  <a:lnTo>
                    <a:pt x="1288" y="0"/>
                  </a:lnTo>
                  <a:lnTo>
                    <a:pt x="1234" y="0"/>
                  </a:lnTo>
                  <a:lnTo>
                    <a:pt x="1175" y="11"/>
                  </a:lnTo>
                  <a:lnTo>
                    <a:pt x="1108" y="33"/>
                  </a:lnTo>
                  <a:lnTo>
                    <a:pt x="1032" y="57"/>
                  </a:lnTo>
                  <a:lnTo>
                    <a:pt x="966" y="81"/>
                  </a:lnTo>
                  <a:lnTo>
                    <a:pt x="906" y="102"/>
                  </a:lnTo>
                  <a:lnTo>
                    <a:pt x="853" y="120"/>
                  </a:lnTo>
                  <a:lnTo>
                    <a:pt x="808" y="141"/>
                  </a:lnTo>
                  <a:lnTo>
                    <a:pt x="766" y="161"/>
                  </a:lnTo>
                  <a:lnTo>
                    <a:pt x="727" y="179"/>
                  </a:lnTo>
                  <a:lnTo>
                    <a:pt x="692" y="198"/>
                  </a:lnTo>
                  <a:lnTo>
                    <a:pt x="655" y="218"/>
                  </a:lnTo>
                  <a:lnTo>
                    <a:pt x="616" y="235"/>
                  </a:lnTo>
                  <a:lnTo>
                    <a:pt x="575" y="255"/>
                  </a:lnTo>
                  <a:lnTo>
                    <a:pt x="531" y="274"/>
                  </a:lnTo>
                  <a:lnTo>
                    <a:pt x="479" y="294"/>
                  </a:lnTo>
                  <a:lnTo>
                    <a:pt x="424" y="318"/>
                  </a:lnTo>
                  <a:lnTo>
                    <a:pt x="355" y="342"/>
                  </a:lnTo>
                  <a:lnTo>
                    <a:pt x="279" y="364"/>
                  </a:lnTo>
                  <a:lnTo>
                    <a:pt x="0" y="1088"/>
                  </a:lnTo>
                  <a:lnTo>
                    <a:pt x="89" y="1058"/>
                  </a:lnTo>
                  <a:lnTo>
                    <a:pt x="170" y="1025"/>
                  </a:lnTo>
                  <a:lnTo>
                    <a:pt x="250" y="995"/>
                  </a:lnTo>
                  <a:lnTo>
                    <a:pt x="322" y="971"/>
                  </a:lnTo>
                  <a:lnTo>
                    <a:pt x="390" y="945"/>
                  </a:lnTo>
                  <a:lnTo>
                    <a:pt x="453" y="918"/>
                  </a:lnTo>
                  <a:lnTo>
                    <a:pt x="514" y="895"/>
                  </a:lnTo>
                  <a:lnTo>
                    <a:pt x="575" y="875"/>
                  </a:lnTo>
                  <a:lnTo>
                    <a:pt x="633" y="857"/>
                  </a:lnTo>
                  <a:lnTo>
                    <a:pt x="692" y="838"/>
                  </a:lnTo>
                  <a:lnTo>
                    <a:pt x="747" y="816"/>
                  </a:lnTo>
                  <a:lnTo>
                    <a:pt x="805" y="797"/>
                  </a:lnTo>
                  <a:lnTo>
                    <a:pt x="862" y="781"/>
                  </a:lnTo>
                  <a:lnTo>
                    <a:pt x="923" y="766"/>
                  </a:lnTo>
                  <a:lnTo>
                    <a:pt x="984" y="749"/>
                  </a:lnTo>
                  <a:lnTo>
                    <a:pt x="1053" y="734"/>
                  </a:lnTo>
                  <a:lnTo>
                    <a:pt x="1054" y="833"/>
                  </a:lnTo>
                  <a:lnTo>
                    <a:pt x="1041" y="938"/>
                  </a:lnTo>
                  <a:lnTo>
                    <a:pt x="1017" y="1042"/>
                  </a:lnTo>
                  <a:lnTo>
                    <a:pt x="1003" y="1147"/>
                  </a:lnTo>
                  <a:lnTo>
                    <a:pt x="1004" y="1192"/>
                  </a:lnTo>
                  <a:lnTo>
                    <a:pt x="1008" y="1230"/>
                  </a:lnTo>
                  <a:lnTo>
                    <a:pt x="1027" y="1273"/>
                  </a:lnTo>
                  <a:lnTo>
                    <a:pt x="1047" y="1312"/>
                  </a:lnTo>
                  <a:lnTo>
                    <a:pt x="1071" y="1349"/>
                  </a:lnTo>
                  <a:lnTo>
                    <a:pt x="1099" y="1382"/>
                  </a:lnTo>
                  <a:lnTo>
                    <a:pt x="1134" y="1414"/>
                  </a:lnTo>
                  <a:lnTo>
                    <a:pt x="1171" y="1443"/>
                  </a:lnTo>
                  <a:lnTo>
                    <a:pt x="1214" y="1467"/>
                  </a:lnTo>
                  <a:lnTo>
                    <a:pt x="1256" y="1488"/>
                  </a:lnTo>
                  <a:lnTo>
                    <a:pt x="1304" y="1502"/>
                  </a:lnTo>
                  <a:lnTo>
                    <a:pt x="1352" y="1515"/>
                  </a:lnTo>
                  <a:lnTo>
                    <a:pt x="1399" y="1521"/>
                  </a:lnTo>
                  <a:lnTo>
                    <a:pt x="1448" y="1521"/>
                  </a:lnTo>
                  <a:lnTo>
                    <a:pt x="1497" y="1519"/>
                  </a:lnTo>
                  <a:lnTo>
                    <a:pt x="1547" y="1508"/>
                  </a:lnTo>
                  <a:lnTo>
                    <a:pt x="1584" y="1502"/>
                  </a:lnTo>
                  <a:lnTo>
                    <a:pt x="1622" y="1497"/>
                  </a:lnTo>
                  <a:lnTo>
                    <a:pt x="1665" y="1491"/>
                  </a:lnTo>
                  <a:lnTo>
                    <a:pt x="1709" y="1484"/>
                  </a:lnTo>
                  <a:lnTo>
                    <a:pt x="1754" y="1480"/>
                  </a:lnTo>
                  <a:lnTo>
                    <a:pt x="1800" y="1473"/>
                  </a:lnTo>
                  <a:lnTo>
                    <a:pt x="1848" y="1469"/>
                  </a:lnTo>
                  <a:lnTo>
                    <a:pt x="1898" y="1462"/>
                  </a:lnTo>
                  <a:lnTo>
                    <a:pt x="1952" y="1454"/>
                  </a:lnTo>
                  <a:lnTo>
                    <a:pt x="2003" y="1445"/>
                  </a:lnTo>
                  <a:lnTo>
                    <a:pt x="2061" y="1438"/>
                  </a:lnTo>
                  <a:lnTo>
                    <a:pt x="2116" y="1428"/>
                  </a:lnTo>
                  <a:lnTo>
                    <a:pt x="2172" y="1419"/>
                  </a:lnTo>
                  <a:lnTo>
                    <a:pt x="2231" y="1410"/>
                  </a:lnTo>
                  <a:lnTo>
                    <a:pt x="2290" y="1399"/>
                  </a:lnTo>
                  <a:lnTo>
                    <a:pt x="2353" y="1388"/>
                  </a:lnTo>
                  <a:lnTo>
                    <a:pt x="2412" y="1377"/>
                  </a:lnTo>
                  <a:lnTo>
                    <a:pt x="2475" y="1364"/>
                  </a:lnTo>
                  <a:lnTo>
                    <a:pt x="2536" y="1351"/>
                  </a:lnTo>
                  <a:lnTo>
                    <a:pt x="2601" y="1340"/>
                  </a:lnTo>
                  <a:lnTo>
                    <a:pt x="2664" y="1327"/>
                  </a:lnTo>
                  <a:lnTo>
                    <a:pt x="2725" y="1310"/>
                  </a:lnTo>
                  <a:lnTo>
                    <a:pt x="2790" y="1293"/>
                  </a:lnTo>
                  <a:lnTo>
                    <a:pt x="2854" y="1275"/>
                  </a:lnTo>
                  <a:lnTo>
                    <a:pt x="2919" y="1258"/>
                  </a:lnTo>
                  <a:lnTo>
                    <a:pt x="2984" y="1240"/>
                  </a:lnTo>
                  <a:lnTo>
                    <a:pt x="3047" y="1219"/>
                  </a:lnTo>
                  <a:lnTo>
                    <a:pt x="3112" y="1199"/>
                  </a:lnTo>
                  <a:lnTo>
                    <a:pt x="3176" y="1182"/>
                  </a:lnTo>
                  <a:lnTo>
                    <a:pt x="3239" y="1155"/>
                  </a:lnTo>
                  <a:lnTo>
                    <a:pt x="3304" y="1134"/>
                  </a:lnTo>
                  <a:lnTo>
                    <a:pt x="3367" y="1108"/>
                  </a:lnTo>
                  <a:lnTo>
                    <a:pt x="3648" y="376"/>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7" name="Freeform 6"/>
            <p:cNvSpPr>
              <a:spLocks/>
            </p:cNvSpPr>
            <p:nvPr/>
          </p:nvSpPr>
          <p:spPr bwMode="auto">
            <a:xfrm>
              <a:off x="2413" y="3168"/>
              <a:ext cx="627" cy="709"/>
            </a:xfrm>
            <a:custGeom>
              <a:avLst/>
              <a:gdLst>
                <a:gd name="T0" fmla="*/ 1255 w 1255"/>
                <a:gd name="T1" fmla="*/ 0 h 1417"/>
                <a:gd name="T2" fmla="*/ 1129 w 1255"/>
                <a:gd name="T3" fmla="*/ 30 h 1417"/>
                <a:gd name="T4" fmla="*/ 1010 w 1255"/>
                <a:gd name="T5" fmla="*/ 72 h 1417"/>
                <a:gd name="T6" fmla="*/ 888 w 1255"/>
                <a:gd name="T7" fmla="*/ 131 h 1417"/>
                <a:gd name="T8" fmla="*/ 774 w 1255"/>
                <a:gd name="T9" fmla="*/ 196 h 1417"/>
                <a:gd name="T10" fmla="*/ 665 w 1255"/>
                <a:gd name="T11" fmla="*/ 272 h 1417"/>
                <a:gd name="T12" fmla="*/ 561 w 1255"/>
                <a:gd name="T13" fmla="*/ 363 h 1417"/>
                <a:gd name="T14" fmla="*/ 463 w 1255"/>
                <a:gd name="T15" fmla="*/ 455 h 1417"/>
                <a:gd name="T16" fmla="*/ 374 w 1255"/>
                <a:gd name="T17" fmla="*/ 553 h 1417"/>
                <a:gd name="T18" fmla="*/ 291 w 1255"/>
                <a:gd name="T19" fmla="*/ 657 h 1417"/>
                <a:gd name="T20" fmla="*/ 219 w 1255"/>
                <a:gd name="T21" fmla="*/ 766 h 1417"/>
                <a:gd name="T22" fmla="*/ 152 w 1255"/>
                <a:gd name="T23" fmla="*/ 877 h 1417"/>
                <a:gd name="T24" fmla="*/ 100 w 1255"/>
                <a:gd name="T25" fmla="*/ 990 h 1417"/>
                <a:gd name="T26" fmla="*/ 56 w 1255"/>
                <a:gd name="T27" fmla="*/ 1099 h 1417"/>
                <a:gd name="T28" fmla="*/ 24 w 1255"/>
                <a:gd name="T29" fmla="*/ 1212 h 1417"/>
                <a:gd name="T30" fmla="*/ 6 w 1255"/>
                <a:gd name="T31" fmla="*/ 1316 h 1417"/>
                <a:gd name="T32" fmla="*/ 0 w 1255"/>
                <a:gd name="T33" fmla="*/ 1417 h 1417"/>
                <a:gd name="T34" fmla="*/ 12 w 1255"/>
                <a:gd name="T35" fmla="*/ 1386 h 1417"/>
                <a:gd name="T36" fmla="*/ 19 w 1255"/>
                <a:gd name="T37" fmla="*/ 1353 h 1417"/>
                <a:gd name="T38" fmla="*/ 24 w 1255"/>
                <a:gd name="T39" fmla="*/ 1329 h 1417"/>
                <a:gd name="T40" fmla="*/ 37 w 1255"/>
                <a:gd name="T41" fmla="*/ 1310 h 1417"/>
                <a:gd name="T42" fmla="*/ 30 w 1255"/>
                <a:gd name="T43" fmla="*/ 1282 h 1417"/>
                <a:gd name="T44" fmla="*/ 30 w 1255"/>
                <a:gd name="T45" fmla="*/ 1243 h 1417"/>
                <a:gd name="T46" fmla="*/ 41 w 1255"/>
                <a:gd name="T47" fmla="*/ 1199 h 1417"/>
                <a:gd name="T48" fmla="*/ 67 w 1255"/>
                <a:gd name="T49" fmla="*/ 1149 h 1417"/>
                <a:gd name="T50" fmla="*/ 111 w 1255"/>
                <a:gd name="T51" fmla="*/ 1110 h 1417"/>
                <a:gd name="T52" fmla="*/ 178 w 1255"/>
                <a:gd name="T53" fmla="*/ 1079 h 1417"/>
                <a:gd name="T54" fmla="*/ 269 w 1255"/>
                <a:gd name="T55" fmla="*/ 1062 h 1417"/>
                <a:gd name="T56" fmla="*/ 385 w 1255"/>
                <a:gd name="T57" fmla="*/ 1071 h 1417"/>
                <a:gd name="T58" fmla="*/ 415 w 1255"/>
                <a:gd name="T59" fmla="*/ 1029 h 1417"/>
                <a:gd name="T60" fmla="*/ 463 w 1255"/>
                <a:gd name="T61" fmla="*/ 962 h 1417"/>
                <a:gd name="T62" fmla="*/ 526 w 1255"/>
                <a:gd name="T63" fmla="*/ 881 h 1417"/>
                <a:gd name="T64" fmla="*/ 596 w 1255"/>
                <a:gd name="T65" fmla="*/ 796 h 1417"/>
                <a:gd name="T66" fmla="*/ 666 w 1255"/>
                <a:gd name="T67" fmla="*/ 722 h 1417"/>
                <a:gd name="T68" fmla="*/ 737 w 1255"/>
                <a:gd name="T69" fmla="*/ 659 h 1417"/>
                <a:gd name="T70" fmla="*/ 790 w 1255"/>
                <a:gd name="T71" fmla="*/ 629 h 1417"/>
                <a:gd name="T72" fmla="*/ 827 w 1255"/>
                <a:gd name="T73" fmla="*/ 631 h 1417"/>
                <a:gd name="T74" fmla="*/ 811 w 1255"/>
                <a:gd name="T75" fmla="*/ 614 h 1417"/>
                <a:gd name="T76" fmla="*/ 788 w 1255"/>
                <a:gd name="T77" fmla="*/ 603 h 1417"/>
                <a:gd name="T78" fmla="*/ 763 w 1255"/>
                <a:gd name="T79" fmla="*/ 598 h 1417"/>
                <a:gd name="T80" fmla="*/ 737 w 1255"/>
                <a:gd name="T81" fmla="*/ 598 h 1417"/>
                <a:gd name="T82" fmla="*/ 705 w 1255"/>
                <a:gd name="T83" fmla="*/ 600 h 1417"/>
                <a:gd name="T84" fmla="*/ 670 w 1255"/>
                <a:gd name="T85" fmla="*/ 609 h 1417"/>
                <a:gd name="T86" fmla="*/ 637 w 1255"/>
                <a:gd name="T87" fmla="*/ 624 h 1417"/>
                <a:gd name="T88" fmla="*/ 603 w 1255"/>
                <a:gd name="T89" fmla="*/ 640 h 1417"/>
                <a:gd name="T90" fmla="*/ 624 w 1255"/>
                <a:gd name="T91" fmla="*/ 620 h 1417"/>
                <a:gd name="T92" fmla="*/ 646 w 1255"/>
                <a:gd name="T93" fmla="*/ 600 h 1417"/>
                <a:gd name="T94" fmla="*/ 676 w 1255"/>
                <a:gd name="T95" fmla="*/ 583 h 1417"/>
                <a:gd name="T96" fmla="*/ 707 w 1255"/>
                <a:gd name="T97" fmla="*/ 564 h 1417"/>
                <a:gd name="T98" fmla="*/ 742 w 1255"/>
                <a:gd name="T99" fmla="*/ 550 h 1417"/>
                <a:gd name="T100" fmla="*/ 777 w 1255"/>
                <a:gd name="T101" fmla="*/ 542 h 1417"/>
                <a:gd name="T102" fmla="*/ 813 w 1255"/>
                <a:gd name="T103" fmla="*/ 540 h 1417"/>
                <a:gd name="T104" fmla="*/ 850 w 1255"/>
                <a:gd name="T105" fmla="*/ 542 h 1417"/>
                <a:gd name="T106" fmla="*/ 848 w 1255"/>
                <a:gd name="T107" fmla="*/ 511 h 1417"/>
                <a:gd name="T108" fmla="*/ 853 w 1255"/>
                <a:gd name="T109" fmla="*/ 472 h 1417"/>
                <a:gd name="T110" fmla="*/ 870 w 1255"/>
                <a:gd name="T111" fmla="*/ 418 h 1417"/>
                <a:gd name="T112" fmla="*/ 898 w 1255"/>
                <a:gd name="T113" fmla="*/ 361 h 1417"/>
                <a:gd name="T114" fmla="*/ 948 w 1255"/>
                <a:gd name="T115" fmla="*/ 291 h 1417"/>
                <a:gd name="T116" fmla="*/ 1022 w 1255"/>
                <a:gd name="T117" fmla="*/ 209 h 1417"/>
                <a:gd name="T118" fmla="*/ 1120 w 1255"/>
                <a:gd name="T119" fmla="*/ 111 h 1417"/>
                <a:gd name="T120" fmla="*/ 1255 w 1255"/>
                <a:gd name="T121" fmla="*/ 0 h 1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5" h="1417">
                  <a:moveTo>
                    <a:pt x="1255" y="0"/>
                  </a:moveTo>
                  <a:lnTo>
                    <a:pt x="1129" y="30"/>
                  </a:lnTo>
                  <a:lnTo>
                    <a:pt x="1010" y="72"/>
                  </a:lnTo>
                  <a:lnTo>
                    <a:pt x="888" y="131"/>
                  </a:lnTo>
                  <a:lnTo>
                    <a:pt x="774" y="196"/>
                  </a:lnTo>
                  <a:lnTo>
                    <a:pt x="665" y="272"/>
                  </a:lnTo>
                  <a:lnTo>
                    <a:pt x="561" y="363"/>
                  </a:lnTo>
                  <a:lnTo>
                    <a:pt x="463" y="455"/>
                  </a:lnTo>
                  <a:lnTo>
                    <a:pt x="374" y="553"/>
                  </a:lnTo>
                  <a:lnTo>
                    <a:pt x="291" y="657"/>
                  </a:lnTo>
                  <a:lnTo>
                    <a:pt x="219" y="766"/>
                  </a:lnTo>
                  <a:lnTo>
                    <a:pt x="152" y="877"/>
                  </a:lnTo>
                  <a:lnTo>
                    <a:pt x="100" y="990"/>
                  </a:lnTo>
                  <a:lnTo>
                    <a:pt x="56" y="1099"/>
                  </a:lnTo>
                  <a:lnTo>
                    <a:pt x="24" y="1212"/>
                  </a:lnTo>
                  <a:lnTo>
                    <a:pt x="6" y="1316"/>
                  </a:lnTo>
                  <a:lnTo>
                    <a:pt x="0" y="1417"/>
                  </a:lnTo>
                  <a:lnTo>
                    <a:pt x="12" y="1386"/>
                  </a:lnTo>
                  <a:lnTo>
                    <a:pt x="19" y="1353"/>
                  </a:lnTo>
                  <a:lnTo>
                    <a:pt x="24" y="1329"/>
                  </a:lnTo>
                  <a:lnTo>
                    <a:pt x="37" y="1310"/>
                  </a:lnTo>
                  <a:lnTo>
                    <a:pt x="30" y="1282"/>
                  </a:lnTo>
                  <a:lnTo>
                    <a:pt x="30" y="1243"/>
                  </a:lnTo>
                  <a:lnTo>
                    <a:pt x="41" y="1199"/>
                  </a:lnTo>
                  <a:lnTo>
                    <a:pt x="67" y="1149"/>
                  </a:lnTo>
                  <a:lnTo>
                    <a:pt x="111" y="1110"/>
                  </a:lnTo>
                  <a:lnTo>
                    <a:pt x="178" y="1079"/>
                  </a:lnTo>
                  <a:lnTo>
                    <a:pt x="269" y="1062"/>
                  </a:lnTo>
                  <a:lnTo>
                    <a:pt x="385" y="1071"/>
                  </a:lnTo>
                  <a:lnTo>
                    <a:pt x="415" y="1029"/>
                  </a:lnTo>
                  <a:lnTo>
                    <a:pt x="463" y="962"/>
                  </a:lnTo>
                  <a:lnTo>
                    <a:pt x="526" y="881"/>
                  </a:lnTo>
                  <a:lnTo>
                    <a:pt x="596" y="796"/>
                  </a:lnTo>
                  <a:lnTo>
                    <a:pt x="666" y="722"/>
                  </a:lnTo>
                  <a:lnTo>
                    <a:pt x="737" y="659"/>
                  </a:lnTo>
                  <a:lnTo>
                    <a:pt x="790" y="629"/>
                  </a:lnTo>
                  <a:lnTo>
                    <a:pt x="827" y="631"/>
                  </a:lnTo>
                  <a:lnTo>
                    <a:pt x="811" y="614"/>
                  </a:lnTo>
                  <a:lnTo>
                    <a:pt x="788" y="603"/>
                  </a:lnTo>
                  <a:lnTo>
                    <a:pt x="763" y="598"/>
                  </a:lnTo>
                  <a:lnTo>
                    <a:pt x="737" y="598"/>
                  </a:lnTo>
                  <a:lnTo>
                    <a:pt x="705" y="600"/>
                  </a:lnTo>
                  <a:lnTo>
                    <a:pt x="670" y="609"/>
                  </a:lnTo>
                  <a:lnTo>
                    <a:pt x="637" y="624"/>
                  </a:lnTo>
                  <a:lnTo>
                    <a:pt x="603" y="640"/>
                  </a:lnTo>
                  <a:lnTo>
                    <a:pt x="624" y="620"/>
                  </a:lnTo>
                  <a:lnTo>
                    <a:pt x="646" y="600"/>
                  </a:lnTo>
                  <a:lnTo>
                    <a:pt x="676" y="583"/>
                  </a:lnTo>
                  <a:lnTo>
                    <a:pt x="707" y="564"/>
                  </a:lnTo>
                  <a:lnTo>
                    <a:pt x="742" y="550"/>
                  </a:lnTo>
                  <a:lnTo>
                    <a:pt x="777" y="542"/>
                  </a:lnTo>
                  <a:lnTo>
                    <a:pt x="813" y="540"/>
                  </a:lnTo>
                  <a:lnTo>
                    <a:pt x="850" y="542"/>
                  </a:lnTo>
                  <a:lnTo>
                    <a:pt x="848" y="511"/>
                  </a:lnTo>
                  <a:lnTo>
                    <a:pt x="853" y="472"/>
                  </a:lnTo>
                  <a:lnTo>
                    <a:pt x="870" y="418"/>
                  </a:lnTo>
                  <a:lnTo>
                    <a:pt x="898" y="361"/>
                  </a:lnTo>
                  <a:lnTo>
                    <a:pt x="948" y="291"/>
                  </a:lnTo>
                  <a:lnTo>
                    <a:pt x="1022" y="209"/>
                  </a:lnTo>
                  <a:lnTo>
                    <a:pt x="1120" y="111"/>
                  </a:lnTo>
                  <a:lnTo>
                    <a:pt x="1255" y="0"/>
                  </a:lnTo>
                  <a:close/>
                </a:path>
              </a:pathLst>
            </a:custGeom>
            <a:solidFill>
              <a:srgbClr val="FFC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8" name="Freeform 7"/>
            <p:cNvSpPr>
              <a:spLocks/>
            </p:cNvSpPr>
            <p:nvPr/>
          </p:nvSpPr>
          <p:spPr bwMode="auto">
            <a:xfrm>
              <a:off x="2413" y="3168"/>
              <a:ext cx="627" cy="709"/>
            </a:xfrm>
            <a:custGeom>
              <a:avLst/>
              <a:gdLst>
                <a:gd name="T0" fmla="*/ 1255 w 1255"/>
                <a:gd name="T1" fmla="*/ 0 h 1417"/>
                <a:gd name="T2" fmla="*/ 1010 w 1255"/>
                <a:gd name="T3" fmla="*/ 72 h 1417"/>
                <a:gd name="T4" fmla="*/ 774 w 1255"/>
                <a:gd name="T5" fmla="*/ 196 h 1417"/>
                <a:gd name="T6" fmla="*/ 561 w 1255"/>
                <a:gd name="T7" fmla="*/ 363 h 1417"/>
                <a:gd name="T8" fmla="*/ 374 w 1255"/>
                <a:gd name="T9" fmla="*/ 553 h 1417"/>
                <a:gd name="T10" fmla="*/ 219 w 1255"/>
                <a:gd name="T11" fmla="*/ 766 h 1417"/>
                <a:gd name="T12" fmla="*/ 100 w 1255"/>
                <a:gd name="T13" fmla="*/ 990 h 1417"/>
                <a:gd name="T14" fmla="*/ 24 w 1255"/>
                <a:gd name="T15" fmla="*/ 1212 h 1417"/>
                <a:gd name="T16" fmla="*/ 0 w 1255"/>
                <a:gd name="T17" fmla="*/ 1417 h 1417"/>
                <a:gd name="T18" fmla="*/ 12 w 1255"/>
                <a:gd name="T19" fmla="*/ 1386 h 1417"/>
                <a:gd name="T20" fmla="*/ 24 w 1255"/>
                <a:gd name="T21" fmla="*/ 1329 h 1417"/>
                <a:gd name="T22" fmla="*/ 37 w 1255"/>
                <a:gd name="T23" fmla="*/ 1310 h 1417"/>
                <a:gd name="T24" fmla="*/ 30 w 1255"/>
                <a:gd name="T25" fmla="*/ 1243 h 1417"/>
                <a:gd name="T26" fmla="*/ 67 w 1255"/>
                <a:gd name="T27" fmla="*/ 1149 h 1417"/>
                <a:gd name="T28" fmla="*/ 178 w 1255"/>
                <a:gd name="T29" fmla="*/ 1079 h 1417"/>
                <a:gd name="T30" fmla="*/ 385 w 1255"/>
                <a:gd name="T31" fmla="*/ 1071 h 1417"/>
                <a:gd name="T32" fmla="*/ 415 w 1255"/>
                <a:gd name="T33" fmla="*/ 1029 h 1417"/>
                <a:gd name="T34" fmla="*/ 526 w 1255"/>
                <a:gd name="T35" fmla="*/ 881 h 1417"/>
                <a:gd name="T36" fmla="*/ 666 w 1255"/>
                <a:gd name="T37" fmla="*/ 722 h 1417"/>
                <a:gd name="T38" fmla="*/ 790 w 1255"/>
                <a:gd name="T39" fmla="*/ 629 h 1417"/>
                <a:gd name="T40" fmla="*/ 827 w 1255"/>
                <a:gd name="T41" fmla="*/ 631 h 1417"/>
                <a:gd name="T42" fmla="*/ 788 w 1255"/>
                <a:gd name="T43" fmla="*/ 603 h 1417"/>
                <a:gd name="T44" fmla="*/ 737 w 1255"/>
                <a:gd name="T45" fmla="*/ 598 h 1417"/>
                <a:gd name="T46" fmla="*/ 670 w 1255"/>
                <a:gd name="T47" fmla="*/ 609 h 1417"/>
                <a:gd name="T48" fmla="*/ 603 w 1255"/>
                <a:gd name="T49" fmla="*/ 640 h 1417"/>
                <a:gd name="T50" fmla="*/ 624 w 1255"/>
                <a:gd name="T51" fmla="*/ 620 h 1417"/>
                <a:gd name="T52" fmla="*/ 676 w 1255"/>
                <a:gd name="T53" fmla="*/ 583 h 1417"/>
                <a:gd name="T54" fmla="*/ 742 w 1255"/>
                <a:gd name="T55" fmla="*/ 550 h 1417"/>
                <a:gd name="T56" fmla="*/ 813 w 1255"/>
                <a:gd name="T57" fmla="*/ 540 h 1417"/>
                <a:gd name="T58" fmla="*/ 850 w 1255"/>
                <a:gd name="T59" fmla="*/ 542 h 1417"/>
                <a:gd name="T60" fmla="*/ 853 w 1255"/>
                <a:gd name="T61" fmla="*/ 472 h 1417"/>
                <a:gd name="T62" fmla="*/ 898 w 1255"/>
                <a:gd name="T63" fmla="*/ 361 h 1417"/>
                <a:gd name="T64" fmla="*/ 1022 w 1255"/>
                <a:gd name="T65" fmla="*/ 209 h 1417"/>
                <a:gd name="T66" fmla="*/ 1255 w 1255"/>
                <a:gd name="T67" fmla="*/ 0 h 1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55" h="1417">
                  <a:moveTo>
                    <a:pt x="1255" y="0"/>
                  </a:moveTo>
                  <a:lnTo>
                    <a:pt x="1255" y="0"/>
                  </a:lnTo>
                  <a:lnTo>
                    <a:pt x="1129" y="30"/>
                  </a:lnTo>
                  <a:lnTo>
                    <a:pt x="1010" y="72"/>
                  </a:lnTo>
                  <a:lnTo>
                    <a:pt x="888" y="131"/>
                  </a:lnTo>
                  <a:lnTo>
                    <a:pt x="774" y="196"/>
                  </a:lnTo>
                  <a:lnTo>
                    <a:pt x="665" y="272"/>
                  </a:lnTo>
                  <a:lnTo>
                    <a:pt x="561" y="363"/>
                  </a:lnTo>
                  <a:lnTo>
                    <a:pt x="463" y="455"/>
                  </a:lnTo>
                  <a:lnTo>
                    <a:pt x="374" y="553"/>
                  </a:lnTo>
                  <a:lnTo>
                    <a:pt x="291" y="657"/>
                  </a:lnTo>
                  <a:lnTo>
                    <a:pt x="219" y="766"/>
                  </a:lnTo>
                  <a:lnTo>
                    <a:pt x="152" y="877"/>
                  </a:lnTo>
                  <a:lnTo>
                    <a:pt x="100" y="990"/>
                  </a:lnTo>
                  <a:lnTo>
                    <a:pt x="56" y="1099"/>
                  </a:lnTo>
                  <a:lnTo>
                    <a:pt x="24" y="1212"/>
                  </a:lnTo>
                  <a:lnTo>
                    <a:pt x="6" y="1316"/>
                  </a:lnTo>
                  <a:lnTo>
                    <a:pt x="0" y="1417"/>
                  </a:lnTo>
                  <a:lnTo>
                    <a:pt x="0" y="1417"/>
                  </a:lnTo>
                  <a:lnTo>
                    <a:pt x="12" y="1386"/>
                  </a:lnTo>
                  <a:lnTo>
                    <a:pt x="19" y="1353"/>
                  </a:lnTo>
                  <a:lnTo>
                    <a:pt x="24" y="1329"/>
                  </a:lnTo>
                  <a:lnTo>
                    <a:pt x="37" y="1310"/>
                  </a:lnTo>
                  <a:lnTo>
                    <a:pt x="37" y="1310"/>
                  </a:lnTo>
                  <a:lnTo>
                    <a:pt x="30" y="1282"/>
                  </a:lnTo>
                  <a:lnTo>
                    <a:pt x="30" y="1243"/>
                  </a:lnTo>
                  <a:lnTo>
                    <a:pt x="41" y="1199"/>
                  </a:lnTo>
                  <a:lnTo>
                    <a:pt x="67" y="1149"/>
                  </a:lnTo>
                  <a:lnTo>
                    <a:pt x="111" y="1110"/>
                  </a:lnTo>
                  <a:lnTo>
                    <a:pt x="178" y="1079"/>
                  </a:lnTo>
                  <a:lnTo>
                    <a:pt x="269" y="1062"/>
                  </a:lnTo>
                  <a:lnTo>
                    <a:pt x="385" y="1071"/>
                  </a:lnTo>
                  <a:lnTo>
                    <a:pt x="385" y="1071"/>
                  </a:lnTo>
                  <a:lnTo>
                    <a:pt x="415" y="1029"/>
                  </a:lnTo>
                  <a:lnTo>
                    <a:pt x="463" y="962"/>
                  </a:lnTo>
                  <a:lnTo>
                    <a:pt x="526" y="881"/>
                  </a:lnTo>
                  <a:lnTo>
                    <a:pt x="596" y="796"/>
                  </a:lnTo>
                  <a:lnTo>
                    <a:pt x="666" y="722"/>
                  </a:lnTo>
                  <a:lnTo>
                    <a:pt x="737" y="659"/>
                  </a:lnTo>
                  <a:lnTo>
                    <a:pt x="790" y="629"/>
                  </a:lnTo>
                  <a:lnTo>
                    <a:pt x="827" y="631"/>
                  </a:lnTo>
                  <a:lnTo>
                    <a:pt x="827" y="631"/>
                  </a:lnTo>
                  <a:lnTo>
                    <a:pt x="811" y="614"/>
                  </a:lnTo>
                  <a:lnTo>
                    <a:pt x="788" y="603"/>
                  </a:lnTo>
                  <a:lnTo>
                    <a:pt x="763" y="598"/>
                  </a:lnTo>
                  <a:lnTo>
                    <a:pt x="737" y="598"/>
                  </a:lnTo>
                  <a:lnTo>
                    <a:pt x="705" y="600"/>
                  </a:lnTo>
                  <a:lnTo>
                    <a:pt x="670" y="609"/>
                  </a:lnTo>
                  <a:lnTo>
                    <a:pt x="637" y="624"/>
                  </a:lnTo>
                  <a:lnTo>
                    <a:pt x="603" y="640"/>
                  </a:lnTo>
                  <a:lnTo>
                    <a:pt x="603" y="640"/>
                  </a:lnTo>
                  <a:lnTo>
                    <a:pt x="624" y="620"/>
                  </a:lnTo>
                  <a:lnTo>
                    <a:pt x="646" y="600"/>
                  </a:lnTo>
                  <a:lnTo>
                    <a:pt x="676" y="583"/>
                  </a:lnTo>
                  <a:lnTo>
                    <a:pt x="707" y="564"/>
                  </a:lnTo>
                  <a:lnTo>
                    <a:pt x="742" y="550"/>
                  </a:lnTo>
                  <a:lnTo>
                    <a:pt x="777" y="542"/>
                  </a:lnTo>
                  <a:lnTo>
                    <a:pt x="813" y="540"/>
                  </a:lnTo>
                  <a:lnTo>
                    <a:pt x="850" y="542"/>
                  </a:lnTo>
                  <a:lnTo>
                    <a:pt x="850" y="542"/>
                  </a:lnTo>
                  <a:lnTo>
                    <a:pt x="848" y="511"/>
                  </a:lnTo>
                  <a:lnTo>
                    <a:pt x="853" y="472"/>
                  </a:lnTo>
                  <a:lnTo>
                    <a:pt x="870" y="418"/>
                  </a:lnTo>
                  <a:lnTo>
                    <a:pt x="898" y="361"/>
                  </a:lnTo>
                  <a:lnTo>
                    <a:pt x="948" y="291"/>
                  </a:lnTo>
                  <a:lnTo>
                    <a:pt x="1022" y="209"/>
                  </a:lnTo>
                  <a:lnTo>
                    <a:pt x="1120" y="111"/>
                  </a:lnTo>
                  <a:lnTo>
                    <a:pt x="125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9" name="Freeform 8"/>
            <p:cNvSpPr>
              <a:spLocks/>
            </p:cNvSpPr>
            <p:nvPr/>
          </p:nvSpPr>
          <p:spPr bwMode="auto">
            <a:xfrm>
              <a:off x="2346" y="3765"/>
              <a:ext cx="164" cy="194"/>
            </a:xfrm>
            <a:custGeom>
              <a:avLst/>
              <a:gdLst>
                <a:gd name="T0" fmla="*/ 294 w 328"/>
                <a:gd name="T1" fmla="*/ 388 h 388"/>
                <a:gd name="T2" fmla="*/ 311 w 328"/>
                <a:gd name="T3" fmla="*/ 386 h 388"/>
                <a:gd name="T4" fmla="*/ 326 w 328"/>
                <a:gd name="T5" fmla="*/ 373 h 388"/>
                <a:gd name="T6" fmla="*/ 328 w 328"/>
                <a:gd name="T7" fmla="*/ 349 h 388"/>
                <a:gd name="T8" fmla="*/ 328 w 328"/>
                <a:gd name="T9" fmla="*/ 318 h 388"/>
                <a:gd name="T10" fmla="*/ 315 w 328"/>
                <a:gd name="T11" fmla="*/ 251 h 388"/>
                <a:gd name="T12" fmla="*/ 304 w 328"/>
                <a:gd name="T13" fmla="*/ 201 h 388"/>
                <a:gd name="T14" fmla="*/ 289 w 328"/>
                <a:gd name="T15" fmla="*/ 164 h 388"/>
                <a:gd name="T16" fmla="*/ 278 w 328"/>
                <a:gd name="T17" fmla="*/ 142 h 388"/>
                <a:gd name="T18" fmla="*/ 265 w 328"/>
                <a:gd name="T19" fmla="*/ 129 h 388"/>
                <a:gd name="T20" fmla="*/ 250 w 328"/>
                <a:gd name="T21" fmla="*/ 122 h 388"/>
                <a:gd name="T22" fmla="*/ 235 w 328"/>
                <a:gd name="T23" fmla="*/ 116 h 388"/>
                <a:gd name="T24" fmla="*/ 222 w 328"/>
                <a:gd name="T25" fmla="*/ 116 h 388"/>
                <a:gd name="T26" fmla="*/ 222 w 328"/>
                <a:gd name="T27" fmla="*/ 114 h 388"/>
                <a:gd name="T28" fmla="*/ 222 w 328"/>
                <a:gd name="T29" fmla="*/ 105 h 388"/>
                <a:gd name="T30" fmla="*/ 222 w 328"/>
                <a:gd name="T31" fmla="*/ 96 h 388"/>
                <a:gd name="T32" fmla="*/ 222 w 328"/>
                <a:gd name="T33" fmla="*/ 81 h 388"/>
                <a:gd name="T34" fmla="*/ 241 w 328"/>
                <a:gd name="T35" fmla="*/ 77 h 388"/>
                <a:gd name="T36" fmla="*/ 256 w 328"/>
                <a:gd name="T37" fmla="*/ 66 h 388"/>
                <a:gd name="T38" fmla="*/ 268 w 328"/>
                <a:gd name="T39" fmla="*/ 49 h 388"/>
                <a:gd name="T40" fmla="*/ 270 w 328"/>
                <a:gd name="T41" fmla="*/ 33 h 388"/>
                <a:gd name="T42" fmla="*/ 268 w 328"/>
                <a:gd name="T43" fmla="*/ 18 h 388"/>
                <a:gd name="T44" fmla="*/ 256 w 328"/>
                <a:gd name="T45" fmla="*/ 5 h 388"/>
                <a:gd name="T46" fmla="*/ 241 w 328"/>
                <a:gd name="T47" fmla="*/ 0 h 388"/>
                <a:gd name="T48" fmla="*/ 222 w 328"/>
                <a:gd name="T49" fmla="*/ 0 h 388"/>
                <a:gd name="T50" fmla="*/ 108 w 328"/>
                <a:gd name="T51" fmla="*/ 0 h 388"/>
                <a:gd name="T52" fmla="*/ 87 w 328"/>
                <a:gd name="T53" fmla="*/ 0 h 388"/>
                <a:gd name="T54" fmla="*/ 74 w 328"/>
                <a:gd name="T55" fmla="*/ 5 h 388"/>
                <a:gd name="T56" fmla="*/ 63 w 328"/>
                <a:gd name="T57" fmla="*/ 18 h 388"/>
                <a:gd name="T58" fmla="*/ 59 w 328"/>
                <a:gd name="T59" fmla="*/ 33 h 388"/>
                <a:gd name="T60" fmla="*/ 63 w 328"/>
                <a:gd name="T61" fmla="*/ 49 h 388"/>
                <a:gd name="T62" fmla="*/ 74 w 328"/>
                <a:gd name="T63" fmla="*/ 66 h 388"/>
                <a:gd name="T64" fmla="*/ 87 w 328"/>
                <a:gd name="T65" fmla="*/ 77 h 388"/>
                <a:gd name="T66" fmla="*/ 108 w 328"/>
                <a:gd name="T67" fmla="*/ 81 h 388"/>
                <a:gd name="T68" fmla="*/ 108 w 328"/>
                <a:gd name="T69" fmla="*/ 96 h 388"/>
                <a:gd name="T70" fmla="*/ 108 w 328"/>
                <a:gd name="T71" fmla="*/ 105 h 388"/>
                <a:gd name="T72" fmla="*/ 108 w 328"/>
                <a:gd name="T73" fmla="*/ 114 h 388"/>
                <a:gd name="T74" fmla="*/ 108 w 328"/>
                <a:gd name="T75" fmla="*/ 116 h 388"/>
                <a:gd name="T76" fmla="*/ 93 w 328"/>
                <a:gd name="T77" fmla="*/ 116 h 388"/>
                <a:gd name="T78" fmla="*/ 80 w 328"/>
                <a:gd name="T79" fmla="*/ 122 h 388"/>
                <a:gd name="T80" fmla="*/ 65 w 328"/>
                <a:gd name="T81" fmla="*/ 129 h 388"/>
                <a:gd name="T82" fmla="*/ 52 w 328"/>
                <a:gd name="T83" fmla="*/ 142 h 388"/>
                <a:gd name="T84" fmla="*/ 41 w 328"/>
                <a:gd name="T85" fmla="*/ 164 h 388"/>
                <a:gd name="T86" fmla="*/ 26 w 328"/>
                <a:gd name="T87" fmla="*/ 201 h 388"/>
                <a:gd name="T88" fmla="*/ 15 w 328"/>
                <a:gd name="T89" fmla="*/ 251 h 388"/>
                <a:gd name="T90" fmla="*/ 0 w 328"/>
                <a:gd name="T91" fmla="*/ 318 h 388"/>
                <a:gd name="T92" fmla="*/ 0 w 328"/>
                <a:gd name="T93" fmla="*/ 349 h 388"/>
                <a:gd name="T94" fmla="*/ 8 w 328"/>
                <a:gd name="T95" fmla="*/ 373 h 388"/>
                <a:gd name="T96" fmla="*/ 17 w 328"/>
                <a:gd name="T97" fmla="*/ 386 h 388"/>
                <a:gd name="T98" fmla="*/ 35 w 328"/>
                <a:gd name="T99" fmla="*/ 388 h 388"/>
                <a:gd name="T100" fmla="*/ 294 w 328"/>
                <a:gd name="T101" fmla="*/ 388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8" h="388">
                  <a:moveTo>
                    <a:pt x="294" y="388"/>
                  </a:moveTo>
                  <a:lnTo>
                    <a:pt x="311" y="386"/>
                  </a:lnTo>
                  <a:lnTo>
                    <a:pt x="326" y="373"/>
                  </a:lnTo>
                  <a:lnTo>
                    <a:pt x="328" y="349"/>
                  </a:lnTo>
                  <a:lnTo>
                    <a:pt x="328" y="318"/>
                  </a:lnTo>
                  <a:lnTo>
                    <a:pt x="315" y="251"/>
                  </a:lnTo>
                  <a:lnTo>
                    <a:pt x="304" y="201"/>
                  </a:lnTo>
                  <a:lnTo>
                    <a:pt x="289" y="164"/>
                  </a:lnTo>
                  <a:lnTo>
                    <a:pt x="278" y="142"/>
                  </a:lnTo>
                  <a:lnTo>
                    <a:pt x="265" y="129"/>
                  </a:lnTo>
                  <a:lnTo>
                    <a:pt x="250" y="122"/>
                  </a:lnTo>
                  <a:lnTo>
                    <a:pt x="235" y="116"/>
                  </a:lnTo>
                  <a:lnTo>
                    <a:pt x="222" y="116"/>
                  </a:lnTo>
                  <a:lnTo>
                    <a:pt x="222" y="114"/>
                  </a:lnTo>
                  <a:lnTo>
                    <a:pt x="222" y="105"/>
                  </a:lnTo>
                  <a:lnTo>
                    <a:pt x="222" y="96"/>
                  </a:lnTo>
                  <a:lnTo>
                    <a:pt x="222" y="81"/>
                  </a:lnTo>
                  <a:lnTo>
                    <a:pt x="241" y="77"/>
                  </a:lnTo>
                  <a:lnTo>
                    <a:pt x="256" y="66"/>
                  </a:lnTo>
                  <a:lnTo>
                    <a:pt x="268" y="49"/>
                  </a:lnTo>
                  <a:lnTo>
                    <a:pt x="270" y="33"/>
                  </a:lnTo>
                  <a:lnTo>
                    <a:pt x="268" y="18"/>
                  </a:lnTo>
                  <a:lnTo>
                    <a:pt x="256" y="5"/>
                  </a:lnTo>
                  <a:lnTo>
                    <a:pt x="241" y="0"/>
                  </a:lnTo>
                  <a:lnTo>
                    <a:pt x="222" y="0"/>
                  </a:lnTo>
                  <a:lnTo>
                    <a:pt x="108" y="0"/>
                  </a:lnTo>
                  <a:lnTo>
                    <a:pt x="87" y="0"/>
                  </a:lnTo>
                  <a:lnTo>
                    <a:pt x="74" y="5"/>
                  </a:lnTo>
                  <a:lnTo>
                    <a:pt x="63" y="18"/>
                  </a:lnTo>
                  <a:lnTo>
                    <a:pt x="59" y="33"/>
                  </a:lnTo>
                  <a:lnTo>
                    <a:pt x="63" y="49"/>
                  </a:lnTo>
                  <a:lnTo>
                    <a:pt x="74" y="66"/>
                  </a:lnTo>
                  <a:lnTo>
                    <a:pt x="87" y="77"/>
                  </a:lnTo>
                  <a:lnTo>
                    <a:pt x="108" y="81"/>
                  </a:lnTo>
                  <a:lnTo>
                    <a:pt x="108" y="96"/>
                  </a:lnTo>
                  <a:lnTo>
                    <a:pt x="108" y="105"/>
                  </a:lnTo>
                  <a:lnTo>
                    <a:pt x="108" y="114"/>
                  </a:lnTo>
                  <a:lnTo>
                    <a:pt x="108" y="116"/>
                  </a:lnTo>
                  <a:lnTo>
                    <a:pt x="93" y="116"/>
                  </a:lnTo>
                  <a:lnTo>
                    <a:pt x="80" y="122"/>
                  </a:lnTo>
                  <a:lnTo>
                    <a:pt x="65" y="129"/>
                  </a:lnTo>
                  <a:lnTo>
                    <a:pt x="52" y="142"/>
                  </a:lnTo>
                  <a:lnTo>
                    <a:pt x="41" y="164"/>
                  </a:lnTo>
                  <a:lnTo>
                    <a:pt x="26" y="201"/>
                  </a:lnTo>
                  <a:lnTo>
                    <a:pt x="15" y="251"/>
                  </a:lnTo>
                  <a:lnTo>
                    <a:pt x="0" y="318"/>
                  </a:lnTo>
                  <a:lnTo>
                    <a:pt x="0" y="349"/>
                  </a:lnTo>
                  <a:lnTo>
                    <a:pt x="8" y="373"/>
                  </a:lnTo>
                  <a:lnTo>
                    <a:pt x="17" y="386"/>
                  </a:lnTo>
                  <a:lnTo>
                    <a:pt x="35" y="388"/>
                  </a:lnTo>
                  <a:lnTo>
                    <a:pt x="294" y="38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0" name="Freeform 9"/>
            <p:cNvSpPr>
              <a:spLocks/>
            </p:cNvSpPr>
            <p:nvPr/>
          </p:nvSpPr>
          <p:spPr bwMode="auto">
            <a:xfrm>
              <a:off x="3102" y="3756"/>
              <a:ext cx="355" cy="421"/>
            </a:xfrm>
            <a:custGeom>
              <a:avLst/>
              <a:gdLst>
                <a:gd name="T0" fmla="*/ 710 w 710"/>
                <a:gd name="T1" fmla="*/ 198 h 844"/>
                <a:gd name="T2" fmla="*/ 697 w 710"/>
                <a:gd name="T3" fmla="*/ 211 h 844"/>
                <a:gd name="T4" fmla="*/ 673 w 710"/>
                <a:gd name="T5" fmla="*/ 237 h 844"/>
                <a:gd name="T6" fmla="*/ 640 w 710"/>
                <a:gd name="T7" fmla="*/ 274 h 844"/>
                <a:gd name="T8" fmla="*/ 597 w 710"/>
                <a:gd name="T9" fmla="*/ 318 h 844"/>
                <a:gd name="T10" fmla="*/ 551 w 710"/>
                <a:gd name="T11" fmla="*/ 365 h 844"/>
                <a:gd name="T12" fmla="*/ 497 w 710"/>
                <a:gd name="T13" fmla="*/ 422 h 844"/>
                <a:gd name="T14" fmla="*/ 440 w 710"/>
                <a:gd name="T15" fmla="*/ 477 h 844"/>
                <a:gd name="T16" fmla="*/ 384 w 710"/>
                <a:gd name="T17" fmla="*/ 538 h 844"/>
                <a:gd name="T18" fmla="*/ 325 w 710"/>
                <a:gd name="T19" fmla="*/ 596 h 844"/>
                <a:gd name="T20" fmla="*/ 273 w 710"/>
                <a:gd name="T21" fmla="*/ 649 h 844"/>
                <a:gd name="T22" fmla="*/ 223 w 710"/>
                <a:gd name="T23" fmla="*/ 703 h 844"/>
                <a:gd name="T24" fmla="*/ 175 w 710"/>
                <a:gd name="T25" fmla="*/ 749 h 844"/>
                <a:gd name="T26" fmla="*/ 138 w 710"/>
                <a:gd name="T27" fmla="*/ 788 h 844"/>
                <a:gd name="T28" fmla="*/ 109 w 710"/>
                <a:gd name="T29" fmla="*/ 818 h 844"/>
                <a:gd name="T30" fmla="*/ 88 w 710"/>
                <a:gd name="T31" fmla="*/ 838 h 844"/>
                <a:gd name="T32" fmla="*/ 83 w 710"/>
                <a:gd name="T33" fmla="*/ 844 h 844"/>
                <a:gd name="T34" fmla="*/ 66 w 710"/>
                <a:gd name="T35" fmla="*/ 827 h 844"/>
                <a:gd name="T36" fmla="*/ 51 w 710"/>
                <a:gd name="T37" fmla="*/ 799 h 844"/>
                <a:gd name="T38" fmla="*/ 38 w 710"/>
                <a:gd name="T39" fmla="*/ 764 h 844"/>
                <a:gd name="T40" fmla="*/ 24 w 710"/>
                <a:gd name="T41" fmla="*/ 725 h 844"/>
                <a:gd name="T42" fmla="*/ 14 w 710"/>
                <a:gd name="T43" fmla="*/ 690 h 844"/>
                <a:gd name="T44" fmla="*/ 9 w 710"/>
                <a:gd name="T45" fmla="*/ 659 h 844"/>
                <a:gd name="T46" fmla="*/ 1 w 710"/>
                <a:gd name="T47" fmla="*/ 638 h 844"/>
                <a:gd name="T48" fmla="*/ 0 w 710"/>
                <a:gd name="T49" fmla="*/ 629 h 844"/>
                <a:gd name="T50" fmla="*/ 1 w 710"/>
                <a:gd name="T51" fmla="*/ 629 h 844"/>
                <a:gd name="T52" fmla="*/ 3 w 710"/>
                <a:gd name="T53" fmla="*/ 629 h 844"/>
                <a:gd name="T54" fmla="*/ 13 w 710"/>
                <a:gd name="T55" fmla="*/ 629 h 844"/>
                <a:gd name="T56" fmla="*/ 24 w 710"/>
                <a:gd name="T57" fmla="*/ 624 h 844"/>
                <a:gd name="T58" fmla="*/ 35 w 710"/>
                <a:gd name="T59" fmla="*/ 614 h 844"/>
                <a:gd name="T60" fmla="*/ 51 w 710"/>
                <a:gd name="T61" fmla="*/ 603 h 844"/>
                <a:gd name="T62" fmla="*/ 74 w 710"/>
                <a:gd name="T63" fmla="*/ 587 h 844"/>
                <a:gd name="T64" fmla="*/ 90 w 710"/>
                <a:gd name="T65" fmla="*/ 561 h 844"/>
                <a:gd name="T66" fmla="*/ 105 w 710"/>
                <a:gd name="T67" fmla="*/ 544 h 844"/>
                <a:gd name="T68" fmla="*/ 131 w 710"/>
                <a:gd name="T69" fmla="*/ 520 h 844"/>
                <a:gd name="T70" fmla="*/ 159 w 710"/>
                <a:gd name="T71" fmla="*/ 485 h 844"/>
                <a:gd name="T72" fmla="*/ 192 w 710"/>
                <a:gd name="T73" fmla="*/ 450 h 844"/>
                <a:gd name="T74" fmla="*/ 231 w 710"/>
                <a:gd name="T75" fmla="*/ 409 h 844"/>
                <a:gd name="T76" fmla="*/ 273 w 710"/>
                <a:gd name="T77" fmla="*/ 363 h 844"/>
                <a:gd name="T78" fmla="*/ 318 w 710"/>
                <a:gd name="T79" fmla="*/ 322 h 844"/>
                <a:gd name="T80" fmla="*/ 366 w 710"/>
                <a:gd name="T81" fmla="*/ 274 h 844"/>
                <a:gd name="T82" fmla="*/ 410 w 710"/>
                <a:gd name="T83" fmla="*/ 226 h 844"/>
                <a:gd name="T84" fmla="*/ 455 w 710"/>
                <a:gd name="T85" fmla="*/ 183 h 844"/>
                <a:gd name="T86" fmla="*/ 499 w 710"/>
                <a:gd name="T87" fmla="*/ 141 h 844"/>
                <a:gd name="T88" fmla="*/ 538 w 710"/>
                <a:gd name="T89" fmla="*/ 100 h 844"/>
                <a:gd name="T90" fmla="*/ 575 w 710"/>
                <a:gd name="T91" fmla="*/ 67 h 844"/>
                <a:gd name="T92" fmla="*/ 605 w 710"/>
                <a:gd name="T93" fmla="*/ 39 h 844"/>
                <a:gd name="T94" fmla="*/ 632 w 710"/>
                <a:gd name="T95" fmla="*/ 15 h 844"/>
                <a:gd name="T96" fmla="*/ 647 w 710"/>
                <a:gd name="T97" fmla="*/ 0 h 844"/>
                <a:gd name="T98" fmla="*/ 649 w 710"/>
                <a:gd name="T99" fmla="*/ 54 h 844"/>
                <a:gd name="T100" fmla="*/ 662 w 710"/>
                <a:gd name="T101" fmla="*/ 117 h 844"/>
                <a:gd name="T102" fmla="*/ 680 w 710"/>
                <a:gd name="T103" fmla="*/ 172 h 844"/>
                <a:gd name="T104" fmla="*/ 710 w 710"/>
                <a:gd name="T105" fmla="*/ 198 h 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10" h="844">
                  <a:moveTo>
                    <a:pt x="710" y="198"/>
                  </a:moveTo>
                  <a:lnTo>
                    <a:pt x="697" y="211"/>
                  </a:lnTo>
                  <a:lnTo>
                    <a:pt x="673" y="237"/>
                  </a:lnTo>
                  <a:lnTo>
                    <a:pt x="640" y="274"/>
                  </a:lnTo>
                  <a:lnTo>
                    <a:pt x="597" y="318"/>
                  </a:lnTo>
                  <a:lnTo>
                    <a:pt x="551" y="365"/>
                  </a:lnTo>
                  <a:lnTo>
                    <a:pt x="497" y="422"/>
                  </a:lnTo>
                  <a:lnTo>
                    <a:pt x="440" y="477"/>
                  </a:lnTo>
                  <a:lnTo>
                    <a:pt x="384" y="538"/>
                  </a:lnTo>
                  <a:lnTo>
                    <a:pt x="325" y="596"/>
                  </a:lnTo>
                  <a:lnTo>
                    <a:pt x="273" y="649"/>
                  </a:lnTo>
                  <a:lnTo>
                    <a:pt x="223" y="703"/>
                  </a:lnTo>
                  <a:lnTo>
                    <a:pt x="175" y="749"/>
                  </a:lnTo>
                  <a:lnTo>
                    <a:pt x="138" y="788"/>
                  </a:lnTo>
                  <a:lnTo>
                    <a:pt x="109" y="818"/>
                  </a:lnTo>
                  <a:lnTo>
                    <a:pt x="88" y="838"/>
                  </a:lnTo>
                  <a:lnTo>
                    <a:pt x="83" y="844"/>
                  </a:lnTo>
                  <a:lnTo>
                    <a:pt x="66" y="827"/>
                  </a:lnTo>
                  <a:lnTo>
                    <a:pt x="51" y="799"/>
                  </a:lnTo>
                  <a:lnTo>
                    <a:pt x="38" y="764"/>
                  </a:lnTo>
                  <a:lnTo>
                    <a:pt x="24" y="725"/>
                  </a:lnTo>
                  <a:lnTo>
                    <a:pt x="14" y="690"/>
                  </a:lnTo>
                  <a:lnTo>
                    <a:pt x="9" y="659"/>
                  </a:lnTo>
                  <a:lnTo>
                    <a:pt x="1" y="638"/>
                  </a:lnTo>
                  <a:lnTo>
                    <a:pt x="0" y="629"/>
                  </a:lnTo>
                  <a:lnTo>
                    <a:pt x="1" y="629"/>
                  </a:lnTo>
                  <a:lnTo>
                    <a:pt x="3" y="629"/>
                  </a:lnTo>
                  <a:lnTo>
                    <a:pt x="13" y="629"/>
                  </a:lnTo>
                  <a:lnTo>
                    <a:pt x="24" y="624"/>
                  </a:lnTo>
                  <a:lnTo>
                    <a:pt x="35" y="614"/>
                  </a:lnTo>
                  <a:lnTo>
                    <a:pt x="51" y="603"/>
                  </a:lnTo>
                  <a:lnTo>
                    <a:pt x="74" y="587"/>
                  </a:lnTo>
                  <a:lnTo>
                    <a:pt x="90" y="561"/>
                  </a:lnTo>
                  <a:lnTo>
                    <a:pt x="105" y="544"/>
                  </a:lnTo>
                  <a:lnTo>
                    <a:pt x="131" y="520"/>
                  </a:lnTo>
                  <a:lnTo>
                    <a:pt x="159" y="485"/>
                  </a:lnTo>
                  <a:lnTo>
                    <a:pt x="192" y="450"/>
                  </a:lnTo>
                  <a:lnTo>
                    <a:pt x="231" y="409"/>
                  </a:lnTo>
                  <a:lnTo>
                    <a:pt x="273" y="363"/>
                  </a:lnTo>
                  <a:lnTo>
                    <a:pt x="318" y="322"/>
                  </a:lnTo>
                  <a:lnTo>
                    <a:pt x="366" y="274"/>
                  </a:lnTo>
                  <a:lnTo>
                    <a:pt x="410" y="226"/>
                  </a:lnTo>
                  <a:lnTo>
                    <a:pt x="455" y="183"/>
                  </a:lnTo>
                  <a:lnTo>
                    <a:pt x="499" y="141"/>
                  </a:lnTo>
                  <a:lnTo>
                    <a:pt x="538" y="100"/>
                  </a:lnTo>
                  <a:lnTo>
                    <a:pt x="575" y="67"/>
                  </a:lnTo>
                  <a:lnTo>
                    <a:pt x="605" y="39"/>
                  </a:lnTo>
                  <a:lnTo>
                    <a:pt x="632" y="15"/>
                  </a:lnTo>
                  <a:lnTo>
                    <a:pt x="647" y="0"/>
                  </a:lnTo>
                  <a:lnTo>
                    <a:pt x="649" y="54"/>
                  </a:lnTo>
                  <a:lnTo>
                    <a:pt x="662" y="117"/>
                  </a:lnTo>
                  <a:lnTo>
                    <a:pt x="680" y="172"/>
                  </a:lnTo>
                  <a:lnTo>
                    <a:pt x="710" y="19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Freeform 10"/>
            <p:cNvSpPr>
              <a:spLocks/>
            </p:cNvSpPr>
            <p:nvPr/>
          </p:nvSpPr>
          <p:spPr bwMode="auto">
            <a:xfrm>
              <a:off x="3102" y="3756"/>
              <a:ext cx="355" cy="421"/>
            </a:xfrm>
            <a:custGeom>
              <a:avLst/>
              <a:gdLst>
                <a:gd name="T0" fmla="*/ 710 w 710"/>
                <a:gd name="T1" fmla="*/ 198 h 844"/>
                <a:gd name="T2" fmla="*/ 710 w 710"/>
                <a:gd name="T3" fmla="*/ 198 h 844"/>
                <a:gd name="T4" fmla="*/ 697 w 710"/>
                <a:gd name="T5" fmla="*/ 211 h 844"/>
                <a:gd name="T6" fmla="*/ 673 w 710"/>
                <a:gd name="T7" fmla="*/ 237 h 844"/>
                <a:gd name="T8" fmla="*/ 640 w 710"/>
                <a:gd name="T9" fmla="*/ 274 h 844"/>
                <a:gd name="T10" fmla="*/ 597 w 710"/>
                <a:gd name="T11" fmla="*/ 318 h 844"/>
                <a:gd name="T12" fmla="*/ 551 w 710"/>
                <a:gd name="T13" fmla="*/ 365 h 844"/>
                <a:gd name="T14" fmla="*/ 497 w 710"/>
                <a:gd name="T15" fmla="*/ 422 h 844"/>
                <a:gd name="T16" fmla="*/ 440 w 710"/>
                <a:gd name="T17" fmla="*/ 477 h 844"/>
                <a:gd name="T18" fmla="*/ 384 w 710"/>
                <a:gd name="T19" fmla="*/ 538 h 844"/>
                <a:gd name="T20" fmla="*/ 325 w 710"/>
                <a:gd name="T21" fmla="*/ 596 h 844"/>
                <a:gd name="T22" fmla="*/ 273 w 710"/>
                <a:gd name="T23" fmla="*/ 649 h 844"/>
                <a:gd name="T24" fmla="*/ 223 w 710"/>
                <a:gd name="T25" fmla="*/ 703 h 844"/>
                <a:gd name="T26" fmla="*/ 175 w 710"/>
                <a:gd name="T27" fmla="*/ 749 h 844"/>
                <a:gd name="T28" fmla="*/ 138 w 710"/>
                <a:gd name="T29" fmla="*/ 788 h 844"/>
                <a:gd name="T30" fmla="*/ 109 w 710"/>
                <a:gd name="T31" fmla="*/ 818 h 844"/>
                <a:gd name="T32" fmla="*/ 88 w 710"/>
                <a:gd name="T33" fmla="*/ 838 h 844"/>
                <a:gd name="T34" fmla="*/ 83 w 710"/>
                <a:gd name="T35" fmla="*/ 844 h 844"/>
                <a:gd name="T36" fmla="*/ 83 w 710"/>
                <a:gd name="T37" fmla="*/ 844 h 844"/>
                <a:gd name="T38" fmla="*/ 66 w 710"/>
                <a:gd name="T39" fmla="*/ 827 h 844"/>
                <a:gd name="T40" fmla="*/ 51 w 710"/>
                <a:gd name="T41" fmla="*/ 799 h 844"/>
                <a:gd name="T42" fmla="*/ 38 w 710"/>
                <a:gd name="T43" fmla="*/ 764 h 844"/>
                <a:gd name="T44" fmla="*/ 24 w 710"/>
                <a:gd name="T45" fmla="*/ 725 h 844"/>
                <a:gd name="T46" fmla="*/ 14 w 710"/>
                <a:gd name="T47" fmla="*/ 690 h 844"/>
                <a:gd name="T48" fmla="*/ 9 w 710"/>
                <a:gd name="T49" fmla="*/ 659 h 844"/>
                <a:gd name="T50" fmla="*/ 1 w 710"/>
                <a:gd name="T51" fmla="*/ 638 h 844"/>
                <a:gd name="T52" fmla="*/ 0 w 710"/>
                <a:gd name="T53" fmla="*/ 629 h 844"/>
                <a:gd name="T54" fmla="*/ 0 w 710"/>
                <a:gd name="T55" fmla="*/ 629 h 844"/>
                <a:gd name="T56" fmla="*/ 1 w 710"/>
                <a:gd name="T57" fmla="*/ 629 h 844"/>
                <a:gd name="T58" fmla="*/ 3 w 710"/>
                <a:gd name="T59" fmla="*/ 629 h 844"/>
                <a:gd name="T60" fmla="*/ 13 w 710"/>
                <a:gd name="T61" fmla="*/ 629 h 844"/>
                <a:gd name="T62" fmla="*/ 24 w 710"/>
                <a:gd name="T63" fmla="*/ 624 h 844"/>
                <a:gd name="T64" fmla="*/ 35 w 710"/>
                <a:gd name="T65" fmla="*/ 614 h 844"/>
                <a:gd name="T66" fmla="*/ 51 w 710"/>
                <a:gd name="T67" fmla="*/ 603 h 844"/>
                <a:gd name="T68" fmla="*/ 74 w 710"/>
                <a:gd name="T69" fmla="*/ 587 h 844"/>
                <a:gd name="T70" fmla="*/ 90 w 710"/>
                <a:gd name="T71" fmla="*/ 561 h 844"/>
                <a:gd name="T72" fmla="*/ 90 w 710"/>
                <a:gd name="T73" fmla="*/ 561 h 844"/>
                <a:gd name="T74" fmla="*/ 105 w 710"/>
                <a:gd name="T75" fmla="*/ 544 h 844"/>
                <a:gd name="T76" fmla="*/ 131 w 710"/>
                <a:gd name="T77" fmla="*/ 520 h 844"/>
                <a:gd name="T78" fmla="*/ 159 w 710"/>
                <a:gd name="T79" fmla="*/ 485 h 844"/>
                <a:gd name="T80" fmla="*/ 192 w 710"/>
                <a:gd name="T81" fmla="*/ 450 h 844"/>
                <a:gd name="T82" fmla="*/ 231 w 710"/>
                <a:gd name="T83" fmla="*/ 409 h 844"/>
                <a:gd name="T84" fmla="*/ 273 w 710"/>
                <a:gd name="T85" fmla="*/ 363 h 844"/>
                <a:gd name="T86" fmla="*/ 318 w 710"/>
                <a:gd name="T87" fmla="*/ 322 h 844"/>
                <a:gd name="T88" fmla="*/ 366 w 710"/>
                <a:gd name="T89" fmla="*/ 274 h 844"/>
                <a:gd name="T90" fmla="*/ 410 w 710"/>
                <a:gd name="T91" fmla="*/ 226 h 844"/>
                <a:gd name="T92" fmla="*/ 455 w 710"/>
                <a:gd name="T93" fmla="*/ 183 h 844"/>
                <a:gd name="T94" fmla="*/ 499 w 710"/>
                <a:gd name="T95" fmla="*/ 141 h 844"/>
                <a:gd name="T96" fmla="*/ 538 w 710"/>
                <a:gd name="T97" fmla="*/ 100 h 844"/>
                <a:gd name="T98" fmla="*/ 575 w 710"/>
                <a:gd name="T99" fmla="*/ 67 h 844"/>
                <a:gd name="T100" fmla="*/ 605 w 710"/>
                <a:gd name="T101" fmla="*/ 39 h 844"/>
                <a:gd name="T102" fmla="*/ 632 w 710"/>
                <a:gd name="T103" fmla="*/ 15 h 844"/>
                <a:gd name="T104" fmla="*/ 647 w 710"/>
                <a:gd name="T105" fmla="*/ 0 h 844"/>
                <a:gd name="T106" fmla="*/ 647 w 710"/>
                <a:gd name="T107" fmla="*/ 0 h 844"/>
                <a:gd name="T108" fmla="*/ 649 w 710"/>
                <a:gd name="T109" fmla="*/ 54 h 844"/>
                <a:gd name="T110" fmla="*/ 662 w 710"/>
                <a:gd name="T111" fmla="*/ 117 h 844"/>
                <a:gd name="T112" fmla="*/ 680 w 710"/>
                <a:gd name="T113" fmla="*/ 172 h 844"/>
                <a:gd name="T114" fmla="*/ 710 w 710"/>
                <a:gd name="T115" fmla="*/ 198 h 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10" h="844">
                  <a:moveTo>
                    <a:pt x="710" y="198"/>
                  </a:moveTo>
                  <a:lnTo>
                    <a:pt x="710" y="198"/>
                  </a:lnTo>
                  <a:lnTo>
                    <a:pt x="697" y="211"/>
                  </a:lnTo>
                  <a:lnTo>
                    <a:pt x="673" y="237"/>
                  </a:lnTo>
                  <a:lnTo>
                    <a:pt x="640" y="274"/>
                  </a:lnTo>
                  <a:lnTo>
                    <a:pt x="597" y="318"/>
                  </a:lnTo>
                  <a:lnTo>
                    <a:pt x="551" y="365"/>
                  </a:lnTo>
                  <a:lnTo>
                    <a:pt x="497" y="422"/>
                  </a:lnTo>
                  <a:lnTo>
                    <a:pt x="440" y="477"/>
                  </a:lnTo>
                  <a:lnTo>
                    <a:pt x="384" y="538"/>
                  </a:lnTo>
                  <a:lnTo>
                    <a:pt x="325" y="596"/>
                  </a:lnTo>
                  <a:lnTo>
                    <a:pt x="273" y="649"/>
                  </a:lnTo>
                  <a:lnTo>
                    <a:pt x="223" y="703"/>
                  </a:lnTo>
                  <a:lnTo>
                    <a:pt x="175" y="749"/>
                  </a:lnTo>
                  <a:lnTo>
                    <a:pt x="138" y="788"/>
                  </a:lnTo>
                  <a:lnTo>
                    <a:pt x="109" y="818"/>
                  </a:lnTo>
                  <a:lnTo>
                    <a:pt x="88" y="838"/>
                  </a:lnTo>
                  <a:lnTo>
                    <a:pt x="83" y="844"/>
                  </a:lnTo>
                  <a:lnTo>
                    <a:pt x="83" y="844"/>
                  </a:lnTo>
                  <a:lnTo>
                    <a:pt x="66" y="827"/>
                  </a:lnTo>
                  <a:lnTo>
                    <a:pt x="51" y="799"/>
                  </a:lnTo>
                  <a:lnTo>
                    <a:pt x="38" y="764"/>
                  </a:lnTo>
                  <a:lnTo>
                    <a:pt x="24" y="725"/>
                  </a:lnTo>
                  <a:lnTo>
                    <a:pt x="14" y="690"/>
                  </a:lnTo>
                  <a:lnTo>
                    <a:pt x="9" y="659"/>
                  </a:lnTo>
                  <a:lnTo>
                    <a:pt x="1" y="638"/>
                  </a:lnTo>
                  <a:lnTo>
                    <a:pt x="0" y="629"/>
                  </a:lnTo>
                  <a:lnTo>
                    <a:pt x="0" y="629"/>
                  </a:lnTo>
                  <a:lnTo>
                    <a:pt x="1" y="629"/>
                  </a:lnTo>
                  <a:lnTo>
                    <a:pt x="3" y="629"/>
                  </a:lnTo>
                  <a:lnTo>
                    <a:pt x="13" y="629"/>
                  </a:lnTo>
                  <a:lnTo>
                    <a:pt x="24" y="624"/>
                  </a:lnTo>
                  <a:lnTo>
                    <a:pt x="35" y="614"/>
                  </a:lnTo>
                  <a:lnTo>
                    <a:pt x="51" y="603"/>
                  </a:lnTo>
                  <a:lnTo>
                    <a:pt x="74" y="587"/>
                  </a:lnTo>
                  <a:lnTo>
                    <a:pt x="90" y="561"/>
                  </a:lnTo>
                  <a:lnTo>
                    <a:pt x="90" y="561"/>
                  </a:lnTo>
                  <a:lnTo>
                    <a:pt x="105" y="544"/>
                  </a:lnTo>
                  <a:lnTo>
                    <a:pt x="131" y="520"/>
                  </a:lnTo>
                  <a:lnTo>
                    <a:pt x="159" y="485"/>
                  </a:lnTo>
                  <a:lnTo>
                    <a:pt x="192" y="450"/>
                  </a:lnTo>
                  <a:lnTo>
                    <a:pt x="231" y="409"/>
                  </a:lnTo>
                  <a:lnTo>
                    <a:pt x="273" y="363"/>
                  </a:lnTo>
                  <a:lnTo>
                    <a:pt x="318" y="322"/>
                  </a:lnTo>
                  <a:lnTo>
                    <a:pt x="366" y="274"/>
                  </a:lnTo>
                  <a:lnTo>
                    <a:pt x="410" y="226"/>
                  </a:lnTo>
                  <a:lnTo>
                    <a:pt x="455" y="183"/>
                  </a:lnTo>
                  <a:lnTo>
                    <a:pt x="499" y="141"/>
                  </a:lnTo>
                  <a:lnTo>
                    <a:pt x="538" y="100"/>
                  </a:lnTo>
                  <a:lnTo>
                    <a:pt x="575" y="67"/>
                  </a:lnTo>
                  <a:lnTo>
                    <a:pt x="605" y="39"/>
                  </a:lnTo>
                  <a:lnTo>
                    <a:pt x="632" y="15"/>
                  </a:lnTo>
                  <a:lnTo>
                    <a:pt x="647" y="0"/>
                  </a:lnTo>
                  <a:lnTo>
                    <a:pt x="647" y="0"/>
                  </a:lnTo>
                  <a:lnTo>
                    <a:pt x="649" y="54"/>
                  </a:lnTo>
                  <a:lnTo>
                    <a:pt x="662" y="117"/>
                  </a:lnTo>
                  <a:lnTo>
                    <a:pt x="680" y="172"/>
                  </a:lnTo>
                  <a:lnTo>
                    <a:pt x="710" y="19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Freeform 11"/>
            <p:cNvSpPr>
              <a:spLocks/>
            </p:cNvSpPr>
            <p:nvPr/>
          </p:nvSpPr>
          <p:spPr bwMode="auto">
            <a:xfrm>
              <a:off x="2568" y="3553"/>
              <a:ext cx="906" cy="654"/>
            </a:xfrm>
            <a:custGeom>
              <a:avLst/>
              <a:gdLst>
                <a:gd name="T0" fmla="*/ 409 w 1811"/>
                <a:gd name="T1" fmla="*/ 977 h 1308"/>
                <a:gd name="T2" fmla="*/ 337 w 1811"/>
                <a:gd name="T3" fmla="*/ 873 h 1308"/>
                <a:gd name="T4" fmla="*/ 298 w 1811"/>
                <a:gd name="T5" fmla="*/ 773 h 1308"/>
                <a:gd name="T6" fmla="*/ 307 w 1811"/>
                <a:gd name="T7" fmla="*/ 697 h 1308"/>
                <a:gd name="T8" fmla="*/ 141 w 1811"/>
                <a:gd name="T9" fmla="*/ 625 h 1308"/>
                <a:gd name="T10" fmla="*/ 133 w 1811"/>
                <a:gd name="T11" fmla="*/ 705 h 1308"/>
                <a:gd name="T12" fmla="*/ 172 w 1811"/>
                <a:gd name="T13" fmla="*/ 807 h 1308"/>
                <a:gd name="T14" fmla="*/ 244 w 1811"/>
                <a:gd name="T15" fmla="*/ 908 h 1308"/>
                <a:gd name="T16" fmla="*/ 329 w 1811"/>
                <a:gd name="T17" fmla="*/ 964 h 1308"/>
                <a:gd name="T18" fmla="*/ 281 w 1811"/>
                <a:gd name="T19" fmla="*/ 943 h 1308"/>
                <a:gd name="T20" fmla="*/ 244 w 1811"/>
                <a:gd name="T21" fmla="*/ 931 h 1308"/>
                <a:gd name="T22" fmla="*/ 126 w 1811"/>
                <a:gd name="T23" fmla="*/ 862 h 1308"/>
                <a:gd name="T24" fmla="*/ 54 w 1811"/>
                <a:gd name="T25" fmla="*/ 758 h 1308"/>
                <a:gd name="T26" fmla="*/ 17 w 1811"/>
                <a:gd name="T27" fmla="*/ 657 h 1308"/>
                <a:gd name="T28" fmla="*/ 24 w 1811"/>
                <a:gd name="T29" fmla="*/ 581 h 1308"/>
                <a:gd name="T30" fmla="*/ 41 w 1811"/>
                <a:gd name="T31" fmla="*/ 566 h 1308"/>
                <a:gd name="T32" fmla="*/ 52 w 1811"/>
                <a:gd name="T33" fmla="*/ 522 h 1308"/>
                <a:gd name="T34" fmla="*/ 104 w 1811"/>
                <a:gd name="T35" fmla="*/ 455 h 1308"/>
                <a:gd name="T36" fmla="*/ 206 w 1811"/>
                <a:gd name="T37" fmla="*/ 348 h 1308"/>
                <a:gd name="T38" fmla="*/ 365 w 1811"/>
                <a:gd name="T39" fmla="*/ 192 h 1308"/>
                <a:gd name="T40" fmla="*/ 524 w 1811"/>
                <a:gd name="T41" fmla="*/ 29 h 1308"/>
                <a:gd name="T42" fmla="*/ 563 w 1811"/>
                <a:gd name="T43" fmla="*/ 2 h 1308"/>
                <a:gd name="T44" fmla="*/ 611 w 1811"/>
                <a:gd name="T45" fmla="*/ 5 h 1308"/>
                <a:gd name="T46" fmla="*/ 694 w 1811"/>
                <a:gd name="T47" fmla="*/ 33 h 1308"/>
                <a:gd name="T48" fmla="*/ 894 w 1811"/>
                <a:gd name="T49" fmla="*/ 98 h 1308"/>
                <a:gd name="T50" fmla="*/ 1158 w 1811"/>
                <a:gd name="T51" fmla="*/ 177 h 1308"/>
                <a:gd name="T52" fmla="*/ 1423 w 1811"/>
                <a:gd name="T53" fmla="*/ 259 h 1308"/>
                <a:gd name="T54" fmla="*/ 1621 w 1811"/>
                <a:gd name="T55" fmla="*/ 324 h 1308"/>
                <a:gd name="T56" fmla="*/ 1717 w 1811"/>
                <a:gd name="T57" fmla="*/ 361 h 1308"/>
                <a:gd name="T58" fmla="*/ 1715 w 1811"/>
                <a:gd name="T59" fmla="*/ 405 h 1308"/>
                <a:gd name="T60" fmla="*/ 1643 w 1811"/>
                <a:gd name="T61" fmla="*/ 472 h 1308"/>
                <a:gd name="T62" fmla="*/ 1523 w 1811"/>
                <a:gd name="T63" fmla="*/ 588 h 1308"/>
                <a:gd name="T64" fmla="*/ 1386 w 1811"/>
                <a:gd name="T65" fmla="*/ 727 h 1308"/>
                <a:gd name="T66" fmla="*/ 1260 w 1811"/>
                <a:gd name="T67" fmla="*/ 855 h 1308"/>
                <a:gd name="T68" fmla="*/ 1173 w 1811"/>
                <a:gd name="T69" fmla="*/ 949 h 1308"/>
                <a:gd name="T70" fmla="*/ 1119 w 1811"/>
                <a:gd name="T71" fmla="*/ 1008 h 1308"/>
                <a:gd name="T72" fmla="*/ 1081 w 1811"/>
                <a:gd name="T73" fmla="*/ 1034 h 1308"/>
                <a:gd name="T74" fmla="*/ 1068 w 1811"/>
                <a:gd name="T75" fmla="*/ 1034 h 1308"/>
                <a:gd name="T76" fmla="*/ 1082 w 1811"/>
                <a:gd name="T77" fmla="*/ 1095 h 1308"/>
                <a:gd name="T78" fmla="*/ 1119 w 1811"/>
                <a:gd name="T79" fmla="*/ 1204 h 1308"/>
                <a:gd name="T80" fmla="*/ 1156 w 1811"/>
                <a:gd name="T81" fmla="*/ 1243 h 1308"/>
                <a:gd name="T82" fmla="*/ 1243 w 1811"/>
                <a:gd name="T83" fmla="*/ 1154 h 1308"/>
                <a:gd name="T84" fmla="*/ 1393 w 1811"/>
                <a:gd name="T85" fmla="*/ 1001 h 1308"/>
                <a:gd name="T86" fmla="*/ 1565 w 1811"/>
                <a:gd name="T87" fmla="*/ 827 h 1308"/>
                <a:gd name="T88" fmla="*/ 1708 w 1811"/>
                <a:gd name="T89" fmla="*/ 679 h 1308"/>
                <a:gd name="T90" fmla="*/ 1778 w 1811"/>
                <a:gd name="T91" fmla="*/ 603 h 1308"/>
                <a:gd name="T92" fmla="*/ 1804 w 1811"/>
                <a:gd name="T93" fmla="*/ 622 h 1308"/>
                <a:gd name="T94" fmla="*/ 1676 w 1811"/>
                <a:gd name="T95" fmla="*/ 757 h 1308"/>
                <a:gd name="T96" fmla="*/ 1523 w 1811"/>
                <a:gd name="T97" fmla="*/ 916 h 1308"/>
                <a:gd name="T98" fmla="*/ 1391 w 1811"/>
                <a:gd name="T99" fmla="*/ 1058 h 1308"/>
                <a:gd name="T100" fmla="*/ 1288 w 1811"/>
                <a:gd name="T101" fmla="*/ 1173 h 1308"/>
                <a:gd name="T102" fmla="*/ 1217 w 1811"/>
                <a:gd name="T103" fmla="*/ 1243 h 1308"/>
                <a:gd name="T104" fmla="*/ 1195 w 1811"/>
                <a:gd name="T105" fmla="*/ 1269 h 1308"/>
                <a:gd name="T106" fmla="*/ 1177 w 1811"/>
                <a:gd name="T107" fmla="*/ 1302 h 1308"/>
                <a:gd name="T108" fmla="*/ 1129 w 1811"/>
                <a:gd name="T109" fmla="*/ 1302 h 1308"/>
                <a:gd name="T110" fmla="*/ 1081 w 1811"/>
                <a:gd name="T111" fmla="*/ 1277 h 1308"/>
                <a:gd name="T112" fmla="*/ 1003 w 1811"/>
                <a:gd name="T113" fmla="*/ 1241 h 1308"/>
                <a:gd name="T114" fmla="*/ 888 w 1811"/>
                <a:gd name="T115" fmla="*/ 1193 h 1308"/>
                <a:gd name="T116" fmla="*/ 753 w 1811"/>
                <a:gd name="T117" fmla="*/ 1134 h 1308"/>
                <a:gd name="T118" fmla="*/ 611 w 1811"/>
                <a:gd name="T119" fmla="*/ 1077 h 1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811" h="1308">
                  <a:moveTo>
                    <a:pt x="516" y="1036"/>
                  </a:moveTo>
                  <a:lnTo>
                    <a:pt x="455" y="1008"/>
                  </a:lnTo>
                  <a:lnTo>
                    <a:pt x="409" y="977"/>
                  </a:lnTo>
                  <a:lnTo>
                    <a:pt x="378" y="943"/>
                  </a:lnTo>
                  <a:lnTo>
                    <a:pt x="354" y="908"/>
                  </a:lnTo>
                  <a:lnTo>
                    <a:pt x="337" y="873"/>
                  </a:lnTo>
                  <a:lnTo>
                    <a:pt x="324" y="840"/>
                  </a:lnTo>
                  <a:lnTo>
                    <a:pt x="313" y="807"/>
                  </a:lnTo>
                  <a:lnTo>
                    <a:pt x="298" y="773"/>
                  </a:lnTo>
                  <a:lnTo>
                    <a:pt x="283" y="731"/>
                  </a:lnTo>
                  <a:lnTo>
                    <a:pt x="289" y="705"/>
                  </a:lnTo>
                  <a:lnTo>
                    <a:pt x="307" y="697"/>
                  </a:lnTo>
                  <a:lnTo>
                    <a:pt x="331" y="705"/>
                  </a:lnTo>
                  <a:lnTo>
                    <a:pt x="167" y="636"/>
                  </a:lnTo>
                  <a:lnTo>
                    <a:pt x="141" y="625"/>
                  </a:lnTo>
                  <a:lnTo>
                    <a:pt x="124" y="636"/>
                  </a:lnTo>
                  <a:lnTo>
                    <a:pt x="119" y="662"/>
                  </a:lnTo>
                  <a:lnTo>
                    <a:pt x="133" y="705"/>
                  </a:lnTo>
                  <a:lnTo>
                    <a:pt x="146" y="738"/>
                  </a:lnTo>
                  <a:lnTo>
                    <a:pt x="157" y="770"/>
                  </a:lnTo>
                  <a:lnTo>
                    <a:pt x="172" y="807"/>
                  </a:lnTo>
                  <a:lnTo>
                    <a:pt x="189" y="840"/>
                  </a:lnTo>
                  <a:lnTo>
                    <a:pt x="211" y="877"/>
                  </a:lnTo>
                  <a:lnTo>
                    <a:pt x="244" y="908"/>
                  </a:lnTo>
                  <a:lnTo>
                    <a:pt x="289" y="943"/>
                  </a:lnTo>
                  <a:lnTo>
                    <a:pt x="348" y="971"/>
                  </a:lnTo>
                  <a:lnTo>
                    <a:pt x="329" y="964"/>
                  </a:lnTo>
                  <a:lnTo>
                    <a:pt x="313" y="958"/>
                  </a:lnTo>
                  <a:lnTo>
                    <a:pt x="296" y="953"/>
                  </a:lnTo>
                  <a:lnTo>
                    <a:pt x="281" y="943"/>
                  </a:lnTo>
                  <a:lnTo>
                    <a:pt x="268" y="938"/>
                  </a:lnTo>
                  <a:lnTo>
                    <a:pt x="255" y="932"/>
                  </a:lnTo>
                  <a:lnTo>
                    <a:pt x="244" y="931"/>
                  </a:lnTo>
                  <a:lnTo>
                    <a:pt x="233" y="925"/>
                  </a:lnTo>
                  <a:lnTo>
                    <a:pt x="172" y="894"/>
                  </a:lnTo>
                  <a:lnTo>
                    <a:pt x="126" y="862"/>
                  </a:lnTo>
                  <a:lnTo>
                    <a:pt x="93" y="829"/>
                  </a:lnTo>
                  <a:lnTo>
                    <a:pt x="70" y="797"/>
                  </a:lnTo>
                  <a:lnTo>
                    <a:pt x="54" y="758"/>
                  </a:lnTo>
                  <a:lnTo>
                    <a:pt x="41" y="727"/>
                  </a:lnTo>
                  <a:lnTo>
                    <a:pt x="30" y="692"/>
                  </a:lnTo>
                  <a:lnTo>
                    <a:pt x="17" y="657"/>
                  </a:lnTo>
                  <a:lnTo>
                    <a:pt x="0" y="616"/>
                  </a:lnTo>
                  <a:lnTo>
                    <a:pt x="6" y="588"/>
                  </a:lnTo>
                  <a:lnTo>
                    <a:pt x="24" y="581"/>
                  </a:lnTo>
                  <a:lnTo>
                    <a:pt x="50" y="592"/>
                  </a:lnTo>
                  <a:lnTo>
                    <a:pt x="45" y="581"/>
                  </a:lnTo>
                  <a:lnTo>
                    <a:pt x="41" y="566"/>
                  </a:lnTo>
                  <a:lnTo>
                    <a:pt x="41" y="555"/>
                  </a:lnTo>
                  <a:lnTo>
                    <a:pt x="45" y="538"/>
                  </a:lnTo>
                  <a:lnTo>
                    <a:pt x="52" y="522"/>
                  </a:lnTo>
                  <a:lnTo>
                    <a:pt x="63" y="501"/>
                  </a:lnTo>
                  <a:lnTo>
                    <a:pt x="80" y="479"/>
                  </a:lnTo>
                  <a:lnTo>
                    <a:pt x="104" y="455"/>
                  </a:lnTo>
                  <a:lnTo>
                    <a:pt x="130" y="425"/>
                  </a:lnTo>
                  <a:lnTo>
                    <a:pt x="163" y="390"/>
                  </a:lnTo>
                  <a:lnTo>
                    <a:pt x="206" y="348"/>
                  </a:lnTo>
                  <a:lnTo>
                    <a:pt x="250" y="301"/>
                  </a:lnTo>
                  <a:lnTo>
                    <a:pt x="304" y="250"/>
                  </a:lnTo>
                  <a:lnTo>
                    <a:pt x="365" y="192"/>
                  </a:lnTo>
                  <a:lnTo>
                    <a:pt x="431" y="122"/>
                  </a:lnTo>
                  <a:lnTo>
                    <a:pt x="507" y="46"/>
                  </a:lnTo>
                  <a:lnTo>
                    <a:pt x="524" y="29"/>
                  </a:lnTo>
                  <a:lnTo>
                    <a:pt x="539" y="15"/>
                  </a:lnTo>
                  <a:lnTo>
                    <a:pt x="553" y="5"/>
                  </a:lnTo>
                  <a:lnTo>
                    <a:pt x="563" y="2"/>
                  </a:lnTo>
                  <a:lnTo>
                    <a:pt x="577" y="0"/>
                  </a:lnTo>
                  <a:lnTo>
                    <a:pt x="592" y="2"/>
                  </a:lnTo>
                  <a:lnTo>
                    <a:pt x="611" y="5"/>
                  </a:lnTo>
                  <a:lnTo>
                    <a:pt x="635" y="13"/>
                  </a:lnTo>
                  <a:lnTo>
                    <a:pt x="657" y="20"/>
                  </a:lnTo>
                  <a:lnTo>
                    <a:pt x="694" y="33"/>
                  </a:lnTo>
                  <a:lnTo>
                    <a:pt x="748" y="52"/>
                  </a:lnTo>
                  <a:lnTo>
                    <a:pt x="816" y="70"/>
                  </a:lnTo>
                  <a:lnTo>
                    <a:pt x="894" y="98"/>
                  </a:lnTo>
                  <a:lnTo>
                    <a:pt x="979" y="122"/>
                  </a:lnTo>
                  <a:lnTo>
                    <a:pt x="1068" y="150"/>
                  </a:lnTo>
                  <a:lnTo>
                    <a:pt x="1158" y="177"/>
                  </a:lnTo>
                  <a:lnTo>
                    <a:pt x="1249" y="205"/>
                  </a:lnTo>
                  <a:lnTo>
                    <a:pt x="1340" y="233"/>
                  </a:lnTo>
                  <a:lnTo>
                    <a:pt x="1423" y="259"/>
                  </a:lnTo>
                  <a:lnTo>
                    <a:pt x="1500" y="281"/>
                  </a:lnTo>
                  <a:lnTo>
                    <a:pt x="1567" y="307"/>
                  </a:lnTo>
                  <a:lnTo>
                    <a:pt x="1621" y="324"/>
                  </a:lnTo>
                  <a:lnTo>
                    <a:pt x="1660" y="335"/>
                  </a:lnTo>
                  <a:lnTo>
                    <a:pt x="1682" y="342"/>
                  </a:lnTo>
                  <a:lnTo>
                    <a:pt x="1717" y="361"/>
                  </a:lnTo>
                  <a:lnTo>
                    <a:pt x="1732" y="375"/>
                  </a:lnTo>
                  <a:lnTo>
                    <a:pt x="1726" y="390"/>
                  </a:lnTo>
                  <a:lnTo>
                    <a:pt x="1715" y="405"/>
                  </a:lnTo>
                  <a:lnTo>
                    <a:pt x="1700" y="420"/>
                  </a:lnTo>
                  <a:lnTo>
                    <a:pt x="1673" y="444"/>
                  </a:lnTo>
                  <a:lnTo>
                    <a:pt x="1643" y="472"/>
                  </a:lnTo>
                  <a:lnTo>
                    <a:pt x="1606" y="505"/>
                  </a:lnTo>
                  <a:lnTo>
                    <a:pt x="1567" y="546"/>
                  </a:lnTo>
                  <a:lnTo>
                    <a:pt x="1523" y="588"/>
                  </a:lnTo>
                  <a:lnTo>
                    <a:pt x="1478" y="631"/>
                  </a:lnTo>
                  <a:lnTo>
                    <a:pt x="1434" y="679"/>
                  </a:lnTo>
                  <a:lnTo>
                    <a:pt x="1386" y="727"/>
                  </a:lnTo>
                  <a:lnTo>
                    <a:pt x="1341" y="768"/>
                  </a:lnTo>
                  <a:lnTo>
                    <a:pt x="1299" y="814"/>
                  </a:lnTo>
                  <a:lnTo>
                    <a:pt x="1260" y="855"/>
                  </a:lnTo>
                  <a:lnTo>
                    <a:pt x="1227" y="890"/>
                  </a:lnTo>
                  <a:lnTo>
                    <a:pt x="1199" y="925"/>
                  </a:lnTo>
                  <a:lnTo>
                    <a:pt x="1173" y="949"/>
                  </a:lnTo>
                  <a:lnTo>
                    <a:pt x="1158" y="966"/>
                  </a:lnTo>
                  <a:lnTo>
                    <a:pt x="1142" y="992"/>
                  </a:lnTo>
                  <a:lnTo>
                    <a:pt x="1119" y="1008"/>
                  </a:lnTo>
                  <a:lnTo>
                    <a:pt x="1103" y="1019"/>
                  </a:lnTo>
                  <a:lnTo>
                    <a:pt x="1092" y="1029"/>
                  </a:lnTo>
                  <a:lnTo>
                    <a:pt x="1081" y="1034"/>
                  </a:lnTo>
                  <a:lnTo>
                    <a:pt x="1071" y="1034"/>
                  </a:lnTo>
                  <a:lnTo>
                    <a:pt x="1069" y="1034"/>
                  </a:lnTo>
                  <a:lnTo>
                    <a:pt x="1068" y="1034"/>
                  </a:lnTo>
                  <a:lnTo>
                    <a:pt x="1069" y="1043"/>
                  </a:lnTo>
                  <a:lnTo>
                    <a:pt x="1077" y="1064"/>
                  </a:lnTo>
                  <a:lnTo>
                    <a:pt x="1082" y="1095"/>
                  </a:lnTo>
                  <a:lnTo>
                    <a:pt x="1092" y="1130"/>
                  </a:lnTo>
                  <a:lnTo>
                    <a:pt x="1106" y="1169"/>
                  </a:lnTo>
                  <a:lnTo>
                    <a:pt x="1119" y="1204"/>
                  </a:lnTo>
                  <a:lnTo>
                    <a:pt x="1134" y="1232"/>
                  </a:lnTo>
                  <a:lnTo>
                    <a:pt x="1151" y="1249"/>
                  </a:lnTo>
                  <a:lnTo>
                    <a:pt x="1156" y="1243"/>
                  </a:lnTo>
                  <a:lnTo>
                    <a:pt x="1177" y="1223"/>
                  </a:lnTo>
                  <a:lnTo>
                    <a:pt x="1206" y="1193"/>
                  </a:lnTo>
                  <a:lnTo>
                    <a:pt x="1243" y="1154"/>
                  </a:lnTo>
                  <a:lnTo>
                    <a:pt x="1291" y="1108"/>
                  </a:lnTo>
                  <a:lnTo>
                    <a:pt x="1341" y="1054"/>
                  </a:lnTo>
                  <a:lnTo>
                    <a:pt x="1393" y="1001"/>
                  </a:lnTo>
                  <a:lnTo>
                    <a:pt x="1452" y="943"/>
                  </a:lnTo>
                  <a:lnTo>
                    <a:pt x="1508" y="882"/>
                  </a:lnTo>
                  <a:lnTo>
                    <a:pt x="1565" y="827"/>
                  </a:lnTo>
                  <a:lnTo>
                    <a:pt x="1619" y="770"/>
                  </a:lnTo>
                  <a:lnTo>
                    <a:pt x="1665" y="723"/>
                  </a:lnTo>
                  <a:lnTo>
                    <a:pt x="1708" y="679"/>
                  </a:lnTo>
                  <a:lnTo>
                    <a:pt x="1741" y="642"/>
                  </a:lnTo>
                  <a:lnTo>
                    <a:pt x="1765" y="616"/>
                  </a:lnTo>
                  <a:lnTo>
                    <a:pt x="1778" y="603"/>
                  </a:lnTo>
                  <a:lnTo>
                    <a:pt x="1800" y="586"/>
                  </a:lnTo>
                  <a:lnTo>
                    <a:pt x="1811" y="597"/>
                  </a:lnTo>
                  <a:lnTo>
                    <a:pt x="1804" y="622"/>
                  </a:lnTo>
                  <a:lnTo>
                    <a:pt x="1789" y="651"/>
                  </a:lnTo>
                  <a:lnTo>
                    <a:pt x="1732" y="703"/>
                  </a:lnTo>
                  <a:lnTo>
                    <a:pt x="1676" y="757"/>
                  </a:lnTo>
                  <a:lnTo>
                    <a:pt x="1624" y="810"/>
                  </a:lnTo>
                  <a:lnTo>
                    <a:pt x="1571" y="862"/>
                  </a:lnTo>
                  <a:lnTo>
                    <a:pt x="1523" y="916"/>
                  </a:lnTo>
                  <a:lnTo>
                    <a:pt x="1475" y="964"/>
                  </a:lnTo>
                  <a:lnTo>
                    <a:pt x="1434" y="1012"/>
                  </a:lnTo>
                  <a:lnTo>
                    <a:pt x="1391" y="1058"/>
                  </a:lnTo>
                  <a:lnTo>
                    <a:pt x="1351" y="1099"/>
                  </a:lnTo>
                  <a:lnTo>
                    <a:pt x="1317" y="1136"/>
                  </a:lnTo>
                  <a:lnTo>
                    <a:pt x="1288" y="1173"/>
                  </a:lnTo>
                  <a:lnTo>
                    <a:pt x="1260" y="1201"/>
                  </a:lnTo>
                  <a:lnTo>
                    <a:pt x="1238" y="1227"/>
                  </a:lnTo>
                  <a:lnTo>
                    <a:pt x="1217" y="1243"/>
                  </a:lnTo>
                  <a:lnTo>
                    <a:pt x="1204" y="1254"/>
                  </a:lnTo>
                  <a:lnTo>
                    <a:pt x="1193" y="1256"/>
                  </a:lnTo>
                  <a:lnTo>
                    <a:pt x="1195" y="1269"/>
                  </a:lnTo>
                  <a:lnTo>
                    <a:pt x="1193" y="1282"/>
                  </a:lnTo>
                  <a:lnTo>
                    <a:pt x="1188" y="1293"/>
                  </a:lnTo>
                  <a:lnTo>
                    <a:pt x="1177" y="1302"/>
                  </a:lnTo>
                  <a:lnTo>
                    <a:pt x="1162" y="1308"/>
                  </a:lnTo>
                  <a:lnTo>
                    <a:pt x="1145" y="1308"/>
                  </a:lnTo>
                  <a:lnTo>
                    <a:pt x="1129" y="1302"/>
                  </a:lnTo>
                  <a:lnTo>
                    <a:pt x="1108" y="1293"/>
                  </a:lnTo>
                  <a:lnTo>
                    <a:pt x="1097" y="1288"/>
                  </a:lnTo>
                  <a:lnTo>
                    <a:pt x="1081" y="1277"/>
                  </a:lnTo>
                  <a:lnTo>
                    <a:pt x="1058" y="1264"/>
                  </a:lnTo>
                  <a:lnTo>
                    <a:pt x="1032" y="1254"/>
                  </a:lnTo>
                  <a:lnTo>
                    <a:pt x="1003" y="1241"/>
                  </a:lnTo>
                  <a:lnTo>
                    <a:pt x="970" y="1227"/>
                  </a:lnTo>
                  <a:lnTo>
                    <a:pt x="931" y="1210"/>
                  </a:lnTo>
                  <a:lnTo>
                    <a:pt x="888" y="1193"/>
                  </a:lnTo>
                  <a:lnTo>
                    <a:pt x="846" y="1175"/>
                  </a:lnTo>
                  <a:lnTo>
                    <a:pt x="801" y="1154"/>
                  </a:lnTo>
                  <a:lnTo>
                    <a:pt x="753" y="1134"/>
                  </a:lnTo>
                  <a:lnTo>
                    <a:pt x="707" y="1114"/>
                  </a:lnTo>
                  <a:lnTo>
                    <a:pt x="659" y="1095"/>
                  </a:lnTo>
                  <a:lnTo>
                    <a:pt x="611" y="1077"/>
                  </a:lnTo>
                  <a:lnTo>
                    <a:pt x="563" y="1058"/>
                  </a:lnTo>
                  <a:lnTo>
                    <a:pt x="516" y="1036"/>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3" name="Freeform 12"/>
            <p:cNvSpPr>
              <a:spLocks/>
            </p:cNvSpPr>
            <p:nvPr/>
          </p:nvSpPr>
          <p:spPr bwMode="auto">
            <a:xfrm>
              <a:off x="2568" y="3553"/>
              <a:ext cx="906" cy="654"/>
            </a:xfrm>
            <a:custGeom>
              <a:avLst/>
              <a:gdLst>
                <a:gd name="T0" fmla="*/ 409 w 1811"/>
                <a:gd name="T1" fmla="*/ 977 h 1308"/>
                <a:gd name="T2" fmla="*/ 324 w 1811"/>
                <a:gd name="T3" fmla="*/ 840 h 1308"/>
                <a:gd name="T4" fmla="*/ 283 w 1811"/>
                <a:gd name="T5" fmla="*/ 731 h 1308"/>
                <a:gd name="T6" fmla="*/ 167 w 1811"/>
                <a:gd name="T7" fmla="*/ 636 h 1308"/>
                <a:gd name="T8" fmla="*/ 119 w 1811"/>
                <a:gd name="T9" fmla="*/ 662 h 1308"/>
                <a:gd name="T10" fmla="*/ 157 w 1811"/>
                <a:gd name="T11" fmla="*/ 770 h 1308"/>
                <a:gd name="T12" fmla="*/ 244 w 1811"/>
                <a:gd name="T13" fmla="*/ 908 h 1308"/>
                <a:gd name="T14" fmla="*/ 329 w 1811"/>
                <a:gd name="T15" fmla="*/ 964 h 1308"/>
                <a:gd name="T16" fmla="*/ 268 w 1811"/>
                <a:gd name="T17" fmla="*/ 938 h 1308"/>
                <a:gd name="T18" fmla="*/ 233 w 1811"/>
                <a:gd name="T19" fmla="*/ 925 h 1308"/>
                <a:gd name="T20" fmla="*/ 70 w 1811"/>
                <a:gd name="T21" fmla="*/ 797 h 1308"/>
                <a:gd name="T22" fmla="*/ 17 w 1811"/>
                <a:gd name="T23" fmla="*/ 657 h 1308"/>
                <a:gd name="T24" fmla="*/ 24 w 1811"/>
                <a:gd name="T25" fmla="*/ 581 h 1308"/>
                <a:gd name="T26" fmla="*/ 41 w 1811"/>
                <a:gd name="T27" fmla="*/ 566 h 1308"/>
                <a:gd name="T28" fmla="*/ 63 w 1811"/>
                <a:gd name="T29" fmla="*/ 501 h 1308"/>
                <a:gd name="T30" fmla="*/ 163 w 1811"/>
                <a:gd name="T31" fmla="*/ 390 h 1308"/>
                <a:gd name="T32" fmla="*/ 365 w 1811"/>
                <a:gd name="T33" fmla="*/ 192 h 1308"/>
                <a:gd name="T34" fmla="*/ 524 w 1811"/>
                <a:gd name="T35" fmla="*/ 29 h 1308"/>
                <a:gd name="T36" fmla="*/ 577 w 1811"/>
                <a:gd name="T37" fmla="*/ 0 h 1308"/>
                <a:gd name="T38" fmla="*/ 635 w 1811"/>
                <a:gd name="T39" fmla="*/ 13 h 1308"/>
                <a:gd name="T40" fmla="*/ 816 w 1811"/>
                <a:gd name="T41" fmla="*/ 70 h 1308"/>
                <a:gd name="T42" fmla="*/ 1158 w 1811"/>
                <a:gd name="T43" fmla="*/ 177 h 1308"/>
                <a:gd name="T44" fmla="*/ 1500 w 1811"/>
                <a:gd name="T45" fmla="*/ 281 h 1308"/>
                <a:gd name="T46" fmla="*/ 1682 w 1811"/>
                <a:gd name="T47" fmla="*/ 342 h 1308"/>
                <a:gd name="T48" fmla="*/ 1726 w 1811"/>
                <a:gd name="T49" fmla="*/ 390 h 1308"/>
                <a:gd name="T50" fmla="*/ 1673 w 1811"/>
                <a:gd name="T51" fmla="*/ 444 h 1308"/>
                <a:gd name="T52" fmla="*/ 1523 w 1811"/>
                <a:gd name="T53" fmla="*/ 588 h 1308"/>
                <a:gd name="T54" fmla="*/ 1341 w 1811"/>
                <a:gd name="T55" fmla="*/ 768 h 1308"/>
                <a:gd name="T56" fmla="*/ 1199 w 1811"/>
                <a:gd name="T57" fmla="*/ 925 h 1308"/>
                <a:gd name="T58" fmla="*/ 1142 w 1811"/>
                <a:gd name="T59" fmla="*/ 992 h 1308"/>
                <a:gd name="T60" fmla="*/ 1081 w 1811"/>
                <a:gd name="T61" fmla="*/ 1034 h 1308"/>
                <a:gd name="T62" fmla="*/ 1068 w 1811"/>
                <a:gd name="T63" fmla="*/ 1034 h 1308"/>
                <a:gd name="T64" fmla="*/ 1092 w 1811"/>
                <a:gd name="T65" fmla="*/ 1130 h 1308"/>
                <a:gd name="T66" fmla="*/ 1151 w 1811"/>
                <a:gd name="T67" fmla="*/ 1249 h 1308"/>
                <a:gd name="T68" fmla="*/ 1206 w 1811"/>
                <a:gd name="T69" fmla="*/ 1193 h 1308"/>
                <a:gd name="T70" fmla="*/ 1393 w 1811"/>
                <a:gd name="T71" fmla="*/ 1001 h 1308"/>
                <a:gd name="T72" fmla="*/ 1619 w 1811"/>
                <a:gd name="T73" fmla="*/ 770 h 1308"/>
                <a:gd name="T74" fmla="*/ 1765 w 1811"/>
                <a:gd name="T75" fmla="*/ 616 h 1308"/>
                <a:gd name="T76" fmla="*/ 1811 w 1811"/>
                <a:gd name="T77" fmla="*/ 597 h 1308"/>
                <a:gd name="T78" fmla="*/ 1732 w 1811"/>
                <a:gd name="T79" fmla="*/ 703 h 1308"/>
                <a:gd name="T80" fmla="*/ 1523 w 1811"/>
                <a:gd name="T81" fmla="*/ 916 h 1308"/>
                <a:gd name="T82" fmla="*/ 1351 w 1811"/>
                <a:gd name="T83" fmla="*/ 1099 h 1308"/>
                <a:gd name="T84" fmla="*/ 1238 w 1811"/>
                <a:gd name="T85" fmla="*/ 1227 h 1308"/>
                <a:gd name="T86" fmla="*/ 1193 w 1811"/>
                <a:gd name="T87" fmla="*/ 1256 h 1308"/>
                <a:gd name="T88" fmla="*/ 1177 w 1811"/>
                <a:gd name="T89" fmla="*/ 1302 h 1308"/>
                <a:gd name="T90" fmla="*/ 1108 w 1811"/>
                <a:gd name="T91" fmla="*/ 1293 h 1308"/>
                <a:gd name="T92" fmla="*/ 1058 w 1811"/>
                <a:gd name="T93" fmla="*/ 1264 h 1308"/>
                <a:gd name="T94" fmla="*/ 931 w 1811"/>
                <a:gd name="T95" fmla="*/ 1210 h 1308"/>
                <a:gd name="T96" fmla="*/ 753 w 1811"/>
                <a:gd name="T97" fmla="*/ 1134 h 1308"/>
                <a:gd name="T98" fmla="*/ 563 w 1811"/>
                <a:gd name="T99" fmla="*/ 1058 h 1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11" h="1308">
                  <a:moveTo>
                    <a:pt x="516" y="1036"/>
                  </a:moveTo>
                  <a:lnTo>
                    <a:pt x="516" y="1036"/>
                  </a:lnTo>
                  <a:lnTo>
                    <a:pt x="455" y="1008"/>
                  </a:lnTo>
                  <a:lnTo>
                    <a:pt x="409" y="977"/>
                  </a:lnTo>
                  <a:lnTo>
                    <a:pt x="378" y="943"/>
                  </a:lnTo>
                  <a:lnTo>
                    <a:pt x="354" y="908"/>
                  </a:lnTo>
                  <a:lnTo>
                    <a:pt x="337" y="873"/>
                  </a:lnTo>
                  <a:lnTo>
                    <a:pt x="324" y="840"/>
                  </a:lnTo>
                  <a:lnTo>
                    <a:pt x="313" y="807"/>
                  </a:lnTo>
                  <a:lnTo>
                    <a:pt x="298" y="773"/>
                  </a:lnTo>
                  <a:lnTo>
                    <a:pt x="298" y="773"/>
                  </a:lnTo>
                  <a:lnTo>
                    <a:pt x="283" y="731"/>
                  </a:lnTo>
                  <a:lnTo>
                    <a:pt x="289" y="705"/>
                  </a:lnTo>
                  <a:lnTo>
                    <a:pt x="307" y="697"/>
                  </a:lnTo>
                  <a:lnTo>
                    <a:pt x="331" y="705"/>
                  </a:lnTo>
                  <a:lnTo>
                    <a:pt x="167" y="636"/>
                  </a:lnTo>
                  <a:lnTo>
                    <a:pt x="167" y="636"/>
                  </a:lnTo>
                  <a:lnTo>
                    <a:pt x="141" y="625"/>
                  </a:lnTo>
                  <a:lnTo>
                    <a:pt x="124" y="636"/>
                  </a:lnTo>
                  <a:lnTo>
                    <a:pt x="119" y="662"/>
                  </a:lnTo>
                  <a:lnTo>
                    <a:pt x="133" y="705"/>
                  </a:lnTo>
                  <a:lnTo>
                    <a:pt x="133" y="705"/>
                  </a:lnTo>
                  <a:lnTo>
                    <a:pt x="146" y="738"/>
                  </a:lnTo>
                  <a:lnTo>
                    <a:pt x="157" y="770"/>
                  </a:lnTo>
                  <a:lnTo>
                    <a:pt x="172" y="807"/>
                  </a:lnTo>
                  <a:lnTo>
                    <a:pt x="189" y="840"/>
                  </a:lnTo>
                  <a:lnTo>
                    <a:pt x="211" y="877"/>
                  </a:lnTo>
                  <a:lnTo>
                    <a:pt x="244" y="908"/>
                  </a:lnTo>
                  <a:lnTo>
                    <a:pt x="289" y="943"/>
                  </a:lnTo>
                  <a:lnTo>
                    <a:pt x="348" y="971"/>
                  </a:lnTo>
                  <a:lnTo>
                    <a:pt x="348" y="971"/>
                  </a:lnTo>
                  <a:lnTo>
                    <a:pt x="329" y="964"/>
                  </a:lnTo>
                  <a:lnTo>
                    <a:pt x="313" y="958"/>
                  </a:lnTo>
                  <a:lnTo>
                    <a:pt x="296" y="953"/>
                  </a:lnTo>
                  <a:lnTo>
                    <a:pt x="281" y="943"/>
                  </a:lnTo>
                  <a:lnTo>
                    <a:pt x="268" y="938"/>
                  </a:lnTo>
                  <a:lnTo>
                    <a:pt x="255" y="932"/>
                  </a:lnTo>
                  <a:lnTo>
                    <a:pt x="244" y="931"/>
                  </a:lnTo>
                  <a:lnTo>
                    <a:pt x="233" y="925"/>
                  </a:lnTo>
                  <a:lnTo>
                    <a:pt x="233" y="925"/>
                  </a:lnTo>
                  <a:lnTo>
                    <a:pt x="172" y="894"/>
                  </a:lnTo>
                  <a:lnTo>
                    <a:pt x="126" y="862"/>
                  </a:lnTo>
                  <a:lnTo>
                    <a:pt x="93" y="829"/>
                  </a:lnTo>
                  <a:lnTo>
                    <a:pt x="70" y="797"/>
                  </a:lnTo>
                  <a:lnTo>
                    <a:pt x="54" y="758"/>
                  </a:lnTo>
                  <a:lnTo>
                    <a:pt x="41" y="727"/>
                  </a:lnTo>
                  <a:lnTo>
                    <a:pt x="30" y="692"/>
                  </a:lnTo>
                  <a:lnTo>
                    <a:pt x="17" y="657"/>
                  </a:lnTo>
                  <a:lnTo>
                    <a:pt x="17" y="657"/>
                  </a:lnTo>
                  <a:lnTo>
                    <a:pt x="0" y="616"/>
                  </a:lnTo>
                  <a:lnTo>
                    <a:pt x="6" y="588"/>
                  </a:lnTo>
                  <a:lnTo>
                    <a:pt x="24" y="581"/>
                  </a:lnTo>
                  <a:lnTo>
                    <a:pt x="50" y="592"/>
                  </a:lnTo>
                  <a:lnTo>
                    <a:pt x="50" y="592"/>
                  </a:lnTo>
                  <a:lnTo>
                    <a:pt x="45" y="581"/>
                  </a:lnTo>
                  <a:lnTo>
                    <a:pt x="41" y="566"/>
                  </a:lnTo>
                  <a:lnTo>
                    <a:pt x="41" y="555"/>
                  </a:lnTo>
                  <a:lnTo>
                    <a:pt x="45" y="538"/>
                  </a:lnTo>
                  <a:lnTo>
                    <a:pt x="52" y="522"/>
                  </a:lnTo>
                  <a:lnTo>
                    <a:pt x="63" y="501"/>
                  </a:lnTo>
                  <a:lnTo>
                    <a:pt x="80" y="479"/>
                  </a:lnTo>
                  <a:lnTo>
                    <a:pt x="104" y="455"/>
                  </a:lnTo>
                  <a:lnTo>
                    <a:pt x="130" y="425"/>
                  </a:lnTo>
                  <a:lnTo>
                    <a:pt x="163" y="390"/>
                  </a:lnTo>
                  <a:lnTo>
                    <a:pt x="206" y="348"/>
                  </a:lnTo>
                  <a:lnTo>
                    <a:pt x="250" y="301"/>
                  </a:lnTo>
                  <a:lnTo>
                    <a:pt x="304" y="250"/>
                  </a:lnTo>
                  <a:lnTo>
                    <a:pt x="365" y="192"/>
                  </a:lnTo>
                  <a:lnTo>
                    <a:pt x="431" y="122"/>
                  </a:lnTo>
                  <a:lnTo>
                    <a:pt x="507" y="46"/>
                  </a:lnTo>
                  <a:lnTo>
                    <a:pt x="507" y="46"/>
                  </a:lnTo>
                  <a:lnTo>
                    <a:pt x="524" y="29"/>
                  </a:lnTo>
                  <a:lnTo>
                    <a:pt x="539" y="15"/>
                  </a:lnTo>
                  <a:lnTo>
                    <a:pt x="553" y="5"/>
                  </a:lnTo>
                  <a:lnTo>
                    <a:pt x="563" y="2"/>
                  </a:lnTo>
                  <a:lnTo>
                    <a:pt x="577" y="0"/>
                  </a:lnTo>
                  <a:lnTo>
                    <a:pt x="592" y="2"/>
                  </a:lnTo>
                  <a:lnTo>
                    <a:pt x="611" y="5"/>
                  </a:lnTo>
                  <a:lnTo>
                    <a:pt x="635" y="13"/>
                  </a:lnTo>
                  <a:lnTo>
                    <a:pt x="635" y="13"/>
                  </a:lnTo>
                  <a:lnTo>
                    <a:pt x="657" y="20"/>
                  </a:lnTo>
                  <a:lnTo>
                    <a:pt x="694" y="33"/>
                  </a:lnTo>
                  <a:lnTo>
                    <a:pt x="748" y="52"/>
                  </a:lnTo>
                  <a:lnTo>
                    <a:pt x="816" y="70"/>
                  </a:lnTo>
                  <a:lnTo>
                    <a:pt x="894" y="98"/>
                  </a:lnTo>
                  <a:lnTo>
                    <a:pt x="979" y="122"/>
                  </a:lnTo>
                  <a:lnTo>
                    <a:pt x="1068" y="150"/>
                  </a:lnTo>
                  <a:lnTo>
                    <a:pt x="1158" y="177"/>
                  </a:lnTo>
                  <a:lnTo>
                    <a:pt x="1249" y="205"/>
                  </a:lnTo>
                  <a:lnTo>
                    <a:pt x="1340" y="233"/>
                  </a:lnTo>
                  <a:lnTo>
                    <a:pt x="1423" y="259"/>
                  </a:lnTo>
                  <a:lnTo>
                    <a:pt x="1500" y="281"/>
                  </a:lnTo>
                  <a:lnTo>
                    <a:pt x="1567" y="307"/>
                  </a:lnTo>
                  <a:lnTo>
                    <a:pt x="1621" y="324"/>
                  </a:lnTo>
                  <a:lnTo>
                    <a:pt x="1660" y="335"/>
                  </a:lnTo>
                  <a:lnTo>
                    <a:pt x="1682" y="342"/>
                  </a:lnTo>
                  <a:lnTo>
                    <a:pt x="1682" y="342"/>
                  </a:lnTo>
                  <a:lnTo>
                    <a:pt x="1717" y="361"/>
                  </a:lnTo>
                  <a:lnTo>
                    <a:pt x="1732" y="375"/>
                  </a:lnTo>
                  <a:lnTo>
                    <a:pt x="1726" y="390"/>
                  </a:lnTo>
                  <a:lnTo>
                    <a:pt x="1715" y="405"/>
                  </a:lnTo>
                  <a:lnTo>
                    <a:pt x="1715" y="405"/>
                  </a:lnTo>
                  <a:lnTo>
                    <a:pt x="1700" y="420"/>
                  </a:lnTo>
                  <a:lnTo>
                    <a:pt x="1673" y="444"/>
                  </a:lnTo>
                  <a:lnTo>
                    <a:pt x="1643" y="472"/>
                  </a:lnTo>
                  <a:lnTo>
                    <a:pt x="1606" y="505"/>
                  </a:lnTo>
                  <a:lnTo>
                    <a:pt x="1567" y="546"/>
                  </a:lnTo>
                  <a:lnTo>
                    <a:pt x="1523" y="588"/>
                  </a:lnTo>
                  <a:lnTo>
                    <a:pt x="1478" y="631"/>
                  </a:lnTo>
                  <a:lnTo>
                    <a:pt x="1434" y="679"/>
                  </a:lnTo>
                  <a:lnTo>
                    <a:pt x="1386" y="727"/>
                  </a:lnTo>
                  <a:lnTo>
                    <a:pt x="1341" y="768"/>
                  </a:lnTo>
                  <a:lnTo>
                    <a:pt x="1299" y="814"/>
                  </a:lnTo>
                  <a:lnTo>
                    <a:pt x="1260" y="855"/>
                  </a:lnTo>
                  <a:lnTo>
                    <a:pt x="1227" y="890"/>
                  </a:lnTo>
                  <a:lnTo>
                    <a:pt x="1199" y="925"/>
                  </a:lnTo>
                  <a:lnTo>
                    <a:pt x="1173" y="949"/>
                  </a:lnTo>
                  <a:lnTo>
                    <a:pt x="1158" y="966"/>
                  </a:lnTo>
                  <a:lnTo>
                    <a:pt x="1158" y="966"/>
                  </a:lnTo>
                  <a:lnTo>
                    <a:pt x="1142" y="992"/>
                  </a:lnTo>
                  <a:lnTo>
                    <a:pt x="1119" y="1008"/>
                  </a:lnTo>
                  <a:lnTo>
                    <a:pt x="1103" y="1019"/>
                  </a:lnTo>
                  <a:lnTo>
                    <a:pt x="1092" y="1029"/>
                  </a:lnTo>
                  <a:lnTo>
                    <a:pt x="1081" y="1034"/>
                  </a:lnTo>
                  <a:lnTo>
                    <a:pt x="1071" y="1034"/>
                  </a:lnTo>
                  <a:lnTo>
                    <a:pt x="1069" y="1034"/>
                  </a:lnTo>
                  <a:lnTo>
                    <a:pt x="1068" y="1034"/>
                  </a:lnTo>
                  <a:lnTo>
                    <a:pt x="1068" y="1034"/>
                  </a:lnTo>
                  <a:lnTo>
                    <a:pt x="1069" y="1043"/>
                  </a:lnTo>
                  <a:lnTo>
                    <a:pt x="1077" y="1064"/>
                  </a:lnTo>
                  <a:lnTo>
                    <a:pt x="1082" y="1095"/>
                  </a:lnTo>
                  <a:lnTo>
                    <a:pt x="1092" y="1130"/>
                  </a:lnTo>
                  <a:lnTo>
                    <a:pt x="1106" y="1169"/>
                  </a:lnTo>
                  <a:lnTo>
                    <a:pt x="1119" y="1204"/>
                  </a:lnTo>
                  <a:lnTo>
                    <a:pt x="1134" y="1232"/>
                  </a:lnTo>
                  <a:lnTo>
                    <a:pt x="1151" y="1249"/>
                  </a:lnTo>
                  <a:lnTo>
                    <a:pt x="1151" y="1249"/>
                  </a:lnTo>
                  <a:lnTo>
                    <a:pt x="1156" y="1243"/>
                  </a:lnTo>
                  <a:lnTo>
                    <a:pt x="1177" y="1223"/>
                  </a:lnTo>
                  <a:lnTo>
                    <a:pt x="1206" y="1193"/>
                  </a:lnTo>
                  <a:lnTo>
                    <a:pt x="1243" y="1154"/>
                  </a:lnTo>
                  <a:lnTo>
                    <a:pt x="1291" y="1108"/>
                  </a:lnTo>
                  <a:lnTo>
                    <a:pt x="1341" y="1054"/>
                  </a:lnTo>
                  <a:lnTo>
                    <a:pt x="1393" y="1001"/>
                  </a:lnTo>
                  <a:lnTo>
                    <a:pt x="1452" y="943"/>
                  </a:lnTo>
                  <a:lnTo>
                    <a:pt x="1508" y="882"/>
                  </a:lnTo>
                  <a:lnTo>
                    <a:pt x="1565" y="827"/>
                  </a:lnTo>
                  <a:lnTo>
                    <a:pt x="1619" y="770"/>
                  </a:lnTo>
                  <a:lnTo>
                    <a:pt x="1665" y="723"/>
                  </a:lnTo>
                  <a:lnTo>
                    <a:pt x="1708" y="679"/>
                  </a:lnTo>
                  <a:lnTo>
                    <a:pt x="1741" y="642"/>
                  </a:lnTo>
                  <a:lnTo>
                    <a:pt x="1765" y="616"/>
                  </a:lnTo>
                  <a:lnTo>
                    <a:pt x="1778" y="603"/>
                  </a:lnTo>
                  <a:lnTo>
                    <a:pt x="1778" y="603"/>
                  </a:lnTo>
                  <a:lnTo>
                    <a:pt x="1800" y="586"/>
                  </a:lnTo>
                  <a:lnTo>
                    <a:pt x="1811" y="597"/>
                  </a:lnTo>
                  <a:lnTo>
                    <a:pt x="1804" y="622"/>
                  </a:lnTo>
                  <a:lnTo>
                    <a:pt x="1789" y="651"/>
                  </a:lnTo>
                  <a:lnTo>
                    <a:pt x="1789" y="651"/>
                  </a:lnTo>
                  <a:lnTo>
                    <a:pt x="1732" y="703"/>
                  </a:lnTo>
                  <a:lnTo>
                    <a:pt x="1676" y="757"/>
                  </a:lnTo>
                  <a:lnTo>
                    <a:pt x="1624" y="810"/>
                  </a:lnTo>
                  <a:lnTo>
                    <a:pt x="1571" y="862"/>
                  </a:lnTo>
                  <a:lnTo>
                    <a:pt x="1523" y="916"/>
                  </a:lnTo>
                  <a:lnTo>
                    <a:pt x="1475" y="964"/>
                  </a:lnTo>
                  <a:lnTo>
                    <a:pt x="1434" y="1012"/>
                  </a:lnTo>
                  <a:lnTo>
                    <a:pt x="1391" y="1058"/>
                  </a:lnTo>
                  <a:lnTo>
                    <a:pt x="1351" y="1099"/>
                  </a:lnTo>
                  <a:lnTo>
                    <a:pt x="1317" y="1136"/>
                  </a:lnTo>
                  <a:lnTo>
                    <a:pt x="1288" y="1173"/>
                  </a:lnTo>
                  <a:lnTo>
                    <a:pt x="1260" y="1201"/>
                  </a:lnTo>
                  <a:lnTo>
                    <a:pt x="1238" y="1227"/>
                  </a:lnTo>
                  <a:lnTo>
                    <a:pt x="1217" y="1243"/>
                  </a:lnTo>
                  <a:lnTo>
                    <a:pt x="1204" y="1254"/>
                  </a:lnTo>
                  <a:lnTo>
                    <a:pt x="1193" y="1256"/>
                  </a:lnTo>
                  <a:lnTo>
                    <a:pt x="1193" y="1256"/>
                  </a:lnTo>
                  <a:lnTo>
                    <a:pt x="1195" y="1269"/>
                  </a:lnTo>
                  <a:lnTo>
                    <a:pt x="1193" y="1282"/>
                  </a:lnTo>
                  <a:lnTo>
                    <a:pt x="1188" y="1293"/>
                  </a:lnTo>
                  <a:lnTo>
                    <a:pt x="1177" y="1302"/>
                  </a:lnTo>
                  <a:lnTo>
                    <a:pt x="1162" y="1308"/>
                  </a:lnTo>
                  <a:lnTo>
                    <a:pt x="1145" y="1308"/>
                  </a:lnTo>
                  <a:lnTo>
                    <a:pt x="1129" y="1302"/>
                  </a:lnTo>
                  <a:lnTo>
                    <a:pt x="1108" y="1293"/>
                  </a:lnTo>
                  <a:lnTo>
                    <a:pt x="1108" y="1293"/>
                  </a:lnTo>
                  <a:lnTo>
                    <a:pt x="1097" y="1288"/>
                  </a:lnTo>
                  <a:lnTo>
                    <a:pt x="1081" y="1277"/>
                  </a:lnTo>
                  <a:lnTo>
                    <a:pt x="1058" y="1264"/>
                  </a:lnTo>
                  <a:lnTo>
                    <a:pt x="1032" y="1254"/>
                  </a:lnTo>
                  <a:lnTo>
                    <a:pt x="1003" y="1241"/>
                  </a:lnTo>
                  <a:lnTo>
                    <a:pt x="970" y="1227"/>
                  </a:lnTo>
                  <a:lnTo>
                    <a:pt x="931" y="1210"/>
                  </a:lnTo>
                  <a:lnTo>
                    <a:pt x="888" y="1193"/>
                  </a:lnTo>
                  <a:lnTo>
                    <a:pt x="846" y="1175"/>
                  </a:lnTo>
                  <a:lnTo>
                    <a:pt x="801" y="1154"/>
                  </a:lnTo>
                  <a:lnTo>
                    <a:pt x="753" y="1134"/>
                  </a:lnTo>
                  <a:lnTo>
                    <a:pt x="707" y="1114"/>
                  </a:lnTo>
                  <a:lnTo>
                    <a:pt x="659" y="1095"/>
                  </a:lnTo>
                  <a:lnTo>
                    <a:pt x="611" y="1077"/>
                  </a:lnTo>
                  <a:lnTo>
                    <a:pt x="563" y="1058"/>
                  </a:lnTo>
                  <a:lnTo>
                    <a:pt x="516" y="103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4" name="Line 13"/>
            <p:cNvSpPr>
              <a:spLocks noChangeShapeType="1"/>
            </p:cNvSpPr>
            <p:nvPr/>
          </p:nvSpPr>
          <p:spPr bwMode="auto">
            <a:xfrm>
              <a:off x="2593" y="3849"/>
              <a:ext cx="504" cy="19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5" name="Line 14"/>
            <p:cNvSpPr>
              <a:spLocks noChangeShapeType="1"/>
            </p:cNvSpPr>
            <p:nvPr/>
          </p:nvSpPr>
          <p:spPr bwMode="auto">
            <a:xfrm flipH="1">
              <a:off x="3114" y="3806"/>
              <a:ext cx="317" cy="31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Line 15"/>
            <p:cNvSpPr>
              <a:spLocks noChangeShapeType="1"/>
            </p:cNvSpPr>
            <p:nvPr/>
          </p:nvSpPr>
          <p:spPr bwMode="auto">
            <a:xfrm flipV="1">
              <a:off x="3121" y="3863"/>
              <a:ext cx="271" cy="26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7" name="Line 16"/>
            <p:cNvSpPr>
              <a:spLocks noChangeShapeType="1"/>
            </p:cNvSpPr>
            <p:nvPr/>
          </p:nvSpPr>
          <p:spPr bwMode="auto">
            <a:xfrm flipV="1">
              <a:off x="3127" y="3989"/>
              <a:ext cx="159" cy="16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8" name="Freeform 17"/>
            <p:cNvSpPr>
              <a:spLocks/>
            </p:cNvSpPr>
            <p:nvPr/>
          </p:nvSpPr>
          <p:spPr bwMode="auto">
            <a:xfrm>
              <a:off x="3238" y="3935"/>
              <a:ext cx="191" cy="166"/>
            </a:xfrm>
            <a:custGeom>
              <a:avLst/>
              <a:gdLst>
                <a:gd name="T0" fmla="*/ 122 w 382"/>
                <a:gd name="T1" fmla="*/ 0 h 331"/>
                <a:gd name="T2" fmla="*/ 0 w 382"/>
                <a:gd name="T3" fmla="*/ 130 h 331"/>
                <a:gd name="T4" fmla="*/ 20 w 382"/>
                <a:gd name="T5" fmla="*/ 135 h 331"/>
                <a:gd name="T6" fmla="*/ 53 w 382"/>
                <a:gd name="T7" fmla="*/ 155 h 331"/>
                <a:gd name="T8" fmla="*/ 94 w 382"/>
                <a:gd name="T9" fmla="*/ 178 h 331"/>
                <a:gd name="T10" fmla="*/ 133 w 382"/>
                <a:gd name="T11" fmla="*/ 205 h 331"/>
                <a:gd name="T12" fmla="*/ 172 w 382"/>
                <a:gd name="T13" fmla="*/ 237 h 331"/>
                <a:gd name="T14" fmla="*/ 205 w 382"/>
                <a:gd name="T15" fmla="*/ 266 h 331"/>
                <a:gd name="T16" fmla="*/ 231 w 382"/>
                <a:gd name="T17" fmla="*/ 302 h 331"/>
                <a:gd name="T18" fmla="*/ 244 w 382"/>
                <a:gd name="T19" fmla="*/ 331 h 331"/>
                <a:gd name="T20" fmla="*/ 253 w 382"/>
                <a:gd name="T21" fmla="*/ 300 h 331"/>
                <a:gd name="T22" fmla="*/ 259 w 382"/>
                <a:gd name="T23" fmla="*/ 250 h 331"/>
                <a:gd name="T24" fmla="*/ 255 w 382"/>
                <a:gd name="T25" fmla="*/ 202 h 331"/>
                <a:gd name="T26" fmla="*/ 244 w 382"/>
                <a:gd name="T27" fmla="*/ 174 h 331"/>
                <a:gd name="T28" fmla="*/ 260 w 382"/>
                <a:gd name="T29" fmla="*/ 174 h 331"/>
                <a:gd name="T30" fmla="*/ 281 w 382"/>
                <a:gd name="T31" fmla="*/ 174 h 331"/>
                <a:gd name="T32" fmla="*/ 301 w 382"/>
                <a:gd name="T33" fmla="*/ 174 h 331"/>
                <a:gd name="T34" fmla="*/ 320 w 382"/>
                <a:gd name="T35" fmla="*/ 178 h 331"/>
                <a:gd name="T36" fmla="*/ 338 w 382"/>
                <a:gd name="T37" fmla="*/ 179 h 331"/>
                <a:gd name="T38" fmla="*/ 360 w 382"/>
                <a:gd name="T39" fmla="*/ 185 h 331"/>
                <a:gd name="T40" fmla="*/ 373 w 382"/>
                <a:gd name="T41" fmla="*/ 194 h 331"/>
                <a:gd name="T42" fmla="*/ 382 w 382"/>
                <a:gd name="T43" fmla="*/ 207 h 331"/>
                <a:gd name="T44" fmla="*/ 373 w 382"/>
                <a:gd name="T45" fmla="*/ 185 h 331"/>
                <a:gd name="T46" fmla="*/ 355 w 382"/>
                <a:gd name="T47" fmla="*/ 157 h 331"/>
                <a:gd name="T48" fmla="*/ 325 w 382"/>
                <a:gd name="T49" fmla="*/ 118 h 331"/>
                <a:gd name="T50" fmla="*/ 292 w 382"/>
                <a:gd name="T51" fmla="*/ 81 h 331"/>
                <a:gd name="T52" fmla="*/ 253 w 382"/>
                <a:gd name="T53" fmla="*/ 50 h 331"/>
                <a:gd name="T54" fmla="*/ 210 w 382"/>
                <a:gd name="T55" fmla="*/ 20 h 331"/>
                <a:gd name="T56" fmla="*/ 166 w 382"/>
                <a:gd name="T57" fmla="*/ 4 h 331"/>
                <a:gd name="T58" fmla="*/ 122 w 382"/>
                <a:gd name="T59"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82" h="331">
                  <a:moveTo>
                    <a:pt x="122" y="0"/>
                  </a:moveTo>
                  <a:lnTo>
                    <a:pt x="0" y="130"/>
                  </a:lnTo>
                  <a:lnTo>
                    <a:pt x="20" y="135"/>
                  </a:lnTo>
                  <a:lnTo>
                    <a:pt x="53" y="155"/>
                  </a:lnTo>
                  <a:lnTo>
                    <a:pt x="94" y="178"/>
                  </a:lnTo>
                  <a:lnTo>
                    <a:pt x="133" y="205"/>
                  </a:lnTo>
                  <a:lnTo>
                    <a:pt x="172" y="237"/>
                  </a:lnTo>
                  <a:lnTo>
                    <a:pt x="205" y="266"/>
                  </a:lnTo>
                  <a:lnTo>
                    <a:pt x="231" y="302"/>
                  </a:lnTo>
                  <a:lnTo>
                    <a:pt x="244" y="331"/>
                  </a:lnTo>
                  <a:lnTo>
                    <a:pt x="253" y="300"/>
                  </a:lnTo>
                  <a:lnTo>
                    <a:pt x="259" y="250"/>
                  </a:lnTo>
                  <a:lnTo>
                    <a:pt x="255" y="202"/>
                  </a:lnTo>
                  <a:lnTo>
                    <a:pt x="244" y="174"/>
                  </a:lnTo>
                  <a:lnTo>
                    <a:pt x="260" y="174"/>
                  </a:lnTo>
                  <a:lnTo>
                    <a:pt x="281" y="174"/>
                  </a:lnTo>
                  <a:lnTo>
                    <a:pt x="301" y="174"/>
                  </a:lnTo>
                  <a:lnTo>
                    <a:pt x="320" y="178"/>
                  </a:lnTo>
                  <a:lnTo>
                    <a:pt x="338" y="179"/>
                  </a:lnTo>
                  <a:lnTo>
                    <a:pt x="360" y="185"/>
                  </a:lnTo>
                  <a:lnTo>
                    <a:pt x="373" y="194"/>
                  </a:lnTo>
                  <a:lnTo>
                    <a:pt x="382" y="207"/>
                  </a:lnTo>
                  <a:lnTo>
                    <a:pt x="373" y="185"/>
                  </a:lnTo>
                  <a:lnTo>
                    <a:pt x="355" y="157"/>
                  </a:lnTo>
                  <a:lnTo>
                    <a:pt x="325" y="118"/>
                  </a:lnTo>
                  <a:lnTo>
                    <a:pt x="292" y="81"/>
                  </a:lnTo>
                  <a:lnTo>
                    <a:pt x="253" y="50"/>
                  </a:lnTo>
                  <a:lnTo>
                    <a:pt x="210" y="20"/>
                  </a:lnTo>
                  <a:lnTo>
                    <a:pt x="166" y="4"/>
                  </a:lnTo>
                  <a:lnTo>
                    <a:pt x="12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9" name="Freeform 18"/>
            <p:cNvSpPr>
              <a:spLocks/>
            </p:cNvSpPr>
            <p:nvPr/>
          </p:nvSpPr>
          <p:spPr bwMode="auto">
            <a:xfrm>
              <a:off x="3238" y="3935"/>
              <a:ext cx="191" cy="166"/>
            </a:xfrm>
            <a:custGeom>
              <a:avLst/>
              <a:gdLst>
                <a:gd name="T0" fmla="*/ 122 w 382"/>
                <a:gd name="T1" fmla="*/ 0 h 331"/>
                <a:gd name="T2" fmla="*/ 0 w 382"/>
                <a:gd name="T3" fmla="*/ 130 h 331"/>
                <a:gd name="T4" fmla="*/ 20 w 382"/>
                <a:gd name="T5" fmla="*/ 135 h 331"/>
                <a:gd name="T6" fmla="*/ 53 w 382"/>
                <a:gd name="T7" fmla="*/ 155 h 331"/>
                <a:gd name="T8" fmla="*/ 94 w 382"/>
                <a:gd name="T9" fmla="*/ 178 h 331"/>
                <a:gd name="T10" fmla="*/ 133 w 382"/>
                <a:gd name="T11" fmla="*/ 205 h 331"/>
                <a:gd name="T12" fmla="*/ 172 w 382"/>
                <a:gd name="T13" fmla="*/ 237 h 331"/>
                <a:gd name="T14" fmla="*/ 205 w 382"/>
                <a:gd name="T15" fmla="*/ 266 h 331"/>
                <a:gd name="T16" fmla="*/ 231 w 382"/>
                <a:gd name="T17" fmla="*/ 302 h 331"/>
                <a:gd name="T18" fmla="*/ 244 w 382"/>
                <a:gd name="T19" fmla="*/ 331 h 331"/>
                <a:gd name="T20" fmla="*/ 253 w 382"/>
                <a:gd name="T21" fmla="*/ 300 h 331"/>
                <a:gd name="T22" fmla="*/ 259 w 382"/>
                <a:gd name="T23" fmla="*/ 250 h 331"/>
                <a:gd name="T24" fmla="*/ 255 w 382"/>
                <a:gd name="T25" fmla="*/ 202 h 331"/>
                <a:gd name="T26" fmla="*/ 244 w 382"/>
                <a:gd name="T27" fmla="*/ 174 h 331"/>
                <a:gd name="T28" fmla="*/ 260 w 382"/>
                <a:gd name="T29" fmla="*/ 174 h 331"/>
                <a:gd name="T30" fmla="*/ 281 w 382"/>
                <a:gd name="T31" fmla="*/ 174 h 331"/>
                <a:gd name="T32" fmla="*/ 301 w 382"/>
                <a:gd name="T33" fmla="*/ 174 h 331"/>
                <a:gd name="T34" fmla="*/ 320 w 382"/>
                <a:gd name="T35" fmla="*/ 178 h 331"/>
                <a:gd name="T36" fmla="*/ 338 w 382"/>
                <a:gd name="T37" fmla="*/ 179 h 331"/>
                <a:gd name="T38" fmla="*/ 360 w 382"/>
                <a:gd name="T39" fmla="*/ 185 h 331"/>
                <a:gd name="T40" fmla="*/ 373 w 382"/>
                <a:gd name="T41" fmla="*/ 194 h 331"/>
                <a:gd name="T42" fmla="*/ 382 w 382"/>
                <a:gd name="T43" fmla="*/ 207 h 331"/>
                <a:gd name="T44" fmla="*/ 373 w 382"/>
                <a:gd name="T45" fmla="*/ 185 h 331"/>
                <a:gd name="T46" fmla="*/ 355 w 382"/>
                <a:gd name="T47" fmla="*/ 157 h 331"/>
                <a:gd name="T48" fmla="*/ 325 w 382"/>
                <a:gd name="T49" fmla="*/ 118 h 331"/>
                <a:gd name="T50" fmla="*/ 292 w 382"/>
                <a:gd name="T51" fmla="*/ 81 h 331"/>
                <a:gd name="T52" fmla="*/ 253 w 382"/>
                <a:gd name="T53" fmla="*/ 50 h 331"/>
                <a:gd name="T54" fmla="*/ 210 w 382"/>
                <a:gd name="T55" fmla="*/ 20 h 331"/>
                <a:gd name="T56" fmla="*/ 166 w 382"/>
                <a:gd name="T57" fmla="*/ 4 h 331"/>
                <a:gd name="T58" fmla="*/ 122 w 382"/>
                <a:gd name="T59"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82" h="331">
                  <a:moveTo>
                    <a:pt x="122" y="0"/>
                  </a:moveTo>
                  <a:lnTo>
                    <a:pt x="0" y="130"/>
                  </a:lnTo>
                  <a:lnTo>
                    <a:pt x="20" y="135"/>
                  </a:lnTo>
                  <a:lnTo>
                    <a:pt x="53" y="155"/>
                  </a:lnTo>
                  <a:lnTo>
                    <a:pt x="94" y="178"/>
                  </a:lnTo>
                  <a:lnTo>
                    <a:pt x="133" y="205"/>
                  </a:lnTo>
                  <a:lnTo>
                    <a:pt x="172" y="237"/>
                  </a:lnTo>
                  <a:lnTo>
                    <a:pt x="205" y="266"/>
                  </a:lnTo>
                  <a:lnTo>
                    <a:pt x="231" y="302"/>
                  </a:lnTo>
                  <a:lnTo>
                    <a:pt x="244" y="331"/>
                  </a:lnTo>
                  <a:lnTo>
                    <a:pt x="253" y="300"/>
                  </a:lnTo>
                  <a:lnTo>
                    <a:pt x="259" y="250"/>
                  </a:lnTo>
                  <a:lnTo>
                    <a:pt x="255" y="202"/>
                  </a:lnTo>
                  <a:lnTo>
                    <a:pt x="244" y="174"/>
                  </a:lnTo>
                  <a:lnTo>
                    <a:pt x="260" y="174"/>
                  </a:lnTo>
                  <a:lnTo>
                    <a:pt x="281" y="174"/>
                  </a:lnTo>
                  <a:lnTo>
                    <a:pt x="301" y="174"/>
                  </a:lnTo>
                  <a:lnTo>
                    <a:pt x="320" y="178"/>
                  </a:lnTo>
                  <a:lnTo>
                    <a:pt x="338" y="179"/>
                  </a:lnTo>
                  <a:lnTo>
                    <a:pt x="360" y="185"/>
                  </a:lnTo>
                  <a:lnTo>
                    <a:pt x="373" y="194"/>
                  </a:lnTo>
                  <a:lnTo>
                    <a:pt x="382" y="207"/>
                  </a:lnTo>
                  <a:lnTo>
                    <a:pt x="373" y="185"/>
                  </a:lnTo>
                  <a:lnTo>
                    <a:pt x="355" y="157"/>
                  </a:lnTo>
                  <a:lnTo>
                    <a:pt x="325" y="118"/>
                  </a:lnTo>
                  <a:lnTo>
                    <a:pt x="292" y="81"/>
                  </a:lnTo>
                  <a:lnTo>
                    <a:pt x="253" y="50"/>
                  </a:lnTo>
                  <a:lnTo>
                    <a:pt x="210" y="20"/>
                  </a:lnTo>
                  <a:lnTo>
                    <a:pt x="166" y="4"/>
                  </a:lnTo>
                  <a:lnTo>
                    <a:pt x="122" y="0"/>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20" name="Freeform 19"/>
            <p:cNvSpPr>
              <a:spLocks/>
            </p:cNvSpPr>
            <p:nvPr/>
          </p:nvSpPr>
          <p:spPr bwMode="auto">
            <a:xfrm>
              <a:off x="3238" y="3935"/>
              <a:ext cx="191" cy="166"/>
            </a:xfrm>
            <a:custGeom>
              <a:avLst/>
              <a:gdLst>
                <a:gd name="T0" fmla="*/ 122 w 382"/>
                <a:gd name="T1" fmla="*/ 0 h 331"/>
                <a:gd name="T2" fmla="*/ 0 w 382"/>
                <a:gd name="T3" fmla="*/ 130 h 331"/>
                <a:gd name="T4" fmla="*/ 0 w 382"/>
                <a:gd name="T5" fmla="*/ 130 h 331"/>
                <a:gd name="T6" fmla="*/ 20 w 382"/>
                <a:gd name="T7" fmla="*/ 135 h 331"/>
                <a:gd name="T8" fmla="*/ 53 w 382"/>
                <a:gd name="T9" fmla="*/ 155 h 331"/>
                <a:gd name="T10" fmla="*/ 94 w 382"/>
                <a:gd name="T11" fmla="*/ 178 h 331"/>
                <a:gd name="T12" fmla="*/ 133 w 382"/>
                <a:gd name="T13" fmla="*/ 205 h 331"/>
                <a:gd name="T14" fmla="*/ 172 w 382"/>
                <a:gd name="T15" fmla="*/ 237 h 331"/>
                <a:gd name="T16" fmla="*/ 205 w 382"/>
                <a:gd name="T17" fmla="*/ 266 h 331"/>
                <a:gd name="T18" fmla="*/ 231 w 382"/>
                <a:gd name="T19" fmla="*/ 302 h 331"/>
                <a:gd name="T20" fmla="*/ 244 w 382"/>
                <a:gd name="T21" fmla="*/ 331 h 331"/>
                <a:gd name="T22" fmla="*/ 244 w 382"/>
                <a:gd name="T23" fmla="*/ 331 h 331"/>
                <a:gd name="T24" fmla="*/ 253 w 382"/>
                <a:gd name="T25" fmla="*/ 300 h 331"/>
                <a:gd name="T26" fmla="*/ 259 w 382"/>
                <a:gd name="T27" fmla="*/ 250 h 331"/>
                <a:gd name="T28" fmla="*/ 255 w 382"/>
                <a:gd name="T29" fmla="*/ 202 h 331"/>
                <a:gd name="T30" fmla="*/ 244 w 382"/>
                <a:gd name="T31" fmla="*/ 174 h 331"/>
                <a:gd name="T32" fmla="*/ 244 w 382"/>
                <a:gd name="T33" fmla="*/ 174 h 331"/>
                <a:gd name="T34" fmla="*/ 260 w 382"/>
                <a:gd name="T35" fmla="*/ 174 h 331"/>
                <a:gd name="T36" fmla="*/ 281 w 382"/>
                <a:gd name="T37" fmla="*/ 174 h 331"/>
                <a:gd name="T38" fmla="*/ 301 w 382"/>
                <a:gd name="T39" fmla="*/ 174 h 331"/>
                <a:gd name="T40" fmla="*/ 320 w 382"/>
                <a:gd name="T41" fmla="*/ 178 h 331"/>
                <a:gd name="T42" fmla="*/ 338 w 382"/>
                <a:gd name="T43" fmla="*/ 179 h 331"/>
                <a:gd name="T44" fmla="*/ 360 w 382"/>
                <a:gd name="T45" fmla="*/ 185 h 331"/>
                <a:gd name="T46" fmla="*/ 373 w 382"/>
                <a:gd name="T47" fmla="*/ 194 h 331"/>
                <a:gd name="T48" fmla="*/ 382 w 382"/>
                <a:gd name="T49" fmla="*/ 207 h 331"/>
                <a:gd name="T50" fmla="*/ 382 w 382"/>
                <a:gd name="T51" fmla="*/ 207 h 331"/>
                <a:gd name="T52" fmla="*/ 373 w 382"/>
                <a:gd name="T53" fmla="*/ 185 h 331"/>
                <a:gd name="T54" fmla="*/ 355 w 382"/>
                <a:gd name="T55" fmla="*/ 157 h 331"/>
                <a:gd name="T56" fmla="*/ 325 w 382"/>
                <a:gd name="T57" fmla="*/ 118 h 331"/>
                <a:gd name="T58" fmla="*/ 292 w 382"/>
                <a:gd name="T59" fmla="*/ 81 h 331"/>
                <a:gd name="T60" fmla="*/ 253 w 382"/>
                <a:gd name="T61" fmla="*/ 50 h 331"/>
                <a:gd name="T62" fmla="*/ 210 w 382"/>
                <a:gd name="T63" fmla="*/ 20 h 331"/>
                <a:gd name="T64" fmla="*/ 166 w 382"/>
                <a:gd name="T65" fmla="*/ 4 h 331"/>
                <a:gd name="T66" fmla="*/ 122 w 382"/>
                <a:gd name="T6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82" h="331">
                  <a:moveTo>
                    <a:pt x="122" y="0"/>
                  </a:moveTo>
                  <a:lnTo>
                    <a:pt x="0" y="130"/>
                  </a:lnTo>
                  <a:lnTo>
                    <a:pt x="0" y="130"/>
                  </a:lnTo>
                  <a:lnTo>
                    <a:pt x="20" y="135"/>
                  </a:lnTo>
                  <a:lnTo>
                    <a:pt x="53" y="155"/>
                  </a:lnTo>
                  <a:lnTo>
                    <a:pt x="94" y="178"/>
                  </a:lnTo>
                  <a:lnTo>
                    <a:pt x="133" y="205"/>
                  </a:lnTo>
                  <a:lnTo>
                    <a:pt x="172" y="237"/>
                  </a:lnTo>
                  <a:lnTo>
                    <a:pt x="205" y="266"/>
                  </a:lnTo>
                  <a:lnTo>
                    <a:pt x="231" y="302"/>
                  </a:lnTo>
                  <a:lnTo>
                    <a:pt x="244" y="331"/>
                  </a:lnTo>
                  <a:lnTo>
                    <a:pt x="244" y="331"/>
                  </a:lnTo>
                  <a:lnTo>
                    <a:pt x="253" y="300"/>
                  </a:lnTo>
                  <a:lnTo>
                    <a:pt x="259" y="250"/>
                  </a:lnTo>
                  <a:lnTo>
                    <a:pt x="255" y="202"/>
                  </a:lnTo>
                  <a:lnTo>
                    <a:pt x="244" y="174"/>
                  </a:lnTo>
                  <a:lnTo>
                    <a:pt x="244" y="174"/>
                  </a:lnTo>
                  <a:lnTo>
                    <a:pt x="260" y="174"/>
                  </a:lnTo>
                  <a:lnTo>
                    <a:pt x="281" y="174"/>
                  </a:lnTo>
                  <a:lnTo>
                    <a:pt x="301" y="174"/>
                  </a:lnTo>
                  <a:lnTo>
                    <a:pt x="320" y="178"/>
                  </a:lnTo>
                  <a:lnTo>
                    <a:pt x="338" y="179"/>
                  </a:lnTo>
                  <a:lnTo>
                    <a:pt x="360" y="185"/>
                  </a:lnTo>
                  <a:lnTo>
                    <a:pt x="373" y="194"/>
                  </a:lnTo>
                  <a:lnTo>
                    <a:pt x="382" y="207"/>
                  </a:lnTo>
                  <a:lnTo>
                    <a:pt x="382" y="207"/>
                  </a:lnTo>
                  <a:lnTo>
                    <a:pt x="373" y="185"/>
                  </a:lnTo>
                  <a:lnTo>
                    <a:pt x="355" y="157"/>
                  </a:lnTo>
                  <a:lnTo>
                    <a:pt x="325" y="118"/>
                  </a:lnTo>
                  <a:lnTo>
                    <a:pt x="292" y="81"/>
                  </a:lnTo>
                  <a:lnTo>
                    <a:pt x="253" y="50"/>
                  </a:lnTo>
                  <a:lnTo>
                    <a:pt x="210" y="20"/>
                  </a:lnTo>
                  <a:lnTo>
                    <a:pt x="166" y="4"/>
                  </a:lnTo>
                  <a:lnTo>
                    <a:pt x="122" y="0"/>
                  </a:lnTo>
                </a:path>
              </a:pathLst>
            </a:custGeom>
            <a:solidFill>
              <a:srgbClr val="FF0000"/>
            </a:solidFill>
            <a:ln w="0">
              <a:solidFill>
                <a:srgbClr val="000000"/>
              </a:solidFill>
              <a:prstDash val="solid"/>
              <a:round/>
              <a:headEnd/>
              <a:tailEnd/>
            </a:ln>
          </p:spPr>
          <p:txBody>
            <a:bodyPr/>
            <a:lstStyle/>
            <a:p>
              <a:pP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21" name="Freeform 20"/>
            <p:cNvSpPr>
              <a:spLocks/>
            </p:cNvSpPr>
            <p:nvPr/>
          </p:nvSpPr>
          <p:spPr bwMode="auto">
            <a:xfrm>
              <a:off x="2627" y="3866"/>
              <a:ext cx="199" cy="205"/>
            </a:xfrm>
            <a:custGeom>
              <a:avLst/>
              <a:gdLst>
                <a:gd name="T0" fmla="*/ 397 w 397"/>
                <a:gd name="T1" fmla="*/ 411 h 411"/>
                <a:gd name="T2" fmla="*/ 336 w 397"/>
                <a:gd name="T3" fmla="*/ 383 h 411"/>
                <a:gd name="T4" fmla="*/ 290 w 397"/>
                <a:gd name="T5" fmla="*/ 352 h 411"/>
                <a:gd name="T6" fmla="*/ 259 w 397"/>
                <a:gd name="T7" fmla="*/ 318 h 411"/>
                <a:gd name="T8" fmla="*/ 235 w 397"/>
                <a:gd name="T9" fmla="*/ 283 h 411"/>
                <a:gd name="T10" fmla="*/ 218 w 397"/>
                <a:gd name="T11" fmla="*/ 248 h 411"/>
                <a:gd name="T12" fmla="*/ 205 w 397"/>
                <a:gd name="T13" fmla="*/ 215 h 411"/>
                <a:gd name="T14" fmla="*/ 194 w 397"/>
                <a:gd name="T15" fmla="*/ 182 h 411"/>
                <a:gd name="T16" fmla="*/ 179 w 397"/>
                <a:gd name="T17" fmla="*/ 148 h 411"/>
                <a:gd name="T18" fmla="*/ 164 w 397"/>
                <a:gd name="T19" fmla="*/ 106 h 411"/>
                <a:gd name="T20" fmla="*/ 170 w 397"/>
                <a:gd name="T21" fmla="*/ 80 h 411"/>
                <a:gd name="T22" fmla="*/ 188 w 397"/>
                <a:gd name="T23" fmla="*/ 72 h 411"/>
                <a:gd name="T24" fmla="*/ 212 w 397"/>
                <a:gd name="T25" fmla="*/ 80 h 411"/>
                <a:gd name="T26" fmla="*/ 48 w 397"/>
                <a:gd name="T27" fmla="*/ 11 h 411"/>
                <a:gd name="T28" fmla="*/ 22 w 397"/>
                <a:gd name="T29" fmla="*/ 0 h 411"/>
                <a:gd name="T30" fmla="*/ 5 w 397"/>
                <a:gd name="T31" fmla="*/ 11 h 411"/>
                <a:gd name="T32" fmla="*/ 0 w 397"/>
                <a:gd name="T33" fmla="*/ 37 h 411"/>
                <a:gd name="T34" fmla="*/ 14 w 397"/>
                <a:gd name="T35" fmla="*/ 80 h 411"/>
                <a:gd name="T36" fmla="*/ 27 w 397"/>
                <a:gd name="T37" fmla="*/ 113 h 411"/>
                <a:gd name="T38" fmla="*/ 38 w 397"/>
                <a:gd name="T39" fmla="*/ 145 h 411"/>
                <a:gd name="T40" fmla="*/ 53 w 397"/>
                <a:gd name="T41" fmla="*/ 182 h 411"/>
                <a:gd name="T42" fmla="*/ 70 w 397"/>
                <a:gd name="T43" fmla="*/ 215 h 411"/>
                <a:gd name="T44" fmla="*/ 92 w 397"/>
                <a:gd name="T45" fmla="*/ 252 h 411"/>
                <a:gd name="T46" fmla="*/ 125 w 397"/>
                <a:gd name="T47" fmla="*/ 283 h 411"/>
                <a:gd name="T48" fmla="*/ 170 w 397"/>
                <a:gd name="T49" fmla="*/ 318 h 411"/>
                <a:gd name="T50" fmla="*/ 229 w 397"/>
                <a:gd name="T51" fmla="*/ 346 h 411"/>
                <a:gd name="T52" fmla="*/ 397 w 397"/>
                <a:gd name="T53" fmla="*/ 411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97" h="411">
                  <a:moveTo>
                    <a:pt x="397" y="411"/>
                  </a:moveTo>
                  <a:lnTo>
                    <a:pt x="336" y="383"/>
                  </a:lnTo>
                  <a:lnTo>
                    <a:pt x="290" y="352"/>
                  </a:lnTo>
                  <a:lnTo>
                    <a:pt x="259" y="318"/>
                  </a:lnTo>
                  <a:lnTo>
                    <a:pt x="235" y="283"/>
                  </a:lnTo>
                  <a:lnTo>
                    <a:pt x="218" y="248"/>
                  </a:lnTo>
                  <a:lnTo>
                    <a:pt x="205" y="215"/>
                  </a:lnTo>
                  <a:lnTo>
                    <a:pt x="194" y="182"/>
                  </a:lnTo>
                  <a:lnTo>
                    <a:pt x="179" y="148"/>
                  </a:lnTo>
                  <a:lnTo>
                    <a:pt x="164" y="106"/>
                  </a:lnTo>
                  <a:lnTo>
                    <a:pt x="170" y="80"/>
                  </a:lnTo>
                  <a:lnTo>
                    <a:pt x="188" y="72"/>
                  </a:lnTo>
                  <a:lnTo>
                    <a:pt x="212" y="80"/>
                  </a:lnTo>
                  <a:lnTo>
                    <a:pt x="48" y="11"/>
                  </a:lnTo>
                  <a:lnTo>
                    <a:pt x="22" y="0"/>
                  </a:lnTo>
                  <a:lnTo>
                    <a:pt x="5" y="11"/>
                  </a:lnTo>
                  <a:lnTo>
                    <a:pt x="0" y="37"/>
                  </a:lnTo>
                  <a:lnTo>
                    <a:pt x="14" y="80"/>
                  </a:lnTo>
                  <a:lnTo>
                    <a:pt x="27" y="113"/>
                  </a:lnTo>
                  <a:lnTo>
                    <a:pt x="38" y="145"/>
                  </a:lnTo>
                  <a:lnTo>
                    <a:pt x="53" y="182"/>
                  </a:lnTo>
                  <a:lnTo>
                    <a:pt x="70" y="215"/>
                  </a:lnTo>
                  <a:lnTo>
                    <a:pt x="92" y="252"/>
                  </a:lnTo>
                  <a:lnTo>
                    <a:pt x="125" y="283"/>
                  </a:lnTo>
                  <a:lnTo>
                    <a:pt x="170" y="318"/>
                  </a:lnTo>
                  <a:lnTo>
                    <a:pt x="229" y="346"/>
                  </a:lnTo>
                  <a:lnTo>
                    <a:pt x="397" y="4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22" name="Freeform 21"/>
            <p:cNvSpPr>
              <a:spLocks/>
            </p:cNvSpPr>
            <p:nvPr/>
          </p:nvSpPr>
          <p:spPr bwMode="auto">
            <a:xfrm>
              <a:off x="2627" y="3866"/>
              <a:ext cx="199" cy="205"/>
            </a:xfrm>
            <a:custGeom>
              <a:avLst/>
              <a:gdLst>
                <a:gd name="T0" fmla="*/ 397 w 397"/>
                <a:gd name="T1" fmla="*/ 411 h 411"/>
                <a:gd name="T2" fmla="*/ 397 w 397"/>
                <a:gd name="T3" fmla="*/ 411 h 411"/>
                <a:gd name="T4" fmla="*/ 336 w 397"/>
                <a:gd name="T5" fmla="*/ 383 h 411"/>
                <a:gd name="T6" fmla="*/ 290 w 397"/>
                <a:gd name="T7" fmla="*/ 352 h 411"/>
                <a:gd name="T8" fmla="*/ 259 w 397"/>
                <a:gd name="T9" fmla="*/ 318 h 411"/>
                <a:gd name="T10" fmla="*/ 235 w 397"/>
                <a:gd name="T11" fmla="*/ 283 h 411"/>
                <a:gd name="T12" fmla="*/ 218 w 397"/>
                <a:gd name="T13" fmla="*/ 248 h 411"/>
                <a:gd name="T14" fmla="*/ 205 w 397"/>
                <a:gd name="T15" fmla="*/ 215 h 411"/>
                <a:gd name="T16" fmla="*/ 194 w 397"/>
                <a:gd name="T17" fmla="*/ 182 h 411"/>
                <a:gd name="T18" fmla="*/ 179 w 397"/>
                <a:gd name="T19" fmla="*/ 148 h 411"/>
                <a:gd name="T20" fmla="*/ 179 w 397"/>
                <a:gd name="T21" fmla="*/ 148 h 411"/>
                <a:gd name="T22" fmla="*/ 164 w 397"/>
                <a:gd name="T23" fmla="*/ 106 h 411"/>
                <a:gd name="T24" fmla="*/ 170 w 397"/>
                <a:gd name="T25" fmla="*/ 80 h 411"/>
                <a:gd name="T26" fmla="*/ 188 w 397"/>
                <a:gd name="T27" fmla="*/ 72 h 411"/>
                <a:gd name="T28" fmla="*/ 212 w 397"/>
                <a:gd name="T29" fmla="*/ 80 h 411"/>
                <a:gd name="T30" fmla="*/ 48 w 397"/>
                <a:gd name="T31" fmla="*/ 11 h 411"/>
                <a:gd name="T32" fmla="*/ 48 w 397"/>
                <a:gd name="T33" fmla="*/ 11 h 411"/>
                <a:gd name="T34" fmla="*/ 22 w 397"/>
                <a:gd name="T35" fmla="*/ 0 h 411"/>
                <a:gd name="T36" fmla="*/ 5 w 397"/>
                <a:gd name="T37" fmla="*/ 11 h 411"/>
                <a:gd name="T38" fmla="*/ 0 w 397"/>
                <a:gd name="T39" fmla="*/ 37 h 411"/>
                <a:gd name="T40" fmla="*/ 14 w 397"/>
                <a:gd name="T41" fmla="*/ 80 h 411"/>
                <a:gd name="T42" fmla="*/ 14 w 397"/>
                <a:gd name="T43" fmla="*/ 80 h 411"/>
                <a:gd name="T44" fmla="*/ 27 w 397"/>
                <a:gd name="T45" fmla="*/ 113 h 411"/>
                <a:gd name="T46" fmla="*/ 38 w 397"/>
                <a:gd name="T47" fmla="*/ 145 h 411"/>
                <a:gd name="T48" fmla="*/ 53 w 397"/>
                <a:gd name="T49" fmla="*/ 182 h 411"/>
                <a:gd name="T50" fmla="*/ 70 w 397"/>
                <a:gd name="T51" fmla="*/ 215 h 411"/>
                <a:gd name="T52" fmla="*/ 92 w 397"/>
                <a:gd name="T53" fmla="*/ 252 h 411"/>
                <a:gd name="T54" fmla="*/ 125 w 397"/>
                <a:gd name="T55" fmla="*/ 283 h 411"/>
                <a:gd name="T56" fmla="*/ 170 w 397"/>
                <a:gd name="T57" fmla="*/ 318 h 411"/>
                <a:gd name="T58" fmla="*/ 229 w 397"/>
                <a:gd name="T59" fmla="*/ 346 h 411"/>
                <a:gd name="T60" fmla="*/ 397 w 397"/>
                <a:gd name="T61" fmla="*/ 411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97" h="411">
                  <a:moveTo>
                    <a:pt x="397" y="411"/>
                  </a:moveTo>
                  <a:lnTo>
                    <a:pt x="397" y="411"/>
                  </a:lnTo>
                  <a:lnTo>
                    <a:pt x="336" y="383"/>
                  </a:lnTo>
                  <a:lnTo>
                    <a:pt x="290" y="352"/>
                  </a:lnTo>
                  <a:lnTo>
                    <a:pt x="259" y="318"/>
                  </a:lnTo>
                  <a:lnTo>
                    <a:pt x="235" y="283"/>
                  </a:lnTo>
                  <a:lnTo>
                    <a:pt x="218" y="248"/>
                  </a:lnTo>
                  <a:lnTo>
                    <a:pt x="205" y="215"/>
                  </a:lnTo>
                  <a:lnTo>
                    <a:pt x="194" y="182"/>
                  </a:lnTo>
                  <a:lnTo>
                    <a:pt x="179" y="148"/>
                  </a:lnTo>
                  <a:lnTo>
                    <a:pt x="179" y="148"/>
                  </a:lnTo>
                  <a:lnTo>
                    <a:pt x="164" y="106"/>
                  </a:lnTo>
                  <a:lnTo>
                    <a:pt x="170" y="80"/>
                  </a:lnTo>
                  <a:lnTo>
                    <a:pt x="188" y="72"/>
                  </a:lnTo>
                  <a:lnTo>
                    <a:pt x="212" y="80"/>
                  </a:lnTo>
                  <a:lnTo>
                    <a:pt x="48" y="11"/>
                  </a:lnTo>
                  <a:lnTo>
                    <a:pt x="48" y="11"/>
                  </a:lnTo>
                  <a:lnTo>
                    <a:pt x="22" y="0"/>
                  </a:lnTo>
                  <a:lnTo>
                    <a:pt x="5" y="11"/>
                  </a:lnTo>
                  <a:lnTo>
                    <a:pt x="0" y="37"/>
                  </a:lnTo>
                  <a:lnTo>
                    <a:pt x="14" y="80"/>
                  </a:lnTo>
                  <a:lnTo>
                    <a:pt x="14" y="80"/>
                  </a:lnTo>
                  <a:lnTo>
                    <a:pt x="27" y="113"/>
                  </a:lnTo>
                  <a:lnTo>
                    <a:pt x="38" y="145"/>
                  </a:lnTo>
                  <a:lnTo>
                    <a:pt x="53" y="182"/>
                  </a:lnTo>
                  <a:lnTo>
                    <a:pt x="70" y="215"/>
                  </a:lnTo>
                  <a:lnTo>
                    <a:pt x="92" y="252"/>
                  </a:lnTo>
                  <a:lnTo>
                    <a:pt x="125" y="283"/>
                  </a:lnTo>
                  <a:lnTo>
                    <a:pt x="170" y="318"/>
                  </a:lnTo>
                  <a:lnTo>
                    <a:pt x="229" y="346"/>
                  </a:lnTo>
                  <a:lnTo>
                    <a:pt x="397" y="41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23" name="Freeform 22"/>
            <p:cNvSpPr>
              <a:spLocks/>
            </p:cNvSpPr>
            <p:nvPr/>
          </p:nvSpPr>
          <p:spPr bwMode="auto">
            <a:xfrm>
              <a:off x="2671" y="3474"/>
              <a:ext cx="876" cy="455"/>
            </a:xfrm>
            <a:custGeom>
              <a:avLst/>
              <a:gdLst>
                <a:gd name="T0" fmla="*/ 55 w 1751"/>
                <a:gd name="T1" fmla="*/ 102 h 911"/>
                <a:gd name="T2" fmla="*/ 20 w 1751"/>
                <a:gd name="T3" fmla="*/ 145 h 911"/>
                <a:gd name="T4" fmla="*/ 14 w 1751"/>
                <a:gd name="T5" fmla="*/ 204 h 911"/>
                <a:gd name="T6" fmla="*/ 79 w 1751"/>
                <a:gd name="T7" fmla="*/ 422 h 911"/>
                <a:gd name="T8" fmla="*/ 160 w 1751"/>
                <a:gd name="T9" fmla="*/ 687 h 911"/>
                <a:gd name="T10" fmla="*/ 223 w 1751"/>
                <a:gd name="T11" fmla="*/ 885 h 911"/>
                <a:gd name="T12" fmla="*/ 249 w 1751"/>
                <a:gd name="T13" fmla="*/ 911 h 911"/>
                <a:gd name="T14" fmla="*/ 296 w 1751"/>
                <a:gd name="T15" fmla="*/ 907 h 911"/>
                <a:gd name="T16" fmla="*/ 366 w 1751"/>
                <a:gd name="T17" fmla="*/ 896 h 911"/>
                <a:gd name="T18" fmla="*/ 445 w 1751"/>
                <a:gd name="T19" fmla="*/ 885 h 911"/>
                <a:gd name="T20" fmla="*/ 527 w 1751"/>
                <a:gd name="T21" fmla="*/ 870 h 911"/>
                <a:gd name="T22" fmla="*/ 606 w 1751"/>
                <a:gd name="T23" fmla="*/ 852 h 911"/>
                <a:gd name="T24" fmla="*/ 677 w 1751"/>
                <a:gd name="T25" fmla="*/ 833 h 911"/>
                <a:gd name="T26" fmla="*/ 730 w 1751"/>
                <a:gd name="T27" fmla="*/ 811 h 911"/>
                <a:gd name="T28" fmla="*/ 778 w 1751"/>
                <a:gd name="T29" fmla="*/ 789 h 911"/>
                <a:gd name="T30" fmla="*/ 825 w 1751"/>
                <a:gd name="T31" fmla="*/ 778 h 911"/>
                <a:gd name="T32" fmla="*/ 860 w 1751"/>
                <a:gd name="T33" fmla="*/ 789 h 911"/>
                <a:gd name="T34" fmla="*/ 871 w 1751"/>
                <a:gd name="T35" fmla="*/ 815 h 911"/>
                <a:gd name="T36" fmla="*/ 897 w 1751"/>
                <a:gd name="T37" fmla="*/ 828 h 911"/>
                <a:gd name="T38" fmla="*/ 971 w 1751"/>
                <a:gd name="T39" fmla="*/ 820 h 911"/>
                <a:gd name="T40" fmla="*/ 1052 w 1751"/>
                <a:gd name="T41" fmla="*/ 815 h 911"/>
                <a:gd name="T42" fmla="*/ 1109 w 1751"/>
                <a:gd name="T43" fmla="*/ 811 h 911"/>
                <a:gd name="T44" fmla="*/ 1122 w 1751"/>
                <a:gd name="T45" fmla="*/ 798 h 911"/>
                <a:gd name="T46" fmla="*/ 1141 w 1751"/>
                <a:gd name="T47" fmla="*/ 774 h 911"/>
                <a:gd name="T48" fmla="*/ 1171 w 1751"/>
                <a:gd name="T49" fmla="*/ 759 h 911"/>
                <a:gd name="T50" fmla="*/ 1209 w 1751"/>
                <a:gd name="T51" fmla="*/ 761 h 911"/>
                <a:gd name="T52" fmla="*/ 1250 w 1751"/>
                <a:gd name="T53" fmla="*/ 774 h 911"/>
                <a:gd name="T54" fmla="*/ 1302 w 1751"/>
                <a:gd name="T55" fmla="*/ 783 h 911"/>
                <a:gd name="T56" fmla="*/ 1376 w 1751"/>
                <a:gd name="T57" fmla="*/ 785 h 911"/>
                <a:gd name="T58" fmla="*/ 1459 w 1751"/>
                <a:gd name="T59" fmla="*/ 785 h 911"/>
                <a:gd name="T60" fmla="*/ 1546 w 1751"/>
                <a:gd name="T61" fmla="*/ 783 h 911"/>
                <a:gd name="T62" fmla="*/ 1627 w 1751"/>
                <a:gd name="T63" fmla="*/ 780 h 911"/>
                <a:gd name="T64" fmla="*/ 1694 w 1751"/>
                <a:gd name="T65" fmla="*/ 774 h 911"/>
                <a:gd name="T66" fmla="*/ 1740 w 1751"/>
                <a:gd name="T67" fmla="*/ 772 h 911"/>
                <a:gd name="T68" fmla="*/ 1746 w 1751"/>
                <a:gd name="T69" fmla="*/ 759 h 911"/>
                <a:gd name="T70" fmla="*/ 1716 w 1751"/>
                <a:gd name="T71" fmla="*/ 693 h 911"/>
                <a:gd name="T72" fmla="*/ 1688 w 1751"/>
                <a:gd name="T73" fmla="*/ 620 h 911"/>
                <a:gd name="T74" fmla="*/ 1605 w 1751"/>
                <a:gd name="T75" fmla="*/ 437 h 911"/>
                <a:gd name="T76" fmla="*/ 1507 w 1751"/>
                <a:gd name="T77" fmla="*/ 223 h 911"/>
                <a:gd name="T78" fmla="*/ 1437 w 1751"/>
                <a:gd name="T79" fmla="*/ 67 h 911"/>
                <a:gd name="T80" fmla="*/ 1393 w 1751"/>
                <a:gd name="T81" fmla="*/ 52 h 911"/>
                <a:gd name="T82" fmla="*/ 1311 w 1751"/>
                <a:gd name="T83" fmla="*/ 56 h 911"/>
                <a:gd name="T84" fmla="*/ 1217 w 1751"/>
                <a:gd name="T85" fmla="*/ 45 h 911"/>
                <a:gd name="T86" fmla="*/ 1111 w 1751"/>
                <a:gd name="T87" fmla="*/ 25 h 911"/>
                <a:gd name="T88" fmla="*/ 1010 w 1751"/>
                <a:gd name="T89" fmla="*/ 8 h 911"/>
                <a:gd name="T90" fmla="*/ 917 w 1751"/>
                <a:gd name="T91" fmla="*/ 0 h 911"/>
                <a:gd name="T92" fmla="*/ 841 w 1751"/>
                <a:gd name="T93" fmla="*/ 6 h 911"/>
                <a:gd name="T94" fmla="*/ 786 w 1751"/>
                <a:gd name="T95" fmla="*/ 30 h 911"/>
                <a:gd name="T96" fmla="*/ 727 w 1751"/>
                <a:gd name="T97" fmla="*/ 34 h 911"/>
                <a:gd name="T98" fmla="*/ 640 w 1751"/>
                <a:gd name="T99" fmla="*/ 13 h 911"/>
                <a:gd name="T100" fmla="*/ 556 w 1751"/>
                <a:gd name="T101" fmla="*/ 17 h 911"/>
                <a:gd name="T102" fmla="*/ 477 w 1751"/>
                <a:gd name="T103" fmla="*/ 34 h 911"/>
                <a:gd name="T104" fmla="*/ 397 w 1751"/>
                <a:gd name="T105" fmla="*/ 58 h 911"/>
                <a:gd name="T106" fmla="*/ 316 w 1751"/>
                <a:gd name="T107" fmla="*/ 84 h 911"/>
                <a:gd name="T108" fmla="*/ 225 w 1751"/>
                <a:gd name="T109" fmla="*/ 95 h 911"/>
                <a:gd name="T110" fmla="*/ 129 w 1751"/>
                <a:gd name="T111" fmla="*/ 87 h 9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51" h="911">
                  <a:moveTo>
                    <a:pt x="75" y="69"/>
                  </a:moveTo>
                  <a:lnTo>
                    <a:pt x="55" y="102"/>
                  </a:lnTo>
                  <a:lnTo>
                    <a:pt x="38" y="126"/>
                  </a:lnTo>
                  <a:lnTo>
                    <a:pt x="20" y="145"/>
                  </a:lnTo>
                  <a:lnTo>
                    <a:pt x="0" y="158"/>
                  </a:lnTo>
                  <a:lnTo>
                    <a:pt x="14" y="204"/>
                  </a:lnTo>
                  <a:lnTo>
                    <a:pt x="44" y="298"/>
                  </a:lnTo>
                  <a:lnTo>
                    <a:pt x="79" y="422"/>
                  </a:lnTo>
                  <a:lnTo>
                    <a:pt x="123" y="557"/>
                  </a:lnTo>
                  <a:lnTo>
                    <a:pt x="160" y="687"/>
                  </a:lnTo>
                  <a:lnTo>
                    <a:pt x="197" y="804"/>
                  </a:lnTo>
                  <a:lnTo>
                    <a:pt x="223" y="885"/>
                  </a:lnTo>
                  <a:lnTo>
                    <a:pt x="231" y="911"/>
                  </a:lnTo>
                  <a:lnTo>
                    <a:pt x="249" y="911"/>
                  </a:lnTo>
                  <a:lnTo>
                    <a:pt x="271" y="909"/>
                  </a:lnTo>
                  <a:lnTo>
                    <a:pt x="296" y="907"/>
                  </a:lnTo>
                  <a:lnTo>
                    <a:pt x="331" y="903"/>
                  </a:lnTo>
                  <a:lnTo>
                    <a:pt x="366" y="896"/>
                  </a:lnTo>
                  <a:lnTo>
                    <a:pt x="403" y="892"/>
                  </a:lnTo>
                  <a:lnTo>
                    <a:pt x="445" y="885"/>
                  </a:lnTo>
                  <a:lnTo>
                    <a:pt x="486" y="879"/>
                  </a:lnTo>
                  <a:lnTo>
                    <a:pt x="527" y="870"/>
                  </a:lnTo>
                  <a:lnTo>
                    <a:pt x="567" y="861"/>
                  </a:lnTo>
                  <a:lnTo>
                    <a:pt x="606" y="852"/>
                  </a:lnTo>
                  <a:lnTo>
                    <a:pt x="643" y="844"/>
                  </a:lnTo>
                  <a:lnTo>
                    <a:pt x="677" y="833"/>
                  </a:lnTo>
                  <a:lnTo>
                    <a:pt x="706" y="822"/>
                  </a:lnTo>
                  <a:lnTo>
                    <a:pt x="730" y="811"/>
                  </a:lnTo>
                  <a:lnTo>
                    <a:pt x="749" y="804"/>
                  </a:lnTo>
                  <a:lnTo>
                    <a:pt x="778" y="789"/>
                  </a:lnTo>
                  <a:lnTo>
                    <a:pt x="806" y="780"/>
                  </a:lnTo>
                  <a:lnTo>
                    <a:pt x="825" y="778"/>
                  </a:lnTo>
                  <a:lnTo>
                    <a:pt x="843" y="780"/>
                  </a:lnTo>
                  <a:lnTo>
                    <a:pt x="860" y="789"/>
                  </a:lnTo>
                  <a:lnTo>
                    <a:pt x="865" y="800"/>
                  </a:lnTo>
                  <a:lnTo>
                    <a:pt x="871" y="815"/>
                  </a:lnTo>
                  <a:lnTo>
                    <a:pt x="875" y="831"/>
                  </a:lnTo>
                  <a:lnTo>
                    <a:pt x="897" y="828"/>
                  </a:lnTo>
                  <a:lnTo>
                    <a:pt x="930" y="822"/>
                  </a:lnTo>
                  <a:lnTo>
                    <a:pt x="971" y="820"/>
                  </a:lnTo>
                  <a:lnTo>
                    <a:pt x="1011" y="815"/>
                  </a:lnTo>
                  <a:lnTo>
                    <a:pt x="1052" y="815"/>
                  </a:lnTo>
                  <a:lnTo>
                    <a:pt x="1087" y="815"/>
                  </a:lnTo>
                  <a:lnTo>
                    <a:pt x="1109" y="811"/>
                  </a:lnTo>
                  <a:lnTo>
                    <a:pt x="1117" y="811"/>
                  </a:lnTo>
                  <a:lnTo>
                    <a:pt x="1122" y="798"/>
                  </a:lnTo>
                  <a:lnTo>
                    <a:pt x="1130" y="785"/>
                  </a:lnTo>
                  <a:lnTo>
                    <a:pt x="1141" y="774"/>
                  </a:lnTo>
                  <a:lnTo>
                    <a:pt x="1154" y="763"/>
                  </a:lnTo>
                  <a:lnTo>
                    <a:pt x="1171" y="759"/>
                  </a:lnTo>
                  <a:lnTo>
                    <a:pt x="1187" y="759"/>
                  </a:lnTo>
                  <a:lnTo>
                    <a:pt x="1209" y="761"/>
                  </a:lnTo>
                  <a:lnTo>
                    <a:pt x="1232" y="768"/>
                  </a:lnTo>
                  <a:lnTo>
                    <a:pt x="1250" y="774"/>
                  </a:lnTo>
                  <a:lnTo>
                    <a:pt x="1272" y="780"/>
                  </a:lnTo>
                  <a:lnTo>
                    <a:pt x="1302" y="783"/>
                  </a:lnTo>
                  <a:lnTo>
                    <a:pt x="1337" y="783"/>
                  </a:lnTo>
                  <a:lnTo>
                    <a:pt x="1376" y="785"/>
                  </a:lnTo>
                  <a:lnTo>
                    <a:pt x="1415" y="785"/>
                  </a:lnTo>
                  <a:lnTo>
                    <a:pt x="1459" y="785"/>
                  </a:lnTo>
                  <a:lnTo>
                    <a:pt x="1502" y="785"/>
                  </a:lnTo>
                  <a:lnTo>
                    <a:pt x="1546" y="783"/>
                  </a:lnTo>
                  <a:lnTo>
                    <a:pt x="1587" y="780"/>
                  </a:lnTo>
                  <a:lnTo>
                    <a:pt x="1627" y="780"/>
                  </a:lnTo>
                  <a:lnTo>
                    <a:pt x="1663" y="778"/>
                  </a:lnTo>
                  <a:lnTo>
                    <a:pt x="1694" y="774"/>
                  </a:lnTo>
                  <a:lnTo>
                    <a:pt x="1722" y="772"/>
                  </a:lnTo>
                  <a:lnTo>
                    <a:pt x="1740" y="772"/>
                  </a:lnTo>
                  <a:lnTo>
                    <a:pt x="1751" y="768"/>
                  </a:lnTo>
                  <a:lnTo>
                    <a:pt x="1746" y="759"/>
                  </a:lnTo>
                  <a:lnTo>
                    <a:pt x="1733" y="730"/>
                  </a:lnTo>
                  <a:lnTo>
                    <a:pt x="1716" y="693"/>
                  </a:lnTo>
                  <a:lnTo>
                    <a:pt x="1711" y="668"/>
                  </a:lnTo>
                  <a:lnTo>
                    <a:pt x="1688" y="620"/>
                  </a:lnTo>
                  <a:lnTo>
                    <a:pt x="1651" y="539"/>
                  </a:lnTo>
                  <a:lnTo>
                    <a:pt x="1605" y="437"/>
                  </a:lnTo>
                  <a:lnTo>
                    <a:pt x="1557" y="328"/>
                  </a:lnTo>
                  <a:lnTo>
                    <a:pt x="1507" y="223"/>
                  </a:lnTo>
                  <a:lnTo>
                    <a:pt x="1465" y="132"/>
                  </a:lnTo>
                  <a:lnTo>
                    <a:pt x="1437" y="67"/>
                  </a:lnTo>
                  <a:lnTo>
                    <a:pt x="1426" y="45"/>
                  </a:lnTo>
                  <a:lnTo>
                    <a:pt x="1393" y="52"/>
                  </a:lnTo>
                  <a:lnTo>
                    <a:pt x="1354" y="56"/>
                  </a:lnTo>
                  <a:lnTo>
                    <a:pt x="1311" y="56"/>
                  </a:lnTo>
                  <a:lnTo>
                    <a:pt x="1263" y="50"/>
                  </a:lnTo>
                  <a:lnTo>
                    <a:pt x="1217" y="45"/>
                  </a:lnTo>
                  <a:lnTo>
                    <a:pt x="1163" y="36"/>
                  </a:lnTo>
                  <a:lnTo>
                    <a:pt x="1111" y="25"/>
                  </a:lnTo>
                  <a:lnTo>
                    <a:pt x="1063" y="17"/>
                  </a:lnTo>
                  <a:lnTo>
                    <a:pt x="1010" y="8"/>
                  </a:lnTo>
                  <a:lnTo>
                    <a:pt x="961" y="2"/>
                  </a:lnTo>
                  <a:lnTo>
                    <a:pt x="917" y="0"/>
                  </a:lnTo>
                  <a:lnTo>
                    <a:pt x="875" y="0"/>
                  </a:lnTo>
                  <a:lnTo>
                    <a:pt x="841" y="6"/>
                  </a:lnTo>
                  <a:lnTo>
                    <a:pt x="812" y="13"/>
                  </a:lnTo>
                  <a:lnTo>
                    <a:pt x="786" y="30"/>
                  </a:lnTo>
                  <a:lnTo>
                    <a:pt x="773" y="52"/>
                  </a:lnTo>
                  <a:lnTo>
                    <a:pt x="727" y="34"/>
                  </a:lnTo>
                  <a:lnTo>
                    <a:pt x="682" y="19"/>
                  </a:lnTo>
                  <a:lnTo>
                    <a:pt x="640" y="13"/>
                  </a:lnTo>
                  <a:lnTo>
                    <a:pt x="597" y="12"/>
                  </a:lnTo>
                  <a:lnTo>
                    <a:pt x="556" y="17"/>
                  </a:lnTo>
                  <a:lnTo>
                    <a:pt x="516" y="25"/>
                  </a:lnTo>
                  <a:lnTo>
                    <a:pt x="477" y="34"/>
                  </a:lnTo>
                  <a:lnTo>
                    <a:pt x="440" y="45"/>
                  </a:lnTo>
                  <a:lnTo>
                    <a:pt x="397" y="58"/>
                  </a:lnTo>
                  <a:lnTo>
                    <a:pt x="357" y="69"/>
                  </a:lnTo>
                  <a:lnTo>
                    <a:pt x="316" y="84"/>
                  </a:lnTo>
                  <a:lnTo>
                    <a:pt x="271" y="89"/>
                  </a:lnTo>
                  <a:lnTo>
                    <a:pt x="225" y="95"/>
                  </a:lnTo>
                  <a:lnTo>
                    <a:pt x="179" y="91"/>
                  </a:lnTo>
                  <a:lnTo>
                    <a:pt x="129" y="87"/>
                  </a:lnTo>
                  <a:lnTo>
                    <a:pt x="75" y="6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24" name="Freeform 23"/>
            <p:cNvSpPr>
              <a:spLocks/>
            </p:cNvSpPr>
            <p:nvPr/>
          </p:nvSpPr>
          <p:spPr bwMode="auto">
            <a:xfrm>
              <a:off x="2709" y="3508"/>
              <a:ext cx="817" cy="362"/>
            </a:xfrm>
            <a:custGeom>
              <a:avLst/>
              <a:gdLst>
                <a:gd name="T0" fmla="*/ 1636 w 1636"/>
                <a:gd name="T1" fmla="*/ 599 h 723"/>
                <a:gd name="T2" fmla="*/ 1636 w 1636"/>
                <a:gd name="T3" fmla="*/ 599 h 723"/>
                <a:gd name="T4" fmla="*/ 1599 w 1636"/>
                <a:gd name="T5" fmla="*/ 616 h 723"/>
                <a:gd name="T6" fmla="*/ 1554 w 1636"/>
                <a:gd name="T7" fmla="*/ 627 h 723"/>
                <a:gd name="T8" fmla="*/ 1508 w 1636"/>
                <a:gd name="T9" fmla="*/ 629 h 723"/>
                <a:gd name="T10" fmla="*/ 1456 w 1636"/>
                <a:gd name="T11" fmla="*/ 627 h 723"/>
                <a:gd name="T12" fmla="*/ 1403 w 1636"/>
                <a:gd name="T13" fmla="*/ 622 h 723"/>
                <a:gd name="T14" fmla="*/ 1349 w 1636"/>
                <a:gd name="T15" fmla="*/ 612 h 723"/>
                <a:gd name="T16" fmla="*/ 1290 w 1636"/>
                <a:gd name="T17" fmla="*/ 601 h 723"/>
                <a:gd name="T18" fmla="*/ 1236 w 1636"/>
                <a:gd name="T19" fmla="*/ 594 h 723"/>
                <a:gd name="T20" fmla="*/ 1181 w 1636"/>
                <a:gd name="T21" fmla="*/ 585 h 723"/>
                <a:gd name="T22" fmla="*/ 1127 w 1636"/>
                <a:gd name="T23" fmla="*/ 579 h 723"/>
                <a:gd name="T24" fmla="*/ 1079 w 1636"/>
                <a:gd name="T25" fmla="*/ 579 h 723"/>
                <a:gd name="T26" fmla="*/ 1034 w 1636"/>
                <a:gd name="T27" fmla="*/ 583 h 723"/>
                <a:gd name="T28" fmla="*/ 997 w 1636"/>
                <a:gd name="T29" fmla="*/ 594 h 723"/>
                <a:gd name="T30" fmla="*/ 964 w 1636"/>
                <a:gd name="T31" fmla="*/ 612 h 723"/>
                <a:gd name="T32" fmla="*/ 942 w 1636"/>
                <a:gd name="T33" fmla="*/ 644 h 723"/>
                <a:gd name="T34" fmla="*/ 925 w 1636"/>
                <a:gd name="T35" fmla="*/ 683 h 723"/>
                <a:gd name="T36" fmla="*/ 925 w 1636"/>
                <a:gd name="T37" fmla="*/ 683 h 723"/>
                <a:gd name="T38" fmla="*/ 903 w 1636"/>
                <a:gd name="T39" fmla="*/ 648 h 723"/>
                <a:gd name="T40" fmla="*/ 875 w 1636"/>
                <a:gd name="T41" fmla="*/ 622 h 723"/>
                <a:gd name="T42" fmla="*/ 844 w 1636"/>
                <a:gd name="T43" fmla="*/ 609 h 723"/>
                <a:gd name="T44" fmla="*/ 809 w 1636"/>
                <a:gd name="T45" fmla="*/ 599 h 723"/>
                <a:gd name="T46" fmla="*/ 766 w 1636"/>
                <a:gd name="T47" fmla="*/ 599 h 723"/>
                <a:gd name="T48" fmla="*/ 724 w 1636"/>
                <a:gd name="T49" fmla="*/ 609 h 723"/>
                <a:gd name="T50" fmla="*/ 679 w 1636"/>
                <a:gd name="T51" fmla="*/ 618 h 723"/>
                <a:gd name="T52" fmla="*/ 631 w 1636"/>
                <a:gd name="T53" fmla="*/ 635 h 723"/>
                <a:gd name="T54" fmla="*/ 581 w 1636"/>
                <a:gd name="T55" fmla="*/ 653 h 723"/>
                <a:gd name="T56" fmla="*/ 531 w 1636"/>
                <a:gd name="T57" fmla="*/ 670 h 723"/>
                <a:gd name="T58" fmla="*/ 481 w 1636"/>
                <a:gd name="T59" fmla="*/ 686 h 723"/>
                <a:gd name="T60" fmla="*/ 433 w 1636"/>
                <a:gd name="T61" fmla="*/ 699 h 723"/>
                <a:gd name="T62" fmla="*/ 383 w 1636"/>
                <a:gd name="T63" fmla="*/ 711 h 723"/>
                <a:gd name="T64" fmla="*/ 337 w 1636"/>
                <a:gd name="T65" fmla="*/ 720 h 723"/>
                <a:gd name="T66" fmla="*/ 291 w 1636"/>
                <a:gd name="T67" fmla="*/ 723 h 723"/>
                <a:gd name="T68" fmla="*/ 246 w 1636"/>
                <a:gd name="T69" fmla="*/ 716 h 723"/>
                <a:gd name="T70" fmla="*/ 246 w 1636"/>
                <a:gd name="T71" fmla="*/ 716 h 723"/>
                <a:gd name="T72" fmla="*/ 224 w 1636"/>
                <a:gd name="T73" fmla="*/ 655 h 723"/>
                <a:gd name="T74" fmla="*/ 191 w 1636"/>
                <a:gd name="T75" fmla="*/ 561 h 723"/>
                <a:gd name="T76" fmla="*/ 150 w 1636"/>
                <a:gd name="T77" fmla="*/ 444 h 723"/>
                <a:gd name="T78" fmla="*/ 108 w 1636"/>
                <a:gd name="T79" fmla="*/ 320 h 723"/>
                <a:gd name="T80" fmla="*/ 67 w 1636"/>
                <a:gd name="T81" fmla="*/ 200 h 723"/>
                <a:gd name="T82" fmla="*/ 34 w 1636"/>
                <a:gd name="T83" fmla="*/ 100 h 723"/>
                <a:gd name="T84" fmla="*/ 8 w 1636"/>
                <a:gd name="T85" fmla="*/ 30 h 723"/>
                <a:gd name="T86" fmla="*/ 0 w 1636"/>
                <a:gd name="T87" fmla="*/ 0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636" h="723">
                  <a:moveTo>
                    <a:pt x="1636" y="599"/>
                  </a:moveTo>
                  <a:lnTo>
                    <a:pt x="1636" y="599"/>
                  </a:lnTo>
                  <a:lnTo>
                    <a:pt x="1599" y="616"/>
                  </a:lnTo>
                  <a:lnTo>
                    <a:pt x="1554" y="627"/>
                  </a:lnTo>
                  <a:lnTo>
                    <a:pt x="1508" y="629"/>
                  </a:lnTo>
                  <a:lnTo>
                    <a:pt x="1456" y="627"/>
                  </a:lnTo>
                  <a:lnTo>
                    <a:pt x="1403" y="622"/>
                  </a:lnTo>
                  <a:lnTo>
                    <a:pt x="1349" y="612"/>
                  </a:lnTo>
                  <a:lnTo>
                    <a:pt x="1290" y="601"/>
                  </a:lnTo>
                  <a:lnTo>
                    <a:pt x="1236" y="594"/>
                  </a:lnTo>
                  <a:lnTo>
                    <a:pt x="1181" y="585"/>
                  </a:lnTo>
                  <a:lnTo>
                    <a:pt x="1127" y="579"/>
                  </a:lnTo>
                  <a:lnTo>
                    <a:pt x="1079" y="579"/>
                  </a:lnTo>
                  <a:lnTo>
                    <a:pt x="1034" y="583"/>
                  </a:lnTo>
                  <a:lnTo>
                    <a:pt x="997" y="594"/>
                  </a:lnTo>
                  <a:lnTo>
                    <a:pt x="964" y="612"/>
                  </a:lnTo>
                  <a:lnTo>
                    <a:pt x="942" y="644"/>
                  </a:lnTo>
                  <a:lnTo>
                    <a:pt x="925" y="683"/>
                  </a:lnTo>
                  <a:lnTo>
                    <a:pt x="925" y="683"/>
                  </a:lnTo>
                  <a:lnTo>
                    <a:pt x="903" y="648"/>
                  </a:lnTo>
                  <a:lnTo>
                    <a:pt x="875" y="622"/>
                  </a:lnTo>
                  <a:lnTo>
                    <a:pt x="844" y="609"/>
                  </a:lnTo>
                  <a:lnTo>
                    <a:pt x="809" y="599"/>
                  </a:lnTo>
                  <a:lnTo>
                    <a:pt x="766" y="599"/>
                  </a:lnTo>
                  <a:lnTo>
                    <a:pt x="724" y="609"/>
                  </a:lnTo>
                  <a:lnTo>
                    <a:pt x="679" y="618"/>
                  </a:lnTo>
                  <a:lnTo>
                    <a:pt x="631" y="635"/>
                  </a:lnTo>
                  <a:lnTo>
                    <a:pt x="581" y="653"/>
                  </a:lnTo>
                  <a:lnTo>
                    <a:pt x="531" y="670"/>
                  </a:lnTo>
                  <a:lnTo>
                    <a:pt x="481" y="686"/>
                  </a:lnTo>
                  <a:lnTo>
                    <a:pt x="433" y="699"/>
                  </a:lnTo>
                  <a:lnTo>
                    <a:pt x="383" y="711"/>
                  </a:lnTo>
                  <a:lnTo>
                    <a:pt x="337" y="720"/>
                  </a:lnTo>
                  <a:lnTo>
                    <a:pt x="291" y="723"/>
                  </a:lnTo>
                  <a:lnTo>
                    <a:pt x="246" y="716"/>
                  </a:lnTo>
                  <a:lnTo>
                    <a:pt x="246" y="716"/>
                  </a:lnTo>
                  <a:lnTo>
                    <a:pt x="224" y="655"/>
                  </a:lnTo>
                  <a:lnTo>
                    <a:pt x="191" y="561"/>
                  </a:lnTo>
                  <a:lnTo>
                    <a:pt x="150" y="444"/>
                  </a:lnTo>
                  <a:lnTo>
                    <a:pt x="108" y="320"/>
                  </a:lnTo>
                  <a:lnTo>
                    <a:pt x="67" y="200"/>
                  </a:lnTo>
                  <a:lnTo>
                    <a:pt x="34" y="100"/>
                  </a:lnTo>
                  <a:lnTo>
                    <a:pt x="8" y="3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25" name="Freeform 24"/>
            <p:cNvSpPr>
              <a:spLocks/>
            </p:cNvSpPr>
            <p:nvPr/>
          </p:nvSpPr>
          <p:spPr bwMode="auto">
            <a:xfrm>
              <a:off x="2646" y="3529"/>
              <a:ext cx="927" cy="438"/>
            </a:xfrm>
            <a:custGeom>
              <a:avLst/>
              <a:gdLst>
                <a:gd name="T0" fmla="*/ 1541 w 1853"/>
                <a:gd name="T1" fmla="*/ 29 h 877"/>
                <a:gd name="T2" fmla="*/ 1618 w 1853"/>
                <a:gd name="T3" fmla="*/ 177 h 877"/>
                <a:gd name="T4" fmla="*/ 1840 w 1853"/>
                <a:gd name="T5" fmla="*/ 651 h 877"/>
                <a:gd name="T6" fmla="*/ 1842 w 1853"/>
                <a:gd name="T7" fmla="*/ 705 h 877"/>
                <a:gd name="T8" fmla="*/ 1777 w 1853"/>
                <a:gd name="T9" fmla="*/ 701 h 877"/>
                <a:gd name="T10" fmla="*/ 1668 w 1853"/>
                <a:gd name="T11" fmla="*/ 705 h 877"/>
                <a:gd name="T12" fmla="*/ 1526 w 1853"/>
                <a:gd name="T13" fmla="*/ 705 h 877"/>
                <a:gd name="T14" fmla="*/ 1383 w 1853"/>
                <a:gd name="T15" fmla="*/ 712 h 877"/>
                <a:gd name="T16" fmla="*/ 1267 w 1853"/>
                <a:gd name="T17" fmla="*/ 721 h 877"/>
                <a:gd name="T18" fmla="*/ 1224 w 1853"/>
                <a:gd name="T19" fmla="*/ 747 h 877"/>
                <a:gd name="T20" fmla="*/ 1161 w 1853"/>
                <a:gd name="T21" fmla="*/ 786 h 877"/>
                <a:gd name="T22" fmla="*/ 1045 w 1853"/>
                <a:gd name="T23" fmla="*/ 797 h 877"/>
                <a:gd name="T24" fmla="*/ 926 w 1853"/>
                <a:gd name="T25" fmla="*/ 801 h 877"/>
                <a:gd name="T26" fmla="*/ 863 w 1853"/>
                <a:gd name="T27" fmla="*/ 793 h 877"/>
                <a:gd name="T28" fmla="*/ 847 w 1853"/>
                <a:gd name="T29" fmla="*/ 764 h 877"/>
                <a:gd name="T30" fmla="*/ 804 w 1853"/>
                <a:gd name="T31" fmla="*/ 771 h 877"/>
                <a:gd name="T32" fmla="*/ 695 w 1853"/>
                <a:gd name="T33" fmla="*/ 790 h 877"/>
                <a:gd name="T34" fmla="*/ 558 w 1853"/>
                <a:gd name="T35" fmla="*/ 818 h 877"/>
                <a:gd name="T36" fmla="*/ 421 w 1853"/>
                <a:gd name="T37" fmla="*/ 847 h 877"/>
                <a:gd name="T38" fmla="*/ 318 w 1853"/>
                <a:gd name="T39" fmla="*/ 866 h 877"/>
                <a:gd name="T40" fmla="*/ 251 w 1853"/>
                <a:gd name="T41" fmla="*/ 877 h 877"/>
                <a:gd name="T42" fmla="*/ 223 w 1853"/>
                <a:gd name="T43" fmla="*/ 851 h 877"/>
                <a:gd name="T44" fmla="*/ 210 w 1853"/>
                <a:gd name="T45" fmla="*/ 782 h 877"/>
                <a:gd name="T46" fmla="*/ 146 w 1853"/>
                <a:gd name="T47" fmla="*/ 553 h 877"/>
                <a:gd name="T48" fmla="*/ 48 w 1853"/>
                <a:gd name="T49" fmla="*/ 225 h 877"/>
                <a:gd name="T50" fmla="*/ 1 w 1853"/>
                <a:gd name="T51" fmla="*/ 61 h 877"/>
                <a:gd name="T52" fmla="*/ 11 w 1853"/>
                <a:gd name="T53" fmla="*/ 16 h 877"/>
                <a:gd name="T54" fmla="*/ 70 w 1853"/>
                <a:gd name="T55" fmla="*/ 5 h 877"/>
                <a:gd name="T56" fmla="*/ 75 w 1853"/>
                <a:gd name="T57" fmla="*/ 29 h 877"/>
                <a:gd name="T58" fmla="*/ 64 w 1853"/>
                <a:gd name="T59" fmla="*/ 94 h 877"/>
                <a:gd name="T60" fmla="*/ 173 w 1853"/>
                <a:gd name="T61" fmla="*/ 447 h 877"/>
                <a:gd name="T62" fmla="*/ 273 w 1853"/>
                <a:gd name="T63" fmla="*/ 775 h 877"/>
                <a:gd name="T64" fmla="*/ 321 w 1853"/>
                <a:gd name="T65" fmla="*/ 799 h 877"/>
                <a:gd name="T66" fmla="*/ 416 w 1853"/>
                <a:gd name="T67" fmla="*/ 786 h 877"/>
                <a:gd name="T68" fmla="*/ 536 w 1853"/>
                <a:gd name="T69" fmla="*/ 769 h 877"/>
                <a:gd name="T70" fmla="*/ 656 w 1853"/>
                <a:gd name="T71" fmla="*/ 742 h 877"/>
                <a:gd name="T72" fmla="*/ 756 w 1853"/>
                <a:gd name="T73" fmla="*/ 712 h 877"/>
                <a:gd name="T74" fmla="*/ 828 w 1853"/>
                <a:gd name="T75" fmla="*/ 679 h 877"/>
                <a:gd name="T76" fmla="*/ 893 w 1853"/>
                <a:gd name="T77" fmla="*/ 670 h 877"/>
                <a:gd name="T78" fmla="*/ 921 w 1853"/>
                <a:gd name="T79" fmla="*/ 705 h 877"/>
                <a:gd name="T80" fmla="*/ 980 w 1853"/>
                <a:gd name="T81" fmla="*/ 712 h 877"/>
                <a:gd name="T82" fmla="*/ 1102 w 1853"/>
                <a:gd name="T83" fmla="*/ 705 h 877"/>
                <a:gd name="T84" fmla="*/ 1167 w 1853"/>
                <a:gd name="T85" fmla="*/ 701 h 877"/>
                <a:gd name="T86" fmla="*/ 1191 w 1853"/>
                <a:gd name="T87" fmla="*/ 664 h 877"/>
                <a:gd name="T88" fmla="*/ 1237 w 1853"/>
                <a:gd name="T89" fmla="*/ 649 h 877"/>
                <a:gd name="T90" fmla="*/ 1300 w 1853"/>
                <a:gd name="T91" fmla="*/ 664 h 877"/>
                <a:gd name="T92" fmla="*/ 1387 w 1853"/>
                <a:gd name="T93" fmla="*/ 673 h 877"/>
                <a:gd name="T94" fmla="*/ 1509 w 1853"/>
                <a:gd name="T95" fmla="*/ 675 h 877"/>
                <a:gd name="T96" fmla="*/ 1637 w 1853"/>
                <a:gd name="T97" fmla="*/ 670 h 877"/>
                <a:gd name="T98" fmla="*/ 1744 w 1853"/>
                <a:gd name="T99" fmla="*/ 664 h 877"/>
                <a:gd name="T100" fmla="*/ 1801 w 1853"/>
                <a:gd name="T101" fmla="*/ 658 h 877"/>
                <a:gd name="T102" fmla="*/ 1766 w 1853"/>
                <a:gd name="T103" fmla="*/ 583 h 877"/>
                <a:gd name="T104" fmla="*/ 1709 w 1853"/>
                <a:gd name="T105" fmla="*/ 442 h 877"/>
                <a:gd name="T106" fmla="*/ 1585 w 1853"/>
                <a:gd name="T107" fmla="*/ 172 h 877"/>
                <a:gd name="T108" fmla="*/ 1517 w 1853"/>
                <a:gd name="T109" fmla="*/ 24 h 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53" h="877">
                  <a:moveTo>
                    <a:pt x="1517" y="24"/>
                  </a:moveTo>
                  <a:lnTo>
                    <a:pt x="1528" y="22"/>
                  </a:lnTo>
                  <a:lnTo>
                    <a:pt x="1541" y="29"/>
                  </a:lnTo>
                  <a:lnTo>
                    <a:pt x="1557" y="53"/>
                  </a:lnTo>
                  <a:lnTo>
                    <a:pt x="1581" y="103"/>
                  </a:lnTo>
                  <a:lnTo>
                    <a:pt x="1618" y="177"/>
                  </a:lnTo>
                  <a:lnTo>
                    <a:pt x="1672" y="292"/>
                  </a:lnTo>
                  <a:lnTo>
                    <a:pt x="1744" y="447"/>
                  </a:lnTo>
                  <a:lnTo>
                    <a:pt x="1840" y="651"/>
                  </a:lnTo>
                  <a:lnTo>
                    <a:pt x="1849" y="675"/>
                  </a:lnTo>
                  <a:lnTo>
                    <a:pt x="1853" y="695"/>
                  </a:lnTo>
                  <a:lnTo>
                    <a:pt x="1842" y="705"/>
                  </a:lnTo>
                  <a:lnTo>
                    <a:pt x="1814" y="705"/>
                  </a:lnTo>
                  <a:lnTo>
                    <a:pt x="1800" y="701"/>
                  </a:lnTo>
                  <a:lnTo>
                    <a:pt x="1777" y="701"/>
                  </a:lnTo>
                  <a:lnTo>
                    <a:pt x="1748" y="701"/>
                  </a:lnTo>
                  <a:lnTo>
                    <a:pt x="1711" y="701"/>
                  </a:lnTo>
                  <a:lnTo>
                    <a:pt x="1668" y="705"/>
                  </a:lnTo>
                  <a:lnTo>
                    <a:pt x="1624" y="705"/>
                  </a:lnTo>
                  <a:lnTo>
                    <a:pt x="1576" y="705"/>
                  </a:lnTo>
                  <a:lnTo>
                    <a:pt x="1526" y="705"/>
                  </a:lnTo>
                  <a:lnTo>
                    <a:pt x="1480" y="710"/>
                  </a:lnTo>
                  <a:lnTo>
                    <a:pt x="1428" y="712"/>
                  </a:lnTo>
                  <a:lnTo>
                    <a:pt x="1383" y="712"/>
                  </a:lnTo>
                  <a:lnTo>
                    <a:pt x="1339" y="718"/>
                  </a:lnTo>
                  <a:lnTo>
                    <a:pt x="1300" y="721"/>
                  </a:lnTo>
                  <a:lnTo>
                    <a:pt x="1267" y="721"/>
                  </a:lnTo>
                  <a:lnTo>
                    <a:pt x="1241" y="721"/>
                  </a:lnTo>
                  <a:lnTo>
                    <a:pt x="1221" y="721"/>
                  </a:lnTo>
                  <a:lnTo>
                    <a:pt x="1224" y="747"/>
                  </a:lnTo>
                  <a:lnTo>
                    <a:pt x="1213" y="769"/>
                  </a:lnTo>
                  <a:lnTo>
                    <a:pt x="1195" y="779"/>
                  </a:lnTo>
                  <a:lnTo>
                    <a:pt x="1161" y="786"/>
                  </a:lnTo>
                  <a:lnTo>
                    <a:pt x="1130" y="793"/>
                  </a:lnTo>
                  <a:lnTo>
                    <a:pt x="1087" y="793"/>
                  </a:lnTo>
                  <a:lnTo>
                    <a:pt x="1045" y="797"/>
                  </a:lnTo>
                  <a:lnTo>
                    <a:pt x="1000" y="799"/>
                  </a:lnTo>
                  <a:lnTo>
                    <a:pt x="962" y="801"/>
                  </a:lnTo>
                  <a:lnTo>
                    <a:pt x="926" y="801"/>
                  </a:lnTo>
                  <a:lnTo>
                    <a:pt x="899" y="801"/>
                  </a:lnTo>
                  <a:lnTo>
                    <a:pt x="880" y="799"/>
                  </a:lnTo>
                  <a:lnTo>
                    <a:pt x="863" y="793"/>
                  </a:lnTo>
                  <a:lnTo>
                    <a:pt x="856" y="786"/>
                  </a:lnTo>
                  <a:lnTo>
                    <a:pt x="849" y="775"/>
                  </a:lnTo>
                  <a:lnTo>
                    <a:pt x="847" y="764"/>
                  </a:lnTo>
                  <a:lnTo>
                    <a:pt x="839" y="764"/>
                  </a:lnTo>
                  <a:lnTo>
                    <a:pt x="828" y="766"/>
                  </a:lnTo>
                  <a:lnTo>
                    <a:pt x="804" y="771"/>
                  </a:lnTo>
                  <a:lnTo>
                    <a:pt x="775" y="777"/>
                  </a:lnTo>
                  <a:lnTo>
                    <a:pt x="738" y="782"/>
                  </a:lnTo>
                  <a:lnTo>
                    <a:pt x="695" y="790"/>
                  </a:lnTo>
                  <a:lnTo>
                    <a:pt x="653" y="799"/>
                  </a:lnTo>
                  <a:lnTo>
                    <a:pt x="606" y="806"/>
                  </a:lnTo>
                  <a:lnTo>
                    <a:pt x="558" y="818"/>
                  </a:lnTo>
                  <a:lnTo>
                    <a:pt x="512" y="827"/>
                  </a:lnTo>
                  <a:lnTo>
                    <a:pt x="468" y="834"/>
                  </a:lnTo>
                  <a:lnTo>
                    <a:pt x="421" y="847"/>
                  </a:lnTo>
                  <a:lnTo>
                    <a:pt x="383" y="855"/>
                  </a:lnTo>
                  <a:lnTo>
                    <a:pt x="349" y="860"/>
                  </a:lnTo>
                  <a:lnTo>
                    <a:pt x="318" y="866"/>
                  </a:lnTo>
                  <a:lnTo>
                    <a:pt x="299" y="871"/>
                  </a:lnTo>
                  <a:lnTo>
                    <a:pt x="270" y="877"/>
                  </a:lnTo>
                  <a:lnTo>
                    <a:pt x="251" y="877"/>
                  </a:lnTo>
                  <a:lnTo>
                    <a:pt x="238" y="875"/>
                  </a:lnTo>
                  <a:lnTo>
                    <a:pt x="229" y="866"/>
                  </a:lnTo>
                  <a:lnTo>
                    <a:pt x="223" y="851"/>
                  </a:lnTo>
                  <a:lnTo>
                    <a:pt x="222" y="829"/>
                  </a:lnTo>
                  <a:lnTo>
                    <a:pt x="218" y="806"/>
                  </a:lnTo>
                  <a:lnTo>
                    <a:pt x="210" y="782"/>
                  </a:lnTo>
                  <a:lnTo>
                    <a:pt x="198" y="734"/>
                  </a:lnTo>
                  <a:lnTo>
                    <a:pt x="175" y="653"/>
                  </a:lnTo>
                  <a:lnTo>
                    <a:pt x="146" y="553"/>
                  </a:lnTo>
                  <a:lnTo>
                    <a:pt x="112" y="438"/>
                  </a:lnTo>
                  <a:lnTo>
                    <a:pt x="77" y="327"/>
                  </a:lnTo>
                  <a:lnTo>
                    <a:pt x="48" y="225"/>
                  </a:lnTo>
                  <a:lnTo>
                    <a:pt x="22" y="140"/>
                  </a:lnTo>
                  <a:lnTo>
                    <a:pt x="7" y="88"/>
                  </a:lnTo>
                  <a:lnTo>
                    <a:pt x="1" y="61"/>
                  </a:lnTo>
                  <a:lnTo>
                    <a:pt x="0" y="39"/>
                  </a:lnTo>
                  <a:lnTo>
                    <a:pt x="1" y="24"/>
                  </a:lnTo>
                  <a:lnTo>
                    <a:pt x="11" y="16"/>
                  </a:lnTo>
                  <a:lnTo>
                    <a:pt x="25" y="11"/>
                  </a:lnTo>
                  <a:lnTo>
                    <a:pt x="44" y="7"/>
                  </a:lnTo>
                  <a:lnTo>
                    <a:pt x="70" y="5"/>
                  </a:lnTo>
                  <a:lnTo>
                    <a:pt x="99" y="0"/>
                  </a:lnTo>
                  <a:lnTo>
                    <a:pt x="88" y="16"/>
                  </a:lnTo>
                  <a:lnTo>
                    <a:pt x="75" y="29"/>
                  </a:lnTo>
                  <a:lnTo>
                    <a:pt x="64" y="40"/>
                  </a:lnTo>
                  <a:lnTo>
                    <a:pt x="50" y="48"/>
                  </a:lnTo>
                  <a:lnTo>
                    <a:pt x="64" y="94"/>
                  </a:lnTo>
                  <a:lnTo>
                    <a:pt x="94" y="188"/>
                  </a:lnTo>
                  <a:lnTo>
                    <a:pt x="129" y="312"/>
                  </a:lnTo>
                  <a:lnTo>
                    <a:pt x="173" y="447"/>
                  </a:lnTo>
                  <a:lnTo>
                    <a:pt x="210" y="577"/>
                  </a:lnTo>
                  <a:lnTo>
                    <a:pt x="247" y="694"/>
                  </a:lnTo>
                  <a:lnTo>
                    <a:pt x="273" y="775"/>
                  </a:lnTo>
                  <a:lnTo>
                    <a:pt x="281" y="801"/>
                  </a:lnTo>
                  <a:lnTo>
                    <a:pt x="299" y="801"/>
                  </a:lnTo>
                  <a:lnTo>
                    <a:pt x="321" y="799"/>
                  </a:lnTo>
                  <a:lnTo>
                    <a:pt x="346" y="797"/>
                  </a:lnTo>
                  <a:lnTo>
                    <a:pt x="381" y="793"/>
                  </a:lnTo>
                  <a:lnTo>
                    <a:pt x="416" y="786"/>
                  </a:lnTo>
                  <a:lnTo>
                    <a:pt x="453" y="782"/>
                  </a:lnTo>
                  <a:lnTo>
                    <a:pt x="495" y="775"/>
                  </a:lnTo>
                  <a:lnTo>
                    <a:pt x="536" y="769"/>
                  </a:lnTo>
                  <a:lnTo>
                    <a:pt x="577" y="760"/>
                  </a:lnTo>
                  <a:lnTo>
                    <a:pt x="617" y="751"/>
                  </a:lnTo>
                  <a:lnTo>
                    <a:pt x="656" y="742"/>
                  </a:lnTo>
                  <a:lnTo>
                    <a:pt x="693" y="734"/>
                  </a:lnTo>
                  <a:lnTo>
                    <a:pt x="727" y="723"/>
                  </a:lnTo>
                  <a:lnTo>
                    <a:pt x="756" y="712"/>
                  </a:lnTo>
                  <a:lnTo>
                    <a:pt x="780" y="701"/>
                  </a:lnTo>
                  <a:lnTo>
                    <a:pt x="799" y="694"/>
                  </a:lnTo>
                  <a:lnTo>
                    <a:pt x="828" y="679"/>
                  </a:lnTo>
                  <a:lnTo>
                    <a:pt x="856" y="670"/>
                  </a:lnTo>
                  <a:lnTo>
                    <a:pt x="875" y="668"/>
                  </a:lnTo>
                  <a:lnTo>
                    <a:pt x="893" y="670"/>
                  </a:lnTo>
                  <a:lnTo>
                    <a:pt x="910" y="679"/>
                  </a:lnTo>
                  <a:lnTo>
                    <a:pt x="915" y="690"/>
                  </a:lnTo>
                  <a:lnTo>
                    <a:pt x="921" y="705"/>
                  </a:lnTo>
                  <a:lnTo>
                    <a:pt x="925" y="721"/>
                  </a:lnTo>
                  <a:lnTo>
                    <a:pt x="947" y="718"/>
                  </a:lnTo>
                  <a:lnTo>
                    <a:pt x="980" y="712"/>
                  </a:lnTo>
                  <a:lnTo>
                    <a:pt x="1021" y="710"/>
                  </a:lnTo>
                  <a:lnTo>
                    <a:pt x="1061" y="705"/>
                  </a:lnTo>
                  <a:lnTo>
                    <a:pt x="1102" y="705"/>
                  </a:lnTo>
                  <a:lnTo>
                    <a:pt x="1137" y="705"/>
                  </a:lnTo>
                  <a:lnTo>
                    <a:pt x="1159" y="701"/>
                  </a:lnTo>
                  <a:lnTo>
                    <a:pt x="1167" y="701"/>
                  </a:lnTo>
                  <a:lnTo>
                    <a:pt x="1172" y="688"/>
                  </a:lnTo>
                  <a:lnTo>
                    <a:pt x="1180" y="675"/>
                  </a:lnTo>
                  <a:lnTo>
                    <a:pt x="1191" y="664"/>
                  </a:lnTo>
                  <a:lnTo>
                    <a:pt x="1204" y="653"/>
                  </a:lnTo>
                  <a:lnTo>
                    <a:pt x="1221" y="649"/>
                  </a:lnTo>
                  <a:lnTo>
                    <a:pt x="1237" y="649"/>
                  </a:lnTo>
                  <a:lnTo>
                    <a:pt x="1259" y="651"/>
                  </a:lnTo>
                  <a:lnTo>
                    <a:pt x="1282" y="658"/>
                  </a:lnTo>
                  <a:lnTo>
                    <a:pt x="1300" y="664"/>
                  </a:lnTo>
                  <a:lnTo>
                    <a:pt x="1322" y="670"/>
                  </a:lnTo>
                  <a:lnTo>
                    <a:pt x="1352" y="673"/>
                  </a:lnTo>
                  <a:lnTo>
                    <a:pt x="1387" y="673"/>
                  </a:lnTo>
                  <a:lnTo>
                    <a:pt x="1426" y="675"/>
                  </a:lnTo>
                  <a:lnTo>
                    <a:pt x="1465" y="675"/>
                  </a:lnTo>
                  <a:lnTo>
                    <a:pt x="1509" y="675"/>
                  </a:lnTo>
                  <a:lnTo>
                    <a:pt x="1552" y="675"/>
                  </a:lnTo>
                  <a:lnTo>
                    <a:pt x="1596" y="673"/>
                  </a:lnTo>
                  <a:lnTo>
                    <a:pt x="1637" y="670"/>
                  </a:lnTo>
                  <a:lnTo>
                    <a:pt x="1677" y="670"/>
                  </a:lnTo>
                  <a:lnTo>
                    <a:pt x="1713" y="668"/>
                  </a:lnTo>
                  <a:lnTo>
                    <a:pt x="1744" y="664"/>
                  </a:lnTo>
                  <a:lnTo>
                    <a:pt x="1772" y="662"/>
                  </a:lnTo>
                  <a:lnTo>
                    <a:pt x="1790" y="662"/>
                  </a:lnTo>
                  <a:lnTo>
                    <a:pt x="1801" y="658"/>
                  </a:lnTo>
                  <a:lnTo>
                    <a:pt x="1796" y="649"/>
                  </a:lnTo>
                  <a:lnTo>
                    <a:pt x="1783" y="620"/>
                  </a:lnTo>
                  <a:lnTo>
                    <a:pt x="1766" y="583"/>
                  </a:lnTo>
                  <a:lnTo>
                    <a:pt x="1761" y="558"/>
                  </a:lnTo>
                  <a:lnTo>
                    <a:pt x="1742" y="512"/>
                  </a:lnTo>
                  <a:lnTo>
                    <a:pt x="1709" y="442"/>
                  </a:lnTo>
                  <a:lnTo>
                    <a:pt x="1668" y="357"/>
                  </a:lnTo>
                  <a:lnTo>
                    <a:pt x="1626" y="262"/>
                  </a:lnTo>
                  <a:lnTo>
                    <a:pt x="1585" y="172"/>
                  </a:lnTo>
                  <a:lnTo>
                    <a:pt x="1552" y="94"/>
                  </a:lnTo>
                  <a:lnTo>
                    <a:pt x="1526" y="44"/>
                  </a:lnTo>
                  <a:lnTo>
                    <a:pt x="1517"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26" name="Freeform 25"/>
            <p:cNvSpPr>
              <a:spLocks/>
            </p:cNvSpPr>
            <p:nvPr/>
          </p:nvSpPr>
          <p:spPr bwMode="auto">
            <a:xfrm>
              <a:off x="2671" y="3474"/>
              <a:ext cx="876" cy="455"/>
            </a:xfrm>
            <a:custGeom>
              <a:avLst/>
              <a:gdLst>
                <a:gd name="T0" fmla="*/ 75 w 1751"/>
                <a:gd name="T1" fmla="*/ 69 h 911"/>
                <a:gd name="T2" fmla="*/ 38 w 1751"/>
                <a:gd name="T3" fmla="*/ 126 h 911"/>
                <a:gd name="T4" fmla="*/ 0 w 1751"/>
                <a:gd name="T5" fmla="*/ 158 h 911"/>
                <a:gd name="T6" fmla="*/ 14 w 1751"/>
                <a:gd name="T7" fmla="*/ 204 h 911"/>
                <a:gd name="T8" fmla="*/ 79 w 1751"/>
                <a:gd name="T9" fmla="*/ 422 h 911"/>
                <a:gd name="T10" fmla="*/ 160 w 1751"/>
                <a:gd name="T11" fmla="*/ 687 h 911"/>
                <a:gd name="T12" fmla="*/ 223 w 1751"/>
                <a:gd name="T13" fmla="*/ 885 h 911"/>
                <a:gd name="T14" fmla="*/ 231 w 1751"/>
                <a:gd name="T15" fmla="*/ 911 h 911"/>
                <a:gd name="T16" fmla="*/ 271 w 1751"/>
                <a:gd name="T17" fmla="*/ 909 h 911"/>
                <a:gd name="T18" fmla="*/ 331 w 1751"/>
                <a:gd name="T19" fmla="*/ 903 h 911"/>
                <a:gd name="T20" fmla="*/ 403 w 1751"/>
                <a:gd name="T21" fmla="*/ 892 h 911"/>
                <a:gd name="T22" fmla="*/ 486 w 1751"/>
                <a:gd name="T23" fmla="*/ 879 h 911"/>
                <a:gd name="T24" fmla="*/ 567 w 1751"/>
                <a:gd name="T25" fmla="*/ 861 h 911"/>
                <a:gd name="T26" fmla="*/ 643 w 1751"/>
                <a:gd name="T27" fmla="*/ 844 h 911"/>
                <a:gd name="T28" fmla="*/ 706 w 1751"/>
                <a:gd name="T29" fmla="*/ 822 h 911"/>
                <a:gd name="T30" fmla="*/ 749 w 1751"/>
                <a:gd name="T31" fmla="*/ 804 h 911"/>
                <a:gd name="T32" fmla="*/ 778 w 1751"/>
                <a:gd name="T33" fmla="*/ 789 h 911"/>
                <a:gd name="T34" fmla="*/ 825 w 1751"/>
                <a:gd name="T35" fmla="*/ 778 h 911"/>
                <a:gd name="T36" fmla="*/ 860 w 1751"/>
                <a:gd name="T37" fmla="*/ 789 h 911"/>
                <a:gd name="T38" fmla="*/ 871 w 1751"/>
                <a:gd name="T39" fmla="*/ 815 h 911"/>
                <a:gd name="T40" fmla="*/ 875 w 1751"/>
                <a:gd name="T41" fmla="*/ 831 h 911"/>
                <a:gd name="T42" fmla="*/ 930 w 1751"/>
                <a:gd name="T43" fmla="*/ 822 h 911"/>
                <a:gd name="T44" fmla="*/ 1011 w 1751"/>
                <a:gd name="T45" fmla="*/ 815 h 911"/>
                <a:gd name="T46" fmla="*/ 1087 w 1751"/>
                <a:gd name="T47" fmla="*/ 815 h 911"/>
                <a:gd name="T48" fmla="*/ 1117 w 1751"/>
                <a:gd name="T49" fmla="*/ 811 h 911"/>
                <a:gd name="T50" fmla="*/ 1122 w 1751"/>
                <a:gd name="T51" fmla="*/ 798 h 911"/>
                <a:gd name="T52" fmla="*/ 1141 w 1751"/>
                <a:gd name="T53" fmla="*/ 774 h 911"/>
                <a:gd name="T54" fmla="*/ 1171 w 1751"/>
                <a:gd name="T55" fmla="*/ 759 h 911"/>
                <a:gd name="T56" fmla="*/ 1209 w 1751"/>
                <a:gd name="T57" fmla="*/ 761 h 911"/>
                <a:gd name="T58" fmla="*/ 1232 w 1751"/>
                <a:gd name="T59" fmla="*/ 768 h 911"/>
                <a:gd name="T60" fmla="*/ 1272 w 1751"/>
                <a:gd name="T61" fmla="*/ 780 h 911"/>
                <a:gd name="T62" fmla="*/ 1337 w 1751"/>
                <a:gd name="T63" fmla="*/ 783 h 911"/>
                <a:gd name="T64" fmla="*/ 1415 w 1751"/>
                <a:gd name="T65" fmla="*/ 785 h 911"/>
                <a:gd name="T66" fmla="*/ 1502 w 1751"/>
                <a:gd name="T67" fmla="*/ 785 h 911"/>
                <a:gd name="T68" fmla="*/ 1587 w 1751"/>
                <a:gd name="T69" fmla="*/ 780 h 911"/>
                <a:gd name="T70" fmla="*/ 1663 w 1751"/>
                <a:gd name="T71" fmla="*/ 778 h 911"/>
                <a:gd name="T72" fmla="*/ 1722 w 1751"/>
                <a:gd name="T73" fmla="*/ 772 h 911"/>
                <a:gd name="T74" fmla="*/ 1751 w 1751"/>
                <a:gd name="T75" fmla="*/ 768 h 911"/>
                <a:gd name="T76" fmla="*/ 1746 w 1751"/>
                <a:gd name="T77" fmla="*/ 759 h 911"/>
                <a:gd name="T78" fmla="*/ 1716 w 1751"/>
                <a:gd name="T79" fmla="*/ 693 h 911"/>
                <a:gd name="T80" fmla="*/ 1711 w 1751"/>
                <a:gd name="T81" fmla="*/ 668 h 911"/>
                <a:gd name="T82" fmla="*/ 1651 w 1751"/>
                <a:gd name="T83" fmla="*/ 539 h 911"/>
                <a:gd name="T84" fmla="*/ 1557 w 1751"/>
                <a:gd name="T85" fmla="*/ 328 h 911"/>
                <a:gd name="T86" fmla="*/ 1465 w 1751"/>
                <a:gd name="T87" fmla="*/ 132 h 911"/>
                <a:gd name="T88" fmla="*/ 1426 w 1751"/>
                <a:gd name="T89" fmla="*/ 45 h 911"/>
                <a:gd name="T90" fmla="*/ 1393 w 1751"/>
                <a:gd name="T91" fmla="*/ 52 h 911"/>
                <a:gd name="T92" fmla="*/ 1311 w 1751"/>
                <a:gd name="T93" fmla="*/ 56 h 911"/>
                <a:gd name="T94" fmla="*/ 1217 w 1751"/>
                <a:gd name="T95" fmla="*/ 45 h 911"/>
                <a:gd name="T96" fmla="*/ 1111 w 1751"/>
                <a:gd name="T97" fmla="*/ 25 h 911"/>
                <a:gd name="T98" fmla="*/ 1010 w 1751"/>
                <a:gd name="T99" fmla="*/ 8 h 911"/>
                <a:gd name="T100" fmla="*/ 917 w 1751"/>
                <a:gd name="T101" fmla="*/ 0 h 911"/>
                <a:gd name="T102" fmla="*/ 841 w 1751"/>
                <a:gd name="T103" fmla="*/ 6 h 911"/>
                <a:gd name="T104" fmla="*/ 786 w 1751"/>
                <a:gd name="T105" fmla="*/ 30 h 911"/>
                <a:gd name="T106" fmla="*/ 773 w 1751"/>
                <a:gd name="T107" fmla="*/ 52 h 911"/>
                <a:gd name="T108" fmla="*/ 682 w 1751"/>
                <a:gd name="T109" fmla="*/ 19 h 911"/>
                <a:gd name="T110" fmla="*/ 597 w 1751"/>
                <a:gd name="T111" fmla="*/ 12 h 911"/>
                <a:gd name="T112" fmla="*/ 516 w 1751"/>
                <a:gd name="T113" fmla="*/ 25 h 911"/>
                <a:gd name="T114" fmla="*/ 440 w 1751"/>
                <a:gd name="T115" fmla="*/ 45 h 911"/>
                <a:gd name="T116" fmla="*/ 357 w 1751"/>
                <a:gd name="T117" fmla="*/ 69 h 911"/>
                <a:gd name="T118" fmla="*/ 271 w 1751"/>
                <a:gd name="T119" fmla="*/ 89 h 911"/>
                <a:gd name="T120" fmla="*/ 179 w 1751"/>
                <a:gd name="T121" fmla="*/ 91 h 911"/>
                <a:gd name="T122" fmla="*/ 75 w 1751"/>
                <a:gd name="T123" fmla="*/ 69 h 9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51" h="911">
                  <a:moveTo>
                    <a:pt x="75" y="69"/>
                  </a:moveTo>
                  <a:lnTo>
                    <a:pt x="75" y="69"/>
                  </a:lnTo>
                  <a:lnTo>
                    <a:pt x="55" y="102"/>
                  </a:lnTo>
                  <a:lnTo>
                    <a:pt x="38" y="126"/>
                  </a:lnTo>
                  <a:lnTo>
                    <a:pt x="20" y="145"/>
                  </a:lnTo>
                  <a:lnTo>
                    <a:pt x="0" y="158"/>
                  </a:lnTo>
                  <a:lnTo>
                    <a:pt x="0" y="158"/>
                  </a:lnTo>
                  <a:lnTo>
                    <a:pt x="14" y="204"/>
                  </a:lnTo>
                  <a:lnTo>
                    <a:pt x="44" y="298"/>
                  </a:lnTo>
                  <a:lnTo>
                    <a:pt x="79" y="422"/>
                  </a:lnTo>
                  <a:lnTo>
                    <a:pt x="123" y="557"/>
                  </a:lnTo>
                  <a:lnTo>
                    <a:pt x="160" y="687"/>
                  </a:lnTo>
                  <a:lnTo>
                    <a:pt x="197" y="804"/>
                  </a:lnTo>
                  <a:lnTo>
                    <a:pt x="223" y="885"/>
                  </a:lnTo>
                  <a:lnTo>
                    <a:pt x="231" y="911"/>
                  </a:lnTo>
                  <a:lnTo>
                    <a:pt x="231" y="911"/>
                  </a:lnTo>
                  <a:lnTo>
                    <a:pt x="249" y="911"/>
                  </a:lnTo>
                  <a:lnTo>
                    <a:pt x="271" y="909"/>
                  </a:lnTo>
                  <a:lnTo>
                    <a:pt x="296" y="907"/>
                  </a:lnTo>
                  <a:lnTo>
                    <a:pt x="331" y="903"/>
                  </a:lnTo>
                  <a:lnTo>
                    <a:pt x="366" y="896"/>
                  </a:lnTo>
                  <a:lnTo>
                    <a:pt x="403" y="892"/>
                  </a:lnTo>
                  <a:lnTo>
                    <a:pt x="445" y="885"/>
                  </a:lnTo>
                  <a:lnTo>
                    <a:pt x="486" y="879"/>
                  </a:lnTo>
                  <a:lnTo>
                    <a:pt x="527" y="870"/>
                  </a:lnTo>
                  <a:lnTo>
                    <a:pt x="567" y="861"/>
                  </a:lnTo>
                  <a:lnTo>
                    <a:pt x="606" y="852"/>
                  </a:lnTo>
                  <a:lnTo>
                    <a:pt x="643" y="844"/>
                  </a:lnTo>
                  <a:lnTo>
                    <a:pt x="677" y="833"/>
                  </a:lnTo>
                  <a:lnTo>
                    <a:pt x="706" y="822"/>
                  </a:lnTo>
                  <a:lnTo>
                    <a:pt x="730" y="811"/>
                  </a:lnTo>
                  <a:lnTo>
                    <a:pt x="749" y="804"/>
                  </a:lnTo>
                  <a:lnTo>
                    <a:pt x="749" y="804"/>
                  </a:lnTo>
                  <a:lnTo>
                    <a:pt x="778" y="789"/>
                  </a:lnTo>
                  <a:lnTo>
                    <a:pt x="806" y="780"/>
                  </a:lnTo>
                  <a:lnTo>
                    <a:pt x="825" y="778"/>
                  </a:lnTo>
                  <a:lnTo>
                    <a:pt x="843" y="780"/>
                  </a:lnTo>
                  <a:lnTo>
                    <a:pt x="860" y="789"/>
                  </a:lnTo>
                  <a:lnTo>
                    <a:pt x="865" y="800"/>
                  </a:lnTo>
                  <a:lnTo>
                    <a:pt x="871" y="815"/>
                  </a:lnTo>
                  <a:lnTo>
                    <a:pt x="875" y="831"/>
                  </a:lnTo>
                  <a:lnTo>
                    <a:pt x="875" y="831"/>
                  </a:lnTo>
                  <a:lnTo>
                    <a:pt x="897" y="828"/>
                  </a:lnTo>
                  <a:lnTo>
                    <a:pt x="930" y="822"/>
                  </a:lnTo>
                  <a:lnTo>
                    <a:pt x="971" y="820"/>
                  </a:lnTo>
                  <a:lnTo>
                    <a:pt x="1011" y="815"/>
                  </a:lnTo>
                  <a:lnTo>
                    <a:pt x="1052" y="815"/>
                  </a:lnTo>
                  <a:lnTo>
                    <a:pt x="1087" y="815"/>
                  </a:lnTo>
                  <a:lnTo>
                    <a:pt x="1109" y="811"/>
                  </a:lnTo>
                  <a:lnTo>
                    <a:pt x="1117" y="811"/>
                  </a:lnTo>
                  <a:lnTo>
                    <a:pt x="1117" y="811"/>
                  </a:lnTo>
                  <a:lnTo>
                    <a:pt x="1122" y="798"/>
                  </a:lnTo>
                  <a:lnTo>
                    <a:pt x="1130" y="785"/>
                  </a:lnTo>
                  <a:lnTo>
                    <a:pt x="1141" y="774"/>
                  </a:lnTo>
                  <a:lnTo>
                    <a:pt x="1154" y="763"/>
                  </a:lnTo>
                  <a:lnTo>
                    <a:pt x="1171" y="759"/>
                  </a:lnTo>
                  <a:lnTo>
                    <a:pt x="1187" y="759"/>
                  </a:lnTo>
                  <a:lnTo>
                    <a:pt x="1209" y="761"/>
                  </a:lnTo>
                  <a:lnTo>
                    <a:pt x="1232" y="768"/>
                  </a:lnTo>
                  <a:lnTo>
                    <a:pt x="1232" y="768"/>
                  </a:lnTo>
                  <a:lnTo>
                    <a:pt x="1250" y="774"/>
                  </a:lnTo>
                  <a:lnTo>
                    <a:pt x="1272" y="780"/>
                  </a:lnTo>
                  <a:lnTo>
                    <a:pt x="1302" y="783"/>
                  </a:lnTo>
                  <a:lnTo>
                    <a:pt x="1337" y="783"/>
                  </a:lnTo>
                  <a:lnTo>
                    <a:pt x="1376" y="785"/>
                  </a:lnTo>
                  <a:lnTo>
                    <a:pt x="1415" y="785"/>
                  </a:lnTo>
                  <a:lnTo>
                    <a:pt x="1459" y="785"/>
                  </a:lnTo>
                  <a:lnTo>
                    <a:pt x="1502" y="785"/>
                  </a:lnTo>
                  <a:lnTo>
                    <a:pt x="1546" y="783"/>
                  </a:lnTo>
                  <a:lnTo>
                    <a:pt x="1587" y="780"/>
                  </a:lnTo>
                  <a:lnTo>
                    <a:pt x="1627" y="780"/>
                  </a:lnTo>
                  <a:lnTo>
                    <a:pt x="1663" y="778"/>
                  </a:lnTo>
                  <a:lnTo>
                    <a:pt x="1694" y="774"/>
                  </a:lnTo>
                  <a:lnTo>
                    <a:pt x="1722" y="772"/>
                  </a:lnTo>
                  <a:lnTo>
                    <a:pt x="1740" y="772"/>
                  </a:lnTo>
                  <a:lnTo>
                    <a:pt x="1751" y="768"/>
                  </a:lnTo>
                  <a:lnTo>
                    <a:pt x="1751" y="768"/>
                  </a:lnTo>
                  <a:lnTo>
                    <a:pt x="1746" y="759"/>
                  </a:lnTo>
                  <a:lnTo>
                    <a:pt x="1733" y="730"/>
                  </a:lnTo>
                  <a:lnTo>
                    <a:pt x="1716" y="693"/>
                  </a:lnTo>
                  <a:lnTo>
                    <a:pt x="1711" y="668"/>
                  </a:lnTo>
                  <a:lnTo>
                    <a:pt x="1711" y="668"/>
                  </a:lnTo>
                  <a:lnTo>
                    <a:pt x="1688" y="620"/>
                  </a:lnTo>
                  <a:lnTo>
                    <a:pt x="1651" y="539"/>
                  </a:lnTo>
                  <a:lnTo>
                    <a:pt x="1605" y="437"/>
                  </a:lnTo>
                  <a:lnTo>
                    <a:pt x="1557" y="328"/>
                  </a:lnTo>
                  <a:lnTo>
                    <a:pt x="1507" y="223"/>
                  </a:lnTo>
                  <a:lnTo>
                    <a:pt x="1465" y="132"/>
                  </a:lnTo>
                  <a:lnTo>
                    <a:pt x="1437" y="67"/>
                  </a:lnTo>
                  <a:lnTo>
                    <a:pt x="1426" y="45"/>
                  </a:lnTo>
                  <a:lnTo>
                    <a:pt x="1426" y="45"/>
                  </a:lnTo>
                  <a:lnTo>
                    <a:pt x="1393" y="52"/>
                  </a:lnTo>
                  <a:lnTo>
                    <a:pt x="1354" y="56"/>
                  </a:lnTo>
                  <a:lnTo>
                    <a:pt x="1311" y="56"/>
                  </a:lnTo>
                  <a:lnTo>
                    <a:pt x="1263" y="50"/>
                  </a:lnTo>
                  <a:lnTo>
                    <a:pt x="1217" y="45"/>
                  </a:lnTo>
                  <a:lnTo>
                    <a:pt x="1163" y="36"/>
                  </a:lnTo>
                  <a:lnTo>
                    <a:pt x="1111" y="25"/>
                  </a:lnTo>
                  <a:lnTo>
                    <a:pt x="1063" y="17"/>
                  </a:lnTo>
                  <a:lnTo>
                    <a:pt x="1010" y="8"/>
                  </a:lnTo>
                  <a:lnTo>
                    <a:pt x="961" y="2"/>
                  </a:lnTo>
                  <a:lnTo>
                    <a:pt x="917" y="0"/>
                  </a:lnTo>
                  <a:lnTo>
                    <a:pt x="875" y="0"/>
                  </a:lnTo>
                  <a:lnTo>
                    <a:pt x="841" y="6"/>
                  </a:lnTo>
                  <a:lnTo>
                    <a:pt x="812" y="13"/>
                  </a:lnTo>
                  <a:lnTo>
                    <a:pt x="786" y="30"/>
                  </a:lnTo>
                  <a:lnTo>
                    <a:pt x="773" y="52"/>
                  </a:lnTo>
                  <a:lnTo>
                    <a:pt x="773" y="52"/>
                  </a:lnTo>
                  <a:lnTo>
                    <a:pt x="727" y="34"/>
                  </a:lnTo>
                  <a:lnTo>
                    <a:pt x="682" y="19"/>
                  </a:lnTo>
                  <a:lnTo>
                    <a:pt x="640" y="13"/>
                  </a:lnTo>
                  <a:lnTo>
                    <a:pt x="597" y="12"/>
                  </a:lnTo>
                  <a:lnTo>
                    <a:pt x="556" y="17"/>
                  </a:lnTo>
                  <a:lnTo>
                    <a:pt x="516" y="25"/>
                  </a:lnTo>
                  <a:lnTo>
                    <a:pt x="477" y="34"/>
                  </a:lnTo>
                  <a:lnTo>
                    <a:pt x="440" y="45"/>
                  </a:lnTo>
                  <a:lnTo>
                    <a:pt x="397" y="58"/>
                  </a:lnTo>
                  <a:lnTo>
                    <a:pt x="357" y="69"/>
                  </a:lnTo>
                  <a:lnTo>
                    <a:pt x="316" y="84"/>
                  </a:lnTo>
                  <a:lnTo>
                    <a:pt x="271" y="89"/>
                  </a:lnTo>
                  <a:lnTo>
                    <a:pt x="225" y="95"/>
                  </a:lnTo>
                  <a:lnTo>
                    <a:pt x="179" y="91"/>
                  </a:lnTo>
                  <a:lnTo>
                    <a:pt x="129" y="87"/>
                  </a:lnTo>
                  <a:lnTo>
                    <a:pt x="75" y="6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27" name="Freeform 26"/>
            <p:cNvSpPr>
              <a:spLocks/>
            </p:cNvSpPr>
            <p:nvPr/>
          </p:nvSpPr>
          <p:spPr bwMode="auto">
            <a:xfrm>
              <a:off x="2786" y="3867"/>
              <a:ext cx="46" cy="62"/>
            </a:xfrm>
            <a:custGeom>
              <a:avLst/>
              <a:gdLst>
                <a:gd name="T0" fmla="*/ 90 w 90"/>
                <a:gd name="T1" fmla="*/ 0 h 126"/>
                <a:gd name="T2" fmla="*/ 90 w 90"/>
                <a:gd name="T3" fmla="*/ 0 h 126"/>
                <a:gd name="T4" fmla="*/ 79 w 90"/>
                <a:gd name="T5" fmla="*/ 19 h 126"/>
                <a:gd name="T6" fmla="*/ 68 w 90"/>
                <a:gd name="T7" fmla="*/ 35 h 126"/>
                <a:gd name="T8" fmla="*/ 57 w 90"/>
                <a:gd name="T9" fmla="*/ 57 h 126"/>
                <a:gd name="T10" fmla="*/ 44 w 90"/>
                <a:gd name="T11" fmla="*/ 76 h 126"/>
                <a:gd name="T12" fmla="*/ 35 w 90"/>
                <a:gd name="T13" fmla="*/ 94 h 126"/>
                <a:gd name="T14" fmla="*/ 24 w 90"/>
                <a:gd name="T15" fmla="*/ 107 h 126"/>
                <a:gd name="T16" fmla="*/ 11 w 90"/>
                <a:gd name="T17" fmla="*/ 118 h 126"/>
                <a:gd name="T18" fmla="*/ 0 w 90"/>
                <a:gd name="T19"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126">
                  <a:moveTo>
                    <a:pt x="90" y="0"/>
                  </a:moveTo>
                  <a:lnTo>
                    <a:pt x="90" y="0"/>
                  </a:lnTo>
                  <a:lnTo>
                    <a:pt x="79" y="19"/>
                  </a:lnTo>
                  <a:lnTo>
                    <a:pt x="68" y="35"/>
                  </a:lnTo>
                  <a:lnTo>
                    <a:pt x="57" y="57"/>
                  </a:lnTo>
                  <a:lnTo>
                    <a:pt x="44" y="76"/>
                  </a:lnTo>
                  <a:lnTo>
                    <a:pt x="35" y="94"/>
                  </a:lnTo>
                  <a:lnTo>
                    <a:pt x="24" y="107"/>
                  </a:lnTo>
                  <a:lnTo>
                    <a:pt x="11" y="118"/>
                  </a:lnTo>
                  <a:lnTo>
                    <a:pt x="0" y="12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28" name="Freeform 27"/>
            <p:cNvSpPr>
              <a:spLocks/>
            </p:cNvSpPr>
            <p:nvPr/>
          </p:nvSpPr>
          <p:spPr bwMode="auto">
            <a:xfrm>
              <a:off x="3171" y="3850"/>
              <a:ext cx="2" cy="31"/>
            </a:xfrm>
            <a:custGeom>
              <a:avLst/>
              <a:gdLst>
                <a:gd name="T0" fmla="*/ 0 w 4"/>
                <a:gd name="T1" fmla="*/ 0 h 63"/>
                <a:gd name="T2" fmla="*/ 0 w 4"/>
                <a:gd name="T3" fmla="*/ 0 h 63"/>
                <a:gd name="T4" fmla="*/ 0 w 4"/>
                <a:gd name="T5" fmla="*/ 15 h 63"/>
                <a:gd name="T6" fmla="*/ 4 w 4"/>
                <a:gd name="T7" fmla="*/ 37 h 63"/>
                <a:gd name="T8" fmla="*/ 4 w 4"/>
                <a:gd name="T9" fmla="*/ 57 h 63"/>
                <a:gd name="T10" fmla="*/ 4 w 4"/>
                <a:gd name="T11" fmla="*/ 63 h 63"/>
              </a:gdLst>
              <a:ahLst/>
              <a:cxnLst>
                <a:cxn ang="0">
                  <a:pos x="T0" y="T1"/>
                </a:cxn>
                <a:cxn ang="0">
                  <a:pos x="T2" y="T3"/>
                </a:cxn>
                <a:cxn ang="0">
                  <a:pos x="T4" y="T5"/>
                </a:cxn>
                <a:cxn ang="0">
                  <a:pos x="T6" y="T7"/>
                </a:cxn>
                <a:cxn ang="0">
                  <a:pos x="T8" y="T9"/>
                </a:cxn>
                <a:cxn ang="0">
                  <a:pos x="T10" y="T11"/>
                </a:cxn>
              </a:cxnLst>
              <a:rect l="0" t="0" r="r" b="b"/>
              <a:pathLst>
                <a:path w="4" h="63">
                  <a:moveTo>
                    <a:pt x="0" y="0"/>
                  </a:moveTo>
                  <a:lnTo>
                    <a:pt x="0" y="0"/>
                  </a:lnTo>
                  <a:lnTo>
                    <a:pt x="0" y="15"/>
                  </a:lnTo>
                  <a:lnTo>
                    <a:pt x="4" y="37"/>
                  </a:lnTo>
                  <a:lnTo>
                    <a:pt x="4" y="57"/>
                  </a:lnTo>
                  <a:lnTo>
                    <a:pt x="4" y="6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29" name="Line 28"/>
            <p:cNvSpPr>
              <a:spLocks noChangeShapeType="1"/>
            </p:cNvSpPr>
            <p:nvPr/>
          </p:nvSpPr>
          <p:spPr bwMode="auto">
            <a:xfrm>
              <a:off x="3057" y="3500"/>
              <a:ext cx="111" cy="34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a:defRPr/>
              </a:pPr>
              <a:endParaRPr lang="en-US">
                <a:solidFill>
                  <a:prstClr val="black"/>
                </a:solidFill>
                <a:latin typeface="Times New Roman" panose="02020603050405020304" pitchFamily="18" charset="0"/>
                <a:cs typeface="Times New Roman" panose="02020603050405020304" pitchFamily="18" charset="0"/>
              </a:endParaRPr>
            </a:p>
          </p:txBody>
        </p:sp>
      </p:grpSp>
      <p:sp>
        <p:nvSpPr>
          <p:cNvPr id="30" name="TextBox 29"/>
          <p:cNvSpPr txBox="1"/>
          <p:nvPr/>
        </p:nvSpPr>
        <p:spPr>
          <a:xfrm>
            <a:off x="5358181" y="3959294"/>
            <a:ext cx="1276615" cy="584775"/>
          </a:xfrm>
          <a:prstGeom prst="rect">
            <a:avLst/>
          </a:prstGeom>
          <a:noFill/>
        </p:spPr>
        <p:txBody>
          <a:bodyPr wrap="square" rtlCol="0">
            <a:spAutoFit/>
          </a:bodyPr>
          <a:lstStyle/>
          <a:p>
            <a:pPr algn="ctr">
              <a:defRPr/>
            </a:pPr>
            <a:r>
              <a:rPr lang="en-US" sz="3200" b="1" smtClean="0">
                <a:solidFill>
                  <a:srgbClr val="FF0000"/>
                </a:solidFill>
                <a:latin typeface="Times New Roman" panose="02020603050405020304" pitchFamily="18" charset="0"/>
                <a:cs typeface="Times New Roman" panose="02020603050405020304" pitchFamily="18" charset="0"/>
              </a:rPr>
              <a:t>6A3</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31" name="TextBox 30"/>
          <p:cNvSpPr txBox="1"/>
          <p:nvPr/>
        </p:nvSpPr>
        <p:spPr>
          <a:xfrm>
            <a:off x="2821772" y="5155941"/>
            <a:ext cx="6352828" cy="523220"/>
          </a:xfrm>
          <a:prstGeom prst="rect">
            <a:avLst/>
          </a:prstGeom>
          <a:noFill/>
        </p:spPr>
        <p:txBody>
          <a:bodyPr wrap="none" rtlCol="0">
            <a:spAutoFit/>
          </a:bodyPr>
          <a:lstStyle/>
          <a:p>
            <a:pPr algn="ctr">
              <a:defRPr/>
            </a:pPr>
            <a:r>
              <a:rPr lang="en-US" sz="2800" b="1" dirty="0" err="1">
                <a:solidFill>
                  <a:srgbClr val="FF0000"/>
                </a:solidFill>
                <a:latin typeface="Times New Roman" panose="02020603050405020304" pitchFamily="18" charset="0"/>
                <a:cs typeface="Times New Roman" panose="02020603050405020304" pitchFamily="18" charset="0"/>
              </a:rPr>
              <a:t>Giáo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viên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thực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hiện</a:t>
            </a:r>
            <a:r>
              <a:rPr lang="en-US" sz="2800" b="1">
                <a:solidFill>
                  <a:srgbClr val="FF0000"/>
                </a:solidFill>
                <a:latin typeface="Times New Roman" panose="02020603050405020304" pitchFamily="18" charset="0"/>
                <a:cs typeface="Times New Roman" panose="02020603050405020304" pitchFamily="18" charset="0"/>
              </a:rPr>
              <a:t>: Vũ Thị Thu Hương</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32" name="TextBox 31"/>
          <p:cNvSpPr txBox="1"/>
          <p:nvPr/>
        </p:nvSpPr>
        <p:spPr>
          <a:xfrm>
            <a:off x="4594397" y="5858682"/>
            <a:ext cx="3023585" cy="461665"/>
          </a:xfrm>
          <a:prstGeom prst="rect">
            <a:avLst/>
          </a:prstGeom>
          <a:noFill/>
        </p:spPr>
        <p:txBody>
          <a:bodyPr wrap="none" rtlCol="0">
            <a:spAutoFit/>
          </a:bodyPr>
          <a:lstStyle/>
          <a:p>
            <a:pPr algn="ctr">
              <a:defRPr/>
            </a:pPr>
            <a:r>
              <a:rPr lang="en-US" sz="2400" b="1" dirty="0" err="1">
                <a:solidFill>
                  <a:prstClr val="black"/>
                </a:solidFill>
                <a:latin typeface="Times New Roman" panose="02020603050405020304" pitchFamily="18" charset="0"/>
                <a:cs typeface="Times New Roman" panose="02020603050405020304" pitchFamily="18" charset="0"/>
              </a:rPr>
              <a:t>Năm</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học</a:t>
            </a:r>
            <a:r>
              <a:rPr lang="en-US" sz="2400" b="1">
                <a:solidFill>
                  <a:prstClr val="black"/>
                </a:solidFill>
                <a:latin typeface="Times New Roman" panose="02020603050405020304" pitchFamily="18" charset="0"/>
                <a:cs typeface="Times New Roman" panose="02020603050405020304" pitchFamily="18" charset="0"/>
              </a:rPr>
              <a:t>: 2022 - 2023</a:t>
            </a:r>
            <a:endParaRPr lang="en-US" sz="2400" b="1" dirty="0">
              <a:solidFill>
                <a:prstClr val="black"/>
              </a:solidFill>
              <a:latin typeface="Times New Roman" panose="02020603050405020304" pitchFamily="18" charset="0"/>
              <a:cs typeface="Times New Roman" panose="02020603050405020304" pitchFamily="18" charset="0"/>
            </a:endParaRPr>
          </a:p>
        </p:txBody>
      </p:sp>
      <p:pic>
        <p:nvPicPr>
          <p:cNvPr id="33" name="Picture 5" descr="BOOK3D.GIF"/>
          <p:cNvPicPr>
            <a:picLocks noChangeAspect="1"/>
          </p:cNvPicPr>
          <p:nvPr/>
        </p:nvPicPr>
        <p:blipFill>
          <a:blip r:embed="rId4"/>
          <a:srcRect/>
          <a:stretch>
            <a:fillRect/>
          </a:stretch>
        </p:blipFill>
        <p:spPr bwMode="auto">
          <a:xfrm>
            <a:off x="0" y="2364378"/>
            <a:ext cx="1049381" cy="731521"/>
          </a:xfrm>
          <a:prstGeom prst="rect">
            <a:avLst/>
          </a:prstGeom>
          <a:noFill/>
          <a:ln w="9525">
            <a:noFill/>
            <a:miter lim="800000"/>
            <a:headEnd/>
            <a:tailEnd/>
          </a:ln>
        </p:spPr>
      </p:pic>
      <p:pic>
        <p:nvPicPr>
          <p:cNvPr id="34" name="Picture 42" descr="B_W"/>
          <p:cNvPicPr>
            <a:picLocks noChangeAspect="1" noChangeArrowheads="1" noCrop="1"/>
          </p:cNvPicPr>
          <p:nvPr/>
        </p:nvPicPr>
        <p:blipFill>
          <a:blip r:embed="rId5"/>
          <a:srcRect/>
          <a:stretch>
            <a:fillRect/>
          </a:stretch>
        </p:blipFill>
        <p:spPr bwMode="auto">
          <a:xfrm>
            <a:off x="1" y="2"/>
            <a:ext cx="1114697" cy="836023"/>
          </a:xfrm>
          <a:prstGeom prst="rect">
            <a:avLst/>
          </a:prstGeom>
          <a:noFill/>
          <a:ln w="9525">
            <a:noFill/>
            <a:miter lim="800000"/>
            <a:headEnd/>
            <a:tailEnd/>
          </a:ln>
        </p:spPr>
      </p:pic>
      <p:grpSp>
        <p:nvGrpSpPr>
          <p:cNvPr id="35" name="Group 6"/>
          <p:cNvGrpSpPr>
            <a:grpSpLocks/>
          </p:cNvGrpSpPr>
          <p:nvPr/>
        </p:nvGrpSpPr>
        <p:grpSpPr bwMode="auto">
          <a:xfrm>
            <a:off x="11009811" y="1"/>
            <a:ext cx="3429000" cy="1147763"/>
            <a:chOff x="1488" y="1892"/>
            <a:chExt cx="2163" cy="540"/>
          </a:xfrm>
        </p:grpSpPr>
        <p:sp>
          <p:nvSpPr>
            <p:cNvPr id="36" name="Rectangle 7">
              <a:hlinkClick r:id="rId6" action="ppaction://hlinkpres?slideindex=6&amp;slidetitle=Slide 6"/>
            </p:cNvPr>
            <p:cNvSpPr>
              <a:spLocks noChangeArrowheads="1"/>
            </p:cNvSpPr>
            <p:nvPr/>
          </p:nvSpPr>
          <p:spPr bwMode="auto">
            <a:xfrm>
              <a:off x="2381" y="1933"/>
              <a:ext cx="1270" cy="499"/>
            </a:xfrm>
            <a:prstGeom prst="rect">
              <a:avLst/>
            </a:prstGeom>
            <a:noFill/>
            <a:ln w="9525" algn="ctr">
              <a:noFill/>
              <a:miter lim="800000"/>
              <a:headEnd/>
              <a:tailEnd/>
            </a:ln>
          </p:spPr>
          <p:txBody>
            <a:bodyPr/>
            <a:lstStyle/>
            <a:p>
              <a:pPr algn="ctr" eaLnBrk="0" hangingPunct="0">
                <a:defRPr/>
              </a:pPr>
              <a:endParaRPr lang="vi-VN">
                <a:solidFill>
                  <a:srgbClr val="086245"/>
                </a:solidFill>
                <a:latin typeface="Times New Roman" panose="02020603050405020304" pitchFamily="18" charset="0"/>
                <a:cs typeface="Times New Roman" panose="02020603050405020304" pitchFamily="18" charset="0"/>
              </a:endParaRPr>
            </a:p>
          </p:txBody>
        </p:sp>
        <p:pic>
          <p:nvPicPr>
            <p:cNvPr id="37" name="Picture 8" descr="AG00029_"/>
            <p:cNvPicPr>
              <a:picLocks noChangeAspect="1" noChangeArrowheads="1" noCrop="1"/>
            </p:cNvPicPr>
            <p:nvPr/>
          </p:nvPicPr>
          <p:blipFill>
            <a:blip r:embed="rId7"/>
            <a:srcRect/>
            <a:stretch>
              <a:fillRect/>
            </a:stretch>
          </p:blipFill>
          <p:spPr bwMode="auto">
            <a:xfrm>
              <a:off x="1488" y="1892"/>
              <a:ext cx="668" cy="494"/>
            </a:xfrm>
            <a:prstGeom prst="rect">
              <a:avLst/>
            </a:prstGeom>
            <a:noFill/>
            <a:ln w="9525">
              <a:noFill/>
              <a:miter lim="800000"/>
              <a:headEnd/>
              <a:tailEnd/>
            </a:ln>
          </p:spPr>
        </p:pic>
      </p:grpSp>
      <p:pic>
        <p:nvPicPr>
          <p:cNvPr id="38" name="Picture 11" descr="book_w"/>
          <p:cNvPicPr>
            <a:picLocks noChangeAspect="1" noChangeArrowheads="1"/>
          </p:cNvPicPr>
          <p:nvPr/>
        </p:nvPicPr>
        <p:blipFill>
          <a:blip r:embed="rId8"/>
          <a:srcRect/>
          <a:stretch>
            <a:fillRect/>
          </a:stretch>
        </p:blipFill>
        <p:spPr bwMode="auto">
          <a:xfrm>
            <a:off x="0" y="5914114"/>
            <a:ext cx="1182939" cy="943887"/>
          </a:xfrm>
          <a:prstGeom prst="rect">
            <a:avLst/>
          </a:prstGeom>
          <a:noFill/>
          <a:ln w="9525">
            <a:noFill/>
            <a:miter lim="800000"/>
            <a:headEnd/>
            <a:tailEnd/>
          </a:ln>
        </p:spPr>
      </p:pic>
    </p:spTree>
    <p:extLst>
      <p:ext uri="{BB962C8B-B14F-4D97-AF65-F5344CB8AC3E}">
        <p14:creationId xmlns:p14="http://schemas.microsoft.com/office/powerpoint/2010/main" val="976933082"/>
      </p:ext>
    </p:extLst>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6" name="Picture 8" descr="Digit 120"/>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9869488" y="222250"/>
            <a:ext cx="1797050"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extBox 10"/>
          <p:cNvSpPr txBox="1">
            <a:spLocks noChangeArrowheads="1"/>
          </p:cNvSpPr>
          <p:nvPr/>
        </p:nvSpPr>
        <p:spPr bwMode="auto">
          <a:xfrm>
            <a:off x="998538" y="368300"/>
            <a:ext cx="4687887"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3200" b="1">
                <a:solidFill>
                  <a:srgbClr val="7030A0"/>
                </a:solidFill>
                <a:latin typeface="Times New Roman" pitchFamily="18" charset="0"/>
                <a:cs typeface="Times New Roman" pitchFamily="18" charset="0"/>
              </a:rPr>
              <a:t>1. Mạng máy tính là gì?</a:t>
            </a:r>
            <a:endParaRPr lang="en-US" sz="3200">
              <a:solidFill>
                <a:srgbClr val="7030A0"/>
              </a:solidFill>
              <a:latin typeface="Times New Roman" pitchFamily="18" charset="0"/>
              <a:cs typeface="Times New Roman" pitchFamily="18" charset="0"/>
            </a:endParaRPr>
          </a:p>
          <a:p>
            <a:pPr eaLnBrk="1" hangingPunct="1"/>
            <a:endParaRPr lang="en-US" sz="2400">
              <a:solidFill>
                <a:srgbClr val="7030A0"/>
              </a:solidFill>
            </a:endParaRPr>
          </a:p>
        </p:txBody>
      </p:sp>
      <p:graphicFrame>
        <p:nvGraphicFramePr>
          <p:cNvPr id="12" name="Table 11"/>
          <p:cNvGraphicFramePr>
            <a:graphicFrameLocks noGrp="1"/>
          </p:cNvGraphicFramePr>
          <p:nvPr>
            <p:extLst>
              <p:ext uri="{D42A27DB-BD31-4B8C-83A1-F6EECF244321}">
                <p14:modId xmlns:p14="http://schemas.microsoft.com/office/powerpoint/2010/main" val="945978693"/>
              </p:ext>
            </p:extLst>
          </p:nvPr>
        </p:nvGraphicFramePr>
        <p:xfrm>
          <a:off x="260350" y="1168400"/>
          <a:ext cx="11731625" cy="5354638"/>
        </p:xfrm>
        <a:graphic>
          <a:graphicData uri="http://schemas.openxmlformats.org/drawingml/2006/table">
            <a:tbl>
              <a:tblPr firstRow="1" bandRow="1">
                <a:tableStyleId>{5C22544A-7EE6-4342-B048-85BDC9FD1C3A}</a:tableStyleId>
              </a:tblPr>
              <a:tblGrid>
                <a:gridCol w="11731625">
                  <a:extLst>
                    <a:ext uri="{9D8B030D-6E8A-4147-A177-3AD203B41FA5}">
                      <a16:colId xmlns:a16="http://schemas.microsoft.com/office/drawing/2014/main" val="20000"/>
                    </a:ext>
                  </a:extLst>
                </a:gridCol>
              </a:tblGrid>
              <a:tr h="609012">
                <a:tc>
                  <a:txBody>
                    <a:bodyPr/>
                    <a:lstStyle/>
                    <a:p>
                      <a:pPr algn="ctr"/>
                      <a:r>
                        <a:rPr lang="en-US" sz="2300" dirty="0" smtClean="0">
                          <a:solidFill>
                            <a:srgbClr val="FF0000"/>
                          </a:solidFill>
                          <a:latin typeface="Times New Roman" panose="02020603050405020304" pitchFamily="18" charset="0"/>
                          <a:cs typeface="Times New Roman" panose="02020603050405020304" pitchFamily="18" charset="0"/>
                        </a:rPr>
                        <a:t>PHIẾU</a:t>
                      </a:r>
                      <a:r>
                        <a:rPr lang="en-US" sz="2300" baseline="0" dirty="0" smtClean="0">
                          <a:solidFill>
                            <a:srgbClr val="FF0000"/>
                          </a:solidFill>
                          <a:latin typeface="Times New Roman" panose="02020603050405020304" pitchFamily="18" charset="0"/>
                          <a:cs typeface="Times New Roman" panose="02020603050405020304" pitchFamily="18" charset="0"/>
                        </a:rPr>
                        <a:t> HỌC TẬP SỐ 2</a:t>
                      </a:r>
                      <a:endParaRPr lang="en-US" sz="2300" dirty="0">
                        <a:solidFill>
                          <a:srgbClr val="FF0000"/>
                        </a:solidFill>
                        <a:latin typeface="Times New Roman" panose="02020603050405020304" pitchFamily="18" charset="0"/>
                        <a:cs typeface="Times New Roman" panose="02020603050405020304" pitchFamily="18" charset="0"/>
                      </a:endParaRPr>
                    </a:p>
                  </a:txBody>
                  <a:tcPr marL="91442" marR="91442" marT="45722" marB="45722">
                    <a:blipFill>
                      <a:blip r:embed="rId4"/>
                      <a:tile tx="0" ty="0" sx="100000" sy="100000" flip="none" algn="tl"/>
                    </a:blipFill>
                  </a:tcPr>
                </a:tc>
                <a:extLst>
                  <a:ext uri="{0D108BD9-81ED-4DB2-BD59-A6C34878D82A}">
                    <a16:rowId xmlns:a16="http://schemas.microsoft.com/office/drawing/2014/main" val="10000"/>
                  </a:ext>
                </a:extLst>
              </a:tr>
              <a:tr h="4745626">
                <a:tc>
                  <a:txBody>
                    <a:bodyPr/>
                    <a:lstStyle/>
                    <a:p>
                      <a:pPr lvl="1" algn="just"/>
                      <a:r>
                        <a:rPr lang="en-US" sz="2300" b="1" i="1" u="sng"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Câu</a:t>
                      </a:r>
                      <a:r>
                        <a:rPr lang="en-US" sz="2300" b="1" i="1" u="sng" strike="noStrike" kern="1200" dirty="0" smtClean="0">
                          <a:solidFill>
                            <a:srgbClr val="FF0000"/>
                          </a:solidFill>
                          <a:effectLst/>
                          <a:latin typeface="Times New Roman" panose="02020603050405020304" pitchFamily="18" charset="0"/>
                          <a:ea typeface="+mn-ea"/>
                          <a:cs typeface="Times New Roman" panose="02020603050405020304" pitchFamily="18" charset="0"/>
                        </a:rPr>
                        <a:t> 1.</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Em</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hiểu</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thế</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nào</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là</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mạng</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máy</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tính</a:t>
                      </a:r>
                      <a:endPar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1" algn="just"/>
                      <a:endPar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1" algn="just"/>
                      <a:endPar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1" algn="just"/>
                      <a:r>
                        <a:rPr lang="en-US" sz="2300" b="1" i="1" u="sng"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Câu</a:t>
                      </a:r>
                      <a:r>
                        <a:rPr lang="en-US" sz="2300" b="1" i="1" u="sng" strike="noStrike" kern="1200" dirty="0" smtClean="0">
                          <a:solidFill>
                            <a:srgbClr val="FF0000"/>
                          </a:solidFill>
                          <a:effectLst/>
                          <a:latin typeface="Times New Roman" panose="02020603050405020304" pitchFamily="18" charset="0"/>
                          <a:ea typeface="+mn-ea"/>
                          <a:cs typeface="Times New Roman" panose="02020603050405020304" pitchFamily="18" charset="0"/>
                        </a:rPr>
                        <a:t> 2.</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err="1" smtClean="0">
                          <a:solidFill>
                            <a:srgbClr val="FF0000"/>
                          </a:solidFill>
                          <a:effectLst/>
                          <a:latin typeface="Times New Roman" panose="02020603050405020304" pitchFamily="18" charset="0"/>
                          <a:ea typeface="+mn-ea"/>
                          <a:cs typeface="Times New Roman" panose="02020603050405020304" pitchFamily="18" charset="0"/>
                        </a:rPr>
                        <a:t>Mạng</a:t>
                      </a:r>
                      <a:r>
                        <a:rPr lang="en-US" sz="2300" u="none" strike="noStrike" kern="1200" smtClean="0">
                          <a:solidFill>
                            <a:srgbClr val="FF0000"/>
                          </a:solidFill>
                          <a:effectLst/>
                          <a:latin typeface="Times New Roman" panose="02020603050405020304" pitchFamily="18" charset="0"/>
                          <a:ea typeface="+mn-ea"/>
                          <a:cs typeface="Times New Roman" panose="02020603050405020304" pitchFamily="18" charset="0"/>
                        </a:rPr>
                        <a:t> máy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tính</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chia</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sẻ</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những</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gì</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a:t>
                      </a:r>
                      <a:endParaRPr lang="en-US" sz="2300" u="sng" strike="noStrike"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0" algn="just"/>
                      <a:endParaRPr lang="en-US" sz="2300"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1" algn="just"/>
                      <a:r>
                        <a:rPr lang="en-US" sz="2300" b="1" i="1" u="sng"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Câu</a:t>
                      </a:r>
                      <a:r>
                        <a:rPr lang="en-US" sz="2300" b="1" i="1" u="sng" strike="noStrike" kern="1200" dirty="0" smtClean="0">
                          <a:solidFill>
                            <a:srgbClr val="FF0000"/>
                          </a:solidFill>
                          <a:effectLst/>
                          <a:latin typeface="Times New Roman" panose="02020603050405020304" pitchFamily="18" charset="0"/>
                          <a:ea typeface="+mn-ea"/>
                          <a:cs typeface="Times New Roman" panose="02020603050405020304" pitchFamily="18" charset="0"/>
                        </a:rPr>
                        <a:t> 3.</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Em</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hãy</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kể</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một</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số</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lợi</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ích</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của</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mạng</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máy</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tính</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a:t>
                      </a:r>
                    </a:p>
                    <a:p>
                      <a:pPr lvl="1" algn="just"/>
                      <a:endPar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1" algn="just"/>
                      <a:endParaRPr lang="en-US" sz="2300" b="0" i="0" u="sng" strike="noStrike"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0" algn="just"/>
                      <a:r>
                        <a:rPr lang="en-US" sz="2300" b="0" i="0" u="none" strike="noStrike" kern="1200" baseline="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b="1" i="1" u="sng"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Câu</a:t>
                      </a:r>
                      <a:r>
                        <a:rPr lang="fr-FR" sz="2300" b="1" i="1" u="sng" strike="noStrike" kern="1200" dirty="0" smtClean="0">
                          <a:solidFill>
                            <a:srgbClr val="FF0000"/>
                          </a:solidFill>
                          <a:effectLst/>
                          <a:latin typeface="Times New Roman" panose="02020603050405020304" pitchFamily="18" charset="0"/>
                          <a:ea typeface="+mn-ea"/>
                          <a:cs typeface="Times New Roman" panose="02020603050405020304" pitchFamily="18" charset="0"/>
                        </a:rPr>
                        <a:t> 4.</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Theo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em</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Máy</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in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được</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kết</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nối</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trực</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tiếp</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với</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máy</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tính</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không</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qua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vỉ</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mạng</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thì</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hai</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thiết</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bị</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đó</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có</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tạo</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thành</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một</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mạng</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máy</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tính</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a:t>
                      </a:r>
                    </a:p>
                    <a:p>
                      <a:pPr lvl="0" algn="just"/>
                      <a:endParaRPr lang="en-US" sz="2300" u="sng" strike="noStrike"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1" algn="just"/>
                      <a:r>
                        <a:rPr lang="fr-FR" sz="2300" b="1" i="1" u="sng"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Câu</a:t>
                      </a:r>
                      <a:r>
                        <a:rPr lang="fr-FR" sz="2300" b="1" i="1" u="sng" strike="noStrike" kern="1200" dirty="0" smtClean="0">
                          <a:solidFill>
                            <a:srgbClr val="FF0000"/>
                          </a:solidFill>
                          <a:effectLst/>
                          <a:latin typeface="Times New Roman" panose="02020603050405020304" pitchFamily="18" charset="0"/>
                          <a:ea typeface="+mn-ea"/>
                          <a:cs typeface="Times New Roman" panose="02020603050405020304" pitchFamily="18" charset="0"/>
                        </a:rPr>
                        <a:t> 5.</a:t>
                      </a:r>
                      <a:r>
                        <a:rPr lang="fr-FR" sz="2300" i="1"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Nêu</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một</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vài</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lợi</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ích</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của</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mạng</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máy</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tính</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trong</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thực</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tế</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em</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đã</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thấy</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endParaRPr lang="en-US" sz="2300" u="sng" strike="noStrike" kern="1200" dirty="0" smtClean="0">
                        <a:solidFill>
                          <a:srgbClr val="FF0000"/>
                        </a:solidFill>
                        <a:effectLst/>
                        <a:latin typeface="Times New Roman" panose="02020603050405020304" pitchFamily="18" charset="0"/>
                        <a:ea typeface="+mn-ea"/>
                        <a:cs typeface="Times New Roman" panose="02020603050405020304" pitchFamily="18" charset="0"/>
                      </a:endParaRPr>
                    </a:p>
                  </a:txBody>
                  <a:tcPr marL="91442" marR="91442" marT="45722" marB="45722">
                    <a:blipFill>
                      <a:blip r:embed="rId4"/>
                      <a:tile tx="0" ty="0" sx="100000" sy="100000" flip="none" algn="tl"/>
                    </a:blipFill>
                  </a:tcPr>
                </a:tc>
                <a:extLst>
                  <a:ext uri="{0D108BD9-81ED-4DB2-BD59-A6C34878D82A}">
                    <a16:rowId xmlns:a16="http://schemas.microsoft.com/office/drawing/2014/main" val="10001"/>
                  </a:ext>
                </a:extLst>
              </a:tr>
            </a:tbl>
          </a:graphicData>
        </a:graphic>
      </p:graphicFrame>
      <p:sp>
        <p:nvSpPr>
          <p:cNvPr id="2" name="TextBox 1"/>
          <p:cNvSpPr txBox="1">
            <a:spLocks noChangeArrowheads="1"/>
          </p:cNvSpPr>
          <p:nvPr/>
        </p:nvSpPr>
        <p:spPr bwMode="auto">
          <a:xfrm>
            <a:off x="260350" y="2082800"/>
            <a:ext cx="11730038"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r>
              <a:rPr lang="en-US" sz="2500" i="1">
                <a:latin typeface="Times New Roman" pitchFamily="18" charset="0"/>
                <a:cs typeface="Times New Roman" pitchFamily="18" charset="0"/>
              </a:rPr>
              <a:t>=&gt; Hai hay nhiều máy tính và các thiết bị được kết nối để truyền thông tin cho nhau để tạo thành 1 mạng máy tính.</a:t>
            </a:r>
            <a:endParaRPr lang="en-US" sz="2500" u="sng">
              <a:latin typeface="Times New Roman" pitchFamily="18" charset="0"/>
              <a:cs typeface="Times New Roman" pitchFamily="18" charset="0"/>
            </a:endParaRPr>
          </a:p>
        </p:txBody>
      </p:sp>
      <p:sp>
        <p:nvSpPr>
          <p:cNvPr id="3" name="TextBox 2"/>
          <p:cNvSpPr txBox="1">
            <a:spLocks noChangeArrowheads="1"/>
          </p:cNvSpPr>
          <p:nvPr/>
        </p:nvSpPr>
        <p:spPr bwMode="auto">
          <a:xfrm>
            <a:off x="163513" y="3170238"/>
            <a:ext cx="11730037"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500" i="1">
                <a:latin typeface="Times New Roman" pitchFamily="18" charset="0"/>
                <a:cs typeface="Times New Roman" pitchFamily="18" charset="0"/>
              </a:rPr>
              <a:t>=&gt; Mạng máy tính chia sẻ dữ liệu và cho phép người sử dụng dùng chung thiết bị.</a:t>
            </a:r>
            <a:endParaRPr lang="en-US" sz="2500"/>
          </a:p>
        </p:txBody>
      </p:sp>
      <p:sp>
        <p:nvSpPr>
          <p:cNvPr id="4" name="TextBox 3"/>
          <p:cNvSpPr txBox="1">
            <a:spLocks noChangeArrowheads="1"/>
          </p:cNvSpPr>
          <p:nvPr/>
        </p:nvSpPr>
        <p:spPr bwMode="auto">
          <a:xfrm>
            <a:off x="211138" y="3844925"/>
            <a:ext cx="11828462"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r>
              <a:rPr lang="en-US" sz="2500" i="1">
                <a:latin typeface="Times New Roman" pitchFamily="18" charset="0"/>
                <a:cs typeface="Times New Roman" pitchFamily="18" charset="0"/>
              </a:rPr>
              <a:t>=&gt; Một số lợi ích của mạng: Các mạng lưới (nói chung) cho phép chia sẻ tài nguyên giữa      con người, giữa những vùng địa lí xa nhau, tiết kiệm thời gian.</a:t>
            </a:r>
            <a:endParaRPr lang="en-US" sz="2500">
              <a:latin typeface="Times New Roman" pitchFamily="18" charset="0"/>
              <a:cs typeface="Times New Roman" pitchFamily="18" charset="0"/>
            </a:endParaRPr>
          </a:p>
        </p:txBody>
      </p:sp>
      <p:sp>
        <p:nvSpPr>
          <p:cNvPr id="5" name="TextBox 4"/>
          <p:cNvSpPr txBox="1">
            <a:spLocks noChangeArrowheads="1"/>
          </p:cNvSpPr>
          <p:nvPr/>
        </p:nvSpPr>
        <p:spPr bwMode="auto">
          <a:xfrm>
            <a:off x="163513" y="5283200"/>
            <a:ext cx="44942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r>
              <a:rPr lang="en-US" sz="2500" i="1">
                <a:latin typeface="Times New Roman" pitchFamily="18" charset="0"/>
                <a:cs typeface="Times New Roman" pitchFamily="18" charset="0"/>
              </a:rPr>
              <a:t>=&gt; </a:t>
            </a:r>
            <a:r>
              <a:rPr lang="fr-FR" sz="2500" i="1">
                <a:latin typeface="Times New Roman" pitchFamily="18" charset="0"/>
                <a:cs typeface="Times New Roman" pitchFamily="18" charset="0"/>
              </a:rPr>
              <a:t>Không</a:t>
            </a:r>
            <a:endParaRPr lang="en-US" sz="2500" u="sng">
              <a:latin typeface="Times New Roman" pitchFamily="18" charset="0"/>
              <a:cs typeface="Times New Roman" pitchFamily="18" charset="0"/>
            </a:endParaRPr>
          </a:p>
        </p:txBody>
      </p:sp>
      <p:sp>
        <p:nvSpPr>
          <p:cNvPr id="6" name="TextBox 5"/>
          <p:cNvSpPr txBox="1">
            <a:spLocks noChangeArrowheads="1"/>
          </p:cNvSpPr>
          <p:nvPr/>
        </p:nvSpPr>
        <p:spPr bwMode="auto">
          <a:xfrm>
            <a:off x="163513" y="6045200"/>
            <a:ext cx="11730037"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r>
              <a:rPr lang="en-US" sz="2500" i="1">
                <a:latin typeface="Times New Roman" pitchFamily="18" charset="0"/>
                <a:cs typeface="Times New Roman" pitchFamily="18" charset="0"/>
              </a:rPr>
              <a:t>=&gt; </a:t>
            </a:r>
            <a:r>
              <a:rPr lang="fr-FR" sz="2500" i="1">
                <a:latin typeface="Times New Roman" pitchFamily="18" charset="0"/>
                <a:cs typeface="Times New Roman" pitchFamily="18" charset="0"/>
              </a:rPr>
              <a:t>Trao đổi tài liệu qua mail ; trò chuyện qua zalo, facebook,…</a:t>
            </a:r>
            <a:endParaRPr lang="en-US" sz="2500" u="sng">
              <a:latin typeface="Times New Roman" pitchFamily="18" charset="0"/>
              <a:cs typeface="Times New Roman" pitchFamily="18" charset="0"/>
            </a:endParaRPr>
          </a:p>
        </p:txBody>
      </p:sp>
    </p:spTree>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xit" presetSubtype="0" fill="hold" nodeType="withEffect">
                                  <p:stCondLst>
                                    <p:cond delay="123000"/>
                                  </p:stCondLst>
                                  <p:iterate type="lt">
                                    <p:tmPct val="5000"/>
                                  </p:iterate>
                                  <p:childTnLst>
                                    <p:anim calcmode="lin" valueType="num">
                                      <p:cBhvr>
                                        <p:cTn id="6" dur="1000"/>
                                        <p:tgtEl>
                                          <p:spTgt spid="22536"/>
                                        </p:tgtEl>
                                        <p:attrNameLst>
                                          <p:attrName>ppt_w</p:attrName>
                                        </p:attrNameLst>
                                      </p:cBhvr>
                                      <p:tavLst>
                                        <p:tav tm="0">
                                          <p:val>
                                            <p:strVal val="ppt_w"/>
                                          </p:val>
                                        </p:tav>
                                        <p:tav tm="100000">
                                          <p:val>
                                            <p:fltVal val="0"/>
                                          </p:val>
                                        </p:tav>
                                      </p:tavLst>
                                    </p:anim>
                                    <p:anim calcmode="lin" valueType="num">
                                      <p:cBhvr>
                                        <p:cTn id="7" dur="1000"/>
                                        <p:tgtEl>
                                          <p:spTgt spid="22536"/>
                                        </p:tgtEl>
                                        <p:attrNameLst>
                                          <p:attrName>ppt_h</p:attrName>
                                        </p:attrNameLst>
                                      </p:cBhvr>
                                      <p:tavLst>
                                        <p:tav tm="0">
                                          <p:val>
                                            <p:strVal val="ppt_h"/>
                                          </p:val>
                                        </p:tav>
                                        <p:tav tm="100000">
                                          <p:val>
                                            <p:fltVal val="0"/>
                                          </p:val>
                                        </p:tav>
                                      </p:tavLst>
                                    </p:anim>
                                    <p:anim calcmode="lin" valueType="num">
                                      <p:cBhvr>
                                        <p:cTn id="8" dur="1000"/>
                                        <p:tgtEl>
                                          <p:spTgt spid="22536"/>
                                        </p:tgtEl>
                                        <p:attrNameLst>
                                          <p:attrName>style.rotation</p:attrName>
                                        </p:attrNameLst>
                                      </p:cBhvr>
                                      <p:tavLst>
                                        <p:tav tm="0">
                                          <p:val>
                                            <p:fltVal val="0"/>
                                          </p:val>
                                        </p:tav>
                                        <p:tav tm="100000">
                                          <p:val>
                                            <p:fltVal val="90"/>
                                          </p:val>
                                        </p:tav>
                                      </p:tavLst>
                                    </p:anim>
                                    <p:animEffect transition="out" filter="fade">
                                      <p:cBhvr>
                                        <p:cTn id="9" dur="1000"/>
                                        <p:tgtEl>
                                          <p:spTgt spid="22536"/>
                                        </p:tgtEl>
                                      </p:cBhvr>
                                    </p:animEffect>
                                    <p:set>
                                      <p:cBhvr>
                                        <p:cTn id="10" dur="1" fill="hold">
                                          <p:stCondLst>
                                            <p:cond delay="999"/>
                                          </p:stCondLst>
                                        </p:cTn>
                                        <p:tgtEl>
                                          <p:spTgt spid="22536"/>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RINGIN.WAV"/>
                                        </p:tgtEl>
                                      </p:cMediaNode>
                                    </p:audio>
                                  </p:sub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161338" y="835025"/>
            <a:ext cx="38862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a:spLocks noChangeArrowheads="1"/>
          </p:cNvSpPr>
          <p:nvPr/>
        </p:nvSpPr>
        <p:spPr bwMode="auto">
          <a:xfrm>
            <a:off x="365125" y="1257300"/>
            <a:ext cx="7578725" cy="509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spcBef>
                <a:spcPts val="2700"/>
              </a:spcBef>
            </a:pPr>
            <a:r>
              <a:rPr lang="en-US" sz="2500" i="1">
                <a:latin typeface="Times New Roman" pitchFamily="18" charset="0"/>
                <a:ea typeface="Calibri" pitchFamily="34" charset="0"/>
                <a:cs typeface="Times New Roman" pitchFamily="18" charset="0"/>
              </a:rPr>
              <a:t>- Đặc điểm chung của các mạng lưới là </a:t>
            </a:r>
            <a:r>
              <a:rPr lang="en-US" sz="2500">
                <a:latin typeface="Times New Roman" pitchFamily="18" charset="0"/>
                <a:ea typeface="Calibri" pitchFamily="34" charset="0"/>
                <a:cs typeface="Times New Roman" pitchFamily="18" charset="0"/>
              </a:rPr>
              <a:t>kết nối</a:t>
            </a:r>
            <a:r>
              <a:rPr lang="en-US" sz="2500" i="1">
                <a:latin typeface="Times New Roman" pitchFamily="18" charset="0"/>
                <a:ea typeface="Calibri" pitchFamily="34" charset="0"/>
                <a:cs typeface="Times New Roman" pitchFamily="18" charset="0"/>
              </a:rPr>
              <a:t> và </a:t>
            </a:r>
            <a:r>
              <a:rPr lang="en-US" sz="2500">
                <a:latin typeface="Times New Roman" pitchFamily="18" charset="0"/>
                <a:ea typeface="Calibri" pitchFamily="34" charset="0"/>
                <a:cs typeface="Times New Roman" pitchFamily="18" charset="0"/>
              </a:rPr>
              <a:t>chia sẻ.</a:t>
            </a:r>
          </a:p>
          <a:p>
            <a:pPr algn="just"/>
            <a:r>
              <a:rPr lang="en-US" sz="2500" i="1">
                <a:latin typeface="Times New Roman" pitchFamily="18" charset="0"/>
                <a:ea typeface="Calibri" pitchFamily="34" charset="0"/>
                <a:cs typeface="Times New Roman" pitchFamily="18" charset="0"/>
              </a:rPr>
              <a:t>- Có mạng vận chuyển theo một chiểu và có mạng vận chuyển hai chiểu.</a:t>
            </a:r>
            <a:endParaRPr lang="en-US" sz="2500" u="sng">
              <a:latin typeface="Times New Roman" pitchFamily="18" charset="0"/>
              <a:ea typeface="Calibri" pitchFamily="34" charset="0"/>
              <a:cs typeface="Times New Roman" pitchFamily="18" charset="0"/>
            </a:endParaRPr>
          </a:p>
          <a:p>
            <a:pPr algn="just"/>
            <a:r>
              <a:rPr lang="en-US" sz="2500" i="1">
                <a:latin typeface="Times New Roman" pitchFamily="18" charset="0"/>
                <a:ea typeface="Calibri" pitchFamily="34" charset="0"/>
                <a:cs typeface="Times New Roman" pitchFamily="18" charset="0"/>
              </a:rPr>
              <a:t>- Hai hay nhiều máy tính và các thiết bị được kết nối để truyền thông tin cho nhau tạo thành một mạng máy tính.</a:t>
            </a:r>
            <a:endParaRPr lang="en-US" sz="2500" u="sng">
              <a:latin typeface="Times New Roman" pitchFamily="18" charset="0"/>
              <a:ea typeface="Calibri" pitchFamily="34" charset="0"/>
              <a:cs typeface="Times New Roman" pitchFamily="18" charset="0"/>
            </a:endParaRPr>
          </a:p>
          <a:p>
            <a:pPr algn="just"/>
            <a:r>
              <a:rPr lang="en-US" sz="2500" i="1">
                <a:latin typeface="Times New Roman" pitchFamily="18" charset="0"/>
                <a:cs typeface="Calibri" pitchFamily="34" charset="0"/>
              </a:rPr>
              <a:t>- Lợi ích của mạng máy tính: Người sử dụng có thể liên lạc với nhau để trao đổi thông tin, chia sẻ dữ liệu và dùng chung các thiết bị trên mạng.</a:t>
            </a:r>
            <a:endParaRPr lang="en-US" sz="2500" u="sng">
              <a:latin typeface="Times New Roman" pitchFamily="18" charset="0"/>
              <a:cs typeface="Calibri" pitchFamily="34" charset="0"/>
            </a:endParaRPr>
          </a:p>
          <a:p>
            <a:pPr algn="just"/>
            <a:r>
              <a:rPr lang="en-US" sz="2500" i="1">
                <a:latin typeface="Times New Roman" pitchFamily="18" charset="0"/>
                <a:cs typeface="Calibri" pitchFamily="34" charset="0"/>
              </a:rPr>
              <a:t>- Mạng máy tính kết nối với nhau bằng dây dẫn mạng hoặc không dây </a:t>
            </a:r>
            <a:endParaRPr lang="en-US" sz="2500">
              <a:latin typeface="Times New Roman" pitchFamily="18" charset="0"/>
              <a:cs typeface="Calibri" pitchFamily="34" charset="0"/>
            </a:endParaRPr>
          </a:p>
          <a:p>
            <a:pPr algn="just"/>
            <a:r>
              <a:rPr lang="en-US" sz="2500" i="1">
                <a:latin typeface="Times New Roman" pitchFamily="18" charset="0"/>
                <a:cs typeface="Calibri" pitchFamily="34" charset="0"/>
              </a:rPr>
              <a:t>- Mạng máy tính chia sẻ dữ liệu (tài nguyên </a:t>
            </a:r>
            <a:r>
              <a:rPr lang="en-US" sz="2500" i="1" smtClean="0">
                <a:latin typeface="Times New Roman" pitchFamily="18" charset="0"/>
                <a:cs typeface="Calibri" pitchFamily="34" charset="0"/>
              </a:rPr>
              <a:t>mềm</a:t>
            </a:r>
            <a:r>
              <a:rPr lang="en-US" sz="2500" i="1">
                <a:latin typeface="Times New Roman" pitchFamily="18" charset="0"/>
                <a:cs typeface="Calibri" pitchFamily="34" charset="0"/>
              </a:rPr>
              <a:t>) và thiết bị (tài nguyên cứng)</a:t>
            </a:r>
            <a:endParaRPr lang="en-US" sz="2500">
              <a:latin typeface="Times New Roman" pitchFamily="18" charset="0"/>
              <a:cs typeface="Calibri" pitchFamily="34" charset="0"/>
            </a:endParaRPr>
          </a:p>
        </p:txBody>
      </p:sp>
      <p:sp>
        <p:nvSpPr>
          <p:cNvPr id="11268" name="TextBox 8"/>
          <p:cNvSpPr txBox="1">
            <a:spLocks noChangeArrowheads="1"/>
          </p:cNvSpPr>
          <p:nvPr/>
        </p:nvSpPr>
        <p:spPr bwMode="auto">
          <a:xfrm>
            <a:off x="1154113" y="658813"/>
            <a:ext cx="38639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800" b="1">
                <a:solidFill>
                  <a:srgbClr val="7030A0"/>
                </a:solidFill>
                <a:latin typeface="Times New Roman" pitchFamily="18" charset="0"/>
                <a:cs typeface="Times New Roman" pitchFamily="18" charset="0"/>
              </a:rPr>
              <a:t>1. Mạng máy tính là gì?</a:t>
            </a:r>
            <a:endParaRPr lang="en-US" sz="2800">
              <a:solidFill>
                <a:srgbClr val="7030A0"/>
              </a:solidFill>
              <a:latin typeface="Times New Roman" pitchFamily="18" charset="0"/>
              <a:cs typeface="Times New Roman" pitchFamily="18" charset="0"/>
            </a:endParaRPr>
          </a:p>
          <a:p>
            <a:pPr eaLnBrk="1" hangingPunct="1"/>
            <a:endParaRPr lang="en-US" sz="2000">
              <a:solidFill>
                <a:srgbClr val="7030A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anim calcmode="lin" valueType="num">
                                      <p:cBhvr additive="base">
                                        <p:cTn id="11"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8">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anim calcmode="lin" valueType="num">
                                      <p:cBhvr additive="base">
                                        <p:cTn id="15"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8">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anim calcmode="lin" valueType="num">
                                      <p:cBhvr additive="base">
                                        <p:cTn id="19"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anim calcmode="lin" valueType="num">
                                      <p:cBhvr additive="base">
                                        <p:cTn id="23"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8">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 calcmode="lin" valueType="num">
                                      <p:cBhvr additive="base">
                                        <p:cTn id="27"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698750" y="1600200"/>
            <a:ext cx="6794500" cy="4525963"/>
          </a:xfrm>
          <a:noFill/>
        </p:spPr>
      </p:pic>
      <p:sp>
        <p:nvSpPr>
          <p:cNvPr id="5" name="Cloud Callout 4"/>
          <p:cNvSpPr/>
          <p:nvPr/>
        </p:nvSpPr>
        <p:spPr bwMode="auto">
          <a:xfrm flipH="1">
            <a:off x="274638" y="1531938"/>
            <a:ext cx="7107237" cy="3419475"/>
          </a:xfrm>
          <a:prstGeom prst="cloudCallout">
            <a:avLst>
              <a:gd name="adj1" fmla="val 18229"/>
              <a:gd name="adj2" fmla="val 54885"/>
            </a:avLst>
          </a:prstGeom>
          <a:blipFill>
            <a:blip r:embed="rId3"/>
            <a:tile tx="0" ty="0" sx="100000" sy="100000" flip="none" algn="tl"/>
          </a:blip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p:spPr>
        <p:txBody>
          <a:bodyPr>
            <a:spAutoFit/>
          </a:bodyPr>
          <a:lstStyle/>
          <a:p>
            <a:pPr algn="ctr" fontAlgn="auto">
              <a:spcBef>
                <a:spcPts val="0"/>
              </a:spcBef>
              <a:spcAft>
                <a:spcPts val="0"/>
              </a:spcAft>
              <a:defRPr/>
            </a:pPr>
            <a:r>
              <a:rPr lang="en-US" sz="2800" b="1" i="1"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Mạng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máy</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tính</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xuất</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hiện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trong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mọi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lĩnh</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vực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của</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cuộc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sống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Vậy</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mạng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máy</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tính</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kết</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nối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với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nhau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như</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thế</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nào</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và</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có</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những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thành</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phần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gì</a:t>
            </a:r>
            <a:r>
              <a:rPr lang="en-US" sz="2800" dirty="0">
                <a:solidFill>
                  <a:srgbClr val="FF0000"/>
                </a:solidFill>
                <a:latin typeface="Times New Roman" panose="02020603050405020304" pitchFamily="18" charset="0"/>
                <a:cs typeface="Times New Roman" panose="02020603050405020304" pitchFamily="18" charset="0"/>
              </a:rPr>
              <a:t>? </a:t>
            </a:r>
          </a:p>
        </p:txBody>
      </p:sp>
      <p:pic>
        <p:nvPicPr>
          <p:cNvPr id="12292"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10513" y="0"/>
            <a:ext cx="4281487" cy="339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txBox="1">
            <a:spLocks noGrp="1"/>
          </p:cNvSpPr>
          <p:nvPr>
            <p:ph idx="1"/>
          </p:nvPr>
        </p:nvSpPr>
        <p:spPr>
          <a:xfrm>
            <a:off x="0" y="487363"/>
            <a:ext cx="11969750" cy="7947025"/>
          </a:xfrm>
        </p:spPr>
        <p:txBody>
          <a:bodyPr rtlCol="0">
            <a:spAutoFit/>
          </a:bodyPr>
          <a:lstStyle/>
          <a:p>
            <a:pPr marL="0" indent="0" eaLnBrk="1" fontAlgn="auto" hangingPunct="1">
              <a:spcAft>
                <a:spcPts val="0"/>
              </a:spcAft>
              <a:buFont typeface="Arial" pitchFamily="34" charset="0"/>
              <a:buNone/>
              <a:defRPr/>
            </a:pPr>
            <a:r>
              <a:rPr lang="en-US" sz="2800" b="1" i="1" dirty="0" err="1" smtClean="0">
                <a:solidFill>
                  <a:srgbClr val="FF0000"/>
                </a:solidFill>
                <a:latin typeface="Times New Roman" panose="02020603050405020304" pitchFamily="18" charset="0"/>
                <a:cs typeface="Times New Roman" panose="02020603050405020304" pitchFamily="18" charset="0"/>
              </a:rPr>
              <a:t>Chuyển</a:t>
            </a:r>
            <a:r>
              <a:rPr lang="en-US" sz="2800" b="1" i="1" dirty="0" smtClean="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giao</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nhiệm</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vụ</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học</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smtClean="0">
                <a:solidFill>
                  <a:srgbClr val="FF0000"/>
                </a:solidFill>
                <a:latin typeface="Times New Roman" panose="02020603050405020304" pitchFamily="18" charset="0"/>
                <a:cs typeface="Times New Roman" panose="02020603050405020304" pitchFamily="18" charset="0"/>
              </a:rPr>
              <a:t>tập</a:t>
            </a:r>
            <a:r>
              <a:rPr lang="en-US" sz="2800" b="1" i="1" dirty="0" smtClean="0">
                <a:solidFill>
                  <a:srgbClr val="FF0000"/>
                </a:solidFill>
                <a:latin typeface="Times New Roman" panose="02020603050405020304" pitchFamily="18" charset="0"/>
                <a:cs typeface="Times New Roman" panose="02020603050405020304" pitchFamily="18" charset="0"/>
              </a:rPr>
              <a:t>: </a:t>
            </a:r>
          </a:p>
          <a:p>
            <a:pPr marL="0" indent="0" eaLnBrk="1" fontAlgn="auto" hangingPunct="1">
              <a:spcAft>
                <a:spcPts val="0"/>
              </a:spcAft>
              <a:buFont typeface="Arial" pitchFamily="34" charset="0"/>
              <a:buNone/>
              <a:defRPr/>
            </a:pPr>
            <a:r>
              <a:rPr lang="vi-VN" sz="2800" dirty="0" smtClean="0">
                <a:solidFill>
                  <a:srgbClr val="FF0000"/>
                </a:solidFill>
                <a:latin typeface="+mj-lt"/>
              </a:rPr>
              <a:t>Chia </a:t>
            </a:r>
            <a:r>
              <a:rPr lang="vi-VN" sz="2800" dirty="0">
                <a:solidFill>
                  <a:srgbClr val="FF0000"/>
                </a:solidFill>
                <a:latin typeface="+mj-lt"/>
              </a:rPr>
              <a:t>lớp thành 4 nhóm </a:t>
            </a:r>
            <a:endParaRPr lang="en-US" sz="2800" dirty="0" smtClean="0">
              <a:solidFill>
                <a:srgbClr val="FF0000"/>
              </a:solidFill>
              <a:latin typeface="+mj-lt"/>
            </a:endParaRPr>
          </a:p>
          <a:p>
            <a:pPr marL="0" indent="0" eaLnBrk="1" fontAlgn="auto" hangingPunct="1">
              <a:spcAft>
                <a:spcPts val="0"/>
              </a:spcAft>
              <a:buFont typeface="Arial" pitchFamily="34" charset="0"/>
              <a:buNone/>
              <a:defRPr/>
            </a:pPr>
            <a:r>
              <a:rPr lang="vi-VN" sz="2800" dirty="0" smtClean="0">
                <a:solidFill>
                  <a:srgbClr val="FF0000"/>
                </a:solidFill>
                <a:latin typeface="+mj-lt"/>
              </a:rPr>
              <a:t>NV1 </a:t>
            </a:r>
            <a:r>
              <a:rPr lang="vi-VN" sz="2800" dirty="0">
                <a:solidFill>
                  <a:srgbClr val="FF0000"/>
                </a:solidFill>
                <a:latin typeface="+mj-lt"/>
              </a:rPr>
              <a:t>-  Quan sát hình 2.1 sgk - &gt; Trả lời các câu hỏi trong phần 1 phiếu học tập 3.</a:t>
            </a:r>
            <a:endParaRPr lang="en-US" sz="2800" dirty="0">
              <a:solidFill>
                <a:srgbClr val="FF0000"/>
              </a:solidFill>
              <a:latin typeface="+mj-lt"/>
            </a:endParaRPr>
          </a:p>
          <a:p>
            <a:pPr marL="0" indent="0" eaLnBrk="1" fontAlgn="auto" hangingPunct="1">
              <a:spcAft>
                <a:spcPts val="0"/>
              </a:spcAft>
              <a:buFont typeface="Arial" pitchFamily="34" charset="0"/>
              <a:buNone/>
              <a:defRPr/>
            </a:pPr>
            <a:r>
              <a:rPr lang="vi-VN" sz="2800" dirty="0">
                <a:solidFill>
                  <a:srgbClr val="FF0000"/>
                </a:solidFill>
                <a:latin typeface="+mj-lt"/>
              </a:rPr>
              <a:t>NV2 - Đọc thông tin trong SGK  (trang 18) -&gt;Trả lời các câu hỏi trong phần 2 phiếu học tập 3.</a:t>
            </a:r>
            <a:endParaRPr lang="en-US" sz="2800" dirty="0">
              <a:solidFill>
                <a:srgbClr val="FF0000"/>
              </a:solidFill>
              <a:latin typeface="+mj-lt"/>
            </a:endParaRPr>
          </a:p>
          <a:p>
            <a:pPr marL="0" indent="0" eaLnBrk="1" fontAlgn="auto" hangingPunct="1">
              <a:spcAft>
                <a:spcPts val="0"/>
              </a:spcAft>
              <a:buFont typeface="Arial" pitchFamily="34" charset="0"/>
              <a:buNone/>
              <a:defRPr/>
            </a:pPr>
            <a:r>
              <a:rPr lang="vi-VN" sz="2800" dirty="0">
                <a:solidFill>
                  <a:srgbClr val="FF0000"/>
                </a:solidFill>
                <a:latin typeface="+mj-lt"/>
              </a:rPr>
              <a:t>NV3 - Đọc phần văn bản trang 19 sgk -&gt;Trả lời các câu hỏi trong phần 3 phiếu học tập 3.</a:t>
            </a:r>
            <a:endParaRPr lang="en-US" sz="2800" dirty="0">
              <a:solidFill>
                <a:srgbClr val="FF0000"/>
              </a:solidFill>
              <a:latin typeface="+mj-lt"/>
            </a:endParaRPr>
          </a:p>
          <a:p>
            <a:pPr marL="0" indent="0" eaLnBrk="1" fontAlgn="auto" hangingPunct="1">
              <a:spcAft>
                <a:spcPts val="0"/>
              </a:spcAft>
              <a:buFont typeface="Arial" pitchFamily="34" charset="0"/>
              <a:buNone/>
              <a:defRPr/>
            </a:pPr>
            <a:r>
              <a:rPr lang="vi-VN" sz="2800" b="1" i="1" dirty="0" smtClean="0">
                <a:solidFill>
                  <a:srgbClr val="FF0000"/>
                </a:solidFill>
                <a:latin typeface="+mj-lt"/>
              </a:rPr>
              <a:t>Báo </a:t>
            </a:r>
            <a:r>
              <a:rPr lang="vi-VN" sz="2800" b="1" i="1" dirty="0">
                <a:solidFill>
                  <a:srgbClr val="FF0000"/>
                </a:solidFill>
                <a:latin typeface="+mj-lt"/>
              </a:rPr>
              <a:t>cáo kết quả hoạt động và thảo luận</a:t>
            </a:r>
            <a:endParaRPr lang="en-US" sz="2800" i="1" dirty="0">
              <a:solidFill>
                <a:srgbClr val="FF0000"/>
              </a:solidFill>
              <a:latin typeface="+mj-lt"/>
            </a:endParaRPr>
          </a:p>
          <a:p>
            <a:pPr marL="0" indent="0" eaLnBrk="1" fontAlgn="auto" hangingPunct="1">
              <a:spcAft>
                <a:spcPts val="0"/>
              </a:spcAft>
              <a:buFont typeface="Arial" pitchFamily="34" charset="0"/>
              <a:buNone/>
              <a:defRPr/>
            </a:pPr>
            <a:r>
              <a:rPr lang="vi-VN" sz="2800" dirty="0">
                <a:solidFill>
                  <a:srgbClr val="FF0000"/>
                </a:solidFill>
                <a:latin typeface="+mj-lt"/>
              </a:rPr>
              <a:t>Báo cáo theo từng nhiệm vụ</a:t>
            </a:r>
            <a:endParaRPr lang="en-US" sz="2800" dirty="0">
              <a:solidFill>
                <a:srgbClr val="FF0000"/>
              </a:solidFill>
              <a:latin typeface="+mj-lt"/>
            </a:endParaRPr>
          </a:p>
          <a:p>
            <a:pPr marL="0" indent="0" eaLnBrk="1" fontAlgn="auto" hangingPunct="1">
              <a:spcAft>
                <a:spcPts val="0"/>
              </a:spcAft>
              <a:buFont typeface="Arial" pitchFamily="34" charset="0"/>
              <a:buNone/>
              <a:defRPr/>
            </a:pPr>
            <a:r>
              <a:rPr lang="vi-VN" sz="2800" dirty="0">
                <a:solidFill>
                  <a:srgbClr val="FF0000"/>
                </a:solidFill>
                <a:latin typeface="+mj-lt"/>
              </a:rPr>
              <a:t>NV1, </a:t>
            </a:r>
            <a:r>
              <a:rPr lang="vi-VN" sz="2800" dirty="0" smtClean="0">
                <a:solidFill>
                  <a:srgbClr val="FF0000"/>
                </a:solidFill>
                <a:latin typeface="+mj-lt"/>
              </a:rPr>
              <a:t>2</a:t>
            </a:r>
            <a:r>
              <a:rPr lang="en-US" sz="2800" dirty="0" smtClean="0">
                <a:solidFill>
                  <a:srgbClr val="FF0000"/>
                </a:solidFill>
                <a:latin typeface="+mj-lt"/>
              </a:rPr>
              <a:t>, </a:t>
            </a:r>
            <a:r>
              <a:rPr lang="en-US" sz="2800" dirty="0" smtClean="0">
                <a:solidFill>
                  <a:srgbClr val="FF0000"/>
                </a:solidFill>
                <a:latin typeface="Times New Roman" panose="02020603050405020304" pitchFamily="18" charset="0"/>
                <a:cs typeface="Times New Roman" panose="02020603050405020304" pitchFamily="18" charset="0"/>
              </a:rPr>
              <a:t>3</a:t>
            </a:r>
            <a:r>
              <a:rPr lang="vi-VN" sz="2800" dirty="0" smtClean="0">
                <a:solidFill>
                  <a:srgbClr val="FF0000"/>
                </a:solidFill>
                <a:latin typeface="+mj-lt"/>
              </a:rPr>
              <a:t>- </a:t>
            </a:r>
            <a:r>
              <a:rPr lang="vi-VN" sz="2800" dirty="0">
                <a:solidFill>
                  <a:srgbClr val="FF0000"/>
                </a:solidFill>
                <a:latin typeface="+mj-lt"/>
              </a:rPr>
              <a:t>Nhóm cử đại diện báo cáo tại </a:t>
            </a:r>
            <a:r>
              <a:rPr lang="vi-VN" sz="2800" dirty="0" smtClean="0">
                <a:solidFill>
                  <a:srgbClr val="FF0000"/>
                </a:solidFill>
                <a:latin typeface="+mj-lt"/>
              </a:rPr>
              <a:t>chỗ</a:t>
            </a:r>
            <a:r>
              <a:rPr lang="en-US" sz="2800" dirty="0" smtClean="0">
                <a:solidFill>
                  <a:srgbClr val="FF0000"/>
                </a:solidFill>
                <a:latin typeface="+mj-lt"/>
              </a:rPr>
              <a:t>. </a:t>
            </a:r>
            <a:r>
              <a:rPr lang="vi-VN" sz="2800" dirty="0" smtClean="0">
                <a:solidFill>
                  <a:srgbClr val="FF0000"/>
                </a:solidFill>
                <a:latin typeface="+mj-lt"/>
              </a:rPr>
              <a:t>Các </a:t>
            </a:r>
            <a:r>
              <a:rPr lang="vi-VN" sz="2800" dirty="0">
                <a:solidFill>
                  <a:srgbClr val="FF0000"/>
                </a:solidFill>
                <a:latin typeface="+mj-lt"/>
              </a:rPr>
              <a:t>nhóm còn lại nhận xét – phản biện.</a:t>
            </a:r>
            <a:endParaRPr lang="en-US" sz="2800" dirty="0">
              <a:solidFill>
                <a:srgbClr val="FF0000"/>
              </a:solidFill>
              <a:latin typeface="+mj-lt"/>
            </a:endParaRPr>
          </a:p>
          <a:p>
            <a:pPr marL="0" indent="0" eaLnBrk="1" fontAlgn="auto" hangingPunct="1">
              <a:spcAft>
                <a:spcPts val="0"/>
              </a:spcAft>
              <a:buFont typeface="Arial" pitchFamily="34" charset="0"/>
              <a:buNone/>
              <a:defRPr/>
            </a:pPr>
            <a:r>
              <a:rPr lang="vi-VN" sz="2800" dirty="0" smtClean="0">
                <a:solidFill>
                  <a:srgbClr val="FF0000"/>
                </a:solidFill>
                <a:latin typeface="+mj-lt"/>
              </a:rPr>
              <a:t>NV3</a:t>
            </a:r>
            <a:r>
              <a:rPr lang="vi-VN" sz="2800" dirty="0">
                <a:solidFill>
                  <a:srgbClr val="FF0000"/>
                </a:solidFill>
                <a:latin typeface="+mj-lt"/>
              </a:rPr>
              <a:t>: </a:t>
            </a:r>
            <a:r>
              <a:rPr lang="en-US" sz="2800" dirty="0" smtClean="0">
                <a:solidFill>
                  <a:srgbClr val="FF0000"/>
                </a:solidFill>
                <a:latin typeface="+mj-lt"/>
              </a:rPr>
              <a:t> </a:t>
            </a:r>
            <a:r>
              <a:rPr lang="vi-VN" sz="2800" dirty="0" smtClean="0">
                <a:solidFill>
                  <a:srgbClr val="FF0000"/>
                </a:solidFill>
                <a:latin typeface="+mj-lt"/>
              </a:rPr>
              <a:t>Các </a:t>
            </a:r>
            <a:r>
              <a:rPr lang="vi-VN" sz="2800" dirty="0">
                <a:solidFill>
                  <a:srgbClr val="FF0000"/>
                </a:solidFill>
                <a:latin typeface="+mj-lt"/>
              </a:rPr>
              <a:t>nhóm trao đổi chéo phiếu học </a:t>
            </a:r>
            <a:r>
              <a:rPr lang="vi-VN" sz="2800" dirty="0" smtClean="0">
                <a:solidFill>
                  <a:srgbClr val="FF0000"/>
                </a:solidFill>
                <a:latin typeface="+mj-lt"/>
              </a:rPr>
              <a:t>tập.</a:t>
            </a:r>
            <a:endParaRPr lang="en-US" sz="2800" dirty="0" smtClean="0">
              <a:solidFill>
                <a:srgbClr val="FF0000"/>
              </a:solidFill>
              <a:latin typeface="+mj-lt"/>
            </a:endParaRPr>
          </a:p>
          <a:p>
            <a:pPr marL="0" indent="0" eaLnBrk="1" fontAlgn="auto" hangingPunct="1">
              <a:spcAft>
                <a:spcPts val="0"/>
              </a:spcAft>
              <a:buFont typeface="Arial" pitchFamily="34" charset="0"/>
              <a:buNone/>
              <a:defRPr/>
            </a:pPr>
            <a:r>
              <a:rPr lang="en-US" sz="2800" dirty="0" smtClean="0">
                <a:solidFill>
                  <a:srgbClr val="FF0000"/>
                </a:solidFill>
                <a:latin typeface="+mj-lt"/>
              </a:rPr>
              <a:t>            </a:t>
            </a:r>
            <a:r>
              <a:rPr lang="vi-VN" sz="2800" dirty="0" smtClean="0">
                <a:solidFill>
                  <a:srgbClr val="FF0000"/>
                </a:solidFill>
                <a:latin typeface="+mj-lt"/>
              </a:rPr>
              <a:t>Các </a:t>
            </a:r>
            <a:r>
              <a:rPr lang="vi-VN" sz="2800" dirty="0">
                <a:solidFill>
                  <a:srgbClr val="FF0000"/>
                </a:solidFill>
                <a:latin typeface="+mj-lt"/>
              </a:rPr>
              <a:t>nhóm chấm chéo nhau và báo cáo kết quả cho giáo viên.</a:t>
            </a:r>
            <a:endParaRPr lang="en-US" sz="2800" dirty="0">
              <a:solidFill>
                <a:srgbClr val="FF0000"/>
              </a:solidFill>
              <a:latin typeface="+mj-lt"/>
            </a:endParaRPr>
          </a:p>
          <a:p>
            <a:pPr eaLnBrk="1" fontAlgn="auto" hangingPunct="1">
              <a:spcAft>
                <a:spcPts val="0"/>
              </a:spcAft>
              <a:buFont typeface="Arial" pitchFamily="34" charset="0"/>
              <a:buChar char="•"/>
              <a:defRPr/>
            </a:pPr>
            <a:endParaRPr lang="en-US" sz="2400" dirty="0">
              <a:solidFill>
                <a:srgbClr val="FF0000"/>
              </a:solidFill>
            </a:endParaRPr>
          </a:p>
          <a:p>
            <a:pPr marL="0" indent="0" eaLnBrk="1" fontAlgn="auto" hangingPunct="1">
              <a:spcAft>
                <a:spcPts val="0"/>
              </a:spcAft>
              <a:buFont typeface="Arial" pitchFamily="34" charset="0"/>
              <a:buNone/>
              <a:defRPr/>
            </a:pPr>
            <a:endParaRPr lang="en-US" sz="2800" dirty="0">
              <a:solidFill>
                <a:srgbClr val="FF0000"/>
              </a:solidFill>
              <a:latin typeface="+mj-lt"/>
            </a:endParaRPr>
          </a:p>
          <a:p>
            <a:pPr marL="0" indent="0" eaLnBrk="1" fontAlgn="auto" hangingPunct="1">
              <a:spcAft>
                <a:spcPts val="0"/>
              </a:spcAft>
              <a:buFont typeface="Arial" pitchFamily="34" charset="0"/>
              <a:buNone/>
              <a:defRPr/>
            </a:pP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13315" name="TextBox 6"/>
          <p:cNvSpPr txBox="1">
            <a:spLocks noChangeArrowheads="1"/>
          </p:cNvSpPr>
          <p:nvPr/>
        </p:nvSpPr>
        <p:spPr bwMode="auto">
          <a:xfrm>
            <a:off x="696913" y="115888"/>
            <a:ext cx="73326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800" b="1">
                <a:solidFill>
                  <a:srgbClr val="7030A0"/>
                </a:solidFill>
                <a:latin typeface="Times New Roman" pitchFamily="18" charset="0"/>
                <a:cs typeface="Times New Roman" pitchFamily="18" charset="0"/>
              </a:rPr>
              <a:t>2. Các thành phần của mạng máy tính</a:t>
            </a:r>
            <a:endParaRPr lang="en-US" sz="2800">
              <a:solidFill>
                <a:srgbClr val="7030A0"/>
              </a:solidFill>
              <a:latin typeface="Times New Roman" pitchFamily="18" charset="0"/>
              <a:cs typeface="Times New Roman" pitchFamily="18" charset="0"/>
            </a:endParaRPr>
          </a:p>
          <a:p>
            <a:pPr eaLnBrk="1" hangingPunct="1"/>
            <a:endParaRPr lang="en-US" sz="2000">
              <a:solidFill>
                <a:srgbClr val="7030A0"/>
              </a:solidFill>
            </a:endParaRPr>
          </a:p>
        </p:txBody>
      </p:sp>
    </p:spTree>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4"/>
          <p:cNvSpPr txBox="1">
            <a:spLocks noChangeArrowheads="1"/>
          </p:cNvSpPr>
          <p:nvPr/>
        </p:nvSpPr>
        <p:spPr bwMode="auto">
          <a:xfrm>
            <a:off x="696913" y="338138"/>
            <a:ext cx="657383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800" b="1">
                <a:solidFill>
                  <a:srgbClr val="7030A0"/>
                </a:solidFill>
                <a:latin typeface="Times New Roman" pitchFamily="18" charset="0"/>
                <a:cs typeface="Times New Roman" pitchFamily="18" charset="0"/>
              </a:rPr>
              <a:t>2. Các thành phần của mạng máy tính</a:t>
            </a:r>
            <a:endParaRPr lang="en-US" sz="2800">
              <a:solidFill>
                <a:srgbClr val="7030A0"/>
              </a:solidFill>
              <a:latin typeface="Times New Roman" pitchFamily="18" charset="0"/>
              <a:cs typeface="Times New Roman" pitchFamily="18" charset="0"/>
            </a:endParaRPr>
          </a:p>
          <a:p>
            <a:pPr eaLnBrk="1" hangingPunct="1"/>
            <a:endParaRPr lang="en-US" sz="2000">
              <a:solidFill>
                <a:srgbClr val="7030A0"/>
              </a:solidFill>
            </a:endParaRPr>
          </a:p>
        </p:txBody>
      </p:sp>
      <p:graphicFrame>
        <p:nvGraphicFramePr>
          <p:cNvPr id="6" name="Table 5"/>
          <p:cNvGraphicFramePr>
            <a:graphicFrameLocks noGrp="1"/>
          </p:cNvGraphicFramePr>
          <p:nvPr/>
        </p:nvGraphicFramePr>
        <p:xfrm>
          <a:off x="696913" y="1658938"/>
          <a:ext cx="11087100" cy="4429125"/>
        </p:xfrm>
        <a:graphic>
          <a:graphicData uri="http://schemas.openxmlformats.org/drawingml/2006/table">
            <a:tbl>
              <a:tblPr firstRow="1" bandRow="1">
                <a:tableStyleId>{5C22544A-7EE6-4342-B048-85BDC9FD1C3A}</a:tableStyleId>
              </a:tblPr>
              <a:tblGrid>
                <a:gridCol w="11087100">
                  <a:extLst>
                    <a:ext uri="{9D8B030D-6E8A-4147-A177-3AD203B41FA5}">
                      <a16:colId xmlns:a16="http://schemas.microsoft.com/office/drawing/2014/main" val="20000"/>
                    </a:ext>
                  </a:extLst>
                </a:gridCol>
              </a:tblGrid>
              <a:tr h="576479">
                <a:tc>
                  <a:txBody>
                    <a:bodyPr/>
                    <a:lstStyle/>
                    <a:p>
                      <a:pPr algn="ctr"/>
                      <a:r>
                        <a:rPr lang="en-US" sz="2800" dirty="0" smtClean="0">
                          <a:solidFill>
                            <a:srgbClr val="FF0000"/>
                          </a:solidFill>
                          <a:latin typeface="Times New Roman" panose="02020603050405020304" pitchFamily="18" charset="0"/>
                          <a:cs typeface="Times New Roman" panose="02020603050405020304" pitchFamily="18" charset="0"/>
                        </a:rPr>
                        <a:t>PHIẾU</a:t>
                      </a:r>
                      <a:r>
                        <a:rPr lang="en-US" sz="2800" baseline="0" dirty="0" smtClean="0">
                          <a:solidFill>
                            <a:srgbClr val="FF0000"/>
                          </a:solidFill>
                          <a:latin typeface="Times New Roman" panose="02020603050405020304" pitchFamily="18" charset="0"/>
                          <a:cs typeface="Times New Roman" panose="02020603050405020304" pitchFamily="18" charset="0"/>
                        </a:rPr>
                        <a:t> HỌC TẬP SỐ 3</a:t>
                      </a:r>
                      <a:endParaRPr lang="en-US" sz="2800" dirty="0">
                        <a:solidFill>
                          <a:srgbClr val="FF0000"/>
                        </a:solidFill>
                        <a:latin typeface="Times New Roman" panose="02020603050405020304" pitchFamily="18" charset="0"/>
                        <a:cs typeface="Times New Roman" panose="02020603050405020304" pitchFamily="18" charset="0"/>
                      </a:endParaRPr>
                    </a:p>
                  </a:txBody>
                  <a:tcPr marT="45715" marB="45715">
                    <a:blipFill>
                      <a:blip r:embed="rId2"/>
                      <a:tile tx="0" ty="0" sx="100000" sy="100000" flip="none" algn="tl"/>
                    </a:blipFill>
                  </a:tcPr>
                </a:tc>
                <a:extLst>
                  <a:ext uri="{0D108BD9-81ED-4DB2-BD59-A6C34878D82A}">
                    <a16:rowId xmlns:a16="http://schemas.microsoft.com/office/drawing/2014/main" val="10000"/>
                  </a:ext>
                </a:extLst>
              </a:tr>
              <a:tr h="3852646">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sz="2800" b="1" i="1" kern="1200" dirty="0" err="1" smtClean="0">
                          <a:solidFill>
                            <a:srgbClr val="FF0000"/>
                          </a:solidFill>
                          <a:effectLst/>
                          <a:latin typeface="Times New Roman" panose="02020603050405020304" pitchFamily="18" charset="0"/>
                          <a:ea typeface="+mn-ea"/>
                          <a:cs typeface="Times New Roman" panose="02020603050405020304" pitchFamily="18" charset="0"/>
                        </a:rPr>
                        <a:t>Phần</a:t>
                      </a:r>
                      <a:r>
                        <a:rPr lang="en-US" sz="2800" b="1" i="1" kern="1200" dirty="0" smtClean="0">
                          <a:solidFill>
                            <a:srgbClr val="FF0000"/>
                          </a:solidFill>
                          <a:effectLst/>
                          <a:latin typeface="Times New Roman" panose="02020603050405020304" pitchFamily="18" charset="0"/>
                          <a:ea typeface="+mn-ea"/>
                          <a:cs typeface="Times New Roman" panose="02020603050405020304" pitchFamily="18" charset="0"/>
                        </a:rPr>
                        <a:t> 1:</a:t>
                      </a:r>
                      <a:r>
                        <a:rPr lang="en-US" sz="2800" b="1"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b="1" kern="1200" dirty="0" err="1" smtClean="0">
                          <a:solidFill>
                            <a:srgbClr val="FF0000"/>
                          </a:solidFill>
                          <a:effectLst/>
                          <a:latin typeface="Times New Roman" panose="02020603050405020304" pitchFamily="18" charset="0"/>
                          <a:ea typeface="+mn-ea"/>
                          <a:cs typeface="Times New Roman" panose="02020603050405020304" pitchFamily="18" charset="0"/>
                        </a:rPr>
                        <a:t>quan</a:t>
                      </a:r>
                      <a:r>
                        <a:rPr lang="en-US" sz="2800" b="1"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b="1" kern="1200" dirty="0" err="1" smtClean="0">
                          <a:solidFill>
                            <a:srgbClr val="FF0000"/>
                          </a:solidFill>
                          <a:effectLst/>
                          <a:latin typeface="Times New Roman" panose="02020603050405020304" pitchFamily="18" charset="0"/>
                          <a:ea typeface="+mn-ea"/>
                          <a:cs typeface="Times New Roman" panose="02020603050405020304" pitchFamily="18" charset="0"/>
                        </a:rPr>
                        <a:t>sát</a:t>
                      </a:r>
                      <a:r>
                        <a:rPr lang="en-US" sz="2800" b="1"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b="1" kern="1200" dirty="0" err="1" smtClean="0">
                          <a:solidFill>
                            <a:srgbClr val="FF0000"/>
                          </a:solidFill>
                          <a:effectLst/>
                          <a:latin typeface="Times New Roman" panose="02020603050405020304" pitchFamily="18" charset="0"/>
                          <a:ea typeface="+mn-ea"/>
                          <a:cs typeface="Times New Roman" panose="02020603050405020304" pitchFamily="18" charset="0"/>
                        </a:rPr>
                        <a:t>hình</a:t>
                      </a:r>
                      <a:r>
                        <a:rPr lang="en-US" sz="2800" b="1" kern="1200" dirty="0" smtClean="0">
                          <a:solidFill>
                            <a:srgbClr val="FF0000"/>
                          </a:solidFill>
                          <a:effectLst/>
                          <a:latin typeface="Times New Roman" panose="02020603050405020304" pitchFamily="18" charset="0"/>
                          <a:ea typeface="+mn-ea"/>
                          <a:cs typeface="Times New Roman" panose="02020603050405020304" pitchFamily="18" charset="0"/>
                        </a:rPr>
                        <a:t> 2.1 </a:t>
                      </a:r>
                      <a:r>
                        <a:rPr lang="en-US" sz="2800" b="1" kern="1200" dirty="0" err="1" smtClean="0">
                          <a:solidFill>
                            <a:srgbClr val="FF0000"/>
                          </a:solidFill>
                          <a:effectLst/>
                          <a:latin typeface="Times New Roman" panose="02020603050405020304" pitchFamily="18" charset="0"/>
                          <a:ea typeface="+mn-ea"/>
                          <a:cs typeface="Times New Roman" panose="02020603050405020304" pitchFamily="18" charset="0"/>
                        </a:rPr>
                        <a:t>sgk</a:t>
                      </a:r>
                      <a:r>
                        <a:rPr lang="en-US" sz="2800" b="1" kern="1200" dirty="0" smtClean="0">
                          <a:solidFill>
                            <a:srgbClr val="FF0000"/>
                          </a:solidFill>
                          <a:effectLst/>
                          <a:latin typeface="Times New Roman" panose="02020603050405020304" pitchFamily="18" charset="0"/>
                          <a:ea typeface="+mn-ea"/>
                          <a:cs typeface="Times New Roman" panose="02020603050405020304" pitchFamily="18" charset="0"/>
                        </a:rPr>
                        <a:t> - &gt; </a:t>
                      </a:r>
                      <a:r>
                        <a:rPr lang="en-US" sz="2800" b="1" kern="1200" dirty="0" err="1" smtClean="0">
                          <a:solidFill>
                            <a:srgbClr val="FF0000"/>
                          </a:solidFill>
                          <a:effectLst/>
                          <a:latin typeface="Times New Roman" panose="02020603050405020304" pitchFamily="18" charset="0"/>
                          <a:ea typeface="+mn-ea"/>
                          <a:cs typeface="Times New Roman" panose="02020603050405020304" pitchFamily="18" charset="0"/>
                        </a:rPr>
                        <a:t>Trả</a:t>
                      </a:r>
                      <a:r>
                        <a:rPr lang="en-US" sz="2800" b="1"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b="1" kern="1200" dirty="0" err="1" smtClean="0">
                          <a:solidFill>
                            <a:srgbClr val="FF0000"/>
                          </a:solidFill>
                          <a:effectLst/>
                          <a:latin typeface="Times New Roman" panose="02020603050405020304" pitchFamily="18" charset="0"/>
                          <a:ea typeface="+mn-ea"/>
                          <a:cs typeface="Times New Roman" panose="02020603050405020304" pitchFamily="18" charset="0"/>
                        </a:rPr>
                        <a:t>lời</a:t>
                      </a:r>
                      <a:r>
                        <a:rPr lang="en-US" sz="2800" b="1"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b="1" kern="1200" dirty="0" err="1" smtClean="0">
                          <a:solidFill>
                            <a:srgbClr val="FF0000"/>
                          </a:solidFill>
                          <a:effectLst/>
                          <a:latin typeface="Times New Roman" panose="02020603050405020304" pitchFamily="18" charset="0"/>
                          <a:ea typeface="+mn-ea"/>
                          <a:cs typeface="Times New Roman" panose="02020603050405020304" pitchFamily="18" charset="0"/>
                        </a:rPr>
                        <a:t>các</a:t>
                      </a:r>
                      <a:r>
                        <a:rPr lang="en-US" sz="2800" b="1"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b="1" kern="1200" dirty="0" err="1" smtClean="0">
                          <a:solidFill>
                            <a:srgbClr val="FF0000"/>
                          </a:solidFill>
                          <a:effectLst/>
                          <a:latin typeface="Times New Roman" panose="02020603050405020304" pitchFamily="18" charset="0"/>
                          <a:ea typeface="+mn-ea"/>
                          <a:cs typeface="Times New Roman" panose="02020603050405020304" pitchFamily="18" charset="0"/>
                        </a:rPr>
                        <a:t>câu</a:t>
                      </a:r>
                      <a:r>
                        <a:rPr lang="en-US" sz="2800" b="1"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b="1" kern="1200" dirty="0" err="1" smtClean="0">
                          <a:solidFill>
                            <a:srgbClr val="FF0000"/>
                          </a:solidFill>
                          <a:effectLst/>
                          <a:latin typeface="Times New Roman" panose="02020603050405020304" pitchFamily="18" charset="0"/>
                          <a:ea typeface="+mn-ea"/>
                          <a:cs typeface="Times New Roman" panose="02020603050405020304" pitchFamily="18" charset="0"/>
                        </a:rPr>
                        <a:t>hỏi</a:t>
                      </a:r>
                      <a:r>
                        <a:rPr lang="en-US" sz="2800" b="1" kern="1200" dirty="0" smtClean="0">
                          <a:solidFill>
                            <a:srgbClr val="FF0000"/>
                          </a:solidFill>
                          <a:effectLst/>
                          <a:latin typeface="Times New Roman" panose="02020603050405020304" pitchFamily="18" charset="0"/>
                          <a:ea typeface="+mn-ea"/>
                          <a:cs typeface="Times New Roman" panose="02020603050405020304" pitchFamily="18" charset="0"/>
                        </a:rPr>
                        <a:t>:</a:t>
                      </a:r>
                      <a:endParaRPr lang="en-US" sz="2800" b="0" kern="1200" dirty="0" smtClean="0">
                        <a:solidFill>
                          <a:srgbClr val="FF0000"/>
                        </a:solidFill>
                        <a:effectLst/>
                        <a:latin typeface="Times New Roman" panose="02020603050405020304" pitchFamily="18" charset="0"/>
                        <a:ea typeface="+mn-ea"/>
                        <a:cs typeface="Times New Roman" panose="02020603050405020304" pitchFamily="18"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2800" b="1" i="1" u="sng" kern="1200" dirty="0" err="1" smtClean="0">
                          <a:solidFill>
                            <a:srgbClr val="FF0000"/>
                          </a:solidFill>
                          <a:effectLst/>
                          <a:latin typeface="Times New Roman" panose="02020603050405020304" pitchFamily="18" charset="0"/>
                          <a:ea typeface="+mn-ea"/>
                          <a:cs typeface="Times New Roman" panose="02020603050405020304" pitchFamily="18" charset="0"/>
                        </a:rPr>
                        <a:t>Câu</a:t>
                      </a:r>
                      <a:r>
                        <a:rPr lang="en-US" sz="2800" b="1" i="1" u="sng" kern="1200" dirty="0" smtClean="0">
                          <a:solidFill>
                            <a:srgbClr val="FF0000"/>
                          </a:solidFill>
                          <a:effectLst/>
                          <a:latin typeface="Times New Roman" panose="02020603050405020304" pitchFamily="18" charset="0"/>
                          <a:ea typeface="+mn-ea"/>
                          <a:cs typeface="Times New Roman" panose="02020603050405020304" pitchFamily="18" charset="0"/>
                        </a:rPr>
                        <a:t> 1.</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Thiết</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bị</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nào</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đang</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được</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kết</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nối</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vào</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mạng</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i="0" u="sng" strike="noStrike" kern="1200" dirty="0" smtClean="0">
                        <a:solidFill>
                          <a:srgbClr val="FF0000"/>
                        </a:solidFill>
                        <a:effectLst/>
                        <a:latin typeface="Times New Roman" panose="02020603050405020304" pitchFamily="18" charset="0"/>
                        <a:ea typeface="+mn-ea"/>
                        <a:cs typeface="Times New Roman" panose="02020603050405020304" pitchFamily="18"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2800" b="1" i="1" u="sng" kern="1200" dirty="0" err="1" smtClean="0">
                          <a:solidFill>
                            <a:srgbClr val="FF0000"/>
                          </a:solidFill>
                          <a:effectLst/>
                          <a:latin typeface="Times New Roman" panose="02020603050405020304" pitchFamily="18" charset="0"/>
                          <a:ea typeface="+mn-ea"/>
                          <a:cs typeface="Times New Roman" panose="02020603050405020304" pitchFamily="18" charset="0"/>
                        </a:rPr>
                        <a:t>Câu</a:t>
                      </a:r>
                      <a:r>
                        <a:rPr lang="en-US" sz="2800" b="1" i="1" u="sng" kern="1200" dirty="0" smtClean="0">
                          <a:solidFill>
                            <a:srgbClr val="FF0000"/>
                          </a:solidFill>
                          <a:effectLst/>
                          <a:latin typeface="Times New Roman" panose="02020603050405020304" pitchFamily="18" charset="0"/>
                          <a:ea typeface="+mn-ea"/>
                          <a:cs typeface="Times New Roman" panose="02020603050405020304" pitchFamily="18" charset="0"/>
                        </a:rPr>
                        <a:t> 2.</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Kết</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nối</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với</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nhau</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như</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thế</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nào</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sz="2800" b="1" i="1" u="sng" kern="1200" dirty="0" smtClean="0">
                        <a:solidFill>
                          <a:srgbClr val="FF0000"/>
                        </a:solidFill>
                        <a:effectLst/>
                        <a:latin typeface="Times New Roman" panose="02020603050405020304" pitchFamily="18" charset="0"/>
                        <a:ea typeface="+mn-ea"/>
                        <a:cs typeface="Times New Roman" panose="02020603050405020304" pitchFamily="18"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2800" b="1" i="1" u="sng" kern="1200" dirty="0" err="1" smtClean="0">
                          <a:solidFill>
                            <a:srgbClr val="FF0000"/>
                          </a:solidFill>
                          <a:effectLst/>
                          <a:latin typeface="Times New Roman" panose="02020603050405020304" pitchFamily="18" charset="0"/>
                          <a:ea typeface="+mn-ea"/>
                          <a:cs typeface="Times New Roman" panose="02020603050405020304" pitchFamily="18" charset="0"/>
                        </a:rPr>
                        <a:t>Câu</a:t>
                      </a:r>
                      <a:r>
                        <a:rPr lang="en-US" sz="2800" b="1" i="1" u="sng" kern="1200" dirty="0" smtClean="0">
                          <a:solidFill>
                            <a:srgbClr val="FF0000"/>
                          </a:solidFill>
                          <a:effectLst/>
                          <a:latin typeface="Times New Roman" panose="02020603050405020304" pitchFamily="18" charset="0"/>
                          <a:ea typeface="+mn-ea"/>
                          <a:cs typeface="Times New Roman" panose="02020603050405020304" pitchFamily="18" charset="0"/>
                        </a:rPr>
                        <a:t> 3.</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Kết</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nối</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qua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các</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vật</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trung</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gian</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nào</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a:t>
                      </a:r>
                    </a:p>
                  </a:txBody>
                  <a:tcPr marT="45715" marB="45715">
                    <a:blipFill>
                      <a:blip r:embed="rId2"/>
                      <a:tile tx="0" ty="0" sx="100000" sy="100000" flip="none" algn="tl"/>
                    </a:blipFill>
                  </a:tcPr>
                </a:tc>
                <a:extLst>
                  <a:ext uri="{0D108BD9-81ED-4DB2-BD59-A6C34878D82A}">
                    <a16:rowId xmlns:a16="http://schemas.microsoft.com/office/drawing/2014/main" val="10001"/>
                  </a:ext>
                </a:extLst>
              </a:tr>
            </a:tbl>
          </a:graphicData>
        </a:graphic>
      </p:graphicFrame>
      <p:sp>
        <p:nvSpPr>
          <p:cNvPr id="7" name="TextBox 6"/>
          <p:cNvSpPr txBox="1"/>
          <p:nvPr/>
        </p:nvSpPr>
        <p:spPr>
          <a:xfrm>
            <a:off x="844550" y="3121025"/>
            <a:ext cx="10837863" cy="3384550"/>
          </a:xfrm>
          <a:prstGeom prst="rect">
            <a:avLst/>
          </a:prstGeom>
          <a:noFill/>
        </p:spPr>
        <p:txBody>
          <a:bodyPr>
            <a:spAutoFit/>
          </a:bodyPr>
          <a:lstStyle/>
          <a:p>
            <a:pPr marL="285750" indent="-285750" fontAlgn="auto">
              <a:spcBef>
                <a:spcPts val="0"/>
              </a:spcBef>
              <a:spcAft>
                <a:spcPts val="0"/>
              </a:spcAft>
              <a:buFont typeface="Symbol" panose="05050102010706020507" pitchFamily="18" charset="2"/>
              <a:buChar char="Þ"/>
              <a:defRPr/>
            </a:pPr>
            <a:r>
              <a:rPr lang="en-US" sz="2800" i="1" dirty="0" err="1">
                <a:latin typeface="Times New Roman" panose="02020603050405020304" pitchFamily="18" charset="0"/>
                <a:cs typeface="Times New Roman" panose="02020603050405020304" pitchFamily="18" charset="0"/>
              </a:rPr>
              <a:t>Tất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thiết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bị</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có</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trong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hình</a:t>
            </a:r>
            <a:r>
              <a:rPr lang="en-US" sz="2800" i="1" dirty="0">
                <a:latin typeface="Times New Roman" panose="02020603050405020304" pitchFamily="18" charset="0"/>
                <a:cs typeface="Times New Roman" panose="02020603050405020304" pitchFamily="18" charset="0"/>
              </a:rPr>
              <a:t> 2.1 </a:t>
            </a:r>
            <a:r>
              <a:rPr lang="en-US" sz="2800" i="1" dirty="0" err="1">
                <a:latin typeface="Times New Roman" panose="02020603050405020304" pitchFamily="18" charset="0"/>
                <a:cs typeface="Times New Roman" panose="02020603050405020304" pitchFamily="18" charset="0"/>
              </a:rPr>
              <a:t>đều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được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nối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mạng</a:t>
            </a:r>
            <a:endParaRPr lang="en-US" sz="2800" i="1" dirty="0">
              <a:latin typeface="Times New Roman" panose="02020603050405020304" pitchFamily="18" charset="0"/>
              <a:cs typeface="Times New Roman" panose="02020603050405020304" pitchFamily="18" charset="0"/>
            </a:endParaRPr>
          </a:p>
          <a:p>
            <a:pPr marL="285750" indent="-285750" fontAlgn="auto">
              <a:spcBef>
                <a:spcPts val="0"/>
              </a:spcBef>
              <a:spcAft>
                <a:spcPts val="0"/>
              </a:spcAft>
              <a:buFont typeface="Symbol" panose="05050102010706020507" pitchFamily="18" charset="2"/>
              <a:buChar char="Þ"/>
              <a:defRPr/>
            </a:pPr>
            <a:endParaRPr lang="en-US" sz="2800" i="1"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en-US" sz="2800" i="1" dirty="0">
                <a:latin typeface="Times New Roman" panose="02020603050405020304" pitchFamily="18" charset="0"/>
                <a:cs typeface="Times New Roman" panose="02020603050405020304" pitchFamily="18" charset="0"/>
              </a:rPr>
              <a:t>=&gt; </a:t>
            </a:r>
            <a:r>
              <a:rPr lang="en-US" sz="2800" i="1" dirty="0" err="1">
                <a:latin typeface="Times New Roman" panose="02020603050405020304" pitchFamily="18" charset="0"/>
                <a:cs typeface="Times New Roman" panose="02020603050405020304" pitchFamily="18" charset="0"/>
              </a:rPr>
              <a:t>Chúng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được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nối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với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nhau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bằng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dây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dẫn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mạng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hoặc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sóng</a:t>
            </a:r>
            <a:r>
              <a:rPr lang="en-US" sz="2800" i="1" dirty="0">
                <a:latin typeface="Times New Roman" panose="02020603050405020304" pitchFamily="18" charset="0"/>
                <a:cs typeface="Times New Roman" panose="02020603050405020304" pitchFamily="18" charset="0"/>
              </a:rPr>
              <a:t> ô </a:t>
            </a:r>
            <a:r>
              <a:rPr lang="en-US" sz="2800" i="1" dirty="0" err="1">
                <a:latin typeface="Times New Roman" panose="02020603050405020304" pitchFamily="18" charset="0"/>
                <a:cs typeface="Times New Roman" panose="02020603050405020304" pitchFamily="18" charset="0"/>
              </a:rPr>
              <a:t>tuyến</a:t>
            </a:r>
            <a:r>
              <a:rPr lang="en-US" sz="2800" i="1" dirty="0">
                <a:latin typeface="Times New Roman" panose="02020603050405020304" pitchFamily="18" charset="0"/>
                <a:cs typeface="Times New Roman" panose="02020603050405020304" pitchFamily="18" charset="0"/>
              </a:rPr>
              <a:t>.</a:t>
            </a:r>
          </a:p>
          <a:p>
            <a:pPr marL="285750" indent="-285750" fontAlgn="auto">
              <a:spcBef>
                <a:spcPts val="0"/>
              </a:spcBef>
              <a:spcAft>
                <a:spcPts val="0"/>
              </a:spcAft>
              <a:buFont typeface="Symbol" panose="05050102010706020507" pitchFamily="18" charset="2"/>
              <a:buChar char="Þ"/>
              <a:defRPr/>
            </a:pPr>
            <a:endParaRPr lang="en-US" sz="2800" i="1"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en-US" sz="2800" i="1" dirty="0">
                <a:latin typeface="Times New Roman" panose="02020603050405020304" pitchFamily="18" charset="0"/>
                <a:cs typeface="Times New Roman" panose="02020603050405020304" pitchFamily="18" charset="0"/>
              </a:rPr>
              <a:t>=&gt; </a:t>
            </a:r>
            <a:r>
              <a:rPr lang="en-US" sz="2800" i="1" dirty="0" err="1">
                <a:latin typeface="Times New Roman" panose="02020603050405020304" pitchFamily="18" charset="0"/>
                <a:cs typeface="Times New Roman" panose="02020603050405020304" pitchFamily="18" charset="0"/>
              </a:rPr>
              <a:t>Bộ</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chuyển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mạch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bộ</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định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tuyến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không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dây</a:t>
            </a:r>
            <a:endParaRPr lang="en-US" sz="2800" u="sng" dirty="0">
              <a:latin typeface="Times New Roman" panose="02020603050405020304" pitchFamily="18" charset="0"/>
              <a:cs typeface="Times New Roman" panose="02020603050405020304" pitchFamily="18" charset="0"/>
            </a:endParaRPr>
          </a:p>
          <a:p>
            <a:pPr fontAlgn="auto">
              <a:spcBef>
                <a:spcPts val="0"/>
              </a:spcBef>
              <a:spcAft>
                <a:spcPts val="0"/>
              </a:spcAft>
              <a:defRPr/>
            </a:pPr>
            <a:endParaRPr lang="en-US" sz="2800" u="sng" dirty="0">
              <a:latin typeface="Times New Roman" panose="02020603050405020304" pitchFamily="18" charset="0"/>
              <a:cs typeface="Times New Roman" panose="02020603050405020304" pitchFamily="18" charset="0"/>
            </a:endParaRPr>
          </a:p>
          <a:p>
            <a:pPr fontAlgn="auto">
              <a:spcBef>
                <a:spcPts val="0"/>
              </a:spcBef>
              <a:spcAft>
                <a:spcPts val="0"/>
              </a:spcAft>
              <a:defRPr/>
            </a:pPr>
            <a:endParaRPr lang="en-US" sz="2800" dirty="0">
              <a:latin typeface="Times New Roman" panose="02020603050405020304" pitchFamily="18" charset="0"/>
              <a:cs typeface="Times New Roman" panose="02020603050405020304" pitchFamily="18" charset="0"/>
            </a:endParaRPr>
          </a:p>
          <a:p>
            <a:pPr marL="285750" indent="-285750" fontAlgn="auto">
              <a:spcBef>
                <a:spcPts val="0"/>
              </a:spcBef>
              <a:spcAft>
                <a:spcPts val="0"/>
              </a:spcAft>
              <a:buFont typeface="Symbol" panose="05050102010706020507" pitchFamily="18" charset="2"/>
              <a:buChar char="Þ"/>
              <a:defRPr/>
            </a:pPr>
            <a:endParaRPr lang="en-US" sz="2000" dirty="0">
              <a:latin typeface="+mn-lt"/>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4"/>
          <p:cNvSpPr txBox="1">
            <a:spLocks noChangeArrowheads="1"/>
          </p:cNvSpPr>
          <p:nvPr/>
        </p:nvSpPr>
        <p:spPr bwMode="auto">
          <a:xfrm>
            <a:off x="463550" y="-76200"/>
            <a:ext cx="67183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800" b="1">
                <a:solidFill>
                  <a:srgbClr val="7030A0"/>
                </a:solidFill>
                <a:latin typeface="Times New Roman" pitchFamily="18" charset="0"/>
                <a:cs typeface="Times New Roman" pitchFamily="18" charset="0"/>
              </a:rPr>
              <a:t>2. Các thành phần của mạng máy tính</a:t>
            </a:r>
            <a:endParaRPr lang="en-US" sz="2800">
              <a:solidFill>
                <a:srgbClr val="7030A0"/>
              </a:solidFill>
              <a:latin typeface="Times New Roman" pitchFamily="18" charset="0"/>
              <a:cs typeface="Times New Roman" pitchFamily="18" charset="0"/>
            </a:endParaRPr>
          </a:p>
          <a:p>
            <a:pPr eaLnBrk="1" hangingPunct="1"/>
            <a:endParaRPr lang="en-US" sz="2000">
              <a:solidFill>
                <a:srgbClr val="7030A0"/>
              </a:solidFill>
            </a:endParaRPr>
          </a:p>
        </p:txBody>
      </p:sp>
      <p:graphicFrame>
        <p:nvGraphicFramePr>
          <p:cNvPr id="6" name="Table 5"/>
          <p:cNvGraphicFramePr>
            <a:graphicFrameLocks noGrp="1"/>
          </p:cNvGraphicFramePr>
          <p:nvPr/>
        </p:nvGraphicFramePr>
        <p:xfrm>
          <a:off x="331788" y="468313"/>
          <a:ext cx="11669712" cy="6180137"/>
        </p:xfrm>
        <a:graphic>
          <a:graphicData uri="http://schemas.openxmlformats.org/drawingml/2006/table">
            <a:tbl>
              <a:tblPr firstRow="1" bandRow="1">
                <a:tableStyleId>{5C22544A-7EE6-4342-B048-85BDC9FD1C3A}</a:tableStyleId>
              </a:tblPr>
              <a:tblGrid>
                <a:gridCol w="11669712">
                  <a:extLst>
                    <a:ext uri="{9D8B030D-6E8A-4147-A177-3AD203B41FA5}">
                      <a16:colId xmlns:a16="http://schemas.microsoft.com/office/drawing/2014/main" val="20000"/>
                    </a:ext>
                  </a:extLst>
                </a:gridCol>
              </a:tblGrid>
              <a:tr h="46170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300" dirty="0" smtClean="0">
                          <a:solidFill>
                            <a:srgbClr val="FF0000"/>
                          </a:solidFill>
                          <a:latin typeface="Times New Roman" panose="02020603050405020304" pitchFamily="18" charset="0"/>
                          <a:cs typeface="Times New Roman" panose="02020603050405020304" pitchFamily="18" charset="0"/>
                        </a:rPr>
                        <a:t>PHIẾU</a:t>
                      </a:r>
                      <a:r>
                        <a:rPr lang="en-US" sz="2300" baseline="0" dirty="0" smtClean="0">
                          <a:solidFill>
                            <a:srgbClr val="FF0000"/>
                          </a:solidFill>
                          <a:latin typeface="Times New Roman" panose="02020603050405020304" pitchFamily="18" charset="0"/>
                          <a:cs typeface="Times New Roman" panose="02020603050405020304" pitchFamily="18" charset="0"/>
                        </a:rPr>
                        <a:t> HỌC TẬP SỐ 3</a:t>
                      </a:r>
                      <a:endParaRPr lang="en-US" sz="2300" dirty="0" smtClean="0">
                        <a:solidFill>
                          <a:srgbClr val="FF0000"/>
                        </a:solidFill>
                        <a:latin typeface="Times New Roman" panose="02020603050405020304" pitchFamily="18" charset="0"/>
                        <a:cs typeface="Times New Roman" panose="02020603050405020304" pitchFamily="18" charset="0"/>
                      </a:endParaRPr>
                    </a:p>
                  </a:txBody>
                  <a:tcPr marL="91438" marR="91438" marT="45714" marB="45714">
                    <a:blipFill>
                      <a:blip r:embed="rId2"/>
                      <a:tile tx="0" ty="0" sx="100000" sy="100000" flip="none" algn="tl"/>
                    </a:blipFill>
                  </a:tcPr>
                </a:tc>
                <a:extLst>
                  <a:ext uri="{0D108BD9-81ED-4DB2-BD59-A6C34878D82A}">
                    <a16:rowId xmlns:a16="http://schemas.microsoft.com/office/drawing/2014/main" val="10000"/>
                  </a:ext>
                </a:extLst>
              </a:tr>
              <a:tr h="5718430">
                <a:tc>
                  <a:txBody>
                    <a:bodyPr/>
                    <a:lstStyle/>
                    <a:p>
                      <a:pPr marL="457200" marR="0" lvl="1" indent="0" algn="just" defTabSz="914400" rtl="0" eaLnBrk="1" fontAlgn="auto" latinLnBrk="0" hangingPunct="1">
                        <a:lnSpc>
                          <a:spcPct val="100000"/>
                        </a:lnSpc>
                        <a:spcBef>
                          <a:spcPts val="0"/>
                        </a:spcBef>
                        <a:spcAft>
                          <a:spcPts val="0"/>
                        </a:spcAft>
                        <a:buClrTx/>
                        <a:buSzTx/>
                        <a:buFontTx/>
                        <a:buNone/>
                        <a:tabLst/>
                        <a:defRPr/>
                      </a:pPr>
                      <a:endParaRPr lang="en-US" sz="2300" dirty="0" smtClean="0">
                        <a:solidFill>
                          <a:schemeClr val="bg1"/>
                        </a:solidFill>
                        <a:effectLst/>
                        <a:latin typeface="Times New Roman" panose="02020603050405020304" pitchFamily="18" charset="0"/>
                        <a:cs typeface="Times New Roman" panose="02020603050405020304" pitchFamily="18" charset="0"/>
                      </a:endParaRPr>
                    </a:p>
                  </a:txBody>
                  <a:tcPr marL="91438" marR="91438" marT="45714" marB="45714">
                    <a:solidFill>
                      <a:srgbClr val="243917"/>
                    </a:solidFill>
                  </a:tcPr>
                </a:tc>
                <a:extLst>
                  <a:ext uri="{0D108BD9-81ED-4DB2-BD59-A6C34878D82A}">
                    <a16:rowId xmlns:a16="http://schemas.microsoft.com/office/drawing/2014/main" val="10001"/>
                  </a:ext>
                </a:extLst>
              </a:tr>
            </a:tbl>
          </a:graphicData>
        </a:graphic>
      </p:graphicFrame>
      <p:sp>
        <p:nvSpPr>
          <p:cNvPr id="3" name="TextBox 2"/>
          <p:cNvSpPr txBox="1"/>
          <p:nvPr/>
        </p:nvSpPr>
        <p:spPr>
          <a:xfrm>
            <a:off x="463550" y="1057275"/>
            <a:ext cx="11445875" cy="5478463"/>
          </a:xfrm>
          <a:prstGeom prst="rect">
            <a:avLst/>
          </a:prstGeom>
          <a:blipFill>
            <a:blip r:embed="rId3"/>
            <a:tile tx="0" ty="0" sx="100000" sy="100000" flip="none" algn="tl"/>
          </a:blipFill>
        </p:spPr>
        <p:txBody>
          <a:bodyPr>
            <a:spAutoFit/>
          </a:bodyPr>
          <a:lstStyle/>
          <a:p>
            <a:pPr fontAlgn="auto">
              <a:spcBef>
                <a:spcPts val="0"/>
              </a:spcBef>
              <a:spcAft>
                <a:spcPts val="0"/>
              </a:spcAft>
              <a:buFont typeface="Symbol" pitchFamily="18" charset="2"/>
              <a:buChar char="Þ"/>
              <a:defRPr/>
            </a:pPr>
            <a:r>
              <a:rPr lang="en-US" sz="2300" i="1" dirty="0" err="1">
                <a:latin typeface="Times New Roman" panose="02020603050405020304" pitchFamily="18" charset="0"/>
                <a:cs typeface="Times New Roman" panose="02020603050405020304" pitchFamily="18" charset="0"/>
              </a:rPr>
              <a:t>Gồm</a:t>
            </a:r>
            <a:r>
              <a:rPr lang="en-US" sz="2300" i="1" dirty="0">
                <a:latin typeface="Times New Roman" panose="02020603050405020304" pitchFamily="18" charset="0"/>
                <a:cs typeface="Times New Roman" panose="02020603050405020304" pitchFamily="18" charset="0"/>
              </a:rPr>
              <a:t> 3 </a:t>
            </a:r>
            <a:r>
              <a:rPr lang="en-US" sz="2300" i="1" dirty="0" err="1">
                <a:latin typeface="Times New Roman" panose="02020603050405020304" pitchFamily="18" charset="0"/>
                <a:cs typeface="Times New Roman" panose="02020603050405020304" pitchFamily="18" charset="0"/>
              </a:rPr>
              <a:t>thành</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phần</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Thiết</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bị</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đầu</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cuối</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thiết</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bị</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kết</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nối</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bao</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gồm</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cả</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đường</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truyền</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dữ</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liệu</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và</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phẩn</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mềm</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mạng</a:t>
            </a:r>
            <a:r>
              <a:rPr lang="en-US" sz="2300" i="1" dirty="0">
                <a:latin typeface="Times New Roman" panose="02020603050405020304" pitchFamily="18" charset="0"/>
                <a:cs typeface="Times New Roman" panose="02020603050405020304" pitchFamily="18" charset="0"/>
              </a:rPr>
              <a:t>.</a:t>
            </a:r>
          </a:p>
          <a:p>
            <a:pPr algn="just" fontAlgn="auto">
              <a:spcBef>
                <a:spcPts val="0"/>
              </a:spcBef>
              <a:spcAft>
                <a:spcPts val="0"/>
              </a:spcAft>
              <a:buFont typeface="Symbol" pitchFamily="18" charset="2"/>
              <a:buChar char="Þ"/>
              <a:defRPr/>
            </a:pPr>
            <a:r>
              <a:rPr lang="vi-VN" sz="2300" i="1" dirty="0">
                <a:latin typeface="Times New Roman" panose="02020603050405020304" pitchFamily="18" charset="0"/>
                <a:cs typeface="Times New Roman" panose="02020603050405020304" pitchFamily="18" charset="0"/>
              </a:rPr>
              <a:t>- Thiết bị đầu cuối</a:t>
            </a:r>
            <a:r>
              <a:rPr lang="fr-FR" sz="2300" i="1" dirty="0">
                <a:latin typeface="Times New Roman" panose="02020603050405020304" pitchFamily="18" charset="0"/>
                <a:cs typeface="Times New Roman" panose="02020603050405020304" pitchFamily="18" charset="0"/>
              </a:rPr>
              <a:t>: </a:t>
            </a:r>
            <a:r>
              <a:rPr lang="vi-VN" sz="2300" i="1" dirty="0">
                <a:latin typeface="Times New Roman" panose="02020603050405020304" pitchFamily="18" charset="0"/>
                <a:cs typeface="Times New Roman" panose="02020603050405020304" pitchFamily="18" charset="0"/>
              </a:rPr>
              <a:t> như điểm bắt đầu hoặc kết thúc của mạng lưới - gồm các thiết bị trong hình: Máy tính để bàn, máy chủ, điện thoại thông minh …</a:t>
            </a:r>
            <a:endParaRPr lang="en-US" sz="2300" dirty="0">
              <a:latin typeface="Times New Roman" panose="02020603050405020304" pitchFamily="18" charset="0"/>
              <a:cs typeface="Times New Roman" panose="02020603050405020304" pitchFamily="18" charset="0"/>
            </a:endParaRPr>
          </a:p>
          <a:p>
            <a:pPr algn="ctr" fontAlgn="t">
              <a:spcBef>
                <a:spcPts val="0"/>
              </a:spcBef>
              <a:spcAft>
                <a:spcPts val="0"/>
              </a:spcAft>
              <a:defRPr/>
            </a:pPr>
            <a:r>
              <a:rPr lang="en-US" sz="2300" dirty="0">
                <a:latin typeface="Times New Roman" panose="02020603050405020304" pitchFamily="18" charset="0"/>
                <a:cs typeface="Times New Roman" panose="02020603050405020304" pitchFamily="18" charset="0"/>
              </a:rPr>
              <a:t>      </a:t>
            </a:r>
            <a:r>
              <a:rPr lang="vi-VN" sz="2300" i="1" dirty="0">
                <a:latin typeface="Times New Roman" panose="02020603050405020304" pitchFamily="18" charset="0"/>
                <a:cs typeface="Times New Roman" panose="02020603050405020304" pitchFamily="18" charset="0"/>
              </a:rPr>
              <a:t>- Thiết bị kết nối: Dùng kết nối các thiết bị đầu cuối với nhau và điều tiết các hoạt động chia sẻ giống như các giao lộ và người cảnh sát giao thông tại mộ</a:t>
            </a:r>
            <a:r>
              <a:rPr lang="en-US" sz="2400" b="1" dirty="0">
                <a:latin typeface="Times New Roman"/>
                <a:cs typeface="Times New Roman"/>
              </a:rPr>
              <a:t>PHIẾU HỌC TẬP SỐ 3</a:t>
            </a:r>
          </a:p>
          <a:p>
            <a:pPr marL="457200" algn="just" fontAlgn="auto">
              <a:spcBef>
                <a:spcPts val="0"/>
              </a:spcBef>
              <a:spcAft>
                <a:spcPts val="0"/>
              </a:spcAft>
              <a:defRPr/>
            </a:pPr>
            <a:r>
              <a:rPr lang="en-US" sz="2400" b="1" i="1" dirty="0" err="1">
                <a:latin typeface="Times New Roman"/>
                <a:cs typeface="Times New Roman"/>
              </a:rPr>
              <a:t>Phần</a:t>
            </a:r>
            <a:r>
              <a:rPr lang="en-US" sz="2400" b="1" i="1" dirty="0">
                <a:latin typeface="Times New Roman"/>
                <a:cs typeface="Times New Roman"/>
              </a:rPr>
              <a:t> 2:</a:t>
            </a:r>
            <a:r>
              <a:rPr lang="en-US" sz="2400" b="1" dirty="0">
                <a:latin typeface="Times New Roman"/>
                <a:cs typeface="Times New Roman"/>
              </a:rPr>
              <a:t> </a:t>
            </a:r>
            <a:r>
              <a:rPr lang="en-US" sz="2400" b="1" dirty="0" err="1">
                <a:latin typeface="Times New Roman"/>
                <a:cs typeface="Times New Roman"/>
              </a:rPr>
              <a:t>Đọc</a:t>
            </a:r>
            <a:r>
              <a:rPr lang="en-US" sz="2400" b="1" dirty="0">
                <a:latin typeface="Times New Roman"/>
                <a:cs typeface="Times New Roman"/>
              </a:rPr>
              <a:t> </a:t>
            </a:r>
            <a:r>
              <a:rPr lang="en-US" sz="2400" b="1" dirty="0" err="1">
                <a:latin typeface="Times New Roman"/>
                <a:cs typeface="Times New Roman"/>
              </a:rPr>
              <a:t>thông</a:t>
            </a:r>
            <a:r>
              <a:rPr lang="en-US" sz="2400" b="1" dirty="0">
                <a:latin typeface="Times New Roman"/>
                <a:cs typeface="Times New Roman"/>
              </a:rPr>
              <a:t> tin </a:t>
            </a:r>
            <a:r>
              <a:rPr lang="en-US" sz="2400" b="1" dirty="0" err="1">
                <a:latin typeface="Times New Roman"/>
                <a:cs typeface="Times New Roman"/>
              </a:rPr>
              <a:t>trong</a:t>
            </a:r>
            <a:r>
              <a:rPr lang="en-US" sz="2400" b="1" dirty="0">
                <a:latin typeface="Times New Roman"/>
                <a:cs typeface="Times New Roman"/>
              </a:rPr>
              <a:t> SGK  (</a:t>
            </a:r>
            <a:r>
              <a:rPr lang="en-US" sz="2400" b="1" dirty="0" err="1">
                <a:latin typeface="Times New Roman"/>
                <a:cs typeface="Times New Roman"/>
              </a:rPr>
              <a:t>trang</a:t>
            </a:r>
            <a:r>
              <a:rPr lang="en-US" sz="2400" b="1" dirty="0">
                <a:latin typeface="Times New Roman"/>
                <a:cs typeface="Times New Roman"/>
              </a:rPr>
              <a:t> 18)- &gt; </a:t>
            </a:r>
            <a:r>
              <a:rPr lang="en-US" sz="2400" b="1" dirty="0" err="1">
                <a:latin typeface="Times New Roman"/>
                <a:cs typeface="Times New Roman"/>
              </a:rPr>
              <a:t>Trả</a:t>
            </a:r>
            <a:r>
              <a:rPr lang="en-US" sz="2400" b="1" dirty="0">
                <a:latin typeface="Times New Roman"/>
                <a:cs typeface="Times New Roman"/>
              </a:rPr>
              <a:t> </a:t>
            </a:r>
            <a:r>
              <a:rPr lang="en-US" sz="2400" b="1" dirty="0" err="1">
                <a:latin typeface="Times New Roman"/>
                <a:cs typeface="Times New Roman"/>
              </a:rPr>
              <a:t>lời</a:t>
            </a:r>
            <a:r>
              <a:rPr lang="en-US" sz="2400" b="1" dirty="0">
                <a:latin typeface="Times New Roman"/>
                <a:cs typeface="Times New Roman"/>
              </a:rPr>
              <a:t> </a:t>
            </a:r>
            <a:r>
              <a:rPr lang="en-US" sz="2400" b="1" dirty="0" err="1">
                <a:latin typeface="Times New Roman"/>
                <a:cs typeface="Times New Roman"/>
              </a:rPr>
              <a:t>các</a:t>
            </a:r>
            <a:r>
              <a:rPr lang="en-US" sz="2400" b="1" dirty="0">
                <a:latin typeface="Times New Roman"/>
                <a:cs typeface="Times New Roman"/>
              </a:rPr>
              <a:t> </a:t>
            </a:r>
            <a:r>
              <a:rPr lang="en-US" sz="2400" b="1" dirty="0" err="1">
                <a:latin typeface="Times New Roman"/>
                <a:cs typeface="Times New Roman"/>
              </a:rPr>
              <a:t>câu</a:t>
            </a:r>
            <a:r>
              <a:rPr lang="en-US" sz="2400" b="1" dirty="0">
                <a:latin typeface="Times New Roman"/>
                <a:cs typeface="Times New Roman"/>
              </a:rPr>
              <a:t> </a:t>
            </a:r>
            <a:r>
              <a:rPr lang="en-US" sz="2400" b="1" dirty="0" err="1">
                <a:latin typeface="Times New Roman"/>
                <a:cs typeface="Times New Roman"/>
              </a:rPr>
              <a:t>hỏi</a:t>
            </a:r>
            <a:r>
              <a:rPr lang="en-US" sz="2400" b="1" dirty="0">
                <a:latin typeface="Times New Roman"/>
                <a:cs typeface="Times New Roman"/>
              </a:rPr>
              <a:t>:</a:t>
            </a:r>
            <a:endParaRPr lang="en-US" sz="2400" u="sng" dirty="0">
              <a:latin typeface="Times New Roman"/>
              <a:cs typeface="Times New Roman"/>
            </a:endParaRPr>
          </a:p>
          <a:p>
            <a:pPr marL="457200" algn="just" fontAlgn="auto">
              <a:spcBef>
                <a:spcPts val="0"/>
              </a:spcBef>
              <a:spcAft>
                <a:spcPts val="0"/>
              </a:spcAft>
              <a:defRPr/>
            </a:pPr>
            <a:r>
              <a:rPr lang="fr-FR" sz="2400" b="1" i="1" u="sng" dirty="0" err="1">
                <a:latin typeface="Times New Roman"/>
                <a:cs typeface="Times New Roman"/>
              </a:rPr>
              <a:t>Câu</a:t>
            </a:r>
            <a:r>
              <a:rPr lang="fr-FR" sz="2400" b="1" i="1" u="sng" dirty="0">
                <a:latin typeface="Times New Roman"/>
                <a:cs typeface="Times New Roman"/>
              </a:rPr>
              <a:t> 4.</a:t>
            </a:r>
            <a:r>
              <a:rPr lang="fr-FR" sz="2400" u="sng" dirty="0">
                <a:latin typeface="Times New Roman"/>
                <a:cs typeface="Times New Roman"/>
              </a:rPr>
              <a:t> </a:t>
            </a:r>
            <a:r>
              <a:rPr lang="fr-FR" sz="2400" dirty="0" err="1">
                <a:latin typeface="Times New Roman"/>
                <a:cs typeface="Times New Roman"/>
              </a:rPr>
              <a:t>Các</a:t>
            </a:r>
            <a:r>
              <a:rPr lang="fr-FR" sz="2400" dirty="0">
                <a:latin typeface="Times New Roman"/>
                <a:cs typeface="Times New Roman"/>
              </a:rPr>
              <a:t> </a:t>
            </a:r>
            <a:r>
              <a:rPr lang="fr-FR" sz="2400" dirty="0" err="1">
                <a:latin typeface="Times New Roman"/>
                <a:cs typeface="Times New Roman"/>
              </a:rPr>
              <a:t>thành</a:t>
            </a:r>
            <a:r>
              <a:rPr lang="fr-FR" sz="2400" dirty="0">
                <a:latin typeface="Times New Roman"/>
                <a:cs typeface="Times New Roman"/>
              </a:rPr>
              <a:t> </a:t>
            </a:r>
            <a:r>
              <a:rPr lang="fr-FR" sz="2400" dirty="0" err="1">
                <a:latin typeface="Times New Roman"/>
                <a:cs typeface="Times New Roman"/>
              </a:rPr>
              <a:t>phần</a:t>
            </a:r>
            <a:r>
              <a:rPr lang="fr-FR" sz="2400" dirty="0">
                <a:latin typeface="Times New Roman"/>
                <a:cs typeface="Times New Roman"/>
              </a:rPr>
              <a:t> </a:t>
            </a:r>
            <a:r>
              <a:rPr lang="fr-FR" sz="2400" dirty="0" err="1">
                <a:latin typeface="Times New Roman"/>
                <a:cs typeface="Times New Roman"/>
              </a:rPr>
              <a:t>chính</a:t>
            </a:r>
            <a:r>
              <a:rPr lang="fr-FR" sz="2400" dirty="0">
                <a:latin typeface="Times New Roman"/>
                <a:cs typeface="Times New Roman"/>
              </a:rPr>
              <a:t> </a:t>
            </a:r>
            <a:r>
              <a:rPr lang="fr-FR" sz="2400" dirty="0" err="1">
                <a:latin typeface="Times New Roman"/>
                <a:cs typeface="Times New Roman"/>
              </a:rPr>
              <a:t>trong</a:t>
            </a:r>
            <a:r>
              <a:rPr lang="fr-FR" sz="2400" dirty="0">
                <a:latin typeface="Times New Roman"/>
                <a:cs typeface="Times New Roman"/>
              </a:rPr>
              <a:t> </a:t>
            </a:r>
            <a:r>
              <a:rPr lang="fr-FR" sz="2400" dirty="0" err="1">
                <a:latin typeface="Times New Roman"/>
                <a:cs typeface="Times New Roman"/>
              </a:rPr>
              <a:t>mạng</a:t>
            </a:r>
            <a:r>
              <a:rPr lang="fr-FR" sz="2400" dirty="0">
                <a:latin typeface="Times New Roman"/>
                <a:cs typeface="Times New Roman"/>
              </a:rPr>
              <a:t> </a:t>
            </a:r>
            <a:r>
              <a:rPr lang="fr-FR" sz="2400" dirty="0" err="1">
                <a:latin typeface="Times New Roman"/>
                <a:cs typeface="Times New Roman"/>
              </a:rPr>
              <a:t>máy</a:t>
            </a:r>
            <a:r>
              <a:rPr lang="fr-FR" sz="2400" dirty="0">
                <a:latin typeface="Times New Roman"/>
                <a:cs typeface="Times New Roman"/>
              </a:rPr>
              <a:t> </a:t>
            </a:r>
            <a:r>
              <a:rPr lang="fr-FR" sz="2400" dirty="0" err="1">
                <a:latin typeface="Times New Roman"/>
                <a:cs typeface="Times New Roman"/>
              </a:rPr>
              <a:t>tính</a:t>
            </a:r>
            <a:r>
              <a:rPr lang="fr-FR" sz="2400" dirty="0">
                <a:latin typeface="Times New Roman"/>
                <a:cs typeface="Times New Roman"/>
              </a:rPr>
              <a:t>? (</a:t>
            </a:r>
            <a:r>
              <a:rPr lang="fr-FR" sz="2400" dirty="0" err="1">
                <a:latin typeface="Times New Roman"/>
                <a:cs typeface="Times New Roman"/>
              </a:rPr>
              <a:t>kể</a:t>
            </a:r>
            <a:r>
              <a:rPr lang="fr-FR" sz="2400" dirty="0">
                <a:latin typeface="Times New Roman"/>
                <a:cs typeface="Times New Roman"/>
              </a:rPr>
              <a:t> </a:t>
            </a:r>
            <a:r>
              <a:rPr lang="fr-FR" sz="2400" dirty="0" err="1">
                <a:latin typeface="Times New Roman"/>
                <a:cs typeface="Times New Roman"/>
              </a:rPr>
              <a:t>tên</a:t>
            </a:r>
            <a:r>
              <a:rPr lang="fr-FR" sz="2400" dirty="0">
                <a:latin typeface="Times New Roman"/>
                <a:cs typeface="Times New Roman"/>
              </a:rPr>
              <a:t>)</a:t>
            </a:r>
            <a:endParaRPr lang="en-US" sz="2400" u="sng" dirty="0">
              <a:latin typeface="Times New Roman"/>
              <a:cs typeface="Times New Roman"/>
            </a:endParaRPr>
          </a:p>
          <a:p>
            <a:pPr marL="457200" algn="just" fontAlgn="auto">
              <a:spcBef>
                <a:spcPts val="0"/>
              </a:spcBef>
              <a:spcAft>
                <a:spcPts val="0"/>
              </a:spcAft>
              <a:defRPr/>
            </a:pPr>
            <a:r>
              <a:rPr lang="fr-FR" sz="2400" b="1" i="1" u="sng" dirty="0" err="1">
                <a:latin typeface="Times New Roman"/>
                <a:cs typeface="Times New Roman"/>
              </a:rPr>
              <a:t>Câu</a:t>
            </a:r>
            <a:r>
              <a:rPr lang="fr-FR" sz="2400" b="1" i="1" u="sng" dirty="0">
                <a:latin typeface="Times New Roman"/>
                <a:cs typeface="Times New Roman"/>
              </a:rPr>
              <a:t> 5.</a:t>
            </a:r>
            <a:r>
              <a:rPr lang="fr-FR" sz="2400" b="1" i="1" dirty="0">
                <a:latin typeface="Times New Roman"/>
                <a:cs typeface="Times New Roman"/>
              </a:rPr>
              <a:t> </a:t>
            </a:r>
            <a:r>
              <a:rPr lang="fr-FR" sz="2400" i="1" dirty="0">
                <a:latin typeface="Times New Roman"/>
                <a:cs typeface="Times New Roman"/>
              </a:rPr>
              <a:t> </a:t>
            </a:r>
            <a:r>
              <a:rPr lang="fr-FR" sz="2400" dirty="0" err="1">
                <a:latin typeface="Times New Roman"/>
                <a:cs typeface="Times New Roman"/>
              </a:rPr>
              <a:t>Nêu</a:t>
            </a:r>
            <a:r>
              <a:rPr lang="fr-FR" sz="2400" dirty="0">
                <a:latin typeface="Times New Roman"/>
                <a:cs typeface="Times New Roman"/>
              </a:rPr>
              <a:t> </a:t>
            </a:r>
            <a:r>
              <a:rPr lang="fr-FR" sz="2400" dirty="0" err="1">
                <a:latin typeface="Times New Roman"/>
                <a:cs typeface="Times New Roman"/>
              </a:rPr>
              <a:t>cụ</a:t>
            </a:r>
            <a:r>
              <a:rPr lang="fr-FR" sz="2400" dirty="0">
                <a:latin typeface="Times New Roman"/>
                <a:cs typeface="Times New Roman"/>
              </a:rPr>
              <a:t> </a:t>
            </a:r>
            <a:r>
              <a:rPr lang="fr-FR" sz="2400" dirty="0" err="1">
                <a:latin typeface="Times New Roman"/>
                <a:cs typeface="Times New Roman"/>
              </a:rPr>
              <a:t>thể</a:t>
            </a:r>
            <a:r>
              <a:rPr lang="fr-FR" sz="2400" dirty="0">
                <a:latin typeface="Times New Roman"/>
                <a:cs typeface="Times New Roman"/>
              </a:rPr>
              <a:t> </a:t>
            </a:r>
            <a:r>
              <a:rPr lang="fr-FR" sz="2400" dirty="0" err="1">
                <a:latin typeface="Times New Roman"/>
                <a:cs typeface="Times New Roman"/>
              </a:rPr>
              <a:t>các</a:t>
            </a:r>
            <a:r>
              <a:rPr lang="fr-FR" sz="2400" dirty="0">
                <a:latin typeface="Times New Roman"/>
                <a:cs typeface="Times New Roman"/>
              </a:rPr>
              <a:t> </a:t>
            </a:r>
            <a:r>
              <a:rPr lang="fr-FR" sz="2400" dirty="0" err="1">
                <a:latin typeface="Times New Roman"/>
                <a:cs typeface="Times New Roman"/>
              </a:rPr>
              <a:t>thành</a:t>
            </a:r>
            <a:r>
              <a:rPr lang="fr-FR" sz="2400" dirty="0">
                <a:latin typeface="Times New Roman"/>
                <a:cs typeface="Times New Roman"/>
              </a:rPr>
              <a:t> </a:t>
            </a:r>
            <a:r>
              <a:rPr lang="fr-FR" sz="2400" dirty="0" err="1">
                <a:latin typeface="Times New Roman"/>
                <a:cs typeface="Times New Roman"/>
              </a:rPr>
              <a:t>phần</a:t>
            </a:r>
            <a:r>
              <a:rPr lang="fr-FR" sz="2400" dirty="0">
                <a:latin typeface="Times New Roman"/>
                <a:cs typeface="Times New Roman"/>
              </a:rPr>
              <a:t> </a:t>
            </a:r>
            <a:r>
              <a:rPr lang="fr-FR" sz="2400" dirty="0" err="1">
                <a:latin typeface="Times New Roman"/>
                <a:cs typeface="Times New Roman"/>
              </a:rPr>
              <a:t>đó</a:t>
            </a:r>
            <a:r>
              <a:rPr lang="fr-FR" sz="2400" dirty="0">
                <a:latin typeface="Times New Roman"/>
                <a:cs typeface="Times New Roman"/>
              </a:rPr>
              <a:t> ? (</a:t>
            </a:r>
            <a:r>
              <a:rPr lang="fr-FR" sz="2400" dirty="0" err="1">
                <a:latin typeface="Times New Roman"/>
                <a:cs typeface="Times New Roman"/>
              </a:rPr>
              <a:t>để</a:t>
            </a:r>
            <a:r>
              <a:rPr lang="fr-FR" sz="2400" dirty="0">
                <a:latin typeface="Times New Roman"/>
                <a:cs typeface="Times New Roman"/>
              </a:rPr>
              <a:t> </a:t>
            </a:r>
            <a:r>
              <a:rPr lang="fr-FR" sz="2400" dirty="0" err="1">
                <a:latin typeface="Times New Roman"/>
                <a:cs typeface="Times New Roman"/>
              </a:rPr>
              <a:t>nhận</a:t>
            </a:r>
            <a:r>
              <a:rPr lang="fr-FR" sz="2400" dirty="0">
                <a:latin typeface="Times New Roman"/>
                <a:cs typeface="Times New Roman"/>
              </a:rPr>
              <a:t> </a:t>
            </a:r>
            <a:r>
              <a:rPr lang="fr-FR" sz="2400" dirty="0" err="1">
                <a:latin typeface="Times New Roman"/>
                <a:cs typeface="Times New Roman"/>
              </a:rPr>
              <a:t>dạng</a:t>
            </a:r>
            <a:r>
              <a:rPr lang="fr-FR" sz="2400" dirty="0">
                <a:latin typeface="Times New Roman"/>
                <a:cs typeface="Times New Roman"/>
              </a:rPr>
              <a:t> </a:t>
            </a:r>
            <a:r>
              <a:rPr lang="fr-FR" sz="2400" dirty="0" err="1">
                <a:latin typeface="Times New Roman"/>
                <a:cs typeface="Times New Roman"/>
              </a:rPr>
              <a:t>rõ</a:t>
            </a:r>
            <a:r>
              <a:rPr lang="fr-FR" sz="2400" dirty="0">
                <a:latin typeface="Times New Roman"/>
                <a:cs typeface="Times New Roman"/>
              </a:rPr>
              <a:t> </a:t>
            </a:r>
            <a:r>
              <a:rPr lang="fr-FR" sz="2400" dirty="0" err="1">
                <a:latin typeface="Times New Roman"/>
                <a:cs typeface="Times New Roman"/>
              </a:rPr>
              <a:t>hơn</a:t>
            </a:r>
            <a:r>
              <a:rPr lang="fr-FR" sz="2400" dirty="0">
                <a:latin typeface="Times New Roman"/>
                <a:cs typeface="Times New Roman"/>
              </a:rPr>
              <a:t> </a:t>
            </a:r>
            <a:r>
              <a:rPr lang="fr-FR" sz="2400" dirty="0" err="1">
                <a:latin typeface="Times New Roman"/>
                <a:cs typeface="Times New Roman"/>
              </a:rPr>
              <a:t>từng</a:t>
            </a:r>
            <a:r>
              <a:rPr lang="fr-FR" sz="2400" dirty="0">
                <a:latin typeface="Times New Roman"/>
                <a:cs typeface="Times New Roman"/>
              </a:rPr>
              <a:t> </a:t>
            </a:r>
            <a:r>
              <a:rPr lang="fr-FR" sz="2400" dirty="0" err="1">
                <a:latin typeface="Times New Roman"/>
                <a:cs typeface="Times New Roman"/>
              </a:rPr>
              <a:t>thành</a:t>
            </a:r>
            <a:r>
              <a:rPr lang="fr-FR" sz="2400" dirty="0">
                <a:latin typeface="Times New Roman"/>
                <a:cs typeface="Times New Roman"/>
              </a:rPr>
              <a:t> </a:t>
            </a:r>
            <a:r>
              <a:rPr lang="fr-FR" sz="2400" dirty="0" err="1">
                <a:latin typeface="Times New Roman"/>
                <a:cs typeface="Times New Roman"/>
              </a:rPr>
              <a:t>phần</a:t>
            </a:r>
            <a:r>
              <a:rPr lang="fr-FR" sz="2400" dirty="0">
                <a:latin typeface="Times New Roman"/>
                <a:cs typeface="Times New Roman"/>
              </a:rPr>
              <a:t> </a:t>
            </a:r>
            <a:r>
              <a:rPr lang="fr-FR" sz="2400" dirty="0" err="1">
                <a:latin typeface="Times New Roman"/>
                <a:cs typeface="Times New Roman"/>
              </a:rPr>
              <a:t>trong</a:t>
            </a:r>
            <a:r>
              <a:rPr lang="fr-FR" sz="2400" dirty="0">
                <a:latin typeface="Times New Roman"/>
                <a:cs typeface="Times New Roman"/>
              </a:rPr>
              <a:t> </a:t>
            </a:r>
            <a:r>
              <a:rPr lang="fr-FR" sz="2400" dirty="0" err="1">
                <a:latin typeface="Times New Roman"/>
                <a:cs typeface="Times New Roman"/>
              </a:rPr>
              <a:t>mạng</a:t>
            </a:r>
            <a:r>
              <a:rPr lang="fr-FR" sz="2400" dirty="0">
                <a:latin typeface="Times New Roman"/>
                <a:cs typeface="Times New Roman"/>
              </a:rPr>
              <a:t>)</a:t>
            </a:r>
            <a:r>
              <a:rPr lang="vi-VN" sz="2300" i="1" dirty="0">
                <a:latin typeface="Times New Roman" panose="02020603050405020304" pitchFamily="18" charset="0"/>
                <a:cs typeface="Times New Roman" panose="02020603050405020304" pitchFamily="18" charset="0"/>
              </a:rPr>
              <a:t>t số giao lộ đông đúc. Thiết bị có nhiều loại gồm: Đường truyền (có dây hoặc không dây), bộ chuyển mạch (Switch), bộ định tuyến (Router)….</a:t>
            </a:r>
            <a:endParaRPr lang="en-US" sz="2300" dirty="0">
              <a:latin typeface="Times New Roman" panose="02020603050405020304" pitchFamily="18" charset="0"/>
              <a:cs typeface="Times New Roman" panose="02020603050405020304" pitchFamily="18" charset="0"/>
            </a:endParaRPr>
          </a:p>
          <a:p>
            <a:pPr algn="just" fontAlgn="auto">
              <a:spcBef>
                <a:spcPts val="0"/>
              </a:spcBef>
              <a:spcAft>
                <a:spcPts val="0"/>
              </a:spcAft>
              <a:defRPr/>
            </a:pPr>
            <a:r>
              <a:rPr lang="en-US" sz="2300" i="1" dirty="0">
                <a:latin typeface="Times New Roman" panose="02020603050405020304" pitchFamily="18" charset="0"/>
                <a:cs typeface="Times New Roman" panose="02020603050405020304" pitchFamily="18" charset="0"/>
              </a:rPr>
              <a:t>      </a:t>
            </a:r>
            <a:r>
              <a:rPr lang="vi-VN" sz="2300" i="1" dirty="0">
                <a:latin typeface="Times New Roman" panose="02020603050405020304" pitchFamily="18" charset="0"/>
                <a:cs typeface="Times New Roman" panose="02020603050405020304" pitchFamily="18" charset="0"/>
              </a:rPr>
              <a:t>- Phần mềm mạng: Thành phần phi vật chất, không nhìn thấy được nhưng giống như hệ thống duy trì luật lệ giao thông để mạng lưới giao thông vận hành suôn sẻ. Phần mềm này gồm: ứng dụng truyền thông trên các thiết bị đầu cuối và phần mềm điều khiển quá trình truyền dữ liệu trên các thiết bị kết nối. </a:t>
            </a:r>
            <a:endParaRPr lang="en-US" sz="2300" dirty="0">
              <a:latin typeface="Times New Roman" panose="02020603050405020304" pitchFamily="18" charset="0"/>
              <a:cs typeface="Times New Roman" panose="02020603050405020304"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4"/>
          <p:cNvSpPr txBox="1">
            <a:spLocks noChangeArrowheads="1"/>
          </p:cNvSpPr>
          <p:nvPr/>
        </p:nvSpPr>
        <p:spPr bwMode="auto">
          <a:xfrm>
            <a:off x="463550" y="258763"/>
            <a:ext cx="66960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800" b="1">
                <a:solidFill>
                  <a:srgbClr val="7030A0"/>
                </a:solidFill>
                <a:latin typeface="Times New Roman" pitchFamily="18" charset="0"/>
                <a:cs typeface="Times New Roman" pitchFamily="18" charset="0"/>
              </a:rPr>
              <a:t>2. Các thành phần của mạng máy tính</a:t>
            </a:r>
            <a:endParaRPr lang="en-US" sz="2800">
              <a:solidFill>
                <a:srgbClr val="7030A0"/>
              </a:solidFill>
              <a:latin typeface="Times New Roman" pitchFamily="18" charset="0"/>
              <a:cs typeface="Times New Roman" pitchFamily="18" charset="0"/>
            </a:endParaRPr>
          </a:p>
          <a:p>
            <a:pPr eaLnBrk="1" hangingPunct="1"/>
            <a:endParaRPr lang="en-US" sz="2000">
              <a:solidFill>
                <a:srgbClr val="7030A0"/>
              </a:solidFill>
            </a:endParaRPr>
          </a:p>
        </p:txBody>
      </p:sp>
      <p:graphicFrame>
        <p:nvGraphicFramePr>
          <p:cNvPr id="6" name="Table 5"/>
          <p:cNvGraphicFramePr>
            <a:graphicFrameLocks noGrp="1"/>
          </p:cNvGraphicFramePr>
          <p:nvPr/>
        </p:nvGraphicFramePr>
        <p:xfrm>
          <a:off x="296863" y="1012825"/>
          <a:ext cx="11669712" cy="5030788"/>
        </p:xfrm>
        <a:graphic>
          <a:graphicData uri="http://schemas.openxmlformats.org/drawingml/2006/table">
            <a:tbl>
              <a:tblPr firstRow="1" bandRow="1">
                <a:tableStyleId>{5C22544A-7EE6-4342-B048-85BDC9FD1C3A}</a:tableStyleId>
              </a:tblPr>
              <a:tblGrid>
                <a:gridCol w="11669712">
                  <a:extLst>
                    <a:ext uri="{9D8B030D-6E8A-4147-A177-3AD203B41FA5}">
                      <a16:colId xmlns:a16="http://schemas.microsoft.com/office/drawing/2014/main" val="20000"/>
                    </a:ext>
                  </a:extLst>
                </a:gridCol>
              </a:tblGrid>
              <a:tr h="441999">
                <a:tc>
                  <a:txBody>
                    <a:bodyPr/>
                    <a:lstStyle/>
                    <a:p>
                      <a:pPr algn="ctr"/>
                      <a:r>
                        <a:rPr lang="en-US" sz="2300" dirty="0" smtClean="0">
                          <a:solidFill>
                            <a:srgbClr val="FF0000"/>
                          </a:solidFill>
                          <a:latin typeface="Times New Roman" panose="02020603050405020304" pitchFamily="18" charset="0"/>
                          <a:cs typeface="Times New Roman" panose="02020603050405020304" pitchFamily="18" charset="0"/>
                        </a:rPr>
                        <a:t>PHIẾU</a:t>
                      </a:r>
                      <a:r>
                        <a:rPr lang="en-US" sz="2300" baseline="0" dirty="0" smtClean="0">
                          <a:solidFill>
                            <a:srgbClr val="FF0000"/>
                          </a:solidFill>
                          <a:latin typeface="Times New Roman" panose="02020603050405020304" pitchFamily="18" charset="0"/>
                          <a:cs typeface="Times New Roman" panose="02020603050405020304" pitchFamily="18" charset="0"/>
                        </a:rPr>
                        <a:t> HỌC TẬP SỐ 3</a:t>
                      </a:r>
                      <a:endParaRPr lang="en-US" sz="2300" dirty="0">
                        <a:solidFill>
                          <a:srgbClr val="FF0000"/>
                        </a:solidFill>
                        <a:latin typeface="Times New Roman" panose="02020603050405020304" pitchFamily="18" charset="0"/>
                        <a:cs typeface="Times New Roman" panose="02020603050405020304" pitchFamily="18" charset="0"/>
                      </a:endParaRPr>
                    </a:p>
                  </a:txBody>
                  <a:tcPr marL="91438" marR="91438" marT="45724" marB="45724">
                    <a:blipFill>
                      <a:blip r:embed="rId2"/>
                      <a:tile tx="0" ty="0" sx="100000" sy="100000" flip="none" algn="tl"/>
                    </a:blipFill>
                  </a:tcPr>
                </a:tc>
                <a:extLst>
                  <a:ext uri="{0D108BD9-81ED-4DB2-BD59-A6C34878D82A}">
                    <a16:rowId xmlns:a16="http://schemas.microsoft.com/office/drawing/2014/main" val="10000"/>
                  </a:ext>
                </a:extLst>
              </a:tr>
              <a:tr h="4588789">
                <a:tc>
                  <a:txBody>
                    <a:bodyPr/>
                    <a:lstStyle/>
                    <a:p>
                      <a:pPr lvl="1"/>
                      <a:r>
                        <a:rPr lang="vi-VN" sz="2500" b="1" i="1" kern="1200" dirty="0" smtClean="0">
                          <a:solidFill>
                            <a:srgbClr val="FF0000"/>
                          </a:solidFill>
                          <a:effectLst/>
                          <a:latin typeface="Times New Roman" panose="02020603050405020304" pitchFamily="18" charset="0"/>
                          <a:ea typeface="+mn-ea"/>
                          <a:cs typeface="Times New Roman" panose="02020603050405020304" pitchFamily="18" charset="0"/>
                        </a:rPr>
                        <a:t>Phần 3:</a:t>
                      </a:r>
                      <a:r>
                        <a:rPr lang="vi-VN" sz="2500" b="1" kern="1200" dirty="0" smtClean="0">
                          <a:solidFill>
                            <a:srgbClr val="FF0000"/>
                          </a:solidFill>
                          <a:effectLst/>
                          <a:latin typeface="Times New Roman" panose="02020603050405020304" pitchFamily="18" charset="0"/>
                          <a:ea typeface="+mn-ea"/>
                          <a:cs typeface="Times New Roman" panose="02020603050405020304" pitchFamily="18" charset="0"/>
                        </a:rPr>
                        <a:t> Đọc thông tin trong SGK  (trang 19)</a:t>
                      </a:r>
                      <a:r>
                        <a:rPr lang="en-US" sz="2500" b="1"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vi-VN" sz="2500" b="1" kern="1200" dirty="0" smtClean="0">
                          <a:solidFill>
                            <a:srgbClr val="FF0000"/>
                          </a:solidFill>
                          <a:effectLst/>
                          <a:latin typeface="Times New Roman" panose="02020603050405020304" pitchFamily="18" charset="0"/>
                          <a:ea typeface="+mn-ea"/>
                          <a:cs typeface="Times New Roman" panose="02020603050405020304" pitchFamily="18" charset="0"/>
                        </a:rPr>
                        <a:t>- &gt; Trả lời các câu hỏi:</a:t>
                      </a:r>
                      <a:endParaRPr lang="en-US" sz="2500"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1"/>
                      <a:r>
                        <a:rPr lang="vi-VN" sz="2500" b="1" i="1" kern="1200" dirty="0" smtClean="0">
                          <a:solidFill>
                            <a:srgbClr val="FF0000"/>
                          </a:solidFill>
                          <a:effectLst/>
                          <a:latin typeface="Times New Roman" panose="02020603050405020304" pitchFamily="18" charset="0"/>
                          <a:ea typeface="+mn-ea"/>
                          <a:cs typeface="Times New Roman" panose="02020603050405020304" pitchFamily="18" charset="0"/>
                        </a:rPr>
                        <a:t>Câu 6.</a:t>
                      </a:r>
                      <a:r>
                        <a:rPr lang="vi-VN" sz="2500" kern="1200" dirty="0" smtClean="0">
                          <a:solidFill>
                            <a:srgbClr val="FF0000"/>
                          </a:solidFill>
                          <a:effectLst/>
                          <a:latin typeface="Times New Roman" panose="02020603050405020304" pitchFamily="18" charset="0"/>
                          <a:ea typeface="+mn-ea"/>
                          <a:cs typeface="Times New Roman" panose="02020603050405020304" pitchFamily="18" charset="0"/>
                        </a:rPr>
                        <a:t>  Đường truyền dữ liệu có mấy loại? Kể tên và lấy ví dụ cụ thể?</a:t>
                      </a:r>
                      <a:endParaRPr lang="en-US" sz="2500"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1"/>
                      <a:endParaRPr lang="en-US" sz="2500" b="1" i="1"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1"/>
                      <a:endParaRPr lang="en-US" sz="2500" b="1" i="1"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1"/>
                      <a:endParaRPr lang="en-US" sz="2500" b="1" i="1"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1"/>
                      <a:r>
                        <a:rPr lang="vi-VN" sz="2500" b="1" i="1" kern="1200" dirty="0" smtClean="0">
                          <a:solidFill>
                            <a:srgbClr val="FF0000"/>
                          </a:solidFill>
                          <a:effectLst/>
                          <a:latin typeface="Times New Roman" panose="02020603050405020304" pitchFamily="18" charset="0"/>
                          <a:ea typeface="+mn-ea"/>
                          <a:cs typeface="Times New Roman" panose="02020603050405020304" pitchFamily="18" charset="0"/>
                        </a:rPr>
                        <a:t>Câu 7.</a:t>
                      </a:r>
                      <a:r>
                        <a:rPr lang="vi-VN" sz="2500" i="1"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vi-VN" sz="2500" kern="1200" dirty="0" smtClean="0">
                          <a:solidFill>
                            <a:srgbClr val="FF0000"/>
                          </a:solidFill>
                          <a:effectLst/>
                          <a:latin typeface="Times New Roman" panose="02020603050405020304" pitchFamily="18" charset="0"/>
                          <a:ea typeface="+mn-ea"/>
                          <a:cs typeface="Times New Roman" panose="02020603050405020304" pitchFamily="18" charset="0"/>
                        </a:rPr>
                        <a:t> Theo em loại đường truyền nào có nhiều ưu điểm nhất. Lấy ví  dụ minh họ</a:t>
                      </a:r>
                      <a:endParaRPr lang="en-US" sz="2500" kern="1200" dirty="0" smtClean="0">
                        <a:solidFill>
                          <a:srgbClr val="FF0000"/>
                        </a:solidFill>
                        <a:effectLst/>
                        <a:latin typeface="Times New Roman" panose="02020603050405020304" pitchFamily="18" charset="0"/>
                        <a:ea typeface="+mn-ea"/>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2500" dirty="0" smtClean="0">
                        <a:solidFill>
                          <a:srgbClr val="FF0000"/>
                        </a:solidFill>
                        <a:effectLst/>
                        <a:latin typeface="Times New Roman" panose="02020603050405020304" pitchFamily="18" charset="0"/>
                        <a:cs typeface="Times New Roman" panose="02020603050405020304" pitchFamily="18" charset="0"/>
                      </a:endParaRPr>
                    </a:p>
                  </a:txBody>
                  <a:tcPr marL="91438" marR="91438" marT="45724" marB="45724">
                    <a:blipFill>
                      <a:blip r:embed="rId2"/>
                      <a:tile tx="0" ty="0" sx="100000" sy="100000" flip="none" algn="tl"/>
                    </a:blipFill>
                  </a:tcPr>
                </a:tc>
                <a:extLst>
                  <a:ext uri="{0D108BD9-81ED-4DB2-BD59-A6C34878D82A}">
                    <a16:rowId xmlns:a16="http://schemas.microsoft.com/office/drawing/2014/main" val="10001"/>
                  </a:ext>
                </a:extLst>
              </a:tr>
            </a:tbl>
          </a:graphicData>
        </a:graphic>
      </p:graphicFrame>
      <p:sp>
        <p:nvSpPr>
          <p:cNvPr id="3" name="TextBox 2"/>
          <p:cNvSpPr txBox="1">
            <a:spLocks noChangeArrowheads="1"/>
          </p:cNvSpPr>
          <p:nvPr/>
        </p:nvSpPr>
        <p:spPr bwMode="auto">
          <a:xfrm>
            <a:off x="463550" y="2203450"/>
            <a:ext cx="11049000" cy="355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500" i="1">
                <a:latin typeface="Times New Roman" pitchFamily="18" charset="0"/>
                <a:cs typeface="Times New Roman" pitchFamily="18" charset="0"/>
              </a:rPr>
              <a:t>=&gt; </a:t>
            </a:r>
            <a:r>
              <a:rPr lang="vi-VN" sz="2500" i="1">
                <a:latin typeface="Times New Roman" pitchFamily="18" charset="0"/>
                <a:cs typeface="Times New Roman" pitchFamily="18" charset="0"/>
              </a:rPr>
              <a:t>Gồm 2 loại : </a:t>
            </a:r>
            <a:endParaRPr lang="en-US" sz="2500" u="sng">
              <a:latin typeface="Times New Roman" pitchFamily="18" charset="0"/>
              <a:cs typeface="Times New Roman" pitchFamily="18" charset="0"/>
            </a:endParaRPr>
          </a:p>
          <a:p>
            <a:pPr lvl="1" eaLnBrk="1" hangingPunct="1"/>
            <a:r>
              <a:rPr lang="vi-VN" sz="2500" i="1">
                <a:latin typeface="Times New Roman" pitchFamily="18" charset="0"/>
                <a:cs typeface="Times New Roman" pitchFamily="18" charset="0"/>
              </a:rPr>
              <a:t>+ Có dây (nhìn thấy) : Dây dẫn mạng ( vd : dây</a:t>
            </a:r>
            <a:r>
              <a:rPr lang="en-US" sz="2500" i="1">
                <a:latin typeface="Times New Roman" pitchFamily="18" charset="0"/>
                <a:cs typeface="Times New Roman" pitchFamily="18" charset="0"/>
              </a:rPr>
              <a:t> </a:t>
            </a:r>
            <a:r>
              <a:rPr lang="vi-VN" sz="2500" i="1">
                <a:latin typeface="Times New Roman" pitchFamily="18" charset="0"/>
                <a:cs typeface="Times New Roman" pitchFamily="18" charset="0"/>
              </a:rPr>
              <a:t>cáp quang, cáp xoắn,…).</a:t>
            </a:r>
            <a:endParaRPr lang="en-US" sz="2500" u="sng">
              <a:latin typeface="Times New Roman" pitchFamily="18" charset="0"/>
              <a:cs typeface="Times New Roman" pitchFamily="18" charset="0"/>
            </a:endParaRPr>
          </a:p>
          <a:p>
            <a:pPr lvl="1" eaLnBrk="1" hangingPunct="1"/>
            <a:r>
              <a:rPr lang="vi-VN" sz="2500" i="1">
                <a:latin typeface="Times New Roman" pitchFamily="18" charset="0"/>
                <a:cs typeface="Times New Roman" pitchFamily="18" charset="0"/>
              </a:rPr>
              <a:t>+ Không dây (Không nhìn thấy) : Sử dụng sóng vô tuyến (vd : Wifi, Bluetooth,…)</a:t>
            </a:r>
            <a:endParaRPr lang="en-US" sz="2500" u="sng">
              <a:latin typeface="Times New Roman" pitchFamily="18" charset="0"/>
              <a:cs typeface="Times New Roman" pitchFamily="18" charset="0"/>
            </a:endParaRPr>
          </a:p>
          <a:p>
            <a:pPr eaLnBrk="1" hangingPunct="1"/>
            <a:endParaRPr lang="en-US" sz="2500" i="1">
              <a:latin typeface="Times New Roman" pitchFamily="18" charset="0"/>
              <a:cs typeface="Times New Roman" pitchFamily="18" charset="0"/>
            </a:endParaRPr>
          </a:p>
          <a:p>
            <a:pPr eaLnBrk="1" hangingPunct="1"/>
            <a:r>
              <a:rPr lang="en-US" sz="2500" i="1">
                <a:latin typeface="Times New Roman" pitchFamily="18" charset="0"/>
                <a:cs typeface="Times New Roman" pitchFamily="18" charset="0"/>
              </a:rPr>
              <a:t>=&gt; </a:t>
            </a:r>
            <a:r>
              <a:rPr lang="vi-VN" sz="2500" i="1">
                <a:latin typeface="Times New Roman" pitchFamily="18" charset="0"/>
                <a:cs typeface="Times New Roman" pitchFamily="18" charset="0"/>
              </a:rPr>
              <a:t>Đường truyền không dây có nhiều ưu điểm hơn, Các thiết bị trong mạng có thế linh</a:t>
            </a:r>
            <a:r>
              <a:rPr lang="en-US" sz="2500" i="1">
                <a:latin typeface="Times New Roman" pitchFamily="18" charset="0"/>
                <a:cs typeface="Times New Roman" pitchFamily="18" charset="0"/>
              </a:rPr>
              <a:t> </a:t>
            </a:r>
            <a:r>
              <a:rPr lang="vi-VN" sz="2500" i="1">
                <a:latin typeface="Times New Roman" pitchFamily="18" charset="0"/>
                <a:cs typeface="Times New Roman" pitchFamily="18" charset="0"/>
              </a:rPr>
              <a:t>hoạt thay đổi vị trí mà vẫn duy trì kết nối mạng.</a:t>
            </a:r>
            <a:endParaRPr lang="en-US" sz="2500" u="sng">
              <a:latin typeface="Times New Roman" pitchFamily="18" charset="0"/>
              <a:cs typeface="Times New Roman" pitchFamily="18" charset="0"/>
            </a:endParaRPr>
          </a:p>
          <a:p>
            <a:pPr eaLnBrk="1" hangingPunct="1"/>
            <a:r>
              <a:rPr lang="en-US" sz="2500" i="1">
                <a:latin typeface="Times New Roman" pitchFamily="18" charset="0"/>
                <a:cs typeface="Times New Roman" pitchFamily="18" charset="0"/>
              </a:rPr>
              <a:t>     </a:t>
            </a:r>
            <a:r>
              <a:rPr lang="vi-VN" sz="2500" i="1">
                <a:latin typeface="Times New Roman" pitchFamily="18" charset="0"/>
                <a:cs typeface="Times New Roman" pitchFamily="18" charset="0"/>
              </a:rPr>
              <a:t>VD : T</a:t>
            </a:r>
            <a:r>
              <a:rPr lang="en-US" sz="2500" i="1">
                <a:latin typeface="Times New Roman" pitchFamily="18" charset="0"/>
                <a:cs typeface="Times New Roman" pitchFamily="18" charset="0"/>
              </a:rPr>
              <a:t>rên xe khách, hành khách có thể sử dụng điện thoại di động đẻ truy cập Internet mà không cần dây nối.</a:t>
            </a:r>
            <a:endParaRPr lang="en-US" sz="2500">
              <a:latin typeface="Times New Roman" pitchFamily="18" charset="0"/>
              <a:cs typeface="Times New Roman" pitchFamily="18" charset="0"/>
            </a:endParaRPr>
          </a:p>
          <a:p>
            <a:pPr eaLnBrk="1" hangingPunct="1"/>
            <a:endParaRPr lang="en-US" sz="2500">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2450" y="1012825"/>
            <a:ext cx="7059613" cy="5627688"/>
          </a:xfrm>
        </p:spPr>
        <p:txBody>
          <a:bodyPr rtlCol="0">
            <a:normAutofit/>
          </a:bodyPr>
          <a:lstStyle/>
          <a:p>
            <a:pPr marL="0" indent="0" algn="just" eaLnBrk="1" fontAlgn="auto" hangingPunct="1">
              <a:spcAft>
                <a:spcPts val="0"/>
              </a:spcAft>
              <a:buFont typeface="Arial" pitchFamily="34" charset="0"/>
              <a:buNone/>
              <a:defRPr/>
            </a:pPr>
            <a:r>
              <a:rPr lang="en-US" sz="2500" i="1" dirty="0" smtClean="0">
                <a:latin typeface="Times New Roman" panose="02020603050405020304" pitchFamily="18" charset="0"/>
                <a:cs typeface="Times New Roman" panose="02020603050405020304" pitchFamily="18" charset="0"/>
              </a:rPr>
              <a:t>- </a:t>
            </a:r>
            <a:r>
              <a:rPr lang="vi-VN" sz="2500" i="1" dirty="0" smtClean="0">
                <a:latin typeface="Times New Roman" panose="02020603050405020304" pitchFamily="18" charset="0"/>
                <a:cs typeface="Times New Roman" panose="02020603050405020304" pitchFamily="18" charset="0"/>
              </a:rPr>
              <a:t>Mạng </a:t>
            </a:r>
            <a:r>
              <a:rPr lang="vi-VN" sz="2500" i="1" dirty="0">
                <a:latin typeface="Times New Roman" panose="02020603050405020304" pitchFamily="18" charset="0"/>
                <a:cs typeface="Times New Roman" panose="02020603050405020304" pitchFamily="18" charset="0"/>
              </a:rPr>
              <a:t>máy tính  được kết nối với nhau bằng đường truyền dữ liệu. (giống như con đường trong mạng lưới giao thông) </a:t>
            </a:r>
            <a:endParaRPr lang="en-US" sz="2500" dirty="0">
              <a:latin typeface="Times New Roman" panose="02020603050405020304" pitchFamily="18" charset="0"/>
              <a:cs typeface="Times New Roman" panose="02020603050405020304" pitchFamily="18" charset="0"/>
            </a:endParaRPr>
          </a:p>
          <a:p>
            <a:pPr marL="0" indent="0" algn="just" eaLnBrk="1" fontAlgn="auto" hangingPunct="1">
              <a:spcAft>
                <a:spcPts val="0"/>
              </a:spcAft>
              <a:buFont typeface="Arial" pitchFamily="34" charset="0"/>
              <a:buNone/>
              <a:defRPr/>
            </a:pPr>
            <a:r>
              <a:rPr lang="en-US" sz="2500" i="1" dirty="0" smtClean="0">
                <a:latin typeface="Times New Roman" panose="02020603050405020304" pitchFamily="18" charset="0"/>
                <a:cs typeface="Times New Roman" panose="02020603050405020304" pitchFamily="18" charset="0"/>
              </a:rPr>
              <a:t>- </a:t>
            </a:r>
            <a:r>
              <a:rPr lang="vi-VN" sz="2500" i="1" dirty="0" smtClean="0">
                <a:latin typeface="Times New Roman" panose="02020603050405020304" pitchFamily="18" charset="0"/>
                <a:cs typeface="Times New Roman" panose="02020603050405020304" pitchFamily="18" charset="0"/>
              </a:rPr>
              <a:t>Các </a:t>
            </a:r>
            <a:r>
              <a:rPr lang="vi-VN" sz="2500" i="1" dirty="0">
                <a:latin typeface="Times New Roman" panose="02020603050405020304" pitchFamily="18" charset="0"/>
                <a:cs typeface="Times New Roman" panose="02020603050405020304" pitchFamily="18" charset="0"/>
              </a:rPr>
              <a:t>thành phần của mạng máy tính gồm: </a:t>
            </a:r>
            <a:r>
              <a:rPr lang="vi-VN" sz="2500" i="1" dirty="0" smtClean="0">
                <a:latin typeface="Times New Roman" panose="02020603050405020304" pitchFamily="18" charset="0"/>
                <a:cs typeface="Times New Roman" panose="02020603050405020304" pitchFamily="18" charset="0"/>
              </a:rPr>
              <a:t>Các </a:t>
            </a:r>
            <a:r>
              <a:rPr lang="vi-VN" sz="2500" i="1" dirty="0">
                <a:latin typeface="Times New Roman" panose="02020603050405020304" pitchFamily="18" charset="0"/>
                <a:cs typeface="Times New Roman" panose="02020603050405020304" pitchFamily="18" charset="0"/>
              </a:rPr>
              <a:t>thiết bị đầu cuối (máy tính, điện thoại, máy in, máy ảnh</a:t>
            </a:r>
            <a:r>
              <a:rPr lang="vi-VN" sz="2500" i="1" dirty="0" smtClean="0">
                <a:latin typeface="Times New Roman" panose="02020603050405020304" pitchFamily="18" charset="0"/>
                <a:cs typeface="Times New Roman" panose="02020603050405020304" pitchFamily="18" charset="0"/>
              </a:rPr>
              <a:t>,...).</a:t>
            </a:r>
            <a:endParaRPr lang="en-US" sz="2500" i="1" dirty="0" smtClean="0">
              <a:latin typeface="Times New Roman" panose="02020603050405020304" pitchFamily="18" charset="0"/>
              <a:cs typeface="Times New Roman" panose="02020603050405020304" pitchFamily="18" charset="0"/>
            </a:endParaRPr>
          </a:p>
          <a:p>
            <a:pPr marL="0" indent="0" algn="just" eaLnBrk="1" fontAlgn="auto" hangingPunct="1">
              <a:spcAft>
                <a:spcPts val="0"/>
              </a:spcAft>
              <a:buFont typeface="Arial" pitchFamily="34" charset="0"/>
              <a:buNone/>
              <a:defRPr/>
            </a:pPr>
            <a:r>
              <a:rPr lang="en-US" sz="2500" i="1" dirty="0" smtClean="0">
                <a:latin typeface="Times New Roman" panose="02020603050405020304" pitchFamily="18" charset="0"/>
                <a:cs typeface="Times New Roman" panose="02020603050405020304" pitchFamily="18" charset="0"/>
              </a:rPr>
              <a:t>- </a:t>
            </a:r>
            <a:r>
              <a:rPr lang="vi-VN" sz="2500" i="1" dirty="0" smtClean="0">
                <a:latin typeface="Times New Roman" panose="02020603050405020304" pitchFamily="18" charset="0"/>
                <a:cs typeface="Times New Roman" panose="02020603050405020304" pitchFamily="18" charset="0"/>
              </a:rPr>
              <a:t>Các </a:t>
            </a:r>
            <a:r>
              <a:rPr lang="vi-VN" sz="2500" i="1" dirty="0">
                <a:latin typeface="Times New Roman" panose="02020603050405020304" pitchFamily="18" charset="0"/>
                <a:cs typeface="Times New Roman" panose="02020603050405020304" pitchFamily="18" charset="0"/>
              </a:rPr>
              <a:t>thiết bị kết nối (đường truyền dữ liệu, bộ chia, bộ chuyển mạch, bộ định tuyến,...).</a:t>
            </a:r>
            <a:endParaRPr lang="en-US" sz="2500" u="sng" dirty="0">
              <a:latin typeface="Times New Roman" panose="02020603050405020304" pitchFamily="18" charset="0"/>
              <a:cs typeface="Times New Roman" panose="02020603050405020304" pitchFamily="18" charset="0"/>
            </a:endParaRPr>
          </a:p>
          <a:p>
            <a:pPr marL="0" indent="0" algn="just" eaLnBrk="1" fontAlgn="auto" hangingPunct="1">
              <a:spcAft>
                <a:spcPts val="0"/>
              </a:spcAft>
              <a:buFont typeface="Arial" pitchFamily="34" charset="0"/>
              <a:buNone/>
              <a:defRPr/>
            </a:pPr>
            <a:r>
              <a:rPr lang="vi-VN" sz="2500" i="1" dirty="0">
                <a:latin typeface="Times New Roman" panose="02020603050405020304" pitchFamily="18" charset="0"/>
                <a:cs typeface="Times New Roman" panose="02020603050405020304" pitchFamily="18" charset="0"/>
              </a:rPr>
              <a:t>- Phần mềm mạng (ứng dụng truyền thông và phần mềm điều khiển quá trình truyền dữ liệu.</a:t>
            </a:r>
            <a:endParaRPr lang="en-US" sz="2500" u="sng" dirty="0">
              <a:latin typeface="Times New Roman" panose="02020603050405020304" pitchFamily="18" charset="0"/>
              <a:cs typeface="Times New Roman" panose="02020603050405020304" pitchFamily="18" charset="0"/>
            </a:endParaRPr>
          </a:p>
          <a:p>
            <a:pPr marL="0" indent="0" algn="just" eaLnBrk="1" fontAlgn="auto" hangingPunct="1">
              <a:spcAft>
                <a:spcPts val="0"/>
              </a:spcAft>
              <a:buFont typeface="Arial" pitchFamily="34" charset="0"/>
              <a:buNone/>
              <a:defRPr/>
            </a:pPr>
            <a:r>
              <a:rPr lang="vi-VN" sz="2500" i="1" dirty="0">
                <a:latin typeface="Times New Roman" panose="02020603050405020304" pitchFamily="18" charset="0"/>
                <a:cs typeface="Times New Roman" panose="02020603050405020304" pitchFamily="18" charset="0"/>
              </a:rPr>
              <a:t>- Đường truyền không dây có nhiều ưu điểm hơn vì các thiết bị trong mạng có thế linh hoạt thay đổi vị trí mà vẫn duy trì kết nối mạng.</a:t>
            </a:r>
            <a:endParaRPr lang="en-US" sz="2500" u="sng" dirty="0">
              <a:latin typeface="Times New Roman" panose="02020603050405020304" pitchFamily="18" charset="0"/>
              <a:cs typeface="Times New Roman" panose="02020603050405020304" pitchFamily="18" charset="0"/>
            </a:endParaRPr>
          </a:p>
          <a:p>
            <a:pPr eaLnBrk="1" fontAlgn="auto" hangingPunct="1">
              <a:spcAft>
                <a:spcPts val="0"/>
              </a:spcAft>
              <a:buFont typeface="Arial" pitchFamily="34" charset="0"/>
              <a:buChar char="•"/>
              <a:defRPr/>
            </a:pPr>
            <a:endParaRPr lang="en-US" dirty="0"/>
          </a:p>
        </p:txBody>
      </p:sp>
      <p:sp>
        <p:nvSpPr>
          <p:cNvPr id="17411" name="TextBox 3"/>
          <p:cNvSpPr txBox="1">
            <a:spLocks noChangeArrowheads="1"/>
          </p:cNvSpPr>
          <p:nvPr/>
        </p:nvSpPr>
        <p:spPr bwMode="auto">
          <a:xfrm>
            <a:off x="463550" y="258763"/>
            <a:ext cx="64500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800" b="1">
                <a:solidFill>
                  <a:srgbClr val="FF0000"/>
                </a:solidFill>
                <a:latin typeface="Times New Roman" pitchFamily="18" charset="0"/>
                <a:cs typeface="Times New Roman" pitchFamily="18" charset="0"/>
              </a:rPr>
              <a:t>2. Các thành phần của mạng máy tính</a:t>
            </a:r>
            <a:endParaRPr lang="en-US" sz="2800">
              <a:solidFill>
                <a:srgbClr val="FF0000"/>
              </a:solidFill>
              <a:latin typeface="Times New Roman" pitchFamily="18" charset="0"/>
              <a:cs typeface="Times New Roman" pitchFamily="18" charset="0"/>
            </a:endParaRPr>
          </a:p>
          <a:p>
            <a:pPr eaLnBrk="1" hangingPunct="1"/>
            <a:endParaRPr lang="en-US" sz="2000">
              <a:solidFill>
                <a:srgbClr val="FF0000"/>
              </a:solidFill>
            </a:endParaRPr>
          </a:p>
        </p:txBody>
      </p:sp>
      <p:pic>
        <p:nvPicPr>
          <p:cNvPr id="17412"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02550" y="814388"/>
            <a:ext cx="4316413" cy="565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641350" y="0"/>
            <a:ext cx="10515600" cy="869950"/>
          </a:xfrm>
        </p:spPr>
        <p:txBody>
          <a:bodyPr/>
          <a:lstStyle/>
          <a:p>
            <a:pPr eaLnBrk="1" hangingPunct="1"/>
            <a:r>
              <a:rPr lang="en-US" b="1" smtClean="0">
                <a:solidFill>
                  <a:srgbClr val="FF0000"/>
                </a:solidFill>
                <a:latin typeface="Times New Roman" pitchFamily="18" charset="0"/>
                <a:cs typeface="Times New Roman" pitchFamily="18" charset="0"/>
              </a:rPr>
              <a:t>HOẠT ĐỘNG LUYỆN TẬP</a:t>
            </a:r>
            <a:endParaRPr lang="en-US" smtClean="0">
              <a:solidFill>
                <a:srgbClr val="FF0000"/>
              </a:solidFill>
              <a:latin typeface="Times New Roman" pitchFamily="18" charset="0"/>
              <a:cs typeface="Times New Roman" pitchFamily="18" charset="0"/>
            </a:endParaRPr>
          </a:p>
        </p:txBody>
      </p:sp>
      <p:sp>
        <p:nvSpPr>
          <p:cNvPr id="18435" name="Content Placeholder 2"/>
          <p:cNvSpPr>
            <a:spLocks noGrp="1"/>
          </p:cNvSpPr>
          <p:nvPr>
            <p:ph idx="1"/>
          </p:nvPr>
        </p:nvSpPr>
        <p:spPr>
          <a:xfrm>
            <a:off x="817563" y="1181100"/>
            <a:ext cx="10515600" cy="4351338"/>
          </a:xfrm>
        </p:spPr>
        <p:txBody>
          <a:bodyPr/>
          <a:lstStyle/>
          <a:p>
            <a:pPr marL="0" indent="0" eaLnBrk="1" hangingPunct="1">
              <a:buFont typeface="Arial" charset="0"/>
              <a:buNone/>
            </a:pPr>
            <a:r>
              <a:rPr lang="en-US" sz="2500" b="1" i="1" smtClean="0">
                <a:solidFill>
                  <a:srgbClr val="FF0000"/>
                </a:solidFill>
                <a:latin typeface="Times New Roman" pitchFamily="18" charset="0"/>
                <a:cs typeface="Times New Roman" pitchFamily="18" charset="0"/>
              </a:rPr>
              <a:t>Chuyển giao nhiệm vụ học tập: </a:t>
            </a:r>
            <a:endParaRPr lang="en-US" sz="2500" smtClean="0">
              <a:solidFill>
                <a:srgbClr val="FF0000"/>
              </a:solidFill>
              <a:latin typeface="Times New Roman" pitchFamily="18" charset="0"/>
              <a:cs typeface="Times New Roman" pitchFamily="18" charset="0"/>
            </a:endParaRPr>
          </a:p>
          <a:p>
            <a:pPr marL="0" indent="0" eaLnBrk="1" hangingPunct="1">
              <a:buFont typeface="Arial" charset="0"/>
              <a:buNone/>
            </a:pPr>
            <a:r>
              <a:rPr lang="en-US" sz="2500" smtClean="0">
                <a:latin typeface="Times New Roman" pitchFamily="18" charset="0"/>
                <a:cs typeface="Times New Roman" pitchFamily="18" charset="0"/>
              </a:rPr>
              <a:t>- Làm bài tập trên phiếu học tập 4</a:t>
            </a:r>
            <a:endParaRPr lang="en-US" sz="2500" u="sng" smtClean="0">
              <a:latin typeface="Times New Roman" pitchFamily="18" charset="0"/>
              <a:cs typeface="Times New Roman" pitchFamily="18" charset="0"/>
            </a:endParaRPr>
          </a:p>
          <a:p>
            <a:pPr marL="0" indent="0" eaLnBrk="1" hangingPunct="1">
              <a:buFont typeface="Arial" charset="0"/>
              <a:buNone/>
            </a:pPr>
            <a:r>
              <a:rPr lang="en-US" sz="2500" smtClean="0">
                <a:latin typeface="Times New Roman" pitchFamily="18" charset="0"/>
                <a:cs typeface="Times New Roman" pitchFamily="18" charset="0"/>
              </a:rPr>
              <a:t>- Hoàn thành bài tập 1,2 trang 19 sgk</a:t>
            </a:r>
            <a:endParaRPr lang="en-US" sz="2500" u="sng" smtClean="0">
              <a:latin typeface="Times New Roman" pitchFamily="18" charset="0"/>
              <a:cs typeface="Times New Roman" pitchFamily="18" charset="0"/>
            </a:endParaRPr>
          </a:p>
          <a:p>
            <a:pPr marL="0" indent="0" eaLnBrk="1" hangingPunct="1">
              <a:buFont typeface="Arial" charset="0"/>
              <a:buNone/>
            </a:pPr>
            <a:r>
              <a:rPr lang="en-US" sz="2500" b="1" i="1" smtClean="0">
                <a:solidFill>
                  <a:srgbClr val="FF0000"/>
                </a:solidFill>
                <a:latin typeface="Times New Roman" pitchFamily="18" charset="0"/>
                <a:cs typeface="Times New Roman" pitchFamily="18" charset="0"/>
              </a:rPr>
              <a:t>Thực hiện nhiệm vụ học tập</a:t>
            </a:r>
            <a:endParaRPr lang="en-US" sz="2500" i="1" u="sng" smtClean="0">
              <a:solidFill>
                <a:srgbClr val="FF0000"/>
              </a:solidFill>
              <a:latin typeface="Times New Roman" pitchFamily="18" charset="0"/>
              <a:cs typeface="Times New Roman" pitchFamily="18" charset="0"/>
            </a:endParaRPr>
          </a:p>
          <a:p>
            <a:pPr marL="0" indent="0" eaLnBrk="1" hangingPunct="1">
              <a:buFont typeface="Arial" charset="0"/>
              <a:buNone/>
            </a:pPr>
            <a:r>
              <a:rPr lang="en-US" sz="2500" smtClean="0">
                <a:latin typeface="Times New Roman" pitchFamily="18" charset="0"/>
                <a:cs typeface="Times New Roman" pitchFamily="18" charset="0"/>
              </a:rPr>
              <a:t>- HS thực hiện cá nhân, sau đó thảo luận cặp đôi để tự sửa lỗi cho nhau</a:t>
            </a:r>
            <a:endParaRPr lang="en-US" sz="2500" u="sng" smtClean="0">
              <a:latin typeface="Times New Roman" pitchFamily="18" charset="0"/>
              <a:cs typeface="Times New Roman" pitchFamily="18" charset="0"/>
            </a:endParaRPr>
          </a:p>
          <a:p>
            <a:pPr marL="0" indent="0" eaLnBrk="1" hangingPunct="1">
              <a:buFont typeface="Arial" charset="0"/>
              <a:buNone/>
            </a:pPr>
            <a:r>
              <a:rPr lang="en-US" sz="2500" b="1" i="1" smtClean="0">
                <a:solidFill>
                  <a:srgbClr val="FF0000"/>
                </a:solidFill>
                <a:latin typeface="Times New Roman" pitchFamily="18" charset="0"/>
                <a:cs typeface="Times New Roman" pitchFamily="18" charset="0"/>
              </a:rPr>
              <a:t>Báo cáo kết quả hoạt động và thảo luận</a:t>
            </a:r>
            <a:endParaRPr lang="en-US" sz="2500" i="1" u="sng" smtClean="0">
              <a:solidFill>
                <a:srgbClr val="FF0000"/>
              </a:solidFill>
              <a:latin typeface="Times New Roman" pitchFamily="18" charset="0"/>
              <a:cs typeface="Times New Roman" pitchFamily="18" charset="0"/>
            </a:endParaRPr>
          </a:p>
          <a:p>
            <a:pPr marL="0" indent="0" eaLnBrk="1" hangingPunct="1">
              <a:buFont typeface="Arial" charset="0"/>
              <a:buNone/>
            </a:pPr>
            <a:r>
              <a:rPr lang="en-US" sz="2500" smtClean="0">
                <a:latin typeface="Times New Roman" pitchFamily="18" charset="0"/>
                <a:cs typeface="Times New Roman" pitchFamily="18" charset="0"/>
              </a:rPr>
              <a:t>- Học sinh trả lời các câu hỏi, học sinh khác nhận xét.</a:t>
            </a:r>
            <a:endParaRPr lang="en-US" sz="2500" u="sng" smtClean="0">
              <a:latin typeface="Times New Roman" pitchFamily="18" charset="0"/>
              <a:cs typeface="Times New Roman" pitchFamily="18" charset="0"/>
            </a:endParaRPr>
          </a:p>
          <a:p>
            <a:pPr marL="0" indent="0" eaLnBrk="1" hangingPunct="1">
              <a:buFont typeface="Arial" charset="0"/>
              <a:buNone/>
            </a:pPr>
            <a:r>
              <a:rPr lang="en-US" sz="2500" smtClean="0">
                <a:latin typeface="Times New Roman" pitchFamily="18" charset="0"/>
                <a:cs typeface="Times New Roman" pitchFamily="18" charset="0"/>
              </a:rPr>
              <a:t>- Các học sinh bên cạnh cùng nhau thảo luận và hỗ trợ để giúp bạn hoàn thành nhiệm vụ học tập.</a:t>
            </a:r>
            <a:endParaRPr lang="en-US" sz="2500" u="sng" smtClean="0">
              <a:latin typeface="Times New Roman" pitchFamily="18" charset="0"/>
              <a:cs typeface="Times New Roman" pitchFamily="18" charset="0"/>
            </a:endParaRPr>
          </a:p>
        </p:txBody>
      </p:sp>
    </p:spTree>
  </p:cSld>
  <p:clrMapOvr>
    <a:masterClrMapping/>
  </p:clrMapOvr>
  <p:transition spd="slow">
    <p:circl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641350" y="0"/>
            <a:ext cx="10515600" cy="869950"/>
          </a:xfrm>
        </p:spPr>
        <p:txBody>
          <a:bodyPr/>
          <a:lstStyle/>
          <a:p>
            <a:pPr eaLnBrk="1" hangingPunct="1"/>
            <a:r>
              <a:rPr lang="en-US" b="1" smtClean="0">
                <a:solidFill>
                  <a:srgbClr val="FF0000"/>
                </a:solidFill>
                <a:latin typeface="Times New Roman" pitchFamily="18" charset="0"/>
                <a:cs typeface="Times New Roman" pitchFamily="18" charset="0"/>
              </a:rPr>
              <a:t>HOẠT ĐỘNG LUYỆN TẬP</a:t>
            </a:r>
            <a:endParaRPr lang="en-US" smtClean="0">
              <a:solidFill>
                <a:srgbClr val="FF0000"/>
              </a:solidFill>
              <a:latin typeface="Times New Roman" pitchFamily="18" charset="0"/>
              <a:cs typeface="Times New Roman" pitchFamily="18" charset="0"/>
            </a:endParaRPr>
          </a:p>
        </p:txBody>
      </p:sp>
      <p:graphicFrame>
        <p:nvGraphicFramePr>
          <p:cNvPr id="5" name="Table 4"/>
          <p:cNvGraphicFramePr>
            <a:graphicFrameLocks noGrp="1"/>
          </p:cNvGraphicFramePr>
          <p:nvPr/>
        </p:nvGraphicFramePr>
        <p:xfrm>
          <a:off x="217488" y="1108075"/>
          <a:ext cx="11601450" cy="5335592"/>
        </p:xfrm>
        <a:graphic>
          <a:graphicData uri="http://schemas.openxmlformats.org/drawingml/2006/table">
            <a:tbl>
              <a:tblPr/>
              <a:tblGrid>
                <a:gridCol w="2171700">
                  <a:extLst>
                    <a:ext uri="{9D8B030D-6E8A-4147-A177-3AD203B41FA5}">
                      <a16:colId xmlns:a16="http://schemas.microsoft.com/office/drawing/2014/main" val="20000"/>
                    </a:ext>
                  </a:extLst>
                </a:gridCol>
                <a:gridCol w="1085850">
                  <a:extLst>
                    <a:ext uri="{9D8B030D-6E8A-4147-A177-3AD203B41FA5}">
                      <a16:colId xmlns:a16="http://schemas.microsoft.com/office/drawing/2014/main" val="20001"/>
                    </a:ext>
                  </a:extLst>
                </a:gridCol>
                <a:gridCol w="1404937">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216025">
                  <a:extLst>
                    <a:ext uri="{9D8B030D-6E8A-4147-A177-3AD203B41FA5}">
                      <a16:colId xmlns:a16="http://schemas.microsoft.com/office/drawing/2014/main" val="20004"/>
                    </a:ext>
                  </a:extLst>
                </a:gridCol>
                <a:gridCol w="1450975">
                  <a:extLst>
                    <a:ext uri="{9D8B030D-6E8A-4147-A177-3AD203B41FA5}">
                      <a16:colId xmlns:a16="http://schemas.microsoft.com/office/drawing/2014/main" val="20005"/>
                    </a:ext>
                  </a:extLst>
                </a:gridCol>
                <a:gridCol w="1449388">
                  <a:extLst>
                    <a:ext uri="{9D8B030D-6E8A-4147-A177-3AD203B41FA5}">
                      <a16:colId xmlns:a16="http://schemas.microsoft.com/office/drawing/2014/main" val="20006"/>
                    </a:ext>
                  </a:extLst>
                </a:gridCol>
                <a:gridCol w="1450975">
                  <a:extLst>
                    <a:ext uri="{9D8B030D-6E8A-4147-A177-3AD203B41FA5}">
                      <a16:colId xmlns:a16="http://schemas.microsoft.com/office/drawing/2014/main" val="20007"/>
                    </a:ext>
                  </a:extLst>
                </a:gridCol>
              </a:tblGrid>
              <a:tr h="634998">
                <a:tc gridSpan="8">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500" b="1" i="0" u="none" strike="noStrike" cap="none" normalizeH="0" baseline="0" dirty="0" smtClean="0">
                          <a:ln>
                            <a:noFill/>
                          </a:ln>
                          <a:solidFill>
                            <a:schemeClr val="tx1"/>
                          </a:solidFill>
                          <a:effectLst/>
                          <a:latin typeface="Times New Roman" pitchFamily="18" charset="0"/>
                          <a:cs typeface="Times New Roman" pitchFamily="18" charset="0"/>
                        </a:rPr>
                        <a:t>PHIẾU HỌC TẬP SỐ 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38138">
                <a:tc rowSpan="3">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err="1" smtClean="0">
                          <a:ln>
                            <a:noFill/>
                          </a:ln>
                          <a:solidFill>
                            <a:schemeClr val="tx1"/>
                          </a:solidFill>
                          <a:effectLst/>
                          <a:latin typeface="Times New Roman" pitchFamily="18" charset="0"/>
                          <a:cs typeface="Times New Roman" pitchFamily="18" charset="0"/>
                        </a:rPr>
                        <a:t>Các</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smtClean="0">
                          <a:ln>
                            <a:noFill/>
                          </a:ln>
                          <a:solidFill>
                            <a:schemeClr val="tx1"/>
                          </a:solidFill>
                          <a:effectLst/>
                          <a:latin typeface="Times New Roman" pitchFamily="18" charset="0"/>
                          <a:cs typeface="Times New Roman" pitchFamily="18" charset="0"/>
                        </a:rPr>
                        <a:t>ví</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smtClean="0">
                          <a:ln>
                            <a:noFill/>
                          </a:ln>
                          <a:solidFill>
                            <a:schemeClr val="tx1"/>
                          </a:solidFill>
                          <a:effectLst/>
                          <a:latin typeface="Times New Roman" pitchFamily="18" charset="0"/>
                          <a:cs typeface="Times New Roman" pitchFamily="18" charset="0"/>
                        </a:rPr>
                        <a:t>dụ</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rowSpan="3">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Chia sẻ thông tin</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rowSpan="3">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Chia sẻ phần cứng</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rowSpan="3">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Thiết bị đầu cuối</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gridSpan="3">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err="1" smtClean="0">
                          <a:ln>
                            <a:noFill/>
                          </a:ln>
                          <a:solidFill>
                            <a:schemeClr val="tx1"/>
                          </a:solidFill>
                          <a:effectLst/>
                          <a:latin typeface="Times New Roman" pitchFamily="18" charset="0"/>
                          <a:cs typeface="Times New Roman" pitchFamily="18" charset="0"/>
                        </a:rPr>
                        <a:t>Thiết</a:t>
                      </a: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cs typeface="Times New Roman" pitchFamily="18" charset="0"/>
                        </a:rPr>
                        <a:t>bị</a:t>
                      </a: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cs typeface="Times New Roman" pitchFamily="18" charset="0"/>
                        </a:rPr>
                        <a:t>kết</a:t>
                      </a: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cs typeface="Times New Roman" pitchFamily="18" charset="0"/>
                        </a:rPr>
                        <a:t>nối</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hMerge="1">
                  <a:txBody>
                    <a:bodyPr/>
                    <a:lstStyle/>
                    <a:p>
                      <a:endParaRPr lang="en-US"/>
                    </a:p>
                  </a:txBody>
                  <a:tcPr/>
                </a:tc>
                <a:tc hMerge="1">
                  <a:txBody>
                    <a:bodyPr/>
                    <a:lstStyle/>
                    <a:p>
                      <a:endParaRPr lang="en-US"/>
                    </a:p>
                  </a:txBody>
                  <a:tcPr/>
                </a:tc>
                <a:tc rowSpan="3">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Phần mềm mạng</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extLst>
                  <a:ext uri="{0D108BD9-81ED-4DB2-BD59-A6C34878D82A}">
                    <a16:rowId xmlns:a16="http://schemas.microsoft.com/office/drawing/2014/main" val="10001"/>
                  </a:ext>
                </a:extLst>
              </a:tr>
              <a:tr h="338138">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rowSpan="2">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Khác</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gridSpan="2">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Đường truyền dữ liệu</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0002"/>
                  </a:ext>
                </a:extLst>
              </a:tr>
              <a:tr h="338138">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Có dây</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Không dây</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vMerge="1">
                  <a:txBody>
                    <a:bodyPr/>
                    <a:lstStyle/>
                    <a:p>
                      <a:endParaRPr lang="en-US"/>
                    </a:p>
                  </a:txBody>
                  <a:tcPr/>
                </a:tc>
                <a:extLst>
                  <a:ext uri="{0D108BD9-81ED-4DB2-BD59-A6C34878D82A}">
                    <a16:rowId xmlns:a16="http://schemas.microsoft.com/office/drawing/2014/main" val="10003"/>
                  </a:ext>
                </a:extLst>
              </a:tr>
              <a:tr h="304800">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err="1" smtClean="0">
                          <a:ln>
                            <a:noFill/>
                          </a:ln>
                          <a:solidFill>
                            <a:schemeClr val="tx1"/>
                          </a:solidFill>
                          <a:effectLst/>
                          <a:latin typeface="Times New Roman" pitchFamily="18" charset="0"/>
                          <a:cs typeface="Times New Roman" pitchFamily="18" charset="0"/>
                        </a:rPr>
                        <a:t>Dùng</a:t>
                      </a: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cs typeface="Times New Roman" pitchFamily="18" charset="0"/>
                        </a:rPr>
                        <a:t>chung</a:t>
                      </a: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cs typeface="Times New Roman" pitchFamily="18" charset="0"/>
                        </a:rPr>
                        <a:t>máy</a:t>
                      </a: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rPr>
                        <a:t> in</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extLst>
                  <a:ext uri="{0D108BD9-81ED-4DB2-BD59-A6C34878D82A}">
                    <a16:rowId xmlns:a16="http://schemas.microsoft.com/office/drawing/2014/main" val="10004"/>
                  </a:ext>
                </a:extLst>
              </a:tr>
              <a:tr h="338138">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Máy tính bàn</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extLst>
                  <a:ext uri="{0D108BD9-81ED-4DB2-BD59-A6C34878D82A}">
                    <a16:rowId xmlns:a16="http://schemas.microsoft.com/office/drawing/2014/main" val="10005"/>
                  </a:ext>
                </a:extLst>
              </a:tr>
              <a:tr h="338138">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Điện thoại</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extLst>
                  <a:ext uri="{0D108BD9-81ED-4DB2-BD59-A6C34878D82A}">
                    <a16:rowId xmlns:a16="http://schemas.microsoft.com/office/drawing/2014/main" val="10006"/>
                  </a:ext>
                </a:extLst>
              </a:tr>
              <a:tr h="338138">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it-IT" sz="2000" b="0" i="0" u="none" strike="noStrike" cap="none" normalizeH="0" baseline="0" smtClean="0">
                          <a:ln>
                            <a:noFill/>
                          </a:ln>
                          <a:solidFill>
                            <a:schemeClr val="tx1"/>
                          </a:solidFill>
                          <a:effectLst/>
                          <a:latin typeface="Times New Roman" pitchFamily="18" charset="0"/>
                          <a:cs typeface="Times New Roman" pitchFamily="18" charset="0"/>
                        </a:rPr>
                        <a:t>Cáp quang</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extLst>
                  <a:ext uri="{0D108BD9-81ED-4DB2-BD59-A6C34878D82A}">
                    <a16:rowId xmlns:a16="http://schemas.microsoft.com/office/drawing/2014/main" val="10007"/>
                  </a:ext>
                </a:extLst>
              </a:tr>
              <a:tr h="338138">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Sóng Wifi</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extLst>
                  <a:ext uri="{0D108BD9-81ED-4DB2-BD59-A6C34878D82A}">
                    <a16:rowId xmlns:a16="http://schemas.microsoft.com/office/drawing/2014/main" val="10008"/>
                  </a:ext>
                </a:extLst>
              </a:tr>
              <a:tr h="338138">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Tivi</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extLst>
                  <a:ext uri="{0D108BD9-81ED-4DB2-BD59-A6C34878D82A}">
                    <a16:rowId xmlns:a16="http://schemas.microsoft.com/office/drawing/2014/main" val="10009"/>
                  </a:ext>
                </a:extLst>
              </a:tr>
              <a:tr h="338138">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Bộ định tuyến</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extLst>
                  <a:ext uri="{0D108BD9-81ED-4DB2-BD59-A6C34878D82A}">
                    <a16:rowId xmlns:a16="http://schemas.microsoft.com/office/drawing/2014/main" val="10010"/>
                  </a:ext>
                </a:extLst>
              </a:tr>
              <a:tr h="338138">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Bộ chuyển mạch</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extLst>
                  <a:ext uri="{0D108BD9-81ED-4DB2-BD59-A6C34878D82A}">
                    <a16:rowId xmlns:a16="http://schemas.microsoft.com/office/drawing/2014/main" val="10011"/>
                  </a:ext>
                </a:extLst>
              </a:tr>
              <a:tr h="338138">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Thư điện tử</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extLst>
                  <a:ext uri="{0D108BD9-81ED-4DB2-BD59-A6C34878D82A}">
                    <a16:rowId xmlns:a16="http://schemas.microsoft.com/office/drawing/2014/main" val="10012"/>
                  </a:ext>
                </a:extLst>
              </a:tr>
              <a:tr h="338138">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Zalo</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extLst>
                  <a:ext uri="{0D108BD9-81ED-4DB2-BD59-A6C34878D82A}">
                    <a16:rowId xmlns:a16="http://schemas.microsoft.com/office/drawing/2014/main" val="10013"/>
                  </a:ext>
                </a:extLst>
              </a:tr>
              <a:tr h="338138">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Facebook</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extLst>
                  <a:ext uri="{0D108BD9-81ED-4DB2-BD59-A6C34878D82A}">
                    <a16:rowId xmlns:a16="http://schemas.microsoft.com/office/drawing/2014/main" val="10014"/>
                  </a:ext>
                </a:extLst>
              </a:tr>
            </a:tbl>
          </a:graphicData>
        </a:graphic>
      </p:graphicFrame>
      <p:sp>
        <p:nvSpPr>
          <p:cNvPr id="6" name="TextBox 5"/>
          <p:cNvSpPr txBox="1">
            <a:spLocks noChangeArrowheads="1"/>
          </p:cNvSpPr>
          <p:nvPr/>
        </p:nvSpPr>
        <p:spPr bwMode="auto">
          <a:xfrm>
            <a:off x="4000500" y="2754313"/>
            <a:ext cx="5143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400" b="1">
                <a:solidFill>
                  <a:srgbClr val="FFFF00"/>
                </a:solidFill>
                <a:latin typeface="Times New Roman" pitchFamily="18" charset="0"/>
                <a:cs typeface="Times New Roman" pitchFamily="18" charset="0"/>
              </a:rPr>
              <a:t>X</a:t>
            </a:r>
          </a:p>
        </p:txBody>
      </p:sp>
      <p:sp>
        <p:nvSpPr>
          <p:cNvPr id="21" name="TextBox 20"/>
          <p:cNvSpPr txBox="1">
            <a:spLocks noChangeArrowheads="1"/>
          </p:cNvSpPr>
          <p:nvPr/>
        </p:nvSpPr>
        <p:spPr bwMode="auto">
          <a:xfrm>
            <a:off x="5389563" y="3059113"/>
            <a:ext cx="5143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400" b="1">
                <a:solidFill>
                  <a:srgbClr val="FFFF00"/>
                </a:solidFill>
                <a:latin typeface="Times New Roman" pitchFamily="18" charset="0"/>
                <a:cs typeface="Times New Roman" pitchFamily="18" charset="0"/>
              </a:rPr>
              <a:t>X</a:t>
            </a:r>
          </a:p>
        </p:txBody>
      </p:sp>
      <p:sp>
        <p:nvSpPr>
          <p:cNvPr id="22" name="TextBox 21"/>
          <p:cNvSpPr txBox="1">
            <a:spLocks noChangeArrowheads="1"/>
          </p:cNvSpPr>
          <p:nvPr/>
        </p:nvSpPr>
        <p:spPr bwMode="auto">
          <a:xfrm>
            <a:off x="5395913" y="3403600"/>
            <a:ext cx="5143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400" b="1">
                <a:solidFill>
                  <a:srgbClr val="FFFF00"/>
                </a:solidFill>
                <a:latin typeface="Times New Roman" pitchFamily="18" charset="0"/>
                <a:cs typeface="Times New Roman" pitchFamily="18" charset="0"/>
              </a:rPr>
              <a:t>X</a:t>
            </a:r>
          </a:p>
        </p:txBody>
      </p:sp>
      <p:sp>
        <p:nvSpPr>
          <p:cNvPr id="23" name="TextBox 22"/>
          <p:cNvSpPr txBox="1">
            <a:spLocks noChangeArrowheads="1"/>
          </p:cNvSpPr>
          <p:nvPr/>
        </p:nvSpPr>
        <p:spPr bwMode="auto">
          <a:xfrm>
            <a:off x="8032750" y="3746500"/>
            <a:ext cx="3333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400" b="1">
                <a:solidFill>
                  <a:srgbClr val="FFFF00"/>
                </a:solidFill>
                <a:latin typeface="Times New Roman" pitchFamily="18" charset="0"/>
                <a:cs typeface="Times New Roman" pitchFamily="18" charset="0"/>
              </a:rPr>
              <a:t>X</a:t>
            </a:r>
          </a:p>
        </p:txBody>
      </p:sp>
      <p:sp>
        <p:nvSpPr>
          <p:cNvPr id="24" name="TextBox 23"/>
          <p:cNvSpPr txBox="1">
            <a:spLocks noChangeArrowheads="1"/>
          </p:cNvSpPr>
          <p:nvPr/>
        </p:nvSpPr>
        <p:spPr bwMode="auto">
          <a:xfrm>
            <a:off x="9488488" y="4092575"/>
            <a:ext cx="211137"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400" b="1">
                <a:solidFill>
                  <a:srgbClr val="FFFF00"/>
                </a:solidFill>
                <a:latin typeface="Times New Roman" pitchFamily="18" charset="0"/>
                <a:cs typeface="Times New Roman" pitchFamily="18" charset="0"/>
              </a:rPr>
              <a:t>X</a:t>
            </a:r>
          </a:p>
        </p:txBody>
      </p:sp>
      <p:sp>
        <p:nvSpPr>
          <p:cNvPr id="25" name="TextBox 24"/>
          <p:cNvSpPr txBox="1">
            <a:spLocks noChangeArrowheads="1"/>
          </p:cNvSpPr>
          <p:nvPr/>
        </p:nvSpPr>
        <p:spPr bwMode="auto">
          <a:xfrm>
            <a:off x="6707188" y="5092700"/>
            <a:ext cx="5143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400" b="1">
                <a:solidFill>
                  <a:srgbClr val="FFFF00"/>
                </a:solidFill>
                <a:latin typeface="Times New Roman" pitchFamily="18" charset="0"/>
                <a:cs typeface="Times New Roman" pitchFamily="18" charset="0"/>
              </a:rPr>
              <a:t>X</a:t>
            </a:r>
          </a:p>
        </p:txBody>
      </p:sp>
      <p:sp>
        <p:nvSpPr>
          <p:cNvPr id="26" name="TextBox 25"/>
          <p:cNvSpPr txBox="1">
            <a:spLocks noChangeArrowheads="1"/>
          </p:cNvSpPr>
          <p:nvPr/>
        </p:nvSpPr>
        <p:spPr bwMode="auto">
          <a:xfrm>
            <a:off x="2781300" y="5422900"/>
            <a:ext cx="5143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400" b="1">
                <a:solidFill>
                  <a:srgbClr val="FFFF00"/>
                </a:solidFill>
                <a:latin typeface="Times New Roman" pitchFamily="18" charset="0"/>
                <a:cs typeface="Times New Roman" pitchFamily="18" charset="0"/>
              </a:rPr>
              <a:t>X</a:t>
            </a:r>
          </a:p>
        </p:txBody>
      </p:sp>
      <p:sp>
        <p:nvSpPr>
          <p:cNvPr id="27" name="TextBox 26"/>
          <p:cNvSpPr txBox="1">
            <a:spLocks noChangeArrowheads="1"/>
          </p:cNvSpPr>
          <p:nvPr/>
        </p:nvSpPr>
        <p:spPr bwMode="auto">
          <a:xfrm>
            <a:off x="5411788" y="4398963"/>
            <a:ext cx="5143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400" b="1">
                <a:solidFill>
                  <a:srgbClr val="FFFF00"/>
                </a:solidFill>
                <a:latin typeface="Times New Roman" pitchFamily="18" charset="0"/>
                <a:cs typeface="Times New Roman" pitchFamily="18" charset="0"/>
              </a:rPr>
              <a:t>X</a:t>
            </a:r>
          </a:p>
        </p:txBody>
      </p:sp>
      <p:sp>
        <p:nvSpPr>
          <p:cNvPr id="28" name="TextBox 27"/>
          <p:cNvSpPr txBox="1">
            <a:spLocks noChangeArrowheads="1"/>
          </p:cNvSpPr>
          <p:nvPr/>
        </p:nvSpPr>
        <p:spPr bwMode="auto">
          <a:xfrm>
            <a:off x="2781300" y="6110288"/>
            <a:ext cx="2143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400" b="1">
                <a:solidFill>
                  <a:srgbClr val="FFFF00"/>
                </a:solidFill>
                <a:latin typeface="Times New Roman" pitchFamily="18" charset="0"/>
                <a:cs typeface="Times New Roman" pitchFamily="18" charset="0"/>
              </a:rPr>
              <a:t>X</a:t>
            </a:r>
          </a:p>
        </p:txBody>
      </p:sp>
      <p:sp>
        <p:nvSpPr>
          <p:cNvPr id="29" name="TextBox 28"/>
          <p:cNvSpPr txBox="1">
            <a:spLocks noChangeArrowheads="1"/>
          </p:cNvSpPr>
          <p:nvPr/>
        </p:nvSpPr>
        <p:spPr bwMode="auto">
          <a:xfrm>
            <a:off x="6707188" y="4757738"/>
            <a:ext cx="2460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400" b="1">
                <a:solidFill>
                  <a:srgbClr val="FFFF00"/>
                </a:solidFill>
                <a:latin typeface="Times New Roman" pitchFamily="18" charset="0"/>
                <a:cs typeface="Times New Roman" pitchFamily="18" charset="0"/>
              </a:rPr>
              <a:t>X</a:t>
            </a:r>
          </a:p>
        </p:txBody>
      </p:sp>
      <p:sp>
        <p:nvSpPr>
          <p:cNvPr id="30" name="TextBox 29"/>
          <p:cNvSpPr txBox="1">
            <a:spLocks noChangeArrowheads="1"/>
          </p:cNvSpPr>
          <p:nvPr/>
        </p:nvSpPr>
        <p:spPr bwMode="auto">
          <a:xfrm>
            <a:off x="2781300" y="5772150"/>
            <a:ext cx="5143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400" b="1">
                <a:solidFill>
                  <a:srgbClr val="FFFF00"/>
                </a:solidFill>
                <a:latin typeface="Times New Roman" pitchFamily="18" charset="0"/>
                <a:cs typeface="Times New Roman" pitchFamily="18" charset="0"/>
              </a:rPr>
              <a:t>X</a:t>
            </a:r>
          </a:p>
        </p:txBody>
      </p:sp>
      <p:sp>
        <p:nvSpPr>
          <p:cNvPr id="32" name="TextBox 31"/>
          <p:cNvSpPr txBox="1">
            <a:spLocks noChangeArrowheads="1"/>
          </p:cNvSpPr>
          <p:nvPr/>
        </p:nvSpPr>
        <p:spPr bwMode="auto">
          <a:xfrm>
            <a:off x="10936288" y="5772150"/>
            <a:ext cx="2698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400" b="1">
                <a:solidFill>
                  <a:srgbClr val="FFFF00"/>
                </a:solidFill>
                <a:latin typeface="Times New Roman" pitchFamily="18" charset="0"/>
                <a:cs typeface="Times New Roman" pitchFamily="18" charset="0"/>
              </a:rPr>
              <a:t>X</a:t>
            </a:r>
          </a:p>
        </p:txBody>
      </p:sp>
      <p:sp>
        <p:nvSpPr>
          <p:cNvPr id="33" name="TextBox 32"/>
          <p:cNvSpPr txBox="1">
            <a:spLocks noChangeArrowheads="1"/>
          </p:cNvSpPr>
          <p:nvPr/>
        </p:nvSpPr>
        <p:spPr bwMode="auto">
          <a:xfrm>
            <a:off x="10947400" y="6110288"/>
            <a:ext cx="201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400" b="1">
                <a:solidFill>
                  <a:srgbClr val="FFFF00"/>
                </a:solidFill>
                <a:latin typeface="Times New Roman" pitchFamily="18" charset="0"/>
                <a:cs typeface="Times New Roman" pitchFamily="18" charset="0"/>
              </a:rPr>
              <a:t>X</a:t>
            </a:r>
          </a:p>
        </p:txBody>
      </p:sp>
      <p:sp>
        <p:nvSpPr>
          <p:cNvPr id="34" name="TextBox 33"/>
          <p:cNvSpPr txBox="1">
            <a:spLocks noChangeArrowheads="1"/>
          </p:cNvSpPr>
          <p:nvPr/>
        </p:nvSpPr>
        <p:spPr bwMode="auto">
          <a:xfrm>
            <a:off x="10974388" y="5424488"/>
            <a:ext cx="1476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400" b="1">
                <a:solidFill>
                  <a:srgbClr val="FFFF00"/>
                </a:solidFill>
                <a:latin typeface="Times New Roman" pitchFamily="18" charset="0"/>
                <a:cs typeface="Times New Roman" pitchFamily="18" charset="0"/>
              </a:rPr>
              <a:t>X</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4"/>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2"/>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fade">
                                      <p:cBhvr>
                                        <p:cTn id="51" dur="500"/>
                                        <p:tgtEl>
                                          <p:spTgt spid="28"/>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fade">
                                      <p:cBhvr>
                                        <p:cTn id="54"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1" grpId="0"/>
      <p:bldP spid="22" grpId="0"/>
      <p:bldP spid="23" grpId="0"/>
      <p:bldP spid="24" grpId="0"/>
      <p:bldP spid="25" grpId="0"/>
      <p:bldP spid="26" grpId="0"/>
      <p:bldP spid="27" grpId="0"/>
      <p:bldP spid="28" grpId="0"/>
      <p:bldP spid="29" grpId="0"/>
      <p:bldP spid="30" grpId="0"/>
      <p:bldP spid="32" grpId="0"/>
      <p:bldP spid="33" grpId="0"/>
      <p:bldP spid="3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txBox="1">
            <a:spLocks/>
          </p:cNvSpPr>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lnSpc>
                <a:spcPct val="90000"/>
              </a:lnSpc>
            </a:pPr>
            <a:r>
              <a:rPr lang="en-US" sz="4400" b="1">
                <a:solidFill>
                  <a:srgbClr val="FF0000"/>
                </a:solidFill>
                <a:latin typeface="Times New Roman" pitchFamily="18" charset="0"/>
                <a:cs typeface="Times New Roman" pitchFamily="18" charset="0"/>
              </a:rPr>
              <a:t>HOẠT ĐỘNG KHỞI ĐỘNG</a:t>
            </a:r>
            <a:r>
              <a:rPr lang="en-US" sz="4400" u="sng">
                <a:solidFill>
                  <a:srgbClr val="FF0000"/>
                </a:solidFill>
                <a:latin typeface="Times New Roman" pitchFamily="18" charset="0"/>
                <a:cs typeface="Times New Roman" pitchFamily="18" charset="0"/>
              </a:rPr>
              <a:t/>
            </a:r>
            <a:br>
              <a:rPr lang="en-US" sz="4400" u="sng">
                <a:solidFill>
                  <a:srgbClr val="FF0000"/>
                </a:solidFill>
                <a:latin typeface="Times New Roman" pitchFamily="18" charset="0"/>
                <a:cs typeface="Times New Roman" pitchFamily="18" charset="0"/>
              </a:rPr>
            </a:br>
            <a:endParaRPr lang="en-US" sz="4400">
              <a:solidFill>
                <a:srgbClr val="FF0000"/>
              </a:solidFill>
              <a:latin typeface="Times New Roman" pitchFamily="18" charset="0"/>
              <a:cs typeface="Times New Roman" pitchFamily="18" charset="0"/>
            </a:endParaRPr>
          </a:p>
        </p:txBody>
      </p:sp>
      <p:sp>
        <p:nvSpPr>
          <p:cNvPr id="5" name="TextBox 4"/>
          <p:cNvSpPr txBox="1"/>
          <p:nvPr/>
        </p:nvSpPr>
        <p:spPr>
          <a:xfrm>
            <a:off x="738188" y="1538288"/>
            <a:ext cx="8062912" cy="4400550"/>
          </a:xfrm>
          <a:prstGeom prst="rect">
            <a:avLst/>
          </a:prstGeom>
          <a:noFill/>
        </p:spPr>
        <p:txBody>
          <a:bodyPr>
            <a:spAutoFit/>
          </a:bodyPr>
          <a:lstStyle/>
          <a:p>
            <a:pPr fontAlgn="auto">
              <a:spcBef>
                <a:spcPts val="0"/>
              </a:spcBef>
              <a:spcAft>
                <a:spcPts val="0"/>
              </a:spcAft>
              <a:defRPr/>
            </a:pPr>
            <a:r>
              <a:rPr lang="en-US" sz="2800" b="1" i="1" dirty="0" err="1">
                <a:latin typeface="Times New Roman" panose="02020603050405020304" pitchFamily="18" charset="0"/>
                <a:cs typeface="Times New Roman" panose="02020603050405020304" pitchFamily="18" charset="0"/>
              </a:rPr>
              <a:t>Giao</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nhiệm</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vụ</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học</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tập</a:t>
            </a:r>
            <a:endParaRPr lang="en-US" sz="2800"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lớp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cs typeface="Times New Roman" panose="02020603050405020304" pitchFamily="18" charset="0"/>
              </a:rPr>
              <a:t> 3 </a:t>
            </a:r>
            <a:r>
              <a:rPr lang="en-US" sz="2800" dirty="0" err="1">
                <a:latin typeface="Times New Roman" panose="02020603050405020304" pitchFamily="18" charset="0"/>
                <a:cs typeface="Times New Roman" panose="02020603050405020304" pitchFamily="18" charset="0"/>
              </a:rPr>
              <a:t>đội</a:t>
            </a:r>
            <a:r>
              <a:rPr lang="en-US" sz="2800" dirty="0">
                <a:latin typeface="Times New Roman" panose="02020603050405020304" pitchFamily="18" charset="0"/>
                <a:cs typeface="Times New Roman" panose="02020603050405020304" pitchFamily="18" charset="0"/>
              </a:rPr>
              <a:t>. </a:t>
            </a:r>
          </a:p>
          <a:p>
            <a:pPr fontAlgn="auto">
              <a:spcBef>
                <a:spcPts val="0"/>
              </a:spcBef>
              <a:spcAft>
                <a:spcPts val="0"/>
              </a:spcAft>
              <a:defRPr/>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đoạn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thoại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trang</a:t>
            </a:r>
            <a:r>
              <a:rPr lang="en-US" sz="2800" dirty="0">
                <a:latin typeface="Times New Roman" panose="02020603050405020304" pitchFamily="18" charset="0"/>
                <a:cs typeface="Times New Roman" panose="02020603050405020304" pitchFamily="18" charset="0"/>
              </a:rPr>
              <a:t> 17.</a:t>
            </a:r>
            <a:endParaRPr lang="en-US" sz="2800" u="sng"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Mỗi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gian</a:t>
            </a:r>
            <a:r>
              <a:rPr lang="en-US" sz="2800" dirty="0">
                <a:latin typeface="Times New Roman" panose="02020603050405020304" pitchFamily="18" charset="0"/>
                <a:cs typeface="Times New Roman" panose="02020603050405020304" pitchFamily="18" charset="0"/>
              </a:rPr>
              <a:t> 2 </a:t>
            </a:r>
            <a:r>
              <a:rPr lang="en-US" sz="2800" dirty="0" err="1">
                <a:latin typeface="Times New Roman" panose="02020603050405020304" pitchFamily="18" charset="0"/>
                <a:cs typeface="Times New Roman" panose="02020603050405020304" pitchFamily="18" charset="0"/>
              </a:rPr>
              <a:t>phút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vừa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vừa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hỏi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đội</a:t>
            </a:r>
            <a:r>
              <a:rPr lang="en-US" sz="2800" dirty="0">
                <a:latin typeface="Times New Roman" panose="02020603050405020304" pitchFamily="18" charset="0"/>
                <a:cs typeface="Times New Roman" panose="02020603050405020304" pitchFamily="18" charset="0"/>
              </a:rPr>
              <a:t> 1 </a:t>
            </a:r>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1; </a:t>
            </a:r>
            <a:r>
              <a:rPr lang="en-US" sz="2800" dirty="0" err="1">
                <a:latin typeface="Times New Roman" panose="02020603050405020304" pitchFamily="18" charset="0"/>
                <a:cs typeface="Times New Roman" panose="02020603050405020304" pitchFamily="18" charset="0"/>
              </a:rPr>
              <a:t>đội</a:t>
            </a:r>
            <a:r>
              <a:rPr lang="en-US" sz="2800" dirty="0">
                <a:latin typeface="Times New Roman" panose="02020603050405020304" pitchFamily="18" charset="0"/>
                <a:cs typeface="Times New Roman" panose="02020603050405020304" pitchFamily="18" charset="0"/>
              </a:rPr>
              <a:t> 2 </a:t>
            </a:r>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2; </a:t>
            </a:r>
            <a:r>
              <a:rPr lang="en-US" sz="2800" dirty="0" err="1">
                <a:latin typeface="Times New Roman" panose="02020603050405020304" pitchFamily="18" charset="0"/>
                <a:cs typeface="Times New Roman" panose="02020603050405020304" pitchFamily="18" charset="0"/>
              </a:rPr>
              <a:t>đội</a:t>
            </a:r>
            <a:r>
              <a:rPr lang="en-US" sz="2800" dirty="0">
                <a:latin typeface="Times New Roman" panose="02020603050405020304" pitchFamily="18" charset="0"/>
                <a:cs typeface="Times New Roman" panose="02020603050405020304" pitchFamily="18" charset="0"/>
              </a:rPr>
              <a:t> 3 </a:t>
            </a:r>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3)</a:t>
            </a:r>
          </a:p>
          <a:p>
            <a:pPr fontAlgn="auto">
              <a:spcBef>
                <a:spcPts val="0"/>
              </a:spcBef>
              <a:spcAft>
                <a:spcPts val="0"/>
              </a:spcAft>
              <a:defRPr/>
            </a:pPr>
            <a:r>
              <a:rPr lang="en-US" sz="2800" b="1" i="1" dirty="0" err="1">
                <a:latin typeface="Times New Roman" panose="02020603050405020304" pitchFamily="18" charset="0"/>
                <a:cs typeface="Times New Roman" panose="02020603050405020304" pitchFamily="18" charset="0"/>
              </a:rPr>
              <a:t>Đánh</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giá</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hoạt</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động</a:t>
            </a:r>
            <a:r>
              <a:rPr lang="en-US" sz="2800" b="1" dirty="0">
                <a:latin typeface="Times New Roman" panose="02020603050405020304" pitchFamily="18" charset="0"/>
                <a:cs typeface="Times New Roman" panose="02020603050405020304" pitchFamily="18" charset="0"/>
              </a:rPr>
              <a:t>: </a:t>
            </a:r>
            <a:endParaRPr lang="en-US" sz="2800" u="sng"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nhóm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chỗ</a:t>
            </a:r>
            <a:r>
              <a:rPr lang="en-US" sz="2800" dirty="0">
                <a:latin typeface="Times New Roman" panose="02020603050405020304" pitchFamily="18" charset="0"/>
                <a:cs typeface="Times New Roman" panose="02020603050405020304" pitchFamily="18" charset="0"/>
              </a:rPr>
              <a:t> -&gt;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nhóm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xét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nếu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a:t>
            </a:r>
          </a:p>
          <a:p>
            <a:pPr marL="342900" indent="-342900" fontAlgn="auto">
              <a:spcBef>
                <a:spcPts val="0"/>
              </a:spcBef>
              <a:spcAft>
                <a:spcPts val="0"/>
              </a:spcAft>
              <a:buFontTx/>
              <a:buChar char="-"/>
              <a:defRPr/>
            </a:pPr>
            <a:endParaRPr lang="en-US" sz="2800" u="sng" dirty="0">
              <a:latin typeface="Times New Roman" panose="02020603050405020304" pitchFamily="18" charset="0"/>
              <a:cs typeface="Times New Roman" panose="02020603050405020304" pitchFamily="18" charset="0"/>
            </a:endParaRPr>
          </a:p>
          <a:p>
            <a:pPr fontAlgn="auto">
              <a:spcBef>
                <a:spcPts val="0"/>
              </a:spcBef>
              <a:spcAft>
                <a:spcPts val="0"/>
              </a:spcAft>
              <a:defRPr/>
            </a:pPr>
            <a:endParaRPr lang="en-US" sz="2800" dirty="0">
              <a:latin typeface="Times New Roman" panose="02020603050405020304" pitchFamily="18" charset="0"/>
              <a:cs typeface="Times New Roman" panose="02020603050405020304" pitchFamily="18" charset="0"/>
            </a:endParaRPr>
          </a:p>
        </p:txBody>
      </p:sp>
      <p:pic>
        <p:nvPicPr>
          <p:cNvPr id="2052"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01100" y="1444625"/>
            <a:ext cx="3221038" cy="482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641350" y="0"/>
            <a:ext cx="10515600" cy="869950"/>
          </a:xfrm>
        </p:spPr>
        <p:txBody>
          <a:bodyPr/>
          <a:lstStyle/>
          <a:p>
            <a:pPr eaLnBrk="1" hangingPunct="1"/>
            <a:r>
              <a:rPr lang="en-US" b="1" smtClean="0">
                <a:solidFill>
                  <a:srgbClr val="FF0000"/>
                </a:solidFill>
                <a:latin typeface="Times New Roman" pitchFamily="18" charset="0"/>
                <a:cs typeface="Times New Roman" pitchFamily="18" charset="0"/>
              </a:rPr>
              <a:t>HOẠT ĐỘNG LUYỆN TẬP</a:t>
            </a:r>
            <a:endParaRPr lang="en-US" smtClean="0">
              <a:solidFill>
                <a:srgbClr val="FF0000"/>
              </a:solidFill>
              <a:latin typeface="Times New Roman" pitchFamily="18" charset="0"/>
              <a:cs typeface="Times New Roman" pitchFamily="18" charset="0"/>
            </a:endParaRPr>
          </a:p>
        </p:txBody>
      </p:sp>
      <p:sp>
        <p:nvSpPr>
          <p:cNvPr id="7" name="TextBox 6"/>
          <p:cNvSpPr txBox="1"/>
          <p:nvPr/>
        </p:nvSpPr>
        <p:spPr>
          <a:xfrm>
            <a:off x="641350" y="1149350"/>
            <a:ext cx="6894513" cy="4708525"/>
          </a:xfrm>
          <a:prstGeom prst="rect">
            <a:avLst/>
          </a:prstGeom>
          <a:noFill/>
        </p:spPr>
        <p:txBody>
          <a:bodyPr>
            <a:spAutoFit/>
          </a:bodyPr>
          <a:lstStyle/>
          <a:p>
            <a:pPr marL="342900" indent="-342900" fontAlgn="auto">
              <a:spcBef>
                <a:spcPts val="0"/>
              </a:spcBef>
              <a:spcAft>
                <a:spcPts val="0"/>
              </a:spcAft>
              <a:buFontTx/>
              <a:buAutoNum type="arabicPeriod"/>
              <a:defRPr/>
            </a:pPr>
            <a:r>
              <a:rPr lang="en-US" sz="2500" dirty="0" err="1">
                <a:latin typeface="Times New Roman" panose="02020603050405020304" pitchFamily="18" charset="0"/>
                <a:cs typeface="Times New Roman" panose="02020603050405020304" pitchFamily="18" charset="0"/>
              </a:rPr>
              <a:t>Em</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hãy</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chọn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phương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án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đúng</a:t>
            </a:r>
            <a:r>
              <a:rPr lang="en-US" sz="2500" dirty="0">
                <a:latin typeface="Times New Roman" panose="02020603050405020304" pitchFamily="18" charset="0"/>
                <a:cs typeface="Times New Roman" panose="02020603050405020304" pitchFamily="18" charset="0"/>
              </a:rPr>
              <a:t>.</a:t>
            </a:r>
          </a:p>
          <a:p>
            <a:pPr fontAlgn="auto">
              <a:spcBef>
                <a:spcPts val="0"/>
              </a:spcBef>
              <a:spcAft>
                <a:spcPts val="0"/>
              </a:spcAft>
              <a:defRPr/>
            </a:pPr>
            <a:r>
              <a:rPr lang="en-US" sz="2500" dirty="0" err="1">
                <a:latin typeface="Times New Roman" panose="02020603050405020304" pitchFamily="18" charset="0"/>
                <a:cs typeface="Times New Roman" panose="02020603050405020304" pitchFamily="18" charset="0"/>
              </a:rPr>
              <a:t>Máy</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tính</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kết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nối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với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nhau</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để</a:t>
            </a:r>
            <a:r>
              <a:rPr lang="en-US" sz="2500" dirty="0">
                <a:latin typeface="Times New Roman" panose="02020603050405020304" pitchFamily="18" charset="0"/>
                <a:cs typeface="Times New Roman" panose="02020603050405020304" pitchFamily="18" charset="0"/>
              </a:rPr>
              <a:t>:</a:t>
            </a:r>
          </a:p>
          <a:p>
            <a:pPr fontAlgn="auto">
              <a:spcBef>
                <a:spcPts val="0"/>
              </a:spcBef>
              <a:spcAft>
                <a:spcPts val="0"/>
              </a:spcAft>
              <a:defRPr/>
            </a:pPr>
            <a:r>
              <a:rPr lang="en-US" sz="2500" dirty="0">
                <a:latin typeface="Times New Roman" panose="02020603050405020304" pitchFamily="18" charset="0"/>
                <a:cs typeface="Times New Roman" panose="02020603050405020304" pitchFamily="18" charset="0"/>
              </a:rPr>
              <a:t>A.   </a:t>
            </a:r>
            <a:r>
              <a:rPr lang="en-US" sz="2500" dirty="0" err="1">
                <a:latin typeface="Times New Roman" panose="02020603050405020304" pitchFamily="18" charset="0"/>
                <a:cs typeface="Times New Roman" panose="02020603050405020304" pitchFamily="18" charset="0"/>
              </a:rPr>
              <a:t>Chia</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sẻ</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các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thiết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bị</a:t>
            </a:r>
            <a:endParaRPr lang="en-US" sz="2500"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en-US" sz="2500" dirty="0">
                <a:latin typeface="Times New Roman" panose="02020603050405020304" pitchFamily="18" charset="0"/>
                <a:cs typeface="Times New Roman" panose="02020603050405020304" pitchFamily="18" charset="0"/>
              </a:rPr>
              <a:t>B.   </a:t>
            </a:r>
            <a:r>
              <a:rPr lang="en-US" sz="2500" dirty="0" err="1">
                <a:latin typeface="Times New Roman" panose="02020603050405020304" pitchFamily="18" charset="0"/>
                <a:cs typeface="Times New Roman" panose="02020603050405020304" pitchFamily="18" charset="0"/>
              </a:rPr>
              <a:t>Tiết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kiệm</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điện</a:t>
            </a:r>
            <a:endParaRPr lang="en-US" sz="2500"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en-US" sz="2500" dirty="0">
                <a:latin typeface="Times New Roman" panose="02020603050405020304" pitchFamily="18" charset="0"/>
                <a:cs typeface="Times New Roman" panose="02020603050405020304" pitchFamily="18" charset="0"/>
              </a:rPr>
              <a:t>C.   </a:t>
            </a:r>
            <a:r>
              <a:rPr lang="en-US" sz="2500" dirty="0" err="1">
                <a:latin typeface="Times New Roman" panose="02020603050405020304" pitchFamily="18" charset="0"/>
                <a:cs typeface="Times New Roman" panose="02020603050405020304" pitchFamily="18" charset="0"/>
              </a:rPr>
              <a:t>Trao</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đổi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dữ</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liệu</a:t>
            </a:r>
            <a:endParaRPr lang="en-US" sz="2500"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en-US" sz="2500" dirty="0">
                <a:latin typeface="Times New Roman" panose="02020603050405020304" pitchFamily="18" charset="0"/>
                <a:cs typeface="Times New Roman" panose="02020603050405020304" pitchFamily="18" charset="0"/>
              </a:rPr>
              <a:t>D.   </a:t>
            </a:r>
            <a:r>
              <a:rPr lang="en-US" sz="2500" dirty="0" err="1">
                <a:latin typeface="Times New Roman" panose="02020603050405020304" pitchFamily="18" charset="0"/>
                <a:cs typeface="Times New Roman" panose="02020603050405020304" pitchFamily="18" charset="0"/>
              </a:rPr>
              <a:t>Thuận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lợi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cho</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việc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sửa</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chữa</a:t>
            </a:r>
            <a:r>
              <a:rPr lang="en-US" sz="2500" dirty="0">
                <a:latin typeface="Times New Roman" panose="02020603050405020304" pitchFamily="18" charset="0"/>
                <a:cs typeface="Times New Roman" panose="02020603050405020304" pitchFamily="18" charset="0"/>
              </a:rPr>
              <a:t>.</a:t>
            </a:r>
          </a:p>
          <a:p>
            <a:pPr fontAlgn="auto">
              <a:spcBef>
                <a:spcPts val="0"/>
              </a:spcBef>
              <a:spcAft>
                <a:spcPts val="0"/>
              </a:spcAft>
              <a:defRPr/>
            </a:pPr>
            <a:r>
              <a:rPr lang="en-US" sz="2500" dirty="0">
                <a:latin typeface="Times New Roman" panose="02020603050405020304" pitchFamily="18" charset="0"/>
                <a:cs typeface="Times New Roman" panose="02020603050405020304" pitchFamily="18" charset="0"/>
              </a:rPr>
              <a:t>2. </a:t>
            </a:r>
            <a:r>
              <a:rPr lang="en-US" sz="2500" dirty="0" err="1">
                <a:latin typeface="Times New Roman" panose="02020603050405020304" pitchFamily="18" charset="0"/>
                <a:cs typeface="Times New Roman" panose="02020603050405020304" pitchFamily="18" charset="0"/>
              </a:rPr>
              <a:t>Em</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hãy</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chọn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các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phương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án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đúng</a:t>
            </a:r>
            <a:r>
              <a:rPr lang="en-US" sz="2500" dirty="0">
                <a:latin typeface="Times New Roman" panose="02020603050405020304" pitchFamily="18" charset="0"/>
                <a:cs typeface="Times New Roman" panose="02020603050405020304" pitchFamily="18" charset="0"/>
              </a:rPr>
              <a:t>.</a:t>
            </a:r>
          </a:p>
          <a:p>
            <a:pPr fontAlgn="auto">
              <a:spcBef>
                <a:spcPts val="0"/>
              </a:spcBef>
              <a:spcAft>
                <a:spcPts val="0"/>
              </a:spcAft>
              <a:defRPr/>
            </a:pPr>
            <a:r>
              <a:rPr lang="en-US" sz="2500" dirty="0" err="1">
                <a:latin typeface="Times New Roman" panose="02020603050405020304" pitchFamily="18" charset="0"/>
                <a:cs typeface="Times New Roman" panose="02020603050405020304" pitchFamily="18" charset="0"/>
              </a:rPr>
              <a:t>Thiết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bị</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có</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kết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nối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không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dây</a:t>
            </a:r>
            <a:r>
              <a:rPr lang="en-US" sz="2500" dirty="0">
                <a:latin typeface="Times New Roman" panose="02020603050405020304" pitchFamily="18" charset="0"/>
                <a:cs typeface="Times New Roman" panose="02020603050405020304" pitchFamily="18" charset="0"/>
              </a:rPr>
              <a:t> ở </a:t>
            </a:r>
            <a:r>
              <a:rPr lang="en-US" sz="2500" dirty="0" err="1">
                <a:latin typeface="Times New Roman" panose="02020603050405020304" pitchFamily="18" charset="0"/>
                <a:cs typeface="Times New Roman" panose="02020603050405020304" pitchFamily="18" charset="0"/>
              </a:rPr>
              <a:t>hình</a:t>
            </a:r>
            <a:r>
              <a:rPr lang="en-US" sz="2500" dirty="0">
                <a:latin typeface="Times New Roman" panose="02020603050405020304" pitchFamily="18" charset="0"/>
                <a:cs typeface="Times New Roman" panose="02020603050405020304" pitchFamily="18" charset="0"/>
              </a:rPr>
              <a:t> 2.2 </a:t>
            </a:r>
            <a:r>
              <a:rPr lang="en-US" sz="2500" dirty="0" err="1">
                <a:latin typeface="Times New Roman" panose="02020603050405020304" pitchFamily="18" charset="0"/>
                <a:cs typeface="Times New Roman" panose="02020603050405020304" pitchFamily="18" charset="0"/>
              </a:rPr>
              <a:t>là</a:t>
            </a:r>
            <a:r>
              <a:rPr lang="en-US" sz="2500" dirty="0">
                <a:latin typeface="Times New Roman" panose="02020603050405020304" pitchFamily="18" charset="0"/>
                <a:cs typeface="Times New Roman" panose="02020603050405020304" pitchFamily="18" charset="0"/>
              </a:rPr>
              <a:t>:</a:t>
            </a:r>
          </a:p>
          <a:p>
            <a:pPr marL="342900" indent="-342900" fontAlgn="auto">
              <a:spcBef>
                <a:spcPts val="0"/>
              </a:spcBef>
              <a:spcAft>
                <a:spcPts val="0"/>
              </a:spcAft>
              <a:buFontTx/>
              <a:buAutoNum type="alphaUcPeriod"/>
              <a:defRPr/>
            </a:pP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Máy</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tính</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để</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bàn</a:t>
            </a:r>
            <a:endParaRPr lang="en-US" sz="2500"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en-US" sz="2500" dirty="0">
                <a:latin typeface="Times New Roman" panose="02020603050405020304" pitchFamily="18" charset="0"/>
                <a:cs typeface="Times New Roman" panose="02020603050405020304" pitchFamily="18" charset="0"/>
              </a:rPr>
              <a:t>B.    </a:t>
            </a:r>
            <a:r>
              <a:rPr lang="en-US" sz="2500" dirty="0" err="1">
                <a:latin typeface="Times New Roman" panose="02020603050405020304" pitchFamily="18" charset="0"/>
                <a:cs typeface="Times New Roman" panose="02020603050405020304" pitchFamily="18" charset="0"/>
              </a:rPr>
              <a:t>Máy</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tính</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xách</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tay</a:t>
            </a:r>
            <a:endParaRPr lang="en-US" sz="2500"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en-US" sz="2500" dirty="0">
                <a:latin typeface="Times New Roman" panose="02020603050405020304" pitchFamily="18" charset="0"/>
                <a:cs typeface="Times New Roman" panose="02020603050405020304" pitchFamily="18" charset="0"/>
              </a:rPr>
              <a:t>C.    </a:t>
            </a:r>
            <a:r>
              <a:rPr lang="en-US" sz="2500" dirty="0" err="1">
                <a:latin typeface="Times New Roman" panose="02020603050405020304" pitchFamily="18" charset="0"/>
                <a:cs typeface="Times New Roman" panose="02020603050405020304" pitchFamily="18" charset="0"/>
              </a:rPr>
              <a:t>Điện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thoại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di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động</a:t>
            </a:r>
            <a:endParaRPr lang="en-US" sz="2500"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en-US" sz="2500" dirty="0">
                <a:latin typeface="Times New Roman" panose="02020603050405020304" pitchFamily="18" charset="0"/>
                <a:cs typeface="Times New Roman" panose="02020603050405020304" pitchFamily="18" charset="0"/>
              </a:rPr>
              <a:t>D.    </a:t>
            </a:r>
            <a:r>
              <a:rPr lang="en-US" sz="2500" dirty="0" err="1">
                <a:latin typeface="Times New Roman" panose="02020603050405020304" pitchFamily="18" charset="0"/>
                <a:cs typeface="Times New Roman" panose="02020603050405020304" pitchFamily="18" charset="0"/>
              </a:rPr>
              <a:t>Bộ</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định</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tuyến</a:t>
            </a:r>
            <a:endParaRPr lang="en-US" sz="2500" dirty="0">
              <a:latin typeface="Times New Roman" panose="02020603050405020304" pitchFamily="18" charset="0"/>
              <a:cs typeface="Times New Roman" panose="02020603050405020304" pitchFamily="18" charset="0"/>
            </a:endParaRPr>
          </a:p>
        </p:txBody>
      </p:sp>
      <p:pic>
        <p:nvPicPr>
          <p:cNvPr id="20484"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42113" y="1012825"/>
            <a:ext cx="5089525" cy="501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11"/>
          <p:cNvSpPr>
            <a:spLocks noChangeArrowheads="1"/>
          </p:cNvSpPr>
          <p:nvPr/>
        </p:nvSpPr>
        <p:spPr bwMode="auto">
          <a:xfrm>
            <a:off x="641350" y="1897063"/>
            <a:ext cx="487363" cy="487362"/>
          </a:xfrm>
          <a:prstGeom prst="ellipse">
            <a:avLst/>
          </a:prstGeom>
          <a:noFill/>
          <a:ln>
            <a:solidFill>
              <a:srgbClr val="FFFF00"/>
            </a:solidFill>
            <a:headEnd/>
            <a:tailEnd/>
          </a:ln>
        </p:spPr>
        <p:style>
          <a:lnRef idx="2">
            <a:schemeClr val="dk1"/>
          </a:lnRef>
          <a:fillRef idx="1">
            <a:schemeClr val="lt1"/>
          </a:fillRef>
          <a:effectRef idx="0">
            <a:schemeClr val="dk1"/>
          </a:effectRef>
          <a:fontRef idx="minor">
            <a:schemeClr val="dk1"/>
          </a:fontRef>
        </p:style>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auto">
              <a:spcBef>
                <a:spcPct val="0"/>
              </a:spcBef>
              <a:spcAft>
                <a:spcPts val="0"/>
              </a:spcAft>
              <a:buFontTx/>
              <a:buNone/>
              <a:defRPr/>
            </a:pPr>
            <a:endParaRPr lang="en-US" altLang="en-US" sz="1800" b="1"/>
          </a:p>
        </p:txBody>
      </p:sp>
      <p:sp>
        <p:nvSpPr>
          <p:cNvPr id="10" name="Oval 11"/>
          <p:cNvSpPr>
            <a:spLocks noChangeArrowheads="1"/>
          </p:cNvSpPr>
          <p:nvPr/>
        </p:nvSpPr>
        <p:spPr bwMode="auto">
          <a:xfrm>
            <a:off x="641350" y="2646363"/>
            <a:ext cx="487363" cy="487362"/>
          </a:xfrm>
          <a:prstGeom prst="ellipse">
            <a:avLst/>
          </a:prstGeom>
          <a:noFill/>
          <a:ln>
            <a:solidFill>
              <a:srgbClr val="FFFF00"/>
            </a:solidFill>
            <a:headEnd/>
            <a:tailEnd/>
          </a:ln>
        </p:spPr>
        <p:style>
          <a:lnRef idx="2">
            <a:schemeClr val="dk1"/>
          </a:lnRef>
          <a:fillRef idx="1">
            <a:schemeClr val="lt1"/>
          </a:fillRef>
          <a:effectRef idx="0">
            <a:schemeClr val="dk1"/>
          </a:effectRef>
          <a:fontRef idx="minor">
            <a:schemeClr val="dk1"/>
          </a:fontRef>
        </p:style>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auto">
              <a:spcBef>
                <a:spcPct val="0"/>
              </a:spcBef>
              <a:spcAft>
                <a:spcPts val="0"/>
              </a:spcAft>
              <a:buFontTx/>
              <a:buNone/>
              <a:defRPr/>
            </a:pPr>
            <a:endParaRPr lang="en-US" altLang="en-US" sz="1800" b="1"/>
          </a:p>
        </p:txBody>
      </p:sp>
      <p:sp>
        <p:nvSpPr>
          <p:cNvPr id="11" name="Oval 11"/>
          <p:cNvSpPr>
            <a:spLocks noChangeArrowheads="1"/>
          </p:cNvSpPr>
          <p:nvPr/>
        </p:nvSpPr>
        <p:spPr bwMode="auto">
          <a:xfrm>
            <a:off x="658813" y="4603750"/>
            <a:ext cx="487362" cy="485775"/>
          </a:xfrm>
          <a:prstGeom prst="ellipse">
            <a:avLst/>
          </a:prstGeom>
          <a:noFill/>
          <a:ln>
            <a:solidFill>
              <a:srgbClr val="FFFF00"/>
            </a:solidFill>
            <a:headEnd/>
            <a:tailEnd/>
          </a:ln>
        </p:spPr>
        <p:style>
          <a:lnRef idx="2">
            <a:schemeClr val="dk1"/>
          </a:lnRef>
          <a:fillRef idx="1">
            <a:schemeClr val="lt1"/>
          </a:fillRef>
          <a:effectRef idx="0">
            <a:schemeClr val="dk1"/>
          </a:effectRef>
          <a:fontRef idx="minor">
            <a:schemeClr val="dk1"/>
          </a:fontRef>
        </p:style>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auto">
              <a:spcBef>
                <a:spcPct val="0"/>
              </a:spcBef>
              <a:spcAft>
                <a:spcPts val="0"/>
              </a:spcAft>
              <a:buFontTx/>
              <a:buNone/>
              <a:defRPr/>
            </a:pPr>
            <a:endParaRPr lang="en-US" altLang="en-US" sz="1800" b="1"/>
          </a:p>
        </p:txBody>
      </p:sp>
      <p:sp>
        <p:nvSpPr>
          <p:cNvPr id="12" name="Oval 11"/>
          <p:cNvSpPr>
            <a:spLocks noChangeArrowheads="1"/>
          </p:cNvSpPr>
          <p:nvPr/>
        </p:nvSpPr>
        <p:spPr bwMode="auto">
          <a:xfrm>
            <a:off x="658813" y="4981575"/>
            <a:ext cx="487362" cy="487363"/>
          </a:xfrm>
          <a:prstGeom prst="ellipse">
            <a:avLst/>
          </a:prstGeom>
          <a:noFill/>
          <a:ln>
            <a:solidFill>
              <a:srgbClr val="FFFF00"/>
            </a:solidFill>
            <a:headEnd/>
            <a:tailEnd/>
          </a:ln>
        </p:spPr>
        <p:style>
          <a:lnRef idx="2">
            <a:schemeClr val="dk1"/>
          </a:lnRef>
          <a:fillRef idx="1">
            <a:schemeClr val="lt1"/>
          </a:fillRef>
          <a:effectRef idx="0">
            <a:schemeClr val="dk1"/>
          </a:effectRef>
          <a:fontRef idx="minor">
            <a:schemeClr val="dk1"/>
          </a:fontRef>
        </p:style>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auto">
              <a:spcBef>
                <a:spcPct val="0"/>
              </a:spcBef>
              <a:spcAft>
                <a:spcPts val="0"/>
              </a:spcAft>
              <a:buFontTx/>
              <a:buNone/>
              <a:defRPr/>
            </a:pPr>
            <a:endParaRPr lang="en-US" altLang="en-US" sz="1800" b="1"/>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ppt_w</p:attrName>
                                        </p:attrNameLst>
                                      </p:cBhvr>
                                      <p:tavLst>
                                        <p:tav tm="0">
                                          <p:val>
                                            <p:fltVal val="0"/>
                                          </p:val>
                                        </p:tav>
                                        <p:tav tm="100000">
                                          <p:val>
                                            <p:strVal val="#ppt_w"/>
                                          </p:val>
                                        </p:tav>
                                      </p:tavLst>
                                    </p:anim>
                                    <p:anim calcmode="lin" valueType="num">
                                      <p:cBhvr>
                                        <p:cTn id="14" dur="1000" fill="hold"/>
                                        <p:tgtEl>
                                          <p:spTgt spid="10"/>
                                        </p:tgtEl>
                                        <p:attrNameLst>
                                          <p:attrName>ppt_h</p:attrName>
                                        </p:attrNameLst>
                                      </p:cBhvr>
                                      <p:tavLst>
                                        <p:tav tm="0">
                                          <p:val>
                                            <p:fltVal val="0"/>
                                          </p:val>
                                        </p:tav>
                                        <p:tav tm="100000">
                                          <p:val>
                                            <p:strVal val="#ppt_h"/>
                                          </p:val>
                                        </p:tav>
                                      </p:tavLst>
                                    </p:anim>
                                    <p:anim calcmode="lin" valueType="num">
                                      <p:cBhvr>
                                        <p:cTn id="15" dur="1000" fill="hold"/>
                                        <p:tgtEl>
                                          <p:spTgt spid="10"/>
                                        </p:tgtEl>
                                        <p:attrNameLst>
                                          <p:attrName>style.rotation</p:attrName>
                                        </p:attrNameLst>
                                      </p:cBhvr>
                                      <p:tavLst>
                                        <p:tav tm="0">
                                          <p:val>
                                            <p:fltVal val="90"/>
                                          </p:val>
                                        </p:tav>
                                        <p:tav tm="100000">
                                          <p:val>
                                            <p:fltVal val="0"/>
                                          </p:val>
                                        </p:tav>
                                      </p:tavLst>
                                    </p:anim>
                                    <p:animEffect transition="in" filter="fade">
                                      <p:cBhvr>
                                        <p:cTn id="16" dur="1000"/>
                                        <p:tgtEl>
                                          <p:spTgt spid="10"/>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linds(horizontal)">
                                      <p:cBhvr>
                                        <p:cTn id="21" dur="500"/>
                                        <p:tgtEl>
                                          <p:spTgt spid="11"/>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linds(horizontal)">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641350" y="0"/>
            <a:ext cx="10515600" cy="869950"/>
          </a:xfrm>
        </p:spPr>
        <p:txBody>
          <a:bodyPr/>
          <a:lstStyle/>
          <a:p>
            <a:pPr eaLnBrk="1" hangingPunct="1"/>
            <a:r>
              <a:rPr lang="en-US" b="1" smtClean="0">
                <a:solidFill>
                  <a:srgbClr val="FF0000"/>
                </a:solidFill>
                <a:latin typeface="Times New Roman" pitchFamily="18" charset="0"/>
                <a:cs typeface="Times New Roman" pitchFamily="18" charset="0"/>
              </a:rPr>
              <a:t>HOẠT ĐỘNG VẬN DỤNG</a:t>
            </a:r>
            <a:endParaRPr lang="en-US" smtClean="0">
              <a:solidFill>
                <a:srgbClr val="FF0000"/>
              </a:solidFill>
              <a:latin typeface="Times New Roman" pitchFamily="18" charset="0"/>
              <a:cs typeface="Times New Roman" pitchFamily="18" charset="0"/>
            </a:endParaRPr>
          </a:p>
        </p:txBody>
      </p:sp>
      <p:sp>
        <p:nvSpPr>
          <p:cNvPr id="21507" name="Content Placeholder 2"/>
          <p:cNvSpPr>
            <a:spLocks noGrp="1"/>
          </p:cNvSpPr>
          <p:nvPr>
            <p:ph idx="1"/>
          </p:nvPr>
        </p:nvSpPr>
        <p:spPr>
          <a:xfrm>
            <a:off x="1289050" y="1524000"/>
            <a:ext cx="9867900" cy="4351338"/>
          </a:xfrm>
        </p:spPr>
        <p:txBody>
          <a:bodyPr/>
          <a:lstStyle/>
          <a:p>
            <a:pPr marL="0" indent="0" eaLnBrk="1" hangingPunct="1">
              <a:buFont typeface="Arial" charset="0"/>
              <a:buNone/>
            </a:pPr>
            <a:r>
              <a:rPr lang="en-US" sz="2800" b="1" smtClean="0">
                <a:latin typeface="Times New Roman" pitchFamily="18" charset="0"/>
                <a:cs typeface="Times New Roman" pitchFamily="18" charset="0"/>
              </a:rPr>
              <a:t>     Chuyển giao nhiệm vụ học tập</a:t>
            </a:r>
            <a:endParaRPr lang="en-US" sz="2800" u="sng" smtClean="0">
              <a:latin typeface="Times New Roman" pitchFamily="18" charset="0"/>
              <a:cs typeface="Times New Roman" pitchFamily="18" charset="0"/>
            </a:endParaRPr>
          </a:p>
          <a:p>
            <a:pPr marL="0" indent="0" eaLnBrk="1" hangingPunct="1">
              <a:buFont typeface="Arial" charset="0"/>
              <a:buNone/>
            </a:pPr>
            <a:r>
              <a:rPr lang="en-US" sz="2800" smtClean="0">
                <a:latin typeface="Times New Roman" pitchFamily="18" charset="0"/>
                <a:cs typeface="Times New Roman" pitchFamily="18" charset="0"/>
              </a:rPr>
              <a:t>     Vận dụng các kiến thức đã học giải quyết 2 tình huống sau SGK trang 19  (về nhà làm vào vở bài tập)</a:t>
            </a:r>
          </a:p>
          <a:p>
            <a:pPr marL="0" indent="0" eaLnBrk="1" hangingPunct="1">
              <a:buFont typeface="Arial" charset="0"/>
              <a:buNone/>
            </a:pPr>
            <a:r>
              <a:rPr lang="en-US" sz="2800" smtClean="0">
                <a:latin typeface="Times New Roman" pitchFamily="18" charset="0"/>
                <a:cs typeface="Times New Roman" pitchFamily="18" charset="0"/>
              </a:rPr>
              <a:t>     Tiết sau báo cáo</a:t>
            </a:r>
          </a:p>
          <a:p>
            <a:pPr marL="0" indent="0" eaLnBrk="1" hangingPunct="1">
              <a:buFont typeface="Arial" charset="0"/>
              <a:buNone/>
            </a:pPr>
            <a:r>
              <a:rPr lang="en-US" sz="2800" b="1" smtClean="0">
                <a:latin typeface="Times New Roman" pitchFamily="18" charset="0"/>
                <a:cs typeface="Times New Roman" pitchFamily="18" charset="0"/>
              </a:rPr>
              <a:t> </a:t>
            </a:r>
            <a:endParaRPr lang="en-US" sz="2800" smtClean="0">
              <a:latin typeface="Times New Roman" pitchFamily="18" charset="0"/>
              <a:cs typeface="Times New Roman" pitchFamily="18" charset="0"/>
            </a:endParaRPr>
          </a:p>
        </p:txBody>
      </p:sp>
    </p:spTree>
  </p:cSld>
  <p:clrMapOvr>
    <a:masterClrMapping/>
  </p:clrMapOvr>
  <p:transition spd="slow">
    <p:circl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641350" y="0"/>
            <a:ext cx="10515600" cy="869950"/>
          </a:xfrm>
        </p:spPr>
        <p:txBody>
          <a:bodyPr/>
          <a:lstStyle/>
          <a:p>
            <a:pPr eaLnBrk="1" hangingPunct="1"/>
            <a:r>
              <a:rPr lang="en-US" b="1" smtClean="0">
                <a:solidFill>
                  <a:srgbClr val="FF0000"/>
                </a:solidFill>
                <a:latin typeface="Times New Roman" pitchFamily="18" charset="0"/>
                <a:cs typeface="Times New Roman" pitchFamily="18" charset="0"/>
              </a:rPr>
              <a:t>HOẠT ĐỘNG VẬN DỤNG</a:t>
            </a:r>
            <a:endParaRPr lang="en-US" smtClean="0">
              <a:solidFill>
                <a:srgbClr val="FF0000"/>
              </a:solidFill>
              <a:latin typeface="Times New Roman" pitchFamily="18" charset="0"/>
              <a:cs typeface="Times New Roman" pitchFamily="18" charset="0"/>
            </a:endParaRPr>
          </a:p>
        </p:txBody>
      </p:sp>
      <p:sp>
        <p:nvSpPr>
          <p:cNvPr id="22531" name="Rectangle 4"/>
          <p:cNvSpPr>
            <a:spLocks noChangeArrowheads="1"/>
          </p:cNvSpPr>
          <p:nvPr/>
        </p:nvSpPr>
        <p:spPr bwMode="auto">
          <a:xfrm>
            <a:off x="338138" y="995363"/>
            <a:ext cx="11501437" cy="449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US" sz="2500">
                <a:latin typeface="Times New Roman" pitchFamily="18" charset="0"/>
                <a:cs typeface="Times New Roman" pitchFamily="18" charset="0"/>
              </a:rPr>
              <a:t>Vận dụng các kiến thức đã học giải quyết 2 tình huống sau: </a:t>
            </a:r>
            <a:endParaRPr lang="en-US" sz="2500" u="sng">
              <a:latin typeface="Times New Roman" pitchFamily="18" charset="0"/>
              <a:cs typeface="Times New Roman" pitchFamily="18" charset="0"/>
            </a:endParaRPr>
          </a:p>
          <a:p>
            <a:pPr algn="just">
              <a:spcAft>
                <a:spcPts val="563"/>
              </a:spcAft>
            </a:pPr>
            <a:r>
              <a:rPr lang="en-US" sz="2800" b="1">
                <a:latin typeface="Times New Roman" pitchFamily="18" charset="0"/>
                <a:cs typeface="Times New Roman" pitchFamily="18" charset="0"/>
              </a:rPr>
              <a:t>? </a:t>
            </a:r>
            <a:r>
              <a:rPr lang="en-US" sz="2500">
                <a:latin typeface="Times New Roman" pitchFamily="18" charset="0"/>
                <a:ea typeface="Arial" charset="0"/>
                <a:cs typeface="Times New Roman" pitchFamily="18" charset="0"/>
              </a:rPr>
              <a:t>TH1: Phòng thư viện của trường có 5 máy tính cần kết nối thành một mạng. Có thế có nhiêu cách kết nối ví dụ như Hình 2.3 sgk.</a:t>
            </a:r>
          </a:p>
          <a:p>
            <a:pPr algn="just">
              <a:spcAft>
                <a:spcPts val="38"/>
              </a:spcAft>
            </a:pPr>
            <a:r>
              <a:rPr lang="en-US" sz="2500">
                <a:latin typeface="Times New Roman" pitchFamily="18" charset="0"/>
                <a:ea typeface="Arial" charset="0"/>
                <a:cs typeface="Times New Roman" pitchFamily="18" charset="0"/>
              </a:rPr>
              <a:t>Em hãy vẽ hai cách khác để kết nối chúng thành một mạng.</a:t>
            </a:r>
          </a:p>
          <a:p>
            <a:pPr algn="just">
              <a:spcAft>
                <a:spcPts val="38"/>
              </a:spcAft>
            </a:pPr>
            <a:r>
              <a:rPr lang="en-US" sz="2500">
                <a:latin typeface="Times New Roman" pitchFamily="18" charset="0"/>
                <a:ea typeface="Arial" charset="0"/>
                <a:cs typeface="Times New Roman" pitchFamily="18" charset="0"/>
              </a:rPr>
              <a:t> </a:t>
            </a:r>
          </a:p>
          <a:p>
            <a:pPr algn="just">
              <a:spcAft>
                <a:spcPts val="38"/>
              </a:spcAft>
            </a:pPr>
            <a:endParaRPr lang="en-US" sz="2500">
              <a:latin typeface="Times New Roman" pitchFamily="18" charset="0"/>
              <a:ea typeface="Arial" charset="0"/>
              <a:cs typeface="Times New Roman" pitchFamily="18" charset="0"/>
            </a:endParaRPr>
          </a:p>
          <a:p>
            <a:pPr algn="just">
              <a:spcAft>
                <a:spcPts val="38"/>
              </a:spcAft>
            </a:pPr>
            <a:endParaRPr lang="en-US" sz="2500">
              <a:latin typeface="Times New Roman" pitchFamily="18" charset="0"/>
              <a:ea typeface="Arial" charset="0"/>
              <a:cs typeface="Times New Roman" pitchFamily="18" charset="0"/>
            </a:endParaRPr>
          </a:p>
          <a:p>
            <a:pPr algn="just"/>
            <a:r>
              <a:rPr lang="en-US" sz="2800" b="1">
                <a:latin typeface="Times New Roman" pitchFamily="18" charset="0"/>
                <a:cs typeface="Times New Roman" pitchFamily="18" charset="0"/>
              </a:rPr>
              <a:t>? </a:t>
            </a:r>
            <a:r>
              <a:rPr lang="en-US" sz="2500">
                <a:latin typeface="Times New Roman" pitchFamily="18" charset="0"/>
                <a:cs typeface="Times New Roman" pitchFamily="18" charset="0"/>
              </a:rPr>
              <a:t>TH2:  Nhà bạn An có điện thoại di động của bố, của mẹ và một máy tính xách tay đang cùng truy cập mạng Internet. Theo em, các thiết bị đó có đang được kết nối thành một mạng máy tính không? Nếu có, em hãy chỉ ra các thiết bị đầu cuối và thiết bị kết nối.</a:t>
            </a:r>
          </a:p>
        </p:txBody>
      </p:sp>
      <p:sp>
        <p:nvSpPr>
          <p:cNvPr id="22532" name="Rectangle 9"/>
          <p:cNvSpPr>
            <a:spLocks noChangeArrowheads="1"/>
          </p:cNvSpPr>
          <p:nvPr/>
        </p:nvSpPr>
        <p:spPr bwMode="auto">
          <a:xfrm>
            <a:off x="539750" y="803275"/>
            <a:ext cx="12192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graphicFrame>
        <p:nvGraphicFramePr>
          <p:cNvPr id="14" name="Object 13"/>
          <p:cNvGraphicFramePr>
            <a:graphicFrameLocks noChangeAspect="1"/>
          </p:cNvGraphicFramePr>
          <p:nvPr/>
        </p:nvGraphicFramePr>
        <p:xfrm>
          <a:off x="1419225" y="2886075"/>
          <a:ext cx="4276725" cy="860425"/>
        </p:xfrm>
        <a:graphic>
          <a:graphicData uri="http://schemas.openxmlformats.org/presentationml/2006/ole">
            <mc:AlternateContent xmlns:mc="http://schemas.openxmlformats.org/markup-compatibility/2006">
              <mc:Choice xmlns:v="urn:schemas-microsoft-com:vml" Requires="v">
                <p:oleObj spid="_x0000_s22551" name="Bitmap Image" r:id="rId3" imgW="3561905" imgH="752381" progId="Paint.Picture">
                  <p:embed/>
                </p:oleObj>
              </mc:Choice>
              <mc:Fallback>
                <p:oleObj name="Bitmap Image" r:id="rId3" imgW="3561905" imgH="752381" progId="Paint.Picture">
                  <p:embed/>
                  <p:pic>
                    <p:nvPicPr>
                      <p:cNvPr id="0" name="Object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9225" y="2886075"/>
                        <a:ext cx="4276725"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4" name="Rectangle 13"/>
          <p:cNvSpPr>
            <a:spLocks noChangeArrowheads="1"/>
          </p:cNvSpPr>
          <p:nvPr/>
        </p:nvSpPr>
        <p:spPr bwMode="auto">
          <a:xfrm>
            <a:off x="7304088" y="4670425"/>
            <a:ext cx="12192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graphicFrame>
        <p:nvGraphicFramePr>
          <p:cNvPr id="18" name="Object 17"/>
          <p:cNvGraphicFramePr>
            <a:graphicFrameLocks noChangeAspect="1"/>
          </p:cNvGraphicFramePr>
          <p:nvPr/>
        </p:nvGraphicFramePr>
        <p:xfrm>
          <a:off x="7083425" y="2886075"/>
          <a:ext cx="2709863" cy="923925"/>
        </p:xfrm>
        <a:graphic>
          <a:graphicData uri="http://schemas.openxmlformats.org/presentationml/2006/ole">
            <mc:AlternateContent xmlns:mc="http://schemas.openxmlformats.org/markup-compatibility/2006">
              <mc:Choice xmlns:v="urn:schemas-microsoft-com:vml" Requires="v">
                <p:oleObj spid="_x0000_s22552" name="Bitmap Image" r:id="rId5" imgW="3228571" imgH="1181265" progId="Paint.Picture">
                  <p:embed/>
                </p:oleObj>
              </mc:Choice>
              <mc:Fallback>
                <p:oleObj name="Bitmap Image" r:id="rId5" imgW="3228571" imgH="1181265" progId="Paint.Picture">
                  <p:embed/>
                  <p:pic>
                    <p:nvPicPr>
                      <p:cNvPr id="0" name="Object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83425" y="2886075"/>
                        <a:ext cx="270986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 name="TextBox 18"/>
          <p:cNvSpPr txBox="1">
            <a:spLocks noChangeArrowheads="1"/>
          </p:cNvSpPr>
          <p:nvPr/>
        </p:nvSpPr>
        <p:spPr bwMode="auto">
          <a:xfrm>
            <a:off x="419100" y="5387975"/>
            <a:ext cx="11577638" cy="163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500">
                <a:solidFill>
                  <a:schemeClr val="bg1"/>
                </a:solidFill>
                <a:latin typeface="Times New Roman" pitchFamily="18" charset="0"/>
                <a:cs typeface="Times New Roman" pitchFamily="18" charset="0"/>
              </a:rPr>
              <a:t>- Các thiết bị được kết nối thành mạng. </a:t>
            </a:r>
            <a:endParaRPr lang="en-US" sz="2500" u="sng">
              <a:solidFill>
                <a:schemeClr val="bg1"/>
              </a:solidFill>
              <a:latin typeface="Times New Roman" pitchFamily="18" charset="0"/>
              <a:cs typeface="Times New Roman" pitchFamily="18" charset="0"/>
            </a:endParaRPr>
          </a:p>
          <a:p>
            <a:pPr eaLnBrk="1" hangingPunct="1"/>
            <a:r>
              <a:rPr lang="en-US" sz="2500">
                <a:solidFill>
                  <a:schemeClr val="bg1"/>
                </a:solidFill>
                <a:latin typeface="Times New Roman" pitchFamily="18" charset="0"/>
                <a:cs typeface="Times New Roman" pitchFamily="18" charset="0"/>
              </a:rPr>
              <a:t>- Thiết bị đầu cuối gồm hai điện thoại thông minh và một máy tính xách tay. </a:t>
            </a:r>
            <a:endParaRPr lang="en-US" sz="2500" u="sng">
              <a:solidFill>
                <a:schemeClr val="bg1"/>
              </a:solidFill>
              <a:latin typeface="Times New Roman" pitchFamily="18" charset="0"/>
              <a:cs typeface="Times New Roman" pitchFamily="18" charset="0"/>
            </a:endParaRPr>
          </a:p>
          <a:p>
            <a:pPr eaLnBrk="1" hangingPunct="1"/>
            <a:r>
              <a:rPr lang="en-US" sz="2500">
                <a:solidFill>
                  <a:schemeClr val="bg1"/>
                </a:solidFill>
                <a:latin typeface="Times New Roman" pitchFamily="18" charset="0"/>
                <a:cs typeface="Times New Roman" pitchFamily="18" charset="0"/>
              </a:rPr>
              <a:t>- Thiết bị kết nối bao gồm modem hoặc bộ định tuyến, dây dẫn</a:t>
            </a:r>
            <a:endParaRPr lang="en-US" sz="2500" u="sng">
              <a:solidFill>
                <a:schemeClr val="bg1"/>
              </a:solidFill>
              <a:latin typeface="Times New Roman" pitchFamily="18" charset="0"/>
              <a:cs typeface="Times New Roman" pitchFamily="18" charset="0"/>
            </a:endParaRPr>
          </a:p>
          <a:p>
            <a:pPr algn="just" eaLnBrk="1" hangingPunct="1"/>
            <a:endParaRPr lang="en-US" sz="2500" u="sng">
              <a:solidFill>
                <a:schemeClr val="bg1"/>
              </a:solidFill>
              <a:latin typeface="Times New Roman" pitchFamily="18" charset="0"/>
              <a:cs typeface="Times New Roman" pitchFamily="18"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t="-1000" b="-1000"/>
          </a:stretch>
        </a:blipFill>
        <a:effectLst/>
      </p:bgPr>
    </p:bg>
    <p:spTree>
      <p:nvGrpSpPr>
        <p:cNvPr id="1" name=""/>
        <p:cNvGrpSpPr/>
        <p:nvPr/>
      </p:nvGrpSpPr>
      <p:grpSpPr>
        <a:xfrm>
          <a:off x="0" y="0"/>
          <a:ext cx="0" cy="0"/>
          <a:chOff x="0" y="0"/>
          <a:chExt cx="0" cy="0"/>
        </a:xfrm>
      </p:grpSpPr>
      <p:sp>
        <p:nvSpPr>
          <p:cNvPr id="23554" name="Title 1"/>
          <p:cNvSpPr>
            <a:spLocks noGrp="1"/>
          </p:cNvSpPr>
          <p:nvPr>
            <p:ph type="title"/>
          </p:nvPr>
        </p:nvSpPr>
        <p:spPr>
          <a:xfrm>
            <a:off x="619125" y="749300"/>
            <a:ext cx="10515600" cy="869950"/>
          </a:xfrm>
        </p:spPr>
        <p:txBody>
          <a:bodyPr/>
          <a:lstStyle/>
          <a:p>
            <a:pPr eaLnBrk="1" hangingPunct="1"/>
            <a:r>
              <a:rPr lang="en-US" b="1" smtClean="0">
                <a:solidFill>
                  <a:schemeClr val="bg1"/>
                </a:solidFill>
                <a:latin typeface="Times New Roman" pitchFamily="18" charset="0"/>
                <a:cs typeface="Times New Roman" pitchFamily="18" charset="0"/>
              </a:rPr>
              <a:t>HƯỚNG DẪN HỌC Ở NHÀ</a:t>
            </a:r>
            <a:endParaRPr lang="en-US" smtClean="0">
              <a:solidFill>
                <a:schemeClr val="bg1"/>
              </a:solidFill>
              <a:latin typeface="Times New Roman" pitchFamily="18" charset="0"/>
              <a:cs typeface="Times New Roman" pitchFamily="18" charset="0"/>
            </a:endParaRPr>
          </a:p>
        </p:txBody>
      </p:sp>
      <p:sp>
        <p:nvSpPr>
          <p:cNvPr id="3" name="Content Placeholder 2"/>
          <p:cNvSpPr>
            <a:spLocks noGrp="1"/>
          </p:cNvSpPr>
          <p:nvPr>
            <p:ph idx="1"/>
          </p:nvPr>
        </p:nvSpPr>
        <p:spPr>
          <a:xfrm>
            <a:off x="1506049" y="2014294"/>
            <a:ext cx="9129126" cy="2937534"/>
          </a:xfrm>
        </p:spPr>
        <p:txBody>
          <a:bodyPr/>
          <a:lstStyle/>
          <a:p>
            <a:pPr marL="0" indent="0" algn="just" eaLnBrk="1" hangingPunct="1">
              <a:buFont typeface="Arial" charset="0"/>
              <a:buNone/>
            </a:pPr>
            <a:endParaRPr lang="nb-NO" sz="3000" smtClean="0">
              <a:solidFill>
                <a:schemeClr val="bg1"/>
              </a:solidFill>
              <a:latin typeface="Times New Roman" pitchFamily="18" charset="0"/>
              <a:cs typeface="Times New Roman" pitchFamily="18" charset="0"/>
            </a:endParaRPr>
          </a:p>
          <a:p>
            <a:pPr marL="0" indent="0" algn="just" eaLnBrk="1" hangingPunct="1">
              <a:buFont typeface="Arial" charset="0"/>
              <a:buNone/>
            </a:pPr>
            <a:r>
              <a:rPr lang="nb-NO" sz="3000" smtClean="0">
                <a:solidFill>
                  <a:schemeClr val="bg1"/>
                </a:solidFill>
                <a:latin typeface="Times New Roman" pitchFamily="18" charset="0"/>
                <a:cs typeface="Times New Roman" pitchFamily="18" charset="0"/>
              </a:rPr>
              <a:t>Làm bài tập phần Luyện tập, Vận dụng SGK/ tr 19</a:t>
            </a:r>
          </a:p>
          <a:p>
            <a:pPr marL="0" indent="0" algn="just" eaLnBrk="1" hangingPunct="1">
              <a:buFont typeface="Arial" charset="0"/>
              <a:buNone/>
            </a:pPr>
            <a:r>
              <a:rPr lang="nb-NO" sz="3000" smtClean="0">
                <a:solidFill>
                  <a:schemeClr val="bg1"/>
                </a:solidFill>
                <a:latin typeface="Times New Roman" pitchFamily="18" charset="0"/>
                <a:cs typeface="Times New Roman" pitchFamily="18" charset="0"/>
              </a:rPr>
              <a:t>Đọc bài tiếp theo Bài 5: Internet để chuẩn bị tiết sau.</a:t>
            </a:r>
            <a:endParaRPr lang="en-US" sz="3000" u="sng" smtClean="0">
              <a:solidFill>
                <a:schemeClr val="bg1"/>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t="-1000" b="-1000"/>
          </a:stretch>
        </a:blipFill>
        <a:effectLst/>
      </p:bgPr>
    </p:bg>
    <p:spTree>
      <p:nvGrpSpPr>
        <p:cNvPr id="1" name=""/>
        <p:cNvGrpSpPr/>
        <p:nvPr/>
      </p:nvGrpSpPr>
      <p:grpSpPr>
        <a:xfrm>
          <a:off x="0" y="0"/>
          <a:ext cx="0" cy="0"/>
          <a:chOff x="0" y="0"/>
          <a:chExt cx="0" cy="0"/>
        </a:xfrm>
      </p:grpSpPr>
      <p:sp>
        <p:nvSpPr>
          <p:cNvPr id="6146" name="Title 1"/>
          <p:cNvSpPr>
            <a:spLocks noGrp="1"/>
          </p:cNvSpPr>
          <p:nvPr>
            <p:ph type="ctrTitle"/>
          </p:nvPr>
        </p:nvSpPr>
        <p:spPr>
          <a:xfrm>
            <a:off x="801859" y="913277"/>
            <a:ext cx="10363200" cy="1470025"/>
          </a:xfrm>
        </p:spPr>
        <p:txBody>
          <a:bodyPr/>
          <a:lstStyle/>
          <a:p>
            <a:pPr eaLnBrk="1" hangingPunct="1"/>
            <a:r>
              <a:rPr lang="en-US" b="1" smtClean="0">
                <a:solidFill>
                  <a:schemeClr val="bg1"/>
                </a:solidFill>
                <a:latin typeface="Times New Roman" pitchFamily="18" charset="0"/>
                <a:cs typeface="Times New Roman" pitchFamily="18" charset="0"/>
              </a:rPr>
              <a:t>CHỦ ĐỀ 2. MẠNG MÁY TÍNH VÀ INTERNET</a:t>
            </a:r>
            <a:r>
              <a:rPr lang="en-US" smtClean="0">
                <a:solidFill>
                  <a:schemeClr val="bg1"/>
                </a:solidFill>
                <a:latin typeface="Times New Roman" pitchFamily="18" charset="0"/>
                <a:cs typeface="Times New Roman" pitchFamily="18" charset="0"/>
              </a:rPr>
              <a:t/>
            </a:r>
            <a:br>
              <a:rPr lang="en-US" smtClean="0">
                <a:solidFill>
                  <a:schemeClr val="bg1"/>
                </a:solidFill>
                <a:latin typeface="Times New Roman" pitchFamily="18" charset="0"/>
                <a:cs typeface="Times New Roman" pitchFamily="18" charset="0"/>
              </a:rPr>
            </a:br>
            <a:r>
              <a:rPr lang="en-US" smtClean="0">
                <a:solidFill>
                  <a:schemeClr val="bg1"/>
                </a:solidFill>
                <a:latin typeface="Times New Roman" pitchFamily="18" charset="0"/>
                <a:cs typeface="Times New Roman" pitchFamily="18" charset="0"/>
              </a:rPr>
              <a:t>TIẾT 5. </a:t>
            </a:r>
            <a:r>
              <a:rPr lang="en-US" b="1" smtClean="0">
                <a:solidFill>
                  <a:schemeClr val="bg1"/>
                </a:solidFill>
                <a:latin typeface="Times New Roman" pitchFamily="18" charset="0"/>
                <a:cs typeface="Times New Roman" pitchFamily="18" charset="0"/>
              </a:rPr>
              <a:t>BÀI 4: MẠNG MÁY TÍNH</a:t>
            </a:r>
            <a:r>
              <a:rPr lang="en-US" smtClean="0">
                <a:solidFill>
                  <a:schemeClr val="bg1"/>
                </a:solidFill>
              </a:rPr>
              <a:t/>
            </a:r>
            <a:br>
              <a:rPr lang="en-US" smtClean="0">
                <a:solidFill>
                  <a:schemeClr val="bg1"/>
                </a:solidFill>
              </a:rPr>
            </a:br>
            <a:endParaRPr lang="en-US" smtClean="0">
              <a:solidFill>
                <a:schemeClr val="bg1"/>
              </a:solidFill>
            </a:endParaRPr>
          </a:p>
        </p:txBody>
      </p:sp>
      <p:sp>
        <p:nvSpPr>
          <p:cNvPr id="2" name="TextBox 1"/>
          <p:cNvSpPr txBox="1"/>
          <p:nvPr/>
        </p:nvSpPr>
        <p:spPr>
          <a:xfrm>
            <a:off x="956602" y="2546252"/>
            <a:ext cx="8961121" cy="954107"/>
          </a:xfrm>
          <a:prstGeom prst="rect">
            <a:avLst/>
          </a:prstGeom>
          <a:noFill/>
        </p:spPr>
        <p:txBody>
          <a:bodyPr wrap="square" rtlCol="0">
            <a:spAutoFit/>
          </a:bodyPr>
          <a:lstStyle/>
          <a:p>
            <a:r>
              <a:rPr lang="en-US" sz="2800" smtClean="0">
                <a:solidFill>
                  <a:schemeClr val="bg1"/>
                </a:solidFill>
                <a:latin typeface="Times New Roman" panose="02020603050405020304" pitchFamily="18" charset="0"/>
                <a:cs typeface="Times New Roman" panose="02020603050405020304" pitchFamily="18" charset="0"/>
              </a:rPr>
              <a:t>1. Mạng máy tính là gì? ( ghi phần kiến thức trọng tâm trong hộp kiến thức . SGK/tr 17)</a:t>
            </a:r>
            <a:endParaRPr lang="en-US" sz="2800">
              <a:solidFill>
                <a:schemeClr val="bg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801859" y="3663309"/>
            <a:ext cx="8734425" cy="2457450"/>
          </a:xfrm>
          <a:prstGeom prst="rect">
            <a:avLst/>
          </a:prstGeom>
        </p:spPr>
      </p:pic>
    </p:spTree>
    <p:extLst>
      <p:ext uri="{BB962C8B-B14F-4D97-AF65-F5344CB8AC3E}">
        <p14:creationId xmlns:p14="http://schemas.microsoft.com/office/powerpoint/2010/main" val="2368192213"/>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t="-1000" b="-1000"/>
          </a:stretch>
        </a:blipFill>
        <a:effectLst/>
      </p:bgPr>
    </p:bg>
    <p:spTree>
      <p:nvGrpSpPr>
        <p:cNvPr id="1" name=""/>
        <p:cNvGrpSpPr/>
        <p:nvPr/>
      </p:nvGrpSpPr>
      <p:grpSpPr>
        <a:xfrm>
          <a:off x="0" y="0"/>
          <a:ext cx="0" cy="0"/>
          <a:chOff x="0" y="0"/>
          <a:chExt cx="0" cy="0"/>
        </a:xfrm>
      </p:grpSpPr>
      <p:sp>
        <p:nvSpPr>
          <p:cNvPr id="6" name="TextBox 5"/>
          <p:cNvSpPr txBox="1"/>
          <p:nvPr/>
        </p:nvSpPr>
        <p:spPr>
          <a:xfrm>
            <a:off x="858128" y="661181"/>
            <a:ext cx="8961121" cy="954107"/>
          </a:xfrm>
          <a:prstGeom prst="rect">
            <a:avLst/>
          </a:prstGeom>
          <a:noFill/>
        </p:spPr>
        <p:txBody>
          <a:bodyPr wrap="square" rtlCol="0">
            <a:spAutoFit/>
          </a:bodyPr>
          <a:lstStyle/>
          <a:p>
            <a:r>
              <a:rPr lang="en-US" sz="2800">
                <a:solidFill>
                  <a:schemeClr val="bg1"/>
                </a:solidFill>
                <a:latin typeface="Times New Roman" panose="02020603050405020304" pitchFamily="18" charset="0"/>
                <a:cs typeface="Times New Roman" panose="02020603050405020304" pitchFamily="18" charset="0"/>
              </a:rPr>
              <a:t>2</a:t>
            </a:r>
            <a:r>
              <a:rPr lang="en-US" sz="2800" smtClean="0">
                <a:solidFill>
                  <a:schemeClr val="bg1"/>
                </a:solidFill>
                <a:latin typeface="Times New Roman" panose="02020603050405020304" pitchFamily="18" charset="0"/>
                <a:cs typeface="Times New Roman" panose="02020603050405020304" pitchFamily="18" charset="0"/>
              </a:rPr>
              <a:t>. Các thành phần của mạng máy tính ( ghi phần kiến thức trọng tâm trong hộp kiến thức . SGK/tr 18)</a:t>
            </a:r>
            <a:endParaRPr lang="en-US" sz="2800">
              <a:solidFill>
                <a:schemeClr val="bg1"/>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1028626" y="1737726"/>
            <a:ext cx="10408408" cy="3321360"/>
          </a:xfrm>
          <a:prstGeom prst="rect">
            <a:avLst/>
          </a:prstGeom>
        </p:spPr>
      </p:pic>
    </p:spTree>
    <p:extLst>
      <p:ext uri="{BB962C8B-B14F-4D97-AF65-F5344CB8AC3E}">
        <p14:creationId xmlns:p14="http://schemas.microsoft.com/office/powerpoint/2010/main" val="461547445"/>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6" name="Picture 8" descr="Digit 120"/>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9571038" y="465138"/>
            <a:ext cx="20574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itle 1"/>
          <p:cNvSpPr txBox="1">
            <a:spLocks/>
          </p:cNvSpPr>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lnSpc>
                <a:spcPct val="90000"/>
              </a:lnSpc>
            </a:pPr>
            <a:r>
              <a:rPr lang="en-US" sz="4400" b="1">
                <a:solidFill>
                  <a:srgbClr val="FF0000"/>
                </a:solidFill>
                <a:latin typeface="Times New Roman" pitchFamily="18" charset="0"/>
                <a:cs typeface="Times New Roman" pitchFamily="18" charset="0"/>
              </a:rPr>
              <a:t>HOẠT ĐỘNG KHỞI ĐỘNG</a:t>
            </a:r>
            <a:r>
              <a:rPr lang="en-US" sz="4400" u="sng">
                <a:solidFill>
                  <a:srgbClr val="FF0000"/>
                </a:solidFill>
                <a:latin typeface="Times New Roman" pitchFamily="18" charset="0"/>
                <a:cs typeface="Times New Roman" pitchFamily="18" charset="0"/>
              </a:rPr>
              <a:t/>
            </a:r>
            <a:br>
              <a:rPr lang="en-US" sz="4400" u="sng">
                <a:solidFill>
                  <a:srgbClr val="FF0000"/>
                </a:solidFill>
                <a:latin typeface="Times New Roman" pitchFamily="18" charset="0"/>
                <a:cs typeface="Times New Roman" pitchFamily="18" charset="0"/>
              </a:rPr>
            </a:br>
            <a:endParaRPr lang="en-US" sz="4400">
              <a:solidFill>
                <a:srgbClr val="FF0000"/>
              </a:solidFill>
              <a:latin typeface="Times New Roman" pitchFamily="18" charset="0"/>
              <a:cs typeface="Times New Roman" pitchFamily="18" charset="0"/>
            </a:endParaRPr>
          </a:p>
        </p:txBody>
      </p:sp>
      <p:graphicFrame>
        <p:nvGraphicFramePr>
          <p:cNvPr id="12" name="Table 11"/>
          <p:cNvGraphicFramePr>
            <a:graphicFrameLocks noGrp="1"/>
          </p:cNvGraphicFramePr>
          <p:nvPr/>
        </p:nvGraphicFramePr>
        <p:xfrm>
          <a:off x="601663" y="1771650"/>
          <a:ext cx="10720387" cy="4773613"/>
        </p:xfrm>
        <a:graphic>
          <a:graphicData uri="http://schemas.openxmlformats.org/drawingml/2006/table">
            <a:tbl>
              <a:tblPr firstRow="1" bandRow="1">
                <a:tableStyleId>{5C22544A-7EE6-4342-B048-85BDC9FD1C3A}</a:tableStyleId>
              </a:tblPr>
              <a:tblGrid>
                <a:gridCol w="5405188">
                  <a:extLst>
                    <a:ext uri="{9D8B030D-6E8A-4147-A177-3AD203B41FA5}">
                      <a16:colId xmlns:a16="http://schemas.microsoft.com/office/drawing/2014/main" val="20000"/>
                    </a:ext>
                  </a:extLst>
                </a:gridCol>
                <a:gridCol w="5315199">
                  <a:extLst>
                    <a:ext uri="{9D8B030D-6E8A-4147-A177-3AD203B41FA5}">
                      <a16:colId xmlns:a16="http://schemas.microsoft.com/office/drawing/2014/main" val="20001"/>
                    </a:ext>
                  </a:extLst>
                </a:gridCol>
              </a:tblGrid>
              <a:tr h="29751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b="0" u="sng" dirty="0" err="1" smtClean="0">
                          <a:solidFill>
                            <a:srgbClr val="7030A0"/>
                          </a:solidFill>
                          <a:latin typeface="Times New Roman" panose="02020603050405020304" pitchFamily="18" charset="0"/>
                          <a:cs typeface="Times New Roman" panose="02020603050405020304" pitchFamily="18" charset="0"/>
                        </a:rPr>
                        <a:t>Câu</a:t>
                      </a:r>
                      <a:r>
                        <a:rPr lang="en-US" sz="2800" b="0" u="sng" dirty="0" smtClean="0">
                          <a:solidFill>
                            <a:srgbClr val="7030A0"/>
                          </a:solidFill>
                          <a:latin typeface="Times New Roman" panose="02020603050405020304" pitchFamily="18" charset="0"/>
                          <a:cs typeface="Times New Roman" panose="02020603050405020304" pitchFamily="18" charset="0"/>
                        </a:rPr>
                        <a:t> </a:t>
                      </a:r>
                      <a:r>
                        <a:rPr lang="en-US" sz="2800" b="0" u="sng" dirty="0" err="1" smtClean="0">
                          <a:solidFill>
                            <a:srgbClr val="7030A0"/>
                          </a:solidFill>
                          <a:latin typeface="Times New Roman" panose="02020603050405020304" pitchFamily="18" charset="0"/>
                          <a:cs typeface="Times New Roman" panose="02020603050405020304" pitchFamily="18" charset="0"/>
                        </a:rPr>
                        <a:t>hỏi</a:t>
                      </a:r>
                      <a:r>
                        <a:rPr lang="en-US" sz="2800" b="0" u="sng" dirty="0" smtClean="0">
                          <a:solidFill>
                            <a:srgbClr val="7030A0"/>
                          </a:solidFill>
                          <a:latin typeface="Times New Roman" panose="02020603050405020304" pitchFamily="18" charset="0"/>
                          <a:cs typeface="Times New Roman" panose="02020603050405020304" pitchFamily="18" charset="0"/>
                        </a:rPr>
                        <a:t> 1</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Em</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biết</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có</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những</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mạng</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lưới</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nào</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khác</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ngoài</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mạng</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lưới</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giao</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thông</a:t>
                      </a:r>
                      <a:r>
                        <a:rPr lang="en-US" sz="2800" b="0" dirty="0" smtClean="0">
                          <a:solidFill>
                            <a:srgbClr val="7030A0"/>
                          </a:solidFill>
                          <a:latin typeface="Times New Roman" panose="02020603050405020304" pitchFamily="18" charset="0"/>
                          <a:cs typeface="Times New Roman" panose="02020603050405020304" pitchFamily="18" charset="0"/>
                        </a:rPr>
                        <a:t>? </a:t>
                      </a:r>
                    </a:p>
                    <a:p>
                      <a:endParaRPr lang="en-US" sz="2800" b="0" dirty="0">
                        <a:solidFill>
                          <a:schemeClr val="bg1"/>
                        </a:solidFill>
                        <a:latin typeface="Times New Roman" panose="02020603050405020304" pitchFamily="18" charset="0"/>
                        <a:cs typeface="Times New Roman" panose="02020603050405020304" pitchFamily="18" charset="0"/>
                      </a:endParaRPr>
                    </a:p>
                  </a:txBody>
                  <a:tcPr marL="91444" marR="91444" marT="45725" marB="45725">
                    <a:blipFill>
                      <a:blip r:embed="rId4"/>
                      <a:tile tx="0" ty="0" sx="100000" sy="100000" flip="none" algn="tl"/>
                    </a:blip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b="0" u="sng" dirty="0" err="1" smtClean="0">
                          <a:solidFill>
                            <a:srgbClr val="7030A0"/>
                          </a:solidFill>
                          <a:latin typeface="Times New Roman" panose="02020603050405020304" pitchFamily="18" charset="0"/>
                          <a:cs typeface="Times New Roman" panose="02020603050405020304" pitchFamily="18" charset="0"/>
                        </a:rPr>
                        <a:t>Câu</a:t>
                      </a:r>
                      <a:r>
                        <a:rPr lang="en-US" sz="2800" b="0" u="sng" dirty="0" smtClean="0">
                          <a:solidFill>
                            <a:srgbClr val="7030A0"/>
                          </a:solidFill>
                          <a:latin typeface="Times New Roman" panose="02020603050405020304" pitchFamily="18" charset="0"/>
                          <a:cs typeface="Times New Roman" panose="02020603050405020304" pitchFamily="18" charset="0"/>
                        </a:rPr>
                        <a:t> </a:t>
                      </a:r>
                      <a:r>
                        <a:rPr lang="en-US" sz="2800" b="0" u="sng" dirty="0" err="1" smtClean="0">
                          <a:solidFill>
                            <a:srgbClr val="7030A0"/>
                          </a:solidFill>
                          <a:latin typeface="Times New Roman" panose="02020603050405020304" pitchFamily="18" charset="0"/>
                          <a:cs typeface="Times New Roman" panose="02020603050405020304" pitchFamily="18" charset="0"/>
                        </a:rPr>
                        <a:t>hỏi</a:t>
                      </a:r>
                      <a:r>
                        <a:rPr lang="en-US" sz="2800" b="0" u="sng" dirty="0" smtClean="0">
                          <a:solidFill>
                            <a:srgbClr val="7030A0"/>
                          </a:solidFill>
                          <a:latin typeface="Times New Roman" panose="02020603050405020304" pitchFamily="18" charset="0"/>
                          <a:cs typeface="Times New Roman" panose="02020603050405020304" pitchFamily="18" charset="0"/>
                        </a:rPr>
                        <a:t> 2</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Những</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gì</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được</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vận</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chuyển</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trên</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mạng</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lưới</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đó</a:t>
                      </a:r>
                      <a:r>
                        <a:rPr lang="en-US" sz="2800" b="0" dirty="0" smtClean="0">
                          <a:solidFill>
                            <a:srgbClr val="7030A0"/>
                          </a:solidFill>
                          <a:latin typeface="Times New Roman" panose="02020603050405020304" pitchFamily="18" charset="0"/>
                          <a:cs typeface="Times New Roman" panose="02020603050405020304" pitchFamily="18" charset="0"/>
                        </a:rPr>
                        <a:t>?</a:t>
                      </a:r>
                    </a:p>
                  </a:txBody>
                  <a:tcPr marL="91444" marR="91444" marT="45725" marB="45725">
                    <a:blipFill>
                      <a:blip r:embed="rId4"/>
                      <a:tile tx="0" ty="0" sx="100000" sy="100000" flip="none" algn="tl"/>
                    </a:blipFill>
                  </a:tcPr>
                </a:tc>
                <a:extLst>
                  <a:ext uri="{0D108BD9-81ED-4DB2-BD59-A6C34878D82A}">
                    <a16:rowId xmlns:a16="http://schemas.microsoft.com/office/drawing/2014/main" val="10000"/>
                  </a:ext>
                </a:extLst>
              </a:tr>
              <a:tr h="1798502">
                <a:tc gridSpan="2">
                  <a:txBody>
                    <a:bodyPr/>
                    <a:lstStyle/>
                    <a:p>
                      <a:r>
                        <a:rPr lang="en-US" sz="2800" b="0" u="sng" dirty="0" err="1" smtClean="0">
                          <a:solidFill>
                            <a:srgbClr val="7030A0"/>
                          </a:solidFill>
                          <a:latin typeface="Times New Roman" panose="02020603050405020304" pitchFamily="18" charset="0"/>
                          <a:cs typeface="Times New Roman" panose="02020603050405020304" pitchFamily="18" charset="0"/>
                        </a:rPr>
                        <a:t>Câu</a:t>
                      </a:r>
                      <a:r>
                        <a:rPr lang="en-US" sz="2800" b="0" u="sng" dirty="0" smtClean="0">
                          <a:solidFill>
                            <a:srgbClr val="7030A0"/>
                          </a:solidFill>
                          <a:latin typeface="Times New Roman" panose="02020603050405020304" pitchFamily="18" charset="0"/>
                          <a:cs typeface="Times New Roman" panose="02020603050405020304" pitchFamily="18" charset="0"/>
                        </a:rPr>
                        <a:t> </a:t>
                      </a:r>
                      <a:r>
                        <a:rPr lang="en-US" sz="2800" b="0" u="sng" dirty="0" err="1" smtClean="0">
                          <a:solidFill>
                            <a:srgbClr val="7030A0"/>
                          </a:solidFill>
                          <a:latin typeface="Times New Roman" panose="02020603050405020304" pitchFamily="18" charset="0"/>
                          <a:cs typeface="Times New Roman" panose="02020603050405020304" pitchFamily="18" charset="0"/>
                        </a:rPr>
                        <a:t>hỏi</a:t>
                      </a:r>
                      <a:r>
                        <a:rPr lang="en-US" sz="2800" b="0" u="sng" dirty="0" smtClean="0">
                          <a:solidFill>
                            <a:srgbClr val="7030A0"/>
                          </a:solidFill>
                          <a:latin typeface="Times New Roman" panose="02020603050405020304" pitchFamily="18" charset="0"/>
                          <a:cs typeface="Times New Roman" panose="02020603050405020304" pitchFamily="18" charset="0"/>
                        </a:rPr>
                        <a:t> 3</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Em</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hãy</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chọn</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phương</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án</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trả</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lời</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đúng</a:t>
                      </a:r>
                      <a:endParaRPr lang="en-US" sz="2800" b="0" dirty="0" smtClean="0">
                        <a:solidFill>
                          <a:srgbClr val="7030A0"/>
                        </a:solidFill>
                        <a:latin typeface="Times New Roman" panose="02020603050405020304" pitchFamily="18" charset="0"/>
                        <a:cs typeface="Times New Roman" panose="02020603050405020304" pitchFamily="18" charset="0"/>
                      </a:endParaRPr>
                    </a:p>
                    <a:p>
                      <a:r>
                        <a:rPr lang="en-US" sz="2800" b="0" dirty="0" err="1" smtClean="0">
                          <a:solidFill>
                            <a:srgbClr val="7030A0"/>
                          </a:solidFill>
                          <a:latin typeface="Times New Roman" panose="02020603050405020304" pitchFamily="18" charset="0"/>
                          <a:cs typeface="Times New Roman" panose="02020603050405020304" pitchFamily="18" charset="0"/>
                        </a:rPr>
                        <a:t>Điểm</a:t>
                      </a:r>
                      <a:r>
                        <a:rPr lang="en-US" sz="2800" b="0" baseline="0" dirty="0" smtClean="0">
                          <a:solidFill>
                            <a:srgbClr val="7030A0"/>
                          </a:solidFill>
                          <a:latin typeface="Times New Roman" panose="02020603050405020304" pitchFamily="18" charset="0"/>
                          <a:cs typeface="Times New Roman" panose="02020603050405020304" pitchFamily="18" charset="0"/>
                        </a:rPr>
                        <a:t> </a:t>
                      </a:r>
                      <a:r>
                        <a:rPr lang="en-US" sz="2800" b="0" baseline="0" dirty="0" err="1" smtClean="0">
                          <a:solidFill>
                            <a:srgbClr val="7030A0"/>
                          </a:solidFill>
                          <a:latin typeface="Times New Roman" panose="02020603050405020304" pitchFamily="18" charset="0"/>
                          <a:cs typeface="Times New Roman" panose="02020603050405020304" pitchFamily="18" charset="0"/>
                        </a:rPr>
                        <a:t>chung</a:t>
                      </a:r>
                      <a:r>
                        <a:rPr lang="en-US" sz="2800" b="0" baseline="0" dirty="0" smtClean="0">
                          <a:solidFill>
                            <a:srgbClr val="7030A0"/>
                          </a:solidFill>
                          <a:latin typeface="Times New Roman" panose="02020603050405020304" pitchFamily="18" charset="0"/>
                          <a:cs typeface="Times New Roman" panose="02020603050405020304" pitchFamily="18" charset="0"/>
                        </a:rPr>
                        <a:t> </a:t>
                      </a:r>
                      <a:r>
                        <a:rPr lang="en-US" sz="2800" b="0" baseline="0" dirty="0" err="1" smtClean="0">
                          <a:solidFill>
                            <a:srgbClr val="7030A0"/>
                          </a:solidFill>
                          <a:latin typeface="Times New Roman" panose="02020603050405020304" pitchFamily="18" charset="0"/>
                          <a:cs typeface="Times New Roman" panose="02020603050405020304" pitchFamily="18" charset="0"/>
                        </a:rPr>
                        <a:t>của</a:t>
                      </a:r>
                      <a:r>
                        <a:rPr lang="en-US" sz="2800" b="0" baseline="0" dirty="0" smtClean="0">
                          <a:solidFill>
                            <a:srgbClr val="7030A0"/>
                          </a:solidFill>
                          <a:latin typeface="Times New Roman" panose="02020603050405020304" pitchFamily="18" charset="0"/>
                          <a:cs typeface="Times New Roman" panose="02020603050405020304" pitchFamily="18" charset="0"/>
                        </a:rPr>
                        <a:t> </a:t>
                      </a:r>
                      <a:r>
                        <a:rPr lang="en-US" sz="2800" b="0" baseline="0" dirty="0" err="1" smtClean="0">
                          <a:solidFill>
                            <a:srgbClr val="7030A0"/>
                          </a:solidFill>
                          <a:latin typeface="Times New Roman" panose="02020603050405020304" pitchFamily="18" charset="0"/>
                          <a:cs typeface="Times New Roman" panose="02020603050405020304" pitchFamily="18" charset="0"/>
                        </a:rPr>
                        <a:t>những</a:t>
                      </a:r>
                      <a:r>
                        <a:rPr lang="en-US" sz="2800" b="0" baseline="0" dirty="0" smtClean="0">
                          <a:solidFill>
                            <a:srgbClr val="7030A0"/>
                          </a:solidFill>
                          <a:latin typeface="Times New Roman" panose="02020603050405020304" pitchFamily="18" charset="0"/>
                          <a:cs typeface="Times New Roman" panose="02020603050405020304" pitchFamily="18" charset="0"/>
                        </a:rPr>
                        <a:t> </a:t>
                      </a:r>
                      <a:r>
                        <a:rPr lang="en-US" sz="2800" b="0" baseline="0" dirty="0" err="1" smtClean="0">
                          <a:solidFill>
                            <a:srgbClr val="7030A0"/>
                          </a:solidFill>
                          <a:latin typeface="Times New Roman" panose="02020603050405020304" pitchFamily="18" charset="0"/>
                          <a:cs typeface="Times New Roman" panose="02020603050405020304" pitchFamily="18" charset="0"/>
                        </a:rPr>
                        <a:t>mạng</a:t>
                      </a:r>
                      <a:r>
                        <a:rPr lang="en-US" sz="2800" b="0" baseline="0" dirty="0" smtClean="0">
                          <a:solidFill>
                            <a:srgbClr val="7030A0"/>
                          </a:solidFill>
                          <a:latin typeface="Times New Roman" panose="02020603050405020304" pitchFamily="18" charset="0"/>
                          <a:cs typeface="Times New Roman" panose="02020603050405020304" pitchFamily="18" charset="0"/>
                        </a:rPr>
                        <a:t> </a:t>
                      </a:r>
                      <a:r>
                        <a:rPr lang="en-US" sz="2800" b="0" baseline="0" dirty="0" err="1" smtClean="0">
                          <a:solidFill>
                            <a:srgbClr val="7030A0"/>
                          </a:solidFill>
                          <a:latin typeface="Times New Roman" panose="02020603050405020304" pitchFamily="18" charset="0"/>
                          <a:cs typeface="Times New Roman" panose="02020603050405020304" pitchFamily="18" charset="0"/>
                        </a:rPr>
                        <a:t>lưới</a:t>
                      </a:r>
                      <a:r>
                        <a:rPr lang="en-US" sz="2800" b="0" baseline="0" dirty="0" smtClean="0">
                          <a:solidFill>
                            <a:srgbClr val="7030A0"/>
                          </a:solidFill>
                          <a:latin typeface="Times New Roman" panose="02020603050405020304" pitchFamily="18" charset="0"/>
                          <a:cs typeface="Times New Roman" panose="02020603050405020304" pitchFamily="18" charset="0"/>
                        </a:rPr>
                        <a:t> </a:t>
                      </a:r>
                      <a:r>
                        <a:rPr lang="en-US" sz="2800" b="0" baseline="0" dirty="0" err="1" smtClean="0">
                          <a:solidFill>
                            <a:srgbClr val="7030A0"/>
                          </a:solidFill>
                          <a:latin typeface="Times New Roman" panose="02020603050405020304" pitchFamily="18" charset="0"/>
                          <a:cs typeface="Times New Roman" panose="02020603050405020304" pitchFamily="18" charset="0"/>
                        </a:rPr>
                        <a:t>đó</a:t>
                      </a:r>
                      <a:r>
                        <a:rPr lang="en-US" sz="2800" b="0" baseline="0" dirty="0" smtClean="0">
                          <a:solidFill>
                            <a:srgbClr val="7030A0"/>
                          </a:solidFill>
                          <a:latin typeface="Times New Roman" panose="02020603050405020304" pitchFamily="18" charset="0"/>
                          <a:cs typeface="Times New Roman" panose="02020603050405020304" pitchFamily="18" charset="0"/>
                        </a:rPr>
                        <a:t> </a:t>
                      </a:r>
                      <a:r>
                        <a:rPr lang="en-US" sz="2800" b="0" baseline="0" dirty="0" err="1" smtClean="0">
                          <a:solidFill>
                            <a:srgbClr val="7030A0"/>
                          </a:solidFill>
                          <a:latin typeface="Times New Roman" panose="02020603050405020304" pitchFamily="18" charset="0"/>
                          <a:cs typeface="Times New Roman" panose="02020603050405020304" pitchFamily="18" charset="0"/>
                        </a:rPr>
                        <a:t>là</a:t>
                      </a:r>
                      <a:r>
                        <a:rPr lang="en-US" sz="2800" b="0" baseline="0" dirty="0" smtClean="0">
                          <a:solidFill>
                            <a:srgbClr val="7030A0"/>
                          </a:solidFill>
                          <a:latin typeface="Times New Roman" panose="02020603050405020304" pitchFamily="18" charset="0"/>
                          <a:cs typeface="Times New Roman" panose="02020603050405020304" pitchFamily="18" charset="0"/>
                        </a:rPr>
                        <a:t> </a:t>
                      </a:r>
                      <a:r>
                        <a:rPr lang="en-US" sz="2800" b="0" baseline="0" dirty="0" err="1" smtClean="0">
                          <a:solidFill>
                            <a:srgbClr val="7030A0"/>
                          </a:solidFill>
                          <a:latin typeface="Times New Roman" panose="02020603050405020304" pitchFamily="18" charset="0"/>
                          <a:cs typeface="Times New Roman" panose="02020603050405020304" pitchFamily="18" charset="0"/>
                        </a:rPr>
                        <a:t>gì</a:t>
                      </a:r>
                      <a:r>
                        <a:rPr lang="en-US" sz="2800" b="0" baseline="0" dirty="0" smtClean="0">
                          <a:solidFill>
                            <a:srgbClr val="7030A0"/>
                          </a:solidFill>
                          <a:latin typeface="Times New Roman" panose="02020603050405020304" pitchFamily="18" charset="0"/>
                          <a:cs typeface="Times New Roman" panose="02020603050405020304" pitchFamily="18" charset="0"/>
                        </a:rPr>
                        <a:t> ?</a:t>
                      </a:r>
                      <a:endParaRPr lang="en-US" sz="2800" b="0" dirty="0" smtClean="0">
                        <a:solidFill>
                          <a:srgbClr val="7030A0"/>
                        </a:solidFill>
                        <a:latin typeface="Times New Roman" panose="02020603050405020304" pitchFamily="18" charset="0"/>
                        <a:cs typeface="Times New Roman" panose="02020603050405020304" pitchFamily="18" charset="0"/>
                      </a:endParaRPr>
                    </a:p>
                    <a:p>
                      <a:pPr marL="514350" indent="-514350">
                        <a:buAutoNum type="alphaUcPeriod"/>
                      </a:pPr>
                      <a:r>
                        <a:rPr lang="en-US" sz="2800" b="0" dirty="0" err="1" smtClean="0">
                          <a:solidFill>
                            <a:srgbClr val="FF0000"/>
                          </a:solidFill>
                          <a:latin typeface="Times New Roman" panose="02020603050405020304" pitchFamily="18" charset="0"/>
                          <a:cs typeface="Times New Roman" panose="02020603050405020304" pitchFamily="18" charset="0"/>
                        </a:rPr>
                        <a:t>Có</a:t>
                      </a:r>
                      <a:r>
                        <a:rPr lang="en-US" sz="2800" b="0" dirty="0" smtClean="0">
                          <a:solidFill>
                            <a:srgbClr val="FF0000"/>
                          </a:solidFill>
                          <a:latin typeface="Times New Roman" panose="02020603050405020304" pitchFamily="18" charset="0"/>
                          <a:cs typeface="Times New Roman" panose="02020603050405020304" pitchFamily="18" charset="0"/>
                        </a:rPr>
                        <a:t> </a:t>
                      </a:r>
                      <a:r>
                        <a:rPr lang="en-US" sz="2800" b="0" dirty="0" err="1" smtClean="0">
                          <a:solidFill>
                            <a:srgbClr val="FF0000"/>
                          </a:solidFill>
                          <a:latin typeface="Times New Roman" panose="02020603050405020304" pitchFamily="18" charset="0"/>
                          <a:cs typeface="Times New Roman" panose="02020603050405020304" pitchFamily="18" charset="0"/>
                        </a:rPr>
                        <a:t>nhiều</a:t>
                      </a:r>
                      <a:r>
                        <a:rPr lang="en-US" sz="2800" b="0" dirty="0" smtClean="0">
                          <a:solidFill>
                            <a:srgbClr val="FF0000"/>
                          </a:solidFill>
                          <a:latin typeface="Times New Roman" panose="02020603050405020304" pitchFamily="18" charset="0"/>
                          <a:cs typeface="Times New Roman" panose="02020603050405020304" pitchFamily="18" charset="0"/>
                        </a:rPr>
                        <a:t> </a:t>
                      </a:r>
                      <a:r>
                        <a:rPr lang="en-US" sz="2800" b="0" dirty="0" err="1" smtClean="0">
                          <a:solidFill>
                            <a:srgbClr val="FF0000"/>
                          </a:solidFill>
                          <a:latin typeface="Times New Roman" panose="02020603050405020304" pitchFamily="18" charset="0"/>
                          <a:cs typeface="Times New Roman" panose="02020603050405020304" pitchFamily="18" charset="0"/>
                        </a:rPr>
                        <a:t>thành</a:t>
                      </a:r>
                      <a:r>
                        <a:rPr lang="en-US" sz="2800" b="0" dirty="0" smtClean="0">
                          <a:solidFill>
                            <a:srgbClr val="FF0000"/>
                          </a:solidFill>
                          <a:latin typeface="Times New Roman" panose="02020603050405020304" pitchFamily="18" charset="0"/>
                          <a:cs typeface="Times New Roman" panose="02020603050405020304" pitchFamily="18" charset="0"/>
                        </a:rPr>
                        <a:t> </a:t>
                      </a:r>
                      <a:r>
                        <a:rPr lang="en-US" sz="2800" b="0" dirty="0" err="1" smtClean="0">
                          <a:solidFill>
                            <a:srgbClr val="FF0000"/>
                          </a:solidFill>
                          <a:latin typeface="Times New Roman" panose="02020603050405020304" pitchFamily="18" charset="0"/>
                          <a:cs typeface="Times New Roman" panose="02020603050405020304" pitchFamily="18" charset="0"/>
                        </a:rPr>
                        <a:t>viên</a:t>
                      </a:r>
                      <a:r>
                        <a:rPr lang="en-US" sz="2800" b="0" dirty="0" smtClean="0">
                          <a:solidFill>
                            <a:srgbClr val="FF0000"/>
                          </a:solidFill>
                          <a:latin typeface="Times New Roman" panose="02020603050405020304" pitchFamily="18" charset="0"/>
                          <a:cs typeface="Times New Roman" panose="02020603050405020304" pitchFamily="18" charset="0"/>
                        </a:rPr>
                        <a:t>                             B. </a:t>
                      </a:r>
                      <a:r>
                        <a:rPr lang="en-US" sz="2800" b="0" dirty="0" err="1" smtClean="0">
                          <a:solidFill>
                            <a:srgbClr val="FF0000"/>
                          </a:solidFill>
                          <a:latin typeface="Times New Roman" panose="02020603050405020304" pitchFamily="18" charset="0"/>
                          <a:cs typeface="Times New Roman" panose="02020603050405020304" pitchFamily="18" charset="0"/>
                        </a:rPr>
                        <a:t>Chia</a:t>
                      </a:r>
                      <a:r>
                        <a:rPr lang="en-US" sz="2800" b="0" dirty="0" smtClean="0">
                          <a:solidFill>
                            <a:srgbClr val="FF0000"/>
                          </a:solidFill>
                          <a:latin typeface="Times New Roman" panose="02020603050405020304" pitchFamily="18" charset="0"/>
                          <a:cs typeface="Times New Roman" panose="02020603050405020304" pitchFamily="18" charset="0"/>
                        </a:rPr>
                        <a:t> </a:t>
                      </a:r>
                      <a:r>
                        <a:rPr lang="en-US" sz="2800" b="0" dirty="0" err="1" smtClean="0">
                          <a:solidFill>
                            <a:srgbClr val="FF0000"/>
                          </a:solidFill>
                          <a:latin typeface="Times New Roman" panose="02020603050405020304" pitchFamily="18" charset="0"/>
                          <a:cs typeface="Times New Roman" panose="02020603050405020304" pitchFamily="18" charset="0"/>
                        </a:rPr>
                        <a:t>sẻ</a:t>
                      </a:r>
                      <a:r>
                        <a:rPr lang="en-US" sz="2800" b="0" dirty="0" smtClean="0">
                          <a:solidFill>
                            <a:srgbClr val="FF0000"/>
                          </a:solidFill>
                          <a:latin typeface="Times New Roman" panose="02020603050405020304" pitchFamily="18" charset="0"/>
                          <a:cs typeface="Times New Roman" panose="02020603050405020304" pitchFamily="18" charset="0"/>
                        </a:rPr>
                        <a:t> </a:t>
                      </a:r>
                      <a:r>
                        <a:rPr lang="en-US" sz="2800" b="0" dirty="0" err="1" smtClean="0">
                          <a:solidFill>
                            <a:srgbClr val="FF0000"/>
                          </a:solidFill>
                          <a:latin typeface="Times New Roman" panose="02020603050405020304" pitchFamily="18" charset="0"/>
                          <a:cs typeface="Times New Roman" panose="02020603050405020304" pitchFamily="18" charset="0"/>
                        </a:rPr>
                        <a:t>tài</a:t>
                      </a:r>
                      <a:r>
                        <a:rPr lang="en-US" sz="2800" b="0" dirty="0" smtClean="0">
                          <a:solidFill>
                            <a:srgbClr val="FF0000"/>
                          </a:solidFill>
                          <a:latin typeface="Times New Roman" panose="02020603050405020304" pitchFamily="18" charset="0"/>
                          <a:cs typeface="Times New Roman" panose="02020603050405020304" pitchFamily="18" charset="0"/>
                        </a:rPr>
                        <a:t> </a:t>
                      </a:r>
                      <a:r>
                        <a:rPr lang="en-US" sz="2800" b="0" dirty="0" err="1" smtClean="0">
                          <a:solidFill>
                            <a:srgbClr val="FF0000"/>
                          </a:solidFill>
                          <a:latin typeface="Times New Roman" panose="02020603050405020304" pitchFamily="18" charset="0"/>
                          <a:cs typeface="Times New Roman" panose="02020603050405020304" pitchFamily="18" charset="0"/>
                        </a:rPr>
                        <a:t>nguyên</a:t>
                      </a:r>
                      <a:endParaRPr lang="en-US" sz="2800" b="0" dirty="0" smtClean="0">
                        <a:solidFill>
                          <a:srgbClr val="FF0000"/>
                        </a:solidFill>
                        <a:latin typeface="Times New Roman" panose="02020603050405020304" pitchFamily="18" charset="0"/>
                        <a:cs typeface="Times New Roman" panose="02020603050405020304" pitchFamily="18" charset="0"/>
                      </a:endParaRPr>
                    </a:p>
                    <a:p>
                      <a:pPr marL="0" indent="0">
                        <a:buNone/>
                      </a:pPr>
                      <a:r>
                        <a:rPr lang="en-US" sz="2800" b="0" dirty="0" smtClean="0">
                          <a:solidFill>
                            <a:srgbClr val="FF0000"/>
                          </a:solidFill>
                          <a:latin typeface="Times New Roman" panose="02020603050405020304" pitchFamily="18" charset="0"/>
                          <a:cs typeface="Times New Roman" panose="02020603050405020304" pitchFamily="18" charset="0"/>
                        </a:rPr>
                        <a:t>C.   </a:t>
                      </a:r>
                      <a:r>
                        <a:rPr lang="en-US" sz="2800" b="0" dirty="0" err="1" smtClean="0">
                          <a:solidFill>
                            <a:srgbClr val="FF0000"/>
                          </a:solidFill>
                          <a:latin typeface="Times New Roman" panose="02020603050405020304" pitchFamily="18" charset="0"/>
                          <a:cs typeface="Times New Roman" panose="02020603050405020304" pitchFamily="18" charset="0"/>
                        </a:rPr>
                        <a:t>Kết</a:t>
                      </a:r>
                      <a:r>
                        <a:rPr lang="en-US" sz="2800" b="0" dirty="0" smtClean="0">
                          <a:solidFill>
                            <a:srgbClr val="FF0000"/>
                          </a:solidFill>
                          <a:latin typeface="Times New Roman" panose="02020603050405020304" pitchFamily="18" charset="0"/>
                          <a:cs typeface="Times New Roman" panose="02020603050405020304" pitchFamily="18" charset="0"/>
                        </a:rPr>
                        <a:t> </a:t>
                      </a:r>
                      <a:r>
                        <a:rPr lang="en-US" sz="2800" b="0" dirty="0" err="1" smtClean="0">
                          <a:solidFill>
                            <a:srgbClr val="FF0000"/>
                          </a:solidFill>
                          <a:latin typeface="Times New Roman" panose="02020603050405020304" pitchFamily="18" charset="0"/>
                          <a:cs typeface="Times New Roman" panose="02020603050405020304" pitchFamily="18" charset="0"/>
                        </a:rPr>
                        <a:t>nối</a:t>
                      </a:r>
                      <a:r>
                        <a:rPr lang="en-US" sz="2800" b="0" dirty="0" smtClean="0">
                          <a:solidFill>
                            <a:srgbClr val="FF0000"/>
                          </a:solidFill>
                          <a:latin typeface="Times New Roman" panose="02020603050405020304" pitchFamily="18" charset="0"/>
                          <a:cs typeface="Times New Roman" panose="02020603050405020304" pitchFamily="18" charset="0"/>
                        </a:rPr>
                        <a:t> </a:t>
                      </a:r>
                      <a:r>
                        <a:rPr lang="en-US" sz="2800" b="0" dirty="0" err="1" smtClean="0">
                          <a:solidFill>
                            <a:srgbClr val="FF0000"/>
                          </a:solidFill>
                          <a:latin typeface="Times New Roman" panose="02020603050405020304" pitchFamily="18" charset="0"/>
                          <a:cs typeface="Times New Roman" panose="02020603050405020304" pitchFamily="18" charset="0"/>
                        </a:rPr>
                        <a:t>các</a:t>
                      </a:r>
                      <a:r>
                        <a:rPr lang="en-US" sz="2800" b="0" dirty="0" smtClean="0">
                          <a:solidFill>
                            <a:srgbClr val="FF0000"/>
                          </a:solidFill>
                          <a:latin typeface="Times New Roman" panose="02020603050405020304" pitchFamily="18" charset="0"/>
                          <a:cs typeface="Times New Roman" panose="02020603050405020304" pitchFamily="18" charset="0"/>
                        </a:rPr>
                        <a:t> </a:t>
                      </a:r>
                      <a:r>
                        <a:rPr lang="en-US" sz="2800" b="0" dirty="0" err="1" smtClean="0">
                          <a:solidFill>
                            <a:srgbClr val="FF0000"/>
                          </a:solidFill>
                          <a:latin typeface="Times New Roman" panose="02020603050405020304" pitchFamily="18" charset="0"/>
                          <a:cs typeface="Times New Roman" panose="02020603050405020304" pitchFamily="18" charset="0"/>
                        </a:rPr>
                        <a:t>thành</a:t>
                      </a:r>
                      <a:r>
                        <a:rPr lang="en-US" sz="2800" b="0" dirty="0" smtClean="0">
                          <a:solidFill>
                            <a:srgbClr val="FF0000"/>
                          </a:solidFill>
                          <a:latin typeface="Times New Roman" panose="02020603050405020304" pitchFamily="18" charset="0"/>
                          <a:cs typeface="Times New Roman" panose="02020603050405020304" pitchFamily="18" charset="0"/>
                        </a:rPr>
                        <a:t> </a:t>
                      </a:r>
                      <a:r>
                        <a:rPr lang="en-US" sz="2800" b="0" dirty="0" err="1" smtClean="0">
                          <a:solidFill>
                            <a:srgbClr val="FF0000"/>
                          </a:solidFill>
                          <a:latin typeface="Times New Roman" panose="02020603050405020304" pitchFamily="18" charset="0"/>
                          <a:cs typeface="Times New Roman" panose="02020603050405020304" pitchFamily="18" charset="0"/>
                        </a:rPr>
                        <a:t>viên</a:t>
                      </a:r>
                      <a:r>
                        <a:rPr lang="en-US" sz="2800" b="0" dirty="0" smtClean="0">
                          <a:solidFill>
                            <a:srgbClr val="FF0000"/>
                          </a:solidFill>
                          <a:latin typeface="Times New Roman" panose="02020603050405020304" pitchFamily="18" charset="0"/>
                          <a:cs typeface="Times New Roman" panose="02020603050405020304" pitchFamily="18" charset="0"/>
                        </a:rPr>
                        <a:t>                         D. </a:t>
                      </a:r>
                      <a:r>
                        <a:rPr lang="en-US" sz="2800" b="0" dirty="0" err="1" smtClean="0">
                          <a:solidFill>
                            <a:srgbClr val="FF0000"/>
                          </a:solidFill>
                          <a:latin typeface="Times New Roman" panose="02020603050405020304" pitchFamily="18" charset="0"/>
                          <a:cs typeface="Times New Roman" panose="02020603050405020304" pitchFamily="18" charset="0"/>
                        </a:rPr>
                        <a:t>Có</a:t>
                      </a:r>
                      <a:r>
                        <a:rPr lang="en-US" sz="2800" b="0" dirty="0" smtClean="0">
                          <a:solidFill>
                            <a:srgbClr val="FF0000"/>
                          </a:solidFill>
                          <a:latin typeface="Times New Roman" panose="02020603050405020304" pitchFamily="18" charset="0"/>
                          <a:cs typeface="Times New Roman" panose="02020603050405020304" pitchFamily="18" charset="0"/>
                        </a:rPr>
                        <a:t> </a:t>
                      </a:r>
                      <a:r>
                        <a:rPr lang="en-US" sz="2800" b="0" dirty="0" err="1" smtClean="0">
                          <a:solidFill>
                            <a:srgbClr val="FF0000"/>
                          </a:solidFill>
                          <a:latin typeface="Times New Roman" panose="02020603050405020304" pitchFamily="18" charset="0"/>
                          <a:cs typeface="Times New Roman" panose="02020603050405020304" pitchFamily="18" charset="0"/>
                        </a:rPr>
                        <a:t>nhiều</a:t>
                      </a:r>
                      <a:r>
                        <a:rPr lang="en-US" sz="2800" b="0" dirty="0" smtClean="0">
                          <a:solidFill>
                            <a:srgbClr val="FF0000"/>
                          </a:solidFill>
                          <a:latin typeface="Times New Roman" panose="02020603050405020304" pitchFamily="18" charset="0"/>
                          <a:cs typeface="Times New Roman" panose="02020603050405020304" pitchFamily="18" charset="0"/>
                        </a:rPr>
                        <a:t> </a:t>
                      </a:r>
                      <a:r>
                        <a:rPr lang="en-US" sz="2800" b="0" dirty="0" err="1" smtClean="0">
                          <a:solidFill>
                            <a:srgbClr val="FF0000"/>
                          </a:solidFill>
                          <a:latin typeface="Times New Roman" panose="02020603050405020304" pitchFamily="18" charset="0"/>
                          <a:cs typeface="Times New Roman" panose="02020603050405020304" pitchFamily="18" charset="0"/>
                        </a:rPr>
                        <a:t>đường</a:t>
                      </a:r>
                      <a:r>
                        <a:rPr lang="en-US" sz="2800" b="0" dirty="0" smtClean="0">
                          <a:solidFill>
                            <a:srgbClr val="FF0000"/>
                          </a:solidFill>
                          <a:latin typeface="Times New Roman" panose="02020603050405020304" pitchFamily="18" charset="0"/>
                          <a:cs typeface="Times New Roman" panose="02020603050405020304" pitchFamily="18" charset="0"/>
                        </a:rPr>
                        <a:t> </a:t>
                      </a:r>
                      <a:r>
                        <a:rPr lang="en-US" sz="2800" b="0" dirty="0" err="1" smtClean="0">
                          <a:solidFill>
                            <a:srgbClr val="FF0000"/>
                          </a:solidFill>
                          <a:latin typeface="Times New Roman" panose="02020603050405020304" pitchFamily="18" charset="0"/>
                          <a:cs typeface="Times New Roman" panose="02020603050405020304" pitchFamily="18" charset="0"/>
                        </a:rPr>
                        <a:t>cắt</a:t>
                      </a:r>
                      <a:r>
                        <a:rPr lang="en-US" sz="2800" b="0" dirty="0" smtClean="0">
                          <a:solidFill>
                            <a:srgbClr val="FF0000"/>
                          </a:solidFill>
                          <a:latin typeface="Times New Roman" panose="02020603050405020304" pitchFamily="18" charset="0"/>
                          <a:cs typeface="Times New Roman" panose="02020603050405020304" pitchFamily="18" charset="0"/>
                        </a:rPr>
                        <a:t> </a:t>
                      </a:r>
                      <a:r>
                        <a:rPr lang="en-US" sz="2800" b="0" dirty="0" err="1" smtClean="0">
                          <a:solidFill>
                            <a:srgbClr val="FF0000"/>
                          </a:solidFill>
                          <a:latin typeface="Times New Roman" panose="02020603050405020304" pitchFamily="18" charset="0"/>
                          <a:cs typeface="Times New Roman" panose="02020603050405020304" pitchFamily="18" charset="0"/>
                        </a:rPr>
                        <a:t>nhau</a:t>
                      </a:r>
                      <a:r>
                        <a:rPr lang="en-US" sz="2800" b="0" dirty="0" smtClean="0">
                          <a:solidFill>
                            <a:srgbClr val="FF0000"/>
                          </a:solidFill>
                          <a:latin typeface="Times New Roman" panose="02020603050405020304" pitchFamily="18" charset="0"/>
                          <a:cs typeface="Times New Roman" panose="02020603050405020304" pitchFamily="18" charset="0"/>
                        </a:rPr>
                        <a:t> </a:t>
                      </a:r>
                      <a:endParaRPr lang="en-US" sz="2800" b="0" u="sng" dirty="0" smtClean="0">
                        <a:solidFill>
                          <a:srgbClr val="FF0000"/>
                        </a:solidFill>
                        <a:latin typeface="Times New Roman" panose="02020603050405020304" pitchFamily="18" charset="0"/>
                        <a:cs typeface="Times New Roman" panose="02020603050405020304" pitchFamily="18" charset="0"/>
                      </a:endParaRPr>
                    </a:p>
                  </a:txBody>
                  <a:tcPr marL="91444" marR="91444" marT="45725" marB="45725">
                    <a:blipFill>
                      <a:blip r:embed="rId4"/>
                      <a:tile tx="0" ty="0" sx="100000" sy="100000" flip="none" algn="tl"/>
                    </a:blipFill>
                  </a:tcPr>
                </a:tc>
                <a:tc hMerge="1">
                  <a:txBody>
                    <a:bodyPr/>
                    <a:lstStyle/>
                    <a:p>
                      <a:endParaRPr lang="en-US">
                        <a:solidFill>
                          <a:schemeClr val="tx1"/>
                        </a:solidFill>
                      </a:endParaRPr>
                    </a:p>
                  </a:txBody>
                  <a:tcPr>
                    <a:solidFill>
                      <a:schemeClr val="bg1"/>
                    </a:solidFill>
                  </a:tcPr>
                </a:tc>
                <a:extLst>
                  <a:ext uri="{0D108BD9-81ED-4DB2-BD59-A6C34878D82A}">
                    <a16:rowId xmlns:a16="http://schemas.microsoft.com/office/drawing/2014/main" val="10001"/>
                  </a:ext>
                </a:extLst>
              </a:tr>
            </a:tbl>
          </a:graphicData>
        </a:graphic>
      </p:graphicFrame>
      <p:sp>
        <p:nvSpPr>
          <p:cNvPr id="2" name="TextBox 1"/>
          <p:cNvSpPr txBox="1">
            <a:spLocks noChangeArrowheads="1"/>
          </p:cNvSpPr>
          <p:nvPr/>
        </p:nvSpPr>
        <p:spPr bwMode="auto">
          <a:xfrm>
            <a:off x="838200" y="2687638"/>
            <a:ext cx="5011738"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500">
                <a:solidFill>
                  <a:srgbClr val="FF0000"/>
                </a:solidFill>
                <a:latin typeface="Times New Roman" pitchFamily="18" charset="0"/>
                <a:cs typeface="Times New Roman" pitchFamily="18" charset="0"/>
              </a:rPr>
              <a:t>Mạng lưới đường thủy              =&gt;</a:t>
            </a:r>
          </a:p>
          <a:p>
            <a:pPr eaLnBrk="1" hangingPunct="1"/>
            <a:endParaRPr lang="en-US" sz="2500">
              <a:solidFill>
                <a:schemeClr val="bg1"/>
              </a:solidFill>
              <a:latin typeface="Times New Roman" pitchFamily="18" charset="0"/>
              <a:cs typeface="Times New Roman" pitchFamily="18" charset="0"/>
            </a:endParaRPr>
          </a:p>
          <a:p>
            <a:pPr eaLnBrk="1" hangingPunct="1"/>
            <a:r>
              <a:rPr lang="en-US" sz="2500">
                <a:solidFill>
                  <a:srgbClr val="00B050"/>
                </a:solidFill>
                <a:latin typeface="Times New Roman" pitchFamily="18" charset="0"/>
                <a:cs typeface="Times New Roman" pitchFamily="18" charset="0"/>
              </a:rPr>
              <a:t>Mạng ống nước                         =&gt;</a:t>
            </a:r>
          </a:p>
          <a:p>
            <a:pPr eaLnBrk="1" hangingPunct="1"/>
            <a:r>
              <a:rPr lang="en-US" sz="2500">
                <a:solidFill>
                  <a:srgbClr val="002060"/>
                </a:solidFill>
                <a:latin typeface="Times New Roman" pitchFamily="18" charset="0"/>
                <a:cs typeface="Times New Roman" pitchFamily="18" charset="0"/>
              </a:rPr>
              <a:t>Mạng đường sắt                        =&gt;</a:t>
            </a:r>
          </a:p>
          <a:p>
            <a:pPr eaLnBrk="1" hangingPunct="1"/>
            <a:r>
              <a:rPr lang="en-US" sz="2500">
                <a:solidFill>
                  <a:srgbClr val="0070C0"/>
                </a:solidFill>
                <a:latin typeface="Times New Roman" pitchFamily="18" charset="0"/>
                <a:cs typeface="Times New Roman" pitchFamily="18" charset="0"/>
              </a:rPr>
              <a:t>Mạng tải điện,...                        =&gt;</a:t>
            </a:r>
            <a:endParaRPr lang="en-US" sz="2500" u="sng">
              <a:solidFill>
                <a:srgbClr val="0070C0"/>
              </a:solidFill>
              <a:latin typeface="Times New Roman" pitchFamily="18" charset="0"/>
              <a:cs typeface="Times New Roman" pitchFamily="18" charset="0"/>
            </a:endParaRPr>
          </a:p>
        </p:txBody>
      </p:sp>
      <p:sp>
        <p:nvSpPr>
          <p:cNvPr id="3" name="TextBox 2"/>
          <p:cNvSpPr txBox="1">
            <a:spLocks noChangeArrowheads="1"/>
          </p:cNvSpPr>
          <p:nvPr/>
        </p:nvSpPr>
        <p:spPr bwMode="auto">
          <a:xfrm>
            <a:off x="5995988" y="2654300"/>
            <a:ext cx="5368925"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500">
                <a:solidFill>
                  <a:srgbClr val="FF0000"/>
                </a:solidFill>
                <a:latin typeface="Times New Roman" pitchFamily="18" charset="0"/>
                <a:cs typeface="Times New Roman" pitchFamily="18" charset="0"/>
              </a:rPr>
              <a:t>Tàu, thuyền, ghe, xuồng vận chuyển con người và hàng hóa</a:t>
            </a:r>
          </a:p>
          <a:p>
            <a:pPr eaLnBrk="1" hangingPunct="1"/>
            <a:r>
              <a:rPr lang="en-US" sz="2500">
                <a:solidFill>
                  <a:srgbClr val="00B050"/>
                </a:solidFill>
                <a:latin typeface="Times New Roman" pitchFamily="18" charset="0"/>
                <a:cs typeface="Times New Roman" pitchFamily="18" charset="0"/>
              </a:rPr>
              <a:t>Vận chuyển nước</a:t>
            </a:r>
          </a:p>
          <a:p>
            <a:pPr eaLnBrk="1" hangingPunct="1"/>
            <a:r>
              <a:rPr lang="en-US" sz="2500">
                <a:solidFill>
                  <a:srgbClr val="002060"/>
                </a:solidFill>
                <a:latin typeface="Times New Roman" pitchFamily="18" charset="0"/>
                <a:cs typeface="Times New Roman" pitchFamily="18" charset="0"/>
              </a:rPr>
              <a:t>Tàu vận chuyển con người và hàng hóa</a:t>
            </a:r>
          </a:p>
          <a:p>
            <a:pPr eaLnBrk="1" hangingPunct="1"/>
            <a:r>
              <a:rPr lang="en-US" sz="2500">
                <a:solidFill>
                  <a:srgbClr val="0070C0"/>
                </a:solidFill>
                <a:latin typeface="Times New Roman" pitchFamily="18" charset="0"/>
                <a:cs typeface="Times New Roman" pitchFamily="18" charset="0"/>
              </a:rPr>
              <a:t>Truyền tải và vận chuyển điện năng</a:t>
            </a:r>
          </a:p>
        </p:txBody>
      </p:sp>
      <p:sp>
        <p:nvSpPr>
          <p:cNvPr id="16" name="Oval 11"/>
          <p:cNvSpPr>
            <a:spLocks noChangeArrowheads="1"/>
          </p:cNvSpPr>
          <p:nvPr/>
        </p:nvSpPr>
        <p:spPr bwMode="auto">
          <a:xfrm>
            <a:off x="692150" y="5875338"/>
            <a:ext cx="487363" cy="485775"/>
          </a:xfrm>
          <a:prstGeom prst="ellipse">
            <a:avLst/>
          </a:prstGeom>
          <a:noFill/>
          <a:ln>
            <a:solidFill>
              <a:srgbClr val="FFFF00"/>
            </a:solidFill>
            <a:headEnd/>
            <a:tailEnd/>
          </a:ln>
        </p:spPr>
        <p:style>
          <a:lnRef idx="2">
            <a:schemeClr val="dk1"/>
          </a:lnRef>
          <a:fillRef idx="1">
            <a:schemeClr val="lt1"/>
          </a:fillRef>
          <a:effectRef idx="0">
            <a:schemeClr val="dk1"/>
          </a:effectRef>
          <a:fontRef idx="minor">
            <a:schemeClr val="dk1"/>
          </a:fontRef>
        </p:style>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auto">
              <a:spcBef>
                <a:spcPct val="0"/>
              </a:spcBef>
              <a:spcAft>
                <a:spcPts val="0"/>
              </a:spcAft>
              <a:buFontTx/>
              <a:buNone/>
              <a:defRPr/>
            </a:pPr>
            <a:endParaRPr lang="en-US" altLang="en-US" sz="1800" b="1"/>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xit" presetSubtype="0" fill="hold" nodeType="withEffect">
                                  <p:stCondLst>
                                    <p:cond delay="123000"/>
                                  </p:stCondLst>
                                  <p:iterate type="lt">
                                    <p:tmPct val="5000"/>
                                  </p:iterate>
                                  <p:childTnLst>
                                    <p:anim calcmode="lin" valueType="num">
                                      <p:cBhvr>
                                        <p:cTn id="6" dur="1000"/>
                                        <p:tgtEl>
                                          <p:spTgt spid="22536"/>
                                        </p:tgtEl>
                                        <p:attrNameLst>
                                          <p:attrName>ppt_w</p:attrName>
                                        </p:attrNameLst>
                                      </p:cBhvr>
                                      <p:tavLst>
                                        <p:tav tm="0">
                                          <p:val>
                                            <p:strVal val="ppt_w"/>
                                          </p:val>
                                        </p:tav>
                                        <p:tav tm="100000">
                                          <p:val>
                                            <p:fltVal val="0"/>
                                          </p:val>
                                        </p:tav>
                                      </p:tavLst>
                                    </p:anim>
                                    <p:anim calcmode="lin" valueType="num">
                                      <p:cBhvr>
                                        <p:cTn id="7" dur="1000"/>
                                        <p:tgtEl>
                                          <p:spTgt spid="22536"/>
                                        </p:tgtEl>
                                        <p:attrNameLst>
                                          <p:attrName>ppt_h</p:attrName>
                                        </p:attrNameLst>
                                      </p:cBhvr>
                                      <p:tavLst>
                                        <p:tav tm="0">
                                          <p:val>
                                            <p:strVal val="ppt_h"/>
                                          </p:val>
                                        </p:tav>
                                        <p:tav tm="100000">
                                          <p:val>
                                            <p:fltVal val="0"/>
                                          </p:val>
                                        </p:tav>
                                      </p:tavLst>
                                    </p:anim>
                                    <p:anim calcmode="lin" valueType="num">
                                      <p:cBhvr>
                                        <p:cTn id="8" dur="1000"/>
                                        <p:tgtEl>
                                          <p:spTgt spid="22536"/>
                                        </p:tgtEl>
                                        <p:attrNameLst>
                                          <p:attrName>style.rotation</p:attrName>
                                        </p:attrNameLst>
                                      </p:cBhvr>
                                      <p:tavLst>
                                        <p:tav tm="0">
                                          <p:val>
                                            <p:fltVal val="0"/>
                                          </p:val>
                                        </p:tav>
                                        <p:tav tm="100000">
                                          <p:val>
                                            <p:fltVal val="90"/>
                                          </p:val>
                                        </p:tav>
                                      </p:tavLst>
                                    </p:anim>
                                    <p:animEffect transition="out" filter="fade">
                                      <p:cBhvr>
                                        <p:cTn id="9" dur="1000"/>
                                        <p:tgtEl>
                                          <p:spTgt spid="22536"/>
                                        </p:tgtEl>
                                      </p:cBhvr>
                                    </p:animEffect>
                                    <p:set>
                                      <p:cBhvr>
                                        <p:cTn id="10" dur="1" fill="hold">
                                          <p:stCondLst>
                                            <p:cond delay="999"/>
                                          </p:stCondLst>
                                        </p:cTn>
                                        <p:tgtEl>
                                          <p:spTgt spid="22536"/>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RINGIN.WAV"/>
                                        </p:tgtEl>
                                      </p:cMediaNode>
                                    </p:audio>
                                  </p:sub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blinds(horizontal)">
                                      <p:cBhvr>
                                        <p:cTn id="2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US" b="1" smtClean="0">
                <a:solidFill>
                  <a:srgbClr val="FF0000"/>
                </a:solidFill>
                <a:latin typeface="Times New Roman" pitchFamily="18" charset="0"/>
                <a:cs typeface="Times New Roman" pitchFamily="18" charset="0"/>
              </a:rPr>
              <a:t>HOẠT ĐỘNG KHỞI ĐỘNG</a:t>
            </a:r>
            <a:r>
              <a:rPr lang="en-US" u="sng" smtClean="0">
                <a:solidFill>
                  <a:srgbClr val="FF0000"/>
                </a:solidFill>
                <a:latin typeface="Times New Roman" pitchFamily="18" charset="0"/>
                <a:cs typeface="Times New Roman" pitchFamily="18" charset="0"/>
              </a:rPr>
              <a:t/>
            </a:r>
            <a:br>
              <a:rPr lang="en-US" u="sng" smtClean="0">
                <a:solidFill>
                  <a:srgbClr val="FF0000"/>
                </a:solidFill>
                <a:latin typeface="Times New Roman" pitchFamily="18" charset="0"/>
                <a:cs typeface="Times New Roman" pitchFamily="18" charset="0"/>
              </a:rPr>
            </a:br>
            <a:endParaRPr lang="en-US" b="1" smtClean="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557213" y="1289050"/>
            <a:ext cx="11285537" cy="4933950"/>
          </a:xfrm>
        </p:spPr>
        <p:txBody>
          <a:bodyPr rtlCol="0">
            <a:normAutofit/>
          </a:bodyPr>
          <a:lstStyle/>
          <a:p>
            <a:pPr marL="0" indent="0" eaLnBrk="1" fontAlgn="auto" hangingPunct="1">
              <a:spcAft>
                <a:spcPts val="0"/>
              </a:spcAft>
              <a:buFontTx/>
              <a:buChar char="-"/>
              <a:defRPr/>
            </a:pPr>
            <a:r>
              <a:rPr lang="en-US" sz="2800" dirty="0" err="1" smtClean="0">
                <a:latin typeface="Times New Roman" panose="02020603050405020304" pitchFamily="18" charset="0"/>
                <a:cs typeface="Times New Roman" panose="02020603050405020304" pitchFamily="18" charset="0"/>
              </a:rPr>
              <a:t>Sự</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giữa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yếu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1 </a:t>
            </a:r>
            <a:r>
              <a:rPr lang="en-US" sz="2800" dirty="0" err="1">
                <a:latin typeface="Times New Roman" panose="02020603050405020304" pitchFamily="18" charset="0"/>
                <a:cs typeface="Times New Roman" panose="02020603050405020304" pitchFamily="18" charset="0"/>
              </a:rPr>
              <a:t>tổ</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chức</a:t>
            </a:r>
            <a:r>
              <a:rPr lang="en-US" sz="2800" dirty="0">
                <a:latin typeface="Times New Roman" panose="02020603050405020304" pitchFamily="18" charset="0"/>
                <a:cs typeface="Times New Roman" panose="02020603050405020304" pitchFamily="18" charset="0"/>
              </a:rPr>
              <a:t>, 1 </a:t>
            </a:r>
            <a:r>
              <a:rPr lang="en-US" sz="2800" dirty="0" err="1">
                <a:latin typeface="Times New Roman" panose="02020603050405020304" pitchFamily="18" charset="0"/>
                <a:cs typeface="Times New Roman" panose="02020603050405020304" pitchFamily="18" charset="0"/>
              </a:rPr>
              <a:t>hệ</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thống</a:t>
            </a:r>
            <a:endParaRPr lang="en-US" sz="2800" dirty="0" smtClean="0">
              <a:latin typeface="Times New Roman" panose="02020603050405020304" pitchFamily="18" charset="0"/>
              <a:cs typeface="Times New Roman" panose="02020603050405020304" pitchFamily="18" charset="0"/>
            </a:endParaRPr>
          </a:p>
          <a:p>
            <a:pPr marL="0" indent="0" eaLnBrk="1" fontAlgn="auto" hangingPunct="1">
              <a:spcAft>
                <a:spcPts val="0"/>
              </a:spcAft>
              <a:buFontTx/>
              <a:buChar char="-"/>
              <a:defRPr/>
            </a:pPr>
            <a:endParaRPr lang="en-US" sz="2800" u="sng" dirty="0">
              <a:latin typeface="Times New Roman" panose="02020603050405020304" pitchFamily="18" charset="0"/>
              <a:cs typeface="Times New Roman" panose="02020603050405020304" pitchFamily="18" charset="0"/>
            </a:endParaRPr>
          </a:p>
          <a:p>
            <a:pPr marL="0" indent="0" eaLnBrk="1" fontAlgn="auto" hangingPunct="1">
              <a:spcAft>
                <a:spcPts val="0"/>
              </a:spcAft>
              <a:buFontTx/>
              <a:buChar char="-"/>
              <a:defRPr/>
            </a:pPr>
            <a:r>
              <a:rPr lang="en-US" sz="2800" dirty="0" err="1" smtClean="0">
                <a:latin typeface="Times New Roman" panose="02020603050405020304" pitchFamily="18" charset="0"/>
                <a:cs typeface="Times New Roman" panose="02020603050405020304" pitchFamily="18" charset="0"/>
              </a:rPr>
              <a:t>Mọi</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chuyển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tải</a:t>
            </a:r>
            <a:r>
              <a:rPr lang="en-US" sz="2800" dirty="0">
                <a:latin typeface="Times New Roman" panose="02020603050405020304" pitchFamily="18" charset="0"/>
                <a:cs typeface="Times New Roman" panose="02020603050405020304" pitchFamily="18" charset="0"/>
              </a:rPr>
              <a:t> 1 </a:t>
            </a:r>
            <a:r>
              <a:rPr lang="en-US" sz="2800" dirty="0" err="1">
                <a:latin typeface="Times New Roman" panose="02020603050405020304" pitchFamily="18" charset="0"/>
                <a:cs typeface="Times New Roman" panose="02020603050405020304" pitchFamily="18" charset="0"/>
              </a:rPr>
              <a:t>loại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hàng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hóa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qua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dịch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vụ</a:t>
            </a:r>
            <a:r>
              <a:rPr lang="en-US" sz="2800" dirty="0" smtClean="0">
                <a:latin typeface="Times New Roman" panose="02020603050405020304" pitchFamily="18" charset="0"/>
                <a:cs typeface="Times New Roman" panose="02020603050405020304" pitchFamily="18" charset="0"/>
              </a:rPr>
              <a:t>)</a:t>
            </a:r>
          </a:p>
          <a:p>
            <a:pPr marL="0" indent="0" eaLnBrk="1" fontAlgn="auto" hangingPunct="1">
              <a:spcAft>
                <a:spcPts val="0"/>
              </a:spcAft>
              <a:buFontTx/>
              <a:buChar char="-"/>
              <a:defRPr/>
            </a:pPr>
            <a:endParaRPr lang="en-US" sz="2800" u="sng" dirty="0">
              <a:latin typeface="Times New Roman" panose="02020603050405020304" pitchFamily="18" charset="0"/>
              <a:cs typeface="Times New Roman" panose="02020603050405020304" pitchFamily="18" charset="0"/>
            </a:endParaRPr>
          </a:p>
          <a:p>
            <a:pPr marL="0" indent="0" eaLnBrk="1" fontAlgn="auto" hangingPunct="1">
              <a:spcAft>
                <a:spcPts val="0"/>
              </a:spcAft>
              <a:buFontTx/>
              <a:buChar char="-"/>
              <a:defRPr/>
            </a:pPr>
            <a:r>
              <a:rPr lang="en-US" sz="2800" dirty="0" err="1" smtClean="0">
                <a:latin typeface="Times New Roman" panose="02020603050405020304" pitchFamily="18" charset="0"/>
                <a:cs typeface="Times New Roman" panose="02020603050405020304" pitchFamily="18" charset="0"/>
              </a:rPr>
              <a:t>Cả</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cs typeface="Times New Roman" panose="02020603050405020304" pitchFamily="18" charset="0"/>
              </a:rPr>
              <a:t>đường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hữu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ưu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điểm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riêng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chúng</a:t>
            </a:r>
            <a:r>
              <a:rPr lang="en-US" sz="2800" dirty="0" smtClean="0">
                <a:latin typeface="Times New Roman" panose="02020603050405020304" pitchFamily="18" charset="0"/>
                <a:cs typeface="Times New Roman" panose="02020603050405020304" pitchFamily="18" charset="0"/>
              </a:rPr>
              <a:t>.</a:t>
            </a:r>
          </a:p>
          <a:p>
            <a:pPr marL="0" indent="0" eaLnBrk="1" fontAlgn="auto" hangingPunct="1">
              <a:spcAft>
                <a:spcPts val="0"/>
              </a:spcAft>
              <a:buFontTx/>
              <a:buChar char="-"/>
              <a:defRPr/>
            </a:pPr>
            <a:endParaRPr lang="en-US" sz="2800" u="sng" dirty="0">
              <a:latin typeface="Times New Roman" panose="02020603050405020304" pitchFamily="18" charset="0"/>
              <a:cs typeface="Times New Roman" panose="02020603050405020304" pitchFamily="18" charset="0"/>
            </a:endParaRPr>
          </a:p>
          <a:p>
            <a:pPr marL="0" indent="0" eaLnBrk="1" fontAlgn="auto" hangingPunct="1">
              <a:spcAft>
                <a:spcPts val="0"/>
              </a:spcAft>
              <a:buFont typeface="Arial" pitchFamily="34" charset="0"/>
              <a:buNone/>
              <a:defRPr/>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cs typeface="Times New Roman" panose="02020603050405020304" pitchFamily="18" charset="0"/>
              </a:rPr>
              <a:t>.</a:t>
            </a:r>
            <a:endParaRPr lang="en-US" sz="2800" u="sng" dirty="0">
              <a:latin typeface="Times New Roman" panose="02020603050405020304" pitchFamily="18" charset="0"/>
              <a:cs typeface="Times New Roman" panose="02020603050405020304" pitchFamily="18" charset="0"/>
            </a:endParaRPr>
          </a:p>
          <a:p>
            <a:pPr eaLnBrk="1" fontAlgn="auto" hangingPunct="1">
              <a:spcAft>
                <a:spcPts val="0"/>
              </a:spcAft>
              <a:buFont typeface="Arial" pitchFamily="34" charset="0"/>
              <a:buChar char="•"/>
              <a:defRPr/>
            </a:pPr>
            <a:endParaRPr lang="en-US" sz="2800" dirty="0">
              <a:latin typeface="Times New Roman" panose="02020603050405020304" pitchFamily="18" charset="0"/>
              <a:cs typeface="Times New Roman" panose="02020603050405020304" pitchFamily="18"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anim calcmode="lin" valueType="num">
                                      <p:cBhvr>
                                        <p:cTn id="1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1000"/>
                                        <p:tgtEl>
                                          <p:spTgt spid="3">
                                            <p:txEl>
                                              <p:pRg st="6" end="6"/>
                                            </p:txEl>
                                          </p:spTgt>
                                        </p:tgtEl>
                                      </p:cBhvr>
                                    </p:animEffect>
                                    <p:anim calcmode="lin" valueType="num">
                                      <p:cBhvr>
                                        <p:cTn id="2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3" descr="images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56288" y="1219200"/>
            <a:ext cx="1447800"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4" descr="downlo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2488" y="1219200"/>
            <a:ext cx="1752600" cy="106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11" descr="images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888" y="3276600"/>
            <a:ext cx="137160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12" descr="downlo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66288" y="3200400"/>
            <a:ext cx="1752600" cy="106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13" descr="download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9888" y="2362200"/>
            <a:ext cx="1000125"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Line 14"/>
          <p:cNvSpPr>
            <a:spLocks noChangeShapeType="1"/>
          </p:cNvSpPr>
          <p:nvPr/>
        </p:nvSpPr>
        <p:spPr bwMode="auto">
          <a:xfrm flipV="1">
            <a:off x="7446963" y="3048000"/>
            <a:ext cx="542925"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28" name="Line 15"/>
          <p:cNvSpPr>
            <a:spLocks noChangeShapeType="1"/>
          </p:cNvSpPr>
          <p:nvPr/>
        </p:nvSpPr>
        <p:spPr bwMode="auto">
          <a:xfrm>
            <a:off x="7227888" y="2057400"/>
            <a:ext cx="685800" cy="533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29" name="Line 16"/>
          <p:cNvSpPr>
            <a:spLocks noChangeShapeType="1"/>
          </p:cNvSpPr>
          <p:nvPr/>
        </p:nvSpPr>
        <p:spPr bwMode="auto">
          <a:xfrm flipH="1">
            <a:off x="8980488" y="1905000"/>
            <a:ext cx="76200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30" name="Line 17"/>
          <p:cNvSpPr>
            <a:spLocks noChangeShapeType="1"/>
          </p:cNvSpPr>
          <p:nvPr/>
        </p:nvSpPr>
        <p:spPr bwMode="auto">
          <a:xfrm flipH="1" flipV="1">
            <a:off x="9056688" y="3048000"/>
            <a:ext cx="68580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31" name="Line 23"/>
          <p:cNvSpPr>
            <a:spLocks noChangeShapeType="1"/>
          </p:cNvSpPr>
          <p:nvPr/>
        </p:nvSpPr>
        <p:spPr bwMode="auto">
          <a:xfrm flipV="1">
            <a:off x="7456488" y="1692275"/>
            <a:ext cx="2286000" cy="20638"/>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32" name="Line 23"/>
          <p:cNvSpPr>
            <a:spLocks noChangeShapeType="1"/>
          </p:cNvSpPr>
          <p:nvPr/>
        </p:nvSpPr>
        <p:spPr bwMode="auto">
          <a:xfrm flipV="1">
            <a:off x="7456488" y="3675063"/>
            <a:ext cx="2286000" cy="20637"/>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33" name="Line 23"/>
          <p:cNvSpPr>
            <a:spLocks noChangeShapeType="1"/>
          </p:cNvSpPr>
          <p:nvPr/>
        </p:nvSpPr>
        <p:spPr bwMode="auto">
          <a:xfrm>
            <a:off x="6618288" y="2417763"/>
            <a:ext cx="0" cy="706437"/>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34" name="Line 23"/>
          <p:cNvSpPr>
            <a:spLocks noChangeShapeType="1"/>
          </p:cNvSpPr>
          <p:nvPr/>
        </p:nvSpPr>
        <p:spPr bwMode="auto">
          <a:xfrm>
            <a:off x="11190288" y="2362200"/>
            <a:ext cx="0" cy="706438"/>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1" name="Rounded Rectangular Callout 30"/>
          <p:cNvSpPr/>
          <p:nvPr/>
        </p:nvSpPr>
        <p:spPr bwMode="auto">
          <a:xfrm>
            <a:off x="527050" y="757238"/>
            <a:ext cx="4895850" cy="3916362"/>
          </a:xfrm>
          <a:prstGeom prst="wedgeRoundRectCallout">
            <a:avLst>
              <a:gd name="adj1" fmla="val -36883"/>
              <a:gd name="adj2" fmla="val 77768"/>
              <a:gd name="adj3" fmla="val 16667"/>
            </a:avLst>
          </a:prstGeom>
          <a:blipFill>
            <a:blip r:embed="rId5"/>
            <a:tile tx="0" ty="0" sx="100000" sy="100000" flip="none" algn="tl"/>
          </a:blip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p:spPr>
        <p:txBody>
          <a:bodyPr>
            <a:spAutoFit/>
          </a:bodyPr>
          <a:lstStyle/>
          <a:p>
            <a:pPr fontAlgn="auto">
              <a:spcBef>
                <a:spcPts val="0"/>
              </a:spcBef>
              <a:spcAft>
                <a:spcPts val="0"/>
              </a:spcAft>
              <a:defRPr/>
            </a:pPr>
            <a:r>
              <a:rPr lang="en-US" sz="2800" dirty="0" err="1">
                <a:solidFill>
                  <a:srgbClr val="FF0000"/>
                </a:solidFill>
                <a:latin typeface="Times New Roman" panose="02020603050405020304" pitchFamily="18" charset="0"/>
                <a:cs typeface="Times New Roman" panose="02020603050405020304" pitchFamily="18" charset="0"/>
              </a:rPr>
              <a:t>Ngày</a:t>
            </a:r>
            <a:r>
              <a:rPr lang="en-US" sz="2800" dirty="0">
                <a:solidFill>
                  <a:srgbClr val="FF0000"/>
                </a:solidFill>
                <a:latin typeface="Times New Roman" panose="02020603050405020304" pitchFamily="18" charset="0"/>
                <a:cs typeface="Times New Roman" panose="02020603050405020304" pitchFamily="18" charset="0"/>
              </a:rPr>
              <a:t> nay, </a:t>
            </a:r>
            <a:r>
              <a:rPr lang="en-US" sz="2800" dirty="0" err="1">
                <a:solidFill>
                  <a:srgbClr val="FF0000"/>
                </a:solidFill>
                <a:latin typeface="Times New Roman" panose="02020603050405020304" pitchFamily="18" charset="0"/>
                <a:cs typeface="Times New Roman" panose="02020603050405020304" pitchFamily="18" charset="0"/>
              </a:rPr>
              <a:t>với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sự</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phát</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triển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của</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công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nghệ</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và</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nhu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cầu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ngày</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càng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lớn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về</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thông</a:t>
            </a:r>
            <a:r>
              <a:rPr lang="en-US" sz="2800" dirty="0">
                <a:solidFill>
                  <a:srgbClr val="FF0000"/>
                </a:solidFill>
                <a:latin typeface="Times New Roman" panose="02020603050405020304" pitchFamily="18" charset="0"/>
                <a:cs typeface="Times New Roman" panose="02020603050405020304" pitchFamily="18" charset="0"/>
              </a:rPr>
              <a:t> tin </a:t>
            </a:r>
            <a:r>
              <a:rPr lang="en-US" sz="2800" dirty="0" err="1">
                <a:solidFill>
                  <a:srgbClr val="FF0000"/>
                </a:solidFill>
                <a:latin typeface="Times New Roman" panose="02020603050405020304" pitchFamily="18" charset="0"/>
                <a:cs typeface="Times New Roman" panose="02020603050405020304" pitchFamily="18" charset="0"/>
              </a:rPr>
              <a:t>thì</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việc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chia</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sẻ</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nguồn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tài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nguyên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máy</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tính</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là</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điểu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hiển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nhiên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Vậy</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hình</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thức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nào</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giúp</a:t>
            </a:r>
            <a:r>
              <a:rPr lang="en-US" sz="2800" dirty="0">
                <a:solidFill>
                  <a:srgbClr val="FF0000"/>
                </a:solidFill>
                <a:latin typeface="Times New Roman" panose="02020603050405020304" pitchFamily="18" charset="0"/>
                <a:cs typeface="Times New Roman" panose="02020603050405020304" pitchFamily="18" charset="0"/>
              </a:rPr>
              <a:t> con </a:t>
            </a:r>
            <a:r>
              <a:rPr lang="en-US" sz="2800" dirty="0" err="1">
                <a:solidFill>
                  <a:srgbClr val="FF0000"/>
                </a:solidFill>
                <a:latin typeface="Times New Roman" panose="02020603050405020304" pitchFamily="18" charset="0"/>
                <a:cs typeface="Times New Roman" panose="02020603050405020304" pitchFamily="18" charset="0"/>
              </a:rPr>
              <a:t>người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thực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hiện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tất</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cả</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những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công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việc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trên</a:t>
            </a:r>
            <a:r>
              <a:rPr lang="en-US" sz="2800" dirty="0">
                <a:solidFill>
                  <a:srgbClr val="FF0000"/>
                </a:solidFill>
                <a:latin typeface="Times New Roman" panose="02020603050405020304" pitchFamily="18" charset="0"/>
                <a:cs typeface="Times New Roman" panose="02020603050405020304" pitchFamily="18" charset="0"/>
              </a:rPr>
              <a:t> ?</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ctrTitle"/>
          </p:nvPr>
        </p:nvSpPr>
        <p:spPr>
          <a:xfrm>
            <a:off x="914400" y="1349375"/>
            <a:ext cx="10363200" cy="1470025"/>
          </a:xfrm>
        </p:spPr>
        <p:txBody>
          <a:bodyPr/>
          <a:lstStyle/>
          <a:p>
            <a:pPr eaLnBrk="1" hangingPunct="1"/>
            <a:r>
              <a:rPr lang="en-US" b="1" smtClean="0">
                <a:solidFill>
                  <a:srgbClr val="FF0000"/>
                </a:solidFill>
                <a:latin typeface="Times New Roman" pitchFamily="18" charset="0"/>
                <a:cs typeface="Times New Roman" pitchFamily="18" charset="0"/>
              </a:rPr>
              <a:t>CHỦ ĐỀ 2. MẠNG MÁY TÍNH VÀ INTERNET</a:t>
            </a:r>
            <a:r>
              <a:rPr lang="en-US" smtClean="0">
                <a:solidFill>
                  <a:srgbClr val="FF0000"/>
                </a:solidFill>
                <a:latin typeface="Times New Roman" pitchFamily="18" charset="0"/>
                <a:cs typeface="Times New Roman" pitchFamily="18" charset="0"/>
              </a:rPr>
              <a:t/>
            </a:r>
            <a:br>
              <a:rPr lang="en-US" smtClean="0">
                <a:solidFill>
                  <a:srgbClr val="FF0000"/>
                </a:solidFill>
                <a:latin typeface="Times New Roman" pitchFamily="18" charset="0"/>
                <a:cs typeface="Times New Roman" pitchFamily="18" charset="0"/>
              </a:rPr>
            </a:br>
            <a:r>
              <a:rPr lang="en-US" b="1" smtClean="0">
                <a:solidFill>
                  <a:srgbClr val="FF0000"/>
                </a:solidFill>
                <a:latin typeface="Times New Roman" pitchFamily="18" charset="0"/>
                <a:cs typeface="Times New Roman" pitchFamily="18" charset="0"/>
              </a:rPr>
              <a:t>BÀI 4: MẠNG MÁY TÍNH</a:t>
            </a:r>
            <a:r>
              <a:rPr lang="en-US" smtClean="0">
                <a:solidFill>
                  <a:srgbClr val="FF0000"/>
                </a:solidFill>
              </a:rPr>
              <a:t/>
            </a:r>
            <a:br>
              <a:rPr lang="en-US" smtClean="0">
                <a:solidFill>
                  <a:srgbClr val="FF0000"/>
                </a:solidFill>
              </a:rPr>
            </a:br>
            <a:endParaRPr lang="en-US" smtClean="0">
              <a:solidFill>
                <a:srgbClr val="FF0000"/>
              </a:solidFill>
            </a:endParaRPr>
          </a:p>
        </p:txBody>
      </p:sp>
      <p:pic>
        <p:nvPicPr>
          <p:cNvPr id="6147"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24250" y="2982913"/>
            <a:ext cx="5813425" cy="347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15950" y="206375"/>
            <a:ext cx="11353800" cy="1325563"/>
          </a:xfrm>
        </p:spPr>
        <p:txBody>
          <a:bodyPr/>
          <a:lstStyle/>
          <a:p>
            <a:pPr eaLnBrk="1" hangingPunct="1"/>
            <a:r>
              <a:rPr lang="en-US" b="1" smtClean="0">
                <a:solidFill>
                  <a:srgbClr val="FF0000"/>
                </a:solidFill>
                <a:latin typeface="Times New Roman" pitchFamily="18" charset="0"/>
                <a:cs typeface="Times New Roman" pitchFamily="18" charset="0"/>
              </a:rPr>
              <a:t>HOẠT ĐỘNG HÌNH THÀNH KIẾN THỨC</a:t>
            </a:r>
            <a:r>
              <a:rPr lang="en-US" u="sng" smtClean="0">
                <a:solidFill>
                  <a:srgbClr val="FF0000"/>
                </a:solidFill>
                <a:latin typeface="Times New Roman" pitchFamily="18" charset="0"/>
                <a:cs typeface="Times New Roman" pitchFamily="18" charset="0"/>
              </a:rPr>
              <a:t/>
            </a:r>
            <a:br>
              <a:rPr lang="en-US" u="sng" smtClean="0">
                <a:solidFill>
                  <a:srgbClr val="FF0000"/>
                </a:solidFill>
                <a:latin typeface="Times New Roman" pitchFamily="18" charset="0"/>
                <a:cs typeface="Times New Roman" pitchFamily="18" charset="0"/>
              </a:rPr>
            </a:br>
            <a:endParaRPr lang="en-US" b="1" smtClean="0">
              <a:solidFill>
                <a:srgbClr val="FF0000"/>
              </a:solidFill>
              <a:latin typeface="Times New Roman" pitchFamily="18" charset="0"/>
              <a:cs typeface="Times New Roman" pitchFamily="18" charset="0"/>
            </a:endParaRPr>
          </a:p>
        </p:txBody>
      </p:sp>
      <p:sp>
        <p:nvSpPr>
          <p:cNvPr id="7171" name="Content Placeholder 4"/>
          <p:cNvSpPr>
            <a:spLocks noGrp="1"/>
          </p:cNvSpPr>
          <p:nvPr>
            <p:ph idx="1"/>
          </p:nvPr>
        </p:nvSpPr>
        <p:spPr>
          <a:xfrm>
            <a:off x="688975" y="1624013"/>
            <a:ext cx="7021513" cy="4918075"/>
          </a:xfrm>
        </p:spPr>
        <p:txBody>
          <a:bodyPr>
            <a:spAutoFit/>
          </a:bodyPr>
          <a:lstStyle/>
          <a:p>
            <a:pPr marL="0" indent="0" algn="just" eaLnBrk="1" hangingPunct="1">
              <a:buFont typeface="Arial" charset="0"/>
              <a:buNone/>
            </a:pPr>
            <a:r>
              <a:rPr lang="en-US" sz="2800" b="1" i="1" smtClean="0">
                <a:latin typeface="Times New Roman" pitchFamily="18" charset="0"/>
                <a:cs typeface="Times New Roman" pitchFamily="18" charset="0"/>
              </a:rPr>
              <a:t>Chuyển giao nhiệm vụ học tập</a:t>
            </a:r>
          </a:p>
          <a:p>
            <a:pPr marL="0" indent="0" algn="just" eaLnBrk="1" hangingPunct="1">
              <a:buFont typeface="Arial" charset="0"/>
              <a:buNone/>
            </a:pPr>
            <a:r>
              <a:rPr lang="en-US" sz="2800" smtClean="0">
                <a:latin typeface="Times New Roman" pitchFamily="18" charset="0"/>
                <a:cs typeface="Times New Roman" pitchFamily="18" charset="0"/>
              </a:rPr>
              <a:t>Tham khảo SGK trong 1 phút</a:t>
            </a:r>
            <a:endParaRPr lang="en-US" sz="2800" u="sng" smtClean="0">
              <a:latin typeface="Times New Roman" pitchFamily="18" charset="0"/>
              <a:cs typeface="Times New Roman" pitchFamily="18" charset="0"/>
            </a:endParaRPr>
          </a:p>
          <a:p>
            <a:pPr marL="0" indent="0" algn="just" eaLnBrk="1" hangingPunct="1">
              <a:buFont typeface="Arial" charset="0"/>
              <a:buNone/>
            </a:pPr>
            <a:r>
              <a:rPr lang="en-US" sz="2800" smtClean="0">
                <a:latin typeface="Times New Roman" pitchFamily="18" charset="0"/>
                <a:cs typeface="Times New Roman" pitchFamily="18" charset="0"/>
              </a:rPr>
              <a:t>Trả lời câu hỏi của phiếu học tập số 1</a:t>
            </a:r>
            <a:endParaRPr lang="en-US" sz="2800" u="sng" smtClean="0">
              <a:latin typeface="Times New Roman" pitchFamily="18" charset="0"/>
              <a:cs typeface="Times New Roman" pitchFamily="18" charset="0"/>
            </a:endParaRPr>
          </a:p>
          <a:p>
            <a:pPr marL="0" indent="0" algn="just" eaLnBrk="1" hangingPunct="1">
              <a:buFont typeface="Arial" charset="0"/>
              <a:buNone/>
            </a:pPr>
            <a:r>
              <a:rPr lang="en-US" sz="2800" b="1" i="1" smtClean="0">
                <a:latin typeface="Times New Roman" pitchFamily="18" charset="0"/>
                <a:cs typeface="Times New Roman" pitchFamily="18" charset="0"/>
              </a:rPr>
              <a:t>Báo cáo kết quả hoạt động và thảo luận </a:t>
            </a:r>
            <a:endParaRPr lang="en-US" sz="2800" smtClean="0">
              <a:latin typeface="Times New Roman" pitchFamily="18" charset="0"/>
              <a:cs typeface="Times New Roman" pitchFamily="18" charset="0"/>
            </a:endParaRPr>
          </a:p>
          <a:p>
            <a:pPr marL="0" indent="0" algn="just" eaLnBrk="1" hangingPunct="1">
              <a:buFont typeface="Arial" charset="0"/>
              <a:buNone/>
            </a:pPr>
            <a:r>
              <a:rPr lang="en-US" sz="2800" smtClean="0">
                <a:latin typeface="Times New Roman" pitchFamily="18" charset="0"/>
                <a:cs typeface="Times New Roman" pitchFamily="18" charset="0"/>
              </a:rPr>
              <a:t> Kết thúc thảo luận các nhóm đổi chéo phiếu cho nhau để chấm chéo trong quá trình báo cáo.</a:t>
            </a:r>
          </a:p>
          <a:p>
            <a:pPr marL="0" indent="0" algn="just" eaLnBrk="1" hangingPunct="1">
              <a:buFont typeface="Arial" charset="0"/>
              <a:buNone/>
            </a:pPr>
            <a:r>
              <a:rPr lang="en-US" sz="2800" smtClean="0">
                <a:latin typeface="Times New Roman" pitchFamily="18" charset="0"/>
                <a:cs typeface="Times New Roman" pitchFamily="18" charset="0"/>
              </a:rPr>
              <a:t>Yêu cầu nhóm cử đại diện trình bày kết quả của nhóm bạn. các nhóm còn lại chấm chéo theo kết luận của GV.</a:t>
            </a:r>
          </a:p>
          <a:p>
            <a:pPr marL="0" indent="0" eaLnBrk="1" hangingPunct="1">
              <a:buFont typeface="Arial" charset="0"/>
              <a:buNone/>
            </a:pPr>
            <a:endParaRPr lang="en-US" sz="2800" smtClean="0">
              <a:latin typeface="Times New Roman" pitchFamily="18" charset="0"/>
              <a:cs typeface="Times New Roman" pitchFamily="18" charset="0"/>
            </a:endParaRPr>
          </a:p>
        </p:txBody>
      </p:sp>
      <p:sp>
        <p:nvSpPr>
          <p:cNvPr id="7172" name="TextBox 5"/>
          <p:cNvSpPr txBox="1">
            <a:spLocks noChangeArrowheads="1"/>
          </p:cNvSpPr>
          <p:nvPr/>
        </p:nvSpPr>
        <p:spPr bwMode="auto">
          <a:xfrm>
            <a:off x="1077913" y="869950"/>
            <a:ext cx="47879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3200" b="1">
                <a:solidFill>
                  <a:srgbClr val="7030A0"/>
                </a:solidFill>
                <a:latin typeface="Times New Roman" pitchFamily="18" charset="0"/>
                <a:cs typeface="Times New Roman" pitchFamily="18" charset="0"/>
              </a:rPr>
              <a:t>1. Mạng máy tính là gì?</a:t>
            </a:r>
            <a:endParaRPr lang="en-US" sz="3200">
              <a:solidFill>
                <a:srgbClr val="7030A0"/>
              </a:solidFill>
              <a:latin typeface="Times New Roman" pitchFamily="18" charset="0"/>
              <a:cs typeface="Times New Roman" pitchFamily="18" charset="0"/>
            </a:endParaRPr>
          </a:p>
          <a:p>
            <a:pPr eaLnBrk="1" hangingPunct="1"/>
            <a:endParaRPr lang="en-US" sz="2400">
              <a:solidFill>
                <a:srgbClr val="7030A0"/>
              </a:solidFill>
            </a:endParaRPr>
          </a:p>
        </p:txBody>
      </p:sp>
      <p:pic>
        <p:nvPicPr>
          <p:cNvPr id="7173"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39088" y="1766888"/>
            <a:ext cx="4144962" cy="391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40" name="Picture 12" descr="Digit 60"/>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266363" y="620713"/>
            <a:ext cx="1609725"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itle 1"/>
          <p:cNvSpPr txBox="1">
            <a:spLocks/>
          </p:cNvSpPr>
          <p:nvPr/>
        </p:nvSpPr>
        <p:spPr bwMode="auto">
          <a:xfrm>
            <a:off x="463550" y="0"/>
            <a:ext cx="11550650" cy="86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lnSpc>
                <a:spcPct val="90000"/>
              </a:lnSpc>
            </a:pPr>
            <a:r>
              <a:rPr lang="en-US" sz="4400" b="1">
                <a:solidFill>
                  <a:srgbClr val="FF0000"/>
                </a:solidFill>
                <a:latin typeface="Times New Roman" pitchFamily="18" charset="0"/>
                <a:cs typeface="Times New Roman" pitchFamily="18" charset="0"/>
              </a:rPr>
              <a:t>HOẠT ĐỘNG HÌNH THÀNH KIẾN THỨC</a:t>
            </a:r>
            <a:endParaRPr lang="en-US" sz="4400">
              <a:solidFill>
                <a:srgbClr val="FF0000"/>
              </a:solidFill>
              <a:latin typeface="Times New Roman" pitchFamily="18" charset="0"/>
              <a:cs typeface="Times New Roman" pitchFamily="18" charset="0"/>
            </a:endParaRPr>
          </a:p>
        </p:txBody>
      </p:sp>
      <p:sp>
        <p:nvSpPr>
          <p:cNvPr id="8196" name="TextBox 12"/>
          <p:cNvSpPr txBox="1">
            <a:spLocks noChangeArrowheads="1"/>
          </p:cNvSpPr>
          <p:nvPr/>
        </p:nvSpPr>
        <p:spPr bwMode="auto">
          <a:xfrm>
            <a:off x="1077913" y="869950"/>
            <a:ext cx="47434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3200" b="1">
                <a:solidFill>
                  <a:srgbClr val="7030A0"/>
                </a:solidFill>
                <a:latin typeface="Times New Roman" pitchFamily="18" charset="0"/>
                <a:cs typeface="Times New Roman" pitchFamily="18" charset="0"/>
              </a:rPr>
              <a:t>1. Mạng máy tính là gì?</a:t>
            </a:r>
            <a:endParaRPr lang="en-US" sz="3200">
              <a:solidFill>
                <a:srgbClr val="7030A0"/>
              </a:solidFill>
              <a:latin typeface="Times New Roman" pitchFamily="18" charset="0"/>
              <a:cs typeface="Times New Roman" pitchFamily="18" charset="0"/>
            </a:endParaRPr>
          </a:p>
          <a:p>
            <a:pPr eaLnBrk="1" hangingPunct="1"/>
            <a:endParaRPr lang="en-US" sz="2400">
              <a:solidFill>
                <a:srgbClr val="7030A0"/>
              </a:solidFill>
            </a:endParaRPr>
          </a:p>
        </p:txBody>
      </p:sp>
      <p:graphicFrame>
        <p:nvGraphicFramePr>
          <p:cNvPr id="14" name="Table 13"/>
          <p:cNvGraphicFramePr>
            <a:graphicFrameLocks noGrp="1"/>
          </p:cNvGraphicFramePr>
          <p:nvPr/>
        </p:nvGraphicFramePr>
        <p:xfrm>
          <a:off x="1063625" y="1816100"/>
          <a:ext cx="10458450" cy="4049713"/>
        </p:xfrm>
        <a:graphic>
          <a:graphicData uri="http://schemas.openxmlformats.org/drawingml/2006/table">
            <a:tbl>
              <a:tblPr firstRow="1" bandRow="1">
                <a:tableStyleId>{5C22544A-7EE6-4342-B048-85BDC9FD1C3A}</a:tableStyleId>
              </a:tblPr>
              <a:tblGrid>
                <a:gridCol w="10458450">
                  <a:extLst>
                    <a:ext uri="{9D8B030D-6E8A-4147-A177-3AD203B41FA5}">
                      <a16:colId xmlns:a16="http://schemas.microsoft.com/office/drawing/2014/main" val="20000"/>
                    </a:ext>
                  </a:extLst>
                </a:gridCol>
              </a:tblGrid>
              <a:tr h="679568">
                <a:tc>
                  <a:txBody>
                    <a:bodyPr/>
                    <a:lstStyle/>
                    <a:p>
                      <a:pPr algn="ctr"/>
                      <a:r>
                        <a:rPr lang="en-US" sz="2500" dirty="0" smtClean="0">
                          <a:solidFill>
                            <a:srgbClr val="FF0000"/>
                          </a:solidFill>
                          <a:latin typeface="Times New Roman" panose="02020603050405020304" pitchFamily="18" charset="0"/>
                          <a:cs typeface="Times New Roman" panose="02020603050405020304" pitchFamily="18" charset="0"/>
                        </a:rPr>
                        <a:t>PHIẾU</a:t>
                      </a:r>
                      <a:r>
                        <a:rPr lang="en-US" sz="2500" baseline="0" dirty="0" smtClean="0">
                          <a:solidFill>
                            <a:srgbClr val="FF0000"/>
                          </a:solidFill>
                          <a:latin typeface="Times New Roman" panose="02020603050405020304" pitchFamily="18" charset="0"/>
                          <a:cs typeface="Times New Roman" panose="02020603050405020304" pitchFamily="18" charset="0"/>
                        </a:rPr>
                        <a:t> HỌC TẬP SỐ 1</a:t>
                      </a:r>
                      <a:endParaRPr lang="en-US" sz="2500" dirty="0">
                        <a:solidFill>
                          <a:srgbClr val="FF0000"/>
                        </a:solidFill>
                        <a:latin typeface="Times New Roman" panose="02020603050405020304" pitchFamily="18" charset="0"/>
                        <a:cs typeface="Times New Roman" panose="02020603050405020304" pitchFamily="18" charset="0"/>
                      </a:endParaRPr>
                    </a:p>
                  </a:txBody>
                  <a:tcPr marT="45723" marB="45723">
                    <a:solidFill>
                      <a:schemeClr val="accent2">
                        <a:lumMod val="20000"/>
                        <a:lumOff val="80000"/>
                      </a:schemeClr>
                    </a:solidFill>
                  </a:tcPr>
                </a:tc>
                <a:extLst>
                  <a:ext uri="{0D108BD9-81ED-4DB2-BD59-A6C34878D82A}">
                    <a16:rowId xmlns:a16="http://schemas.microsoft.com/office/drawing/2014/main" val="10000"/>
                  </a:ext>
                </a:extLst>
              </a:tr>
              <a:tr h="3370145">
                <a:tc>
                  <a:txBody>
                    <a:bodyPr/>
                    <a:lstStyle/>
                    <a:p>
                      <a:pPr lvl="1"/>
                      <a:r>
                        <a:rPr lang="en-US" sz="2800" b="1" i="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Câu</a:t>
                      </a:r>
                      <a:r>
                        <a:rPr lang="en-US" sz="2800" b="1" i="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1.</a:t>
                      </a:r>
                      <a:r>
                        <a:rPr lang="en-US" sz="2800" i="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Trong</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hoạt</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động</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1,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ta</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nêu</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được</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một</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số</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mạng</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lưới</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nào</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endParaRPr lang="en-US" sz="2800" u="sng"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1"/>
                      <a:endParaRPr lang="en-US" sz="2800" b="1" i="0" u="none" strike="noStrike"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1"/>
                      <a:r>
                        <a:rPr lang="en-US" sz="2800" b="1" i="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Câu</a:t>
                      </a:r>
                      <a:r>
                        <a:rPr lang="en-US" sz="2800" b="1" i="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2.</a:t>
                      </a:r>
                      <a:r>
                        <a:rPr lang="en-US" sz="2800" i="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Mạng</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lưới</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này</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có</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đặc</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điểm</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gì</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khi</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vận</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hành</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a:t>
                      </a:r>
                    </a:p>
                    <a:p>
                      <a:pPr lvl="1"/>
                      <a:endPar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1"/>
                      <a:r>
                        <a:rPr lang="en-US" sz="2800" b="1" i="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Câu</a:t>
                      </a:r>
                      <a:r>
                        <a:rPr lang="en-US" sz="2800" b="1" i="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3.</a:t>
                      </a:r>
                      <a:r>
                        <a:rPr lang="en-US" sz="2800" i="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Đặc</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điểm</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chung</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của</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các</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mạng</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lưới</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này</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là</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gì</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a:t>
                      </a:r>
                      <a:endParaRPr lang="en-US" sz="2800" u="sng" kern="1200" dirty="0" smtClean="0">
                        <a:solidFill>
                          <a:srgbClr val="FF0000"/>
                        </a:solidFill>
                        <a:effectLst/>
                        <a:latin typeface="Times New Roman" panose="02020603050405020304" pitchFamily="18" charset="0"/>
                        <a:ea typeface="+mn-ea"/>
                        <a:cs typeface="Times New Roman" panose="02020603050405020304" pitchFamily="18" charset="0"/>
                      </a:endParaRPr>
                    </a:p>
                    <a:p>
                      <a:endParaRPr lang="en-US" sz="2000" dirty="0">
                        <a:solidFill>
                          <a:srgbClr val="FF0000"/>
                        </a:solidFill>
                      </a:endParaRPr>
                    </a:p>
                  </a:txBody>
                  <a:tcPr marT="45723" marB="45723">
                    <a:blipFill>
                      <a:blip r:embed="rId4"/>
                      <a:tile tx="0" ty="0" sx="100000" sy="100000" flip="none" algn="tl"/>
                    </a:blipFill>
                  </a:tcPr>
                </a:tc>
                <a:extLst>
                  <a:ext uri="{0D108BD9-81ED-4DB2-BD59-A6C34878D82A}">
                    <a16:rowId xmlns:a16="http://schemas.microsoft.com/office/drawing/2014/main" val="10001"/>
                  </a:ext>
                </a:extLst>
              </a:tr>
            </a:tbl>
          </a:graphicData>
        </a:graphic>
      </p:graphicFrame>
      <p:sp>
        <p:nvSpPr>
          <p:cNvPr id="2" name="TextBox 1"/>
          <p:cNvSpPr txBox="1">
            <a:spLocks noChangeArrowheads="1"/>
          </p:cNvSpPr>
          <p:nvPr/>
        </p:nvSpPr>
        <p:spPr bwMode="auto">
          <a:xfrm>
            <a:off x="1493838" y="2979738"/>
            <a:ext cx="10175875"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500" i="1">
                <a:solidFill>
                  <a:srgbClr val="002060"/>
                </a:solidFill>
                <a:latin typeface="Times New Roman" pitchFamily="18" charset="0"/>
                <a:cs typeface="Times New Roman" pitchFamily="18" charset="0"/>
              </a:rPr>
              <a:t>=&gt; Mạng lưới điện, mạng đường sắt, mạng ống nước,…</a:t>
            </a:r>
            <a:endParaRPr lang="en-US" sz="2500" u="sng">
              <a:solidFill>
                <a:srgbClr val="002060"/>
              </a:solidFill>
              <a:latin typeface="Times New Roman" pitchFamily="18" charset="0"/>
              <a:cs typeface="Times New Roman" pitchFamily="18" charset="0"/>
            </a:endParaRPr>
          </a:p>
        </p:txBody>
      </p:sp>
      <p:sp>
        <p:nvSpPr>
          <p:cNvPr id="16" name="TextBox 15"/>
          <p:cNvSpPr txBox="1">
            <a:spLocks noChangeArrowheads="1"/>
          </p:cNvSpPr>
          <p:nvPr/>
        </p:nvSpPr>
        <p:spPr bwMode="auto">
          <a:xfrm>
            <a:off x="1417638" y="3810000"/>
            <a:ext cx="10283825"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500" i="1">
                <a:solidFill>
                  <a:srgbClr val="002060"/>
                </a:solidFill>
                <a:latin typeface="Times New Roman" pitchFamily="18" charset="0"/>
                <a:cs typeface="Times New Roman" pitchFamily="18" charset="0"/>
              </a:rPr>
              <a:t>=&gt; Có mạng vận chuyển theo một chiểu và có mạng vận chuyển hai chiểu.</a:t>
            </a:r>
            <a:endParaRPr lang="en-US" sz="2500" u="sng">
              <a:solidFill>
                <a:srgbClr val="002060"/>
              </a:solidFill>
              <a:latin typeface="Times New Roman" pitchFamily="18" charset="0"/>
              <a:cs typeface="Times New Roman" pitchFamily="18" charset="0"/>
            </a:endParaRPr>
          </a:p>
        </p:txBody>
      </p:sp>
      <p:sp>
        <p:nvSpPr>
          <p:cNvPr id="17" name="TextBox 16"/>
          <p:cNvSpPr txBox="1">
            <a:spLocks noChangeArrowheads="1"/>
          </p:cNvSpPr>
          <p:nvPr/>
        </p:nvSpPr>
        <p:spPr bwMode="auto">
          <a:xfrm>
            <a:off x="1395413" y="4749800"/>
            <a:ext cx="104552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500" i="1">
                <a:solidFill>
                  <a:srgbClr val="002060"/>
                </a:solidFill>
                <a:latin typeface="Times New Roman" pitchFamily="18" charset="0"/>
                <a:cs typeface="Times New Roman" pitchFamily="18" charset="0"/>
              </a:rPr>
              <a:t>=&gt; Đặc điểm chung của các mạng lưới này là luôn có sự kết nối và chia sẻ</a:t>
            </a:r>
            <a:endParaRPr lang="en-US" sz="2500" u="sng">
              <a:solidFill>
                <a:srgbClr val="002060"/>
              </a:solidFill>
              <a:latin typeface="Times New Roman" pitchFamily="18" charset="0"/>
              <a:cs typeface="Times New Roman" pitchFamily="18" charset="0"/>
            </a:endParaRPr>
          </a:p>
        </p:txBody>
      </p:sp>
    </p:spTree>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xit" presetSubtype="0" fill="hold" nodeType="withEffect">
                                  <p:stCondLst>
                                    <p:cond delay="63000"/>
                                  </p:stCondLst>
                                  <p:iterate type="lt">
                                    <p:tmPct val="5000"/>
                                  </p:iterate>
                                  <p:childTnLst>
                                    <p:anim calcmode="lin" valueType="num">
                                      <p:cBhvr>
                                        <p:cTn id="6" dur="1000"/>
                                        <p:tgtEl>
                                          <p:spTgt spid="22540"/>
                                        </p:tgtEl>
                                        <p:attrNameLst>
                                          <p:attrName>ppt_w</p:attrName>
                                        </p:attrNameLst>
                                      </p:cBhvr>
                                      <p:tavLst>
                                        <p:tav tm="0">
                                          <p:val>
                                            <p:strVal val="ppt_w"/>
                                          </p:val>
                                        </p:tav>
                                        <p:tav tm="100000">
                                          <p:val>
                                            <p:fltVal val="0"/>
                                          </p:val>
                                        </p:tav>
                                      </p:tavLst>
                                    </p:anim>
                                    <p:anim calcmode="lin" valueType="num">
                                      <p:cBhvr>
                                        <p:cTn id="7" dur="1000"/>
                                        <p:tgtEl>
                                          <p:spTgt spid="22540"/>
                                        </p:tgtEl>
                                        <p:attrNameLst>
                                          <p:attrName>ppt_h</p:attrName>
                                        </p:attrNameLst>
                                      </p:cBhvr>
                                      <p:tavLst>
                                        <p:tav tm="0">
                                          <p:val>
                                            <p:strVal val="ppt_h"/>
                                          </p:val>
                                        </p:tav>
                                        <p:tav tm="100000">
                                          <p:val>
                                            <p:fltVal val="0"/>
                                          </p:val>
                                        </p:tav>
                                      </p:tavLst>
                                    </p:anim>
                                    <p:anim calcmode="lin" valueType="num">
                                      <p:cBhvr>
                                        <p:cTn id="8" dur="1000"/>
                                        <p:tgtEl>
                                          <p:spTgt spid="22540"/>
                                        </p:tgtEl>
                                        <p:attrNameLst>
                                          <p:attrName>style.rotation</p:attrName>
                                        </p:attrNameLst>
                                      </p:cBhvr>
                                      <p:tavLst>
                                        <p:tav tm="0">
                                          <p:val>
                                            <p:fltVal val="0"/>
                                          </p:val>
                                        </p:tav>
                                        <p:tav tm="100000">
                                          <p:val>
                                            <p:fltVal val="90"/>
                                          </p:val>
                                        </p:tav>
                                      </p:tavLst>
                                    </p:anim>
                                    <p:animEffect transition="out" filter="fade">
                                      <p:cBhvr>
                                        <p:cTn id="9" dur="1000"/>
                                        <p:tgtEl>
                                          <p:spTgt spid="22540"/>
                                        </p:tgtEl>
                                      </p:cBhvr>
                                    </p:animEffect>
                                    <p:set>
                                      <p:cBhvr>
                                        <p:cTn id="10" dur="1" fill="hold">
                                          <p:stCondLst>
                                            <p:cond delay="999"/>
                                          </p:stCondLst>
                                        </p:cTn>
                                        <p:tgtEl>
                                          <p:spTgt spid="22540"/>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RINGIN.WAV"/>
                                        </p:tgtEl>
                                      </p:cMediaNode>
                                    </p:audio>
                                  </p:sub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615950" y="206375"/>
            <a:ext cx="11672888" cy="1325563"/>
          </a:xfrm>
        </p:spPr>
        <p:txBody>
          <a:bodyPr/>
          <a:lstStyle/>
          <a:p>
            <a:pPr eaLnBrk="1" hangingPunct="1"/>
            <a:r>
              <a:rPr lang="en-US" b="1" smtClean="0">
                <a:solidFill>
                  <a:srgbClr val="FF0000"/>
                </a:solidFill>
                <a:latin typeface="Times New Roman" pitchFamily="18" charset="0"/>
                <a:cs typeface="Times New Roman" pitchFamily="18" charset="0"/>
              </a:rPr>
              <a:t>HOẠT ĐỘNG HÌNH THÀNH KIẾN THỨC</a:t>
            </a:r>
            <a:r>
              <a:rPr lang="en-US" u="sng" smtClean="0">
                <a:solidFill>
                  <a:srgbClr val="FF0000"/>
                </a:solidFill>
                <a:latin typeface="Times New Roman" pitchFamily="18" charset="0"/>
                <a:cs typeface="Times New Roman" pitchFamily="18" charset="0"/>
              </a:rPr>
              <a:t/>
            </a:r>
            <a:br>
              <a:rPr lang="en-US" u="sng" smtClean="0">
                <a:solidFill>
                  <a:srgbClr val="FF0000"/>
                </a:solidFill>
                <a:latin typeface="Times New Roman" pitchFamily="18" charset="0"/>
                <a:cs typeface="Times New Roman" pitchFamily="18" charset="0"/>
              </a:rPr>
            </a:br>
            <a:endParaRPr lang="en-US" b="1" smtClean="0">
              <a:solidFill>
                <a:srgbClr val="FF0000"/>
              </a:solidFill>
              <a:latin typeface="Times New Roman" pitchFamily="18" charset="0"/>
              <a:cs typeface="Times New Roman" pitchFamily="18" charset="0"/>
            </a:endParaRPr>
          </a:p>
        </p:txBody>
      </p:sp>
      <p:sp>
        <p:nvSpPr>
          <p:cNvPr id="9219" name="Content Placeholder 4"/>
          <p:cNvSpPr>
            <a:spLocks noGrp="1"/>
          </p:cNvSpPr>
          <p:nvPr>
            <p:ph idx="1"/>
          </p:nvPr>
        </p:nvSpPr>
        <p:spPr>
          <a:xfrm>
            <a:off x="838200" y="2141538"/>
            <a:ext cx="10515600" cy="4487862"/>
          </a:xfrm>
        </p:spPr>
        <p:txBody>
          <a:bodyPr>
            <a:spAutoFit/>
          </a:bodyPr>
          <a:lstStyle/>
          <a:p>
            <a:pPr marL="0" indent="0" eaLnBrk="1" hangingPunct="1">
              <a:buFont typeface="Arial" charset="0"/>
              <a:buNone/>
            </a:pPr>
            <a:r>
              <a:rPr lang="en-US" sz="2800" b="1" i="1" smtClean="0">
                <a:latin typeface="Times New Roman" pitchFamily="18" charset="0"/>
                <a:cs typeface="Times New Roman" pitchFamily="18" charset="0"/>
              </a:rPr>
              <a:t>Chuyển giao nhiệm vụ học tập</a:t>
            </a:r>
          </a:p>
          <a:p>
            <a:pPr marL="0" indent="0" eaLnBrk="1" hangingPunct="1">
              <a:buFont typeface="Arial" charset="0"/>
              <a:buNone/>
            </a:pPr>
            <a:r>
              <a:rPr lang="en-US" sz="2800" smtClean="0">
                <a:latin typeface="Times New Roman" pitchFamily="18" charset="0"/>
                <a:cs typeface="Times New Roman" pitchFamily="18" charset="0"/>
              </a:rPr>
              <a:t>Tham khảo SGK trong 2 phút</a:t>
            </a:r>
            <a:endParaRPr lang="en-US" sz="2800" u="sng" smtClean="0">
              <a:latin typeface="Times New Roman" pitchFamily="18" charset="0"/>
              <a:cs typeface="Times New Roman" pitchFamily="18" charset="0"/>
            </a:endParaRPr>
          </a:p>
          <a:p>
            <a:pPr marL="0" indent="0" eaLnBrk="1" hangingPunct="1">
              <a:buFont typeface="Arial" charset="0"/>
              <a:buNone/>
            </a:pPr>
            <a:r>
              <a:rPr lang="en-US" sz="2800" smtClean="0">
                <a:latin typeface="Times New Roman" pitchFamily="18" charset="0"/>
                <a:cs typeface="Times New Roman" pitchFamily="18" charset="0"/>
              </a:rPr>
              <a:t>Trả lời câu hỏi của phiếu học tập số 2</a:t>
            </a:r>
            <a:endParaRPr lang="en-US" sz="2800" u="sng" smtClean="0">
              <a:latin typeface="Times New Roman" pitchFamily="18" charset="0"/>
              <a:cs typeface="Times New Roman" pitchFamily="18" charset="0"/>
            </a:endParaRPr>
          </a:p>
          <a:p>
            <a:pPr marL="0" indent="0" eaLnBrk="1" hangingPunct="1">
              <a:buFont typeface="Arial" charset="0"/>
              <a:buNone/>
            </a:pPr>
            <a:r>
              <a:rPr lang="en-US" sz="2800" b="1" i="1" smtClean="0">
                <a:latin typeface="Times New Roman" pitchFamily="18" charset="0"/>
                <a:cs typeface="Times New Roman" pitchFamily="18" charset="0"/>
              </a:rPr>
              <a:t>Báo cáo kết quả hoạt động và thảo luận </a:t>
            </a:r>
            <a:endParaRPr lang="en-US" sz="2800" smtClean="0">
              <a:latin typeface="Times New Roman" pitchFamily="18" charset="0"/>
              <a:cs typeface="Times New Roman" pitchFamily="18" charset="0"/>
            </a:endParaRPr>
          </a:p>
          <a:p>
            <a:pPr marL="0" indent="0" eaLnBrk="1" hangingPunct="1">
              <a:buFont typeface="Arial" charset="0"/>
              <a:buNone/>
            </a:pPr>
            <a:r>
              <a:rPr lang="en-US" sz="2800" smtClean="0">
                <a:latin typeface="Times New Roman" pitchFamily="18" charset="0"/>
                <a:cs typeface="Times New Roman" pitchFamily="18" charset="0"/>
              </a:rPr>
              <a:t> Kết thúc thảo luận các nhóm đổi chéo phiếu cho nhau để chấm chéo trong quá trình báo cáo.</a:t>
            </a:r>
          </a:p>
          <a:p>
            <a:pPr marL="0" indent="0" eaLnBrk="1" hangingPunct="1">
              <a:buFont typeface="Arial" charset="0"/>
              <a:buNone/>
            </a:pPr>
            <a:r>
              <a:rPr lang="en-US" sz="2800" smtClean="0">
                <a:latin typeface="Times New Roman" pitchFamily="18" charset="0"/>
                <a:cs typeface="Times New Roman" pitchFamily="18" charset="0"/>
              </a:rPr>
              <a:t>Yêu cầu nhóm cử đại diện trình bày kết quả của nhóm bạn. các nhóm còn lại chấm chéo theo kết luận của GV.</a:t>
            </a:r>
          </a:p>
          <a:p>
            <a:pPr marL="0" indent="0" eaLnBrk="1" hangingPunct="1">
              <a:buFont typeface="Arial" charset="0"/>
              <a:buNone/>
            </a:pPr>
            <a:endParaRPr lang="en-US" sz="2800" smtClean="0">
              <a:latin typeface="Times New Roman" pitchFamily="18" charset="0"/>
              <a:cs typeface="Times New Roman" pitchFamily="18" charset="0"/>
            </a:endParaRPr>
          </a:p>
        </p:txBody>
      </p:sp>
      <p:sp>
        <p:nvSpPr>
          <p:cNvPr id="9220" name="TextBox 5"/>
          <p:cNvSpPr txBox="1">
            <a:spLocks noChangeArrowheads="1"/>
          </p:cNvSpPr>
          <p:nvPr/>
        </p:nvSpPr>
        <p:spPr bwMode="auto">
          <a:xfrm>
            <a:off x="1077913" y="1116013"/>
            <a:ext cx="481012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3200" b="1">
                <a:solidFill>
                  <a:srgbClr val="7030A0"/>
                </a:solidFill>
                <a:latin typeface="Times New Roman" pitchFamily="18" charset="0"/>
                <a:cs typeface="Times New Roman" pitchFamily="18" charset="0"/>
              </a:rPr>
              <a:t>1. Mạng máy tính là gì?</a:t>
            </a:r>
            <a:endParaRPr lang="en-US" sz="3200">
              <a:solidFill>
                <a:srgbClr val="7030A0"/>
              </a:solidFill>
              <a:latin typeface="Times New Roman" pitchFamily="18" charset="0"/>
              <a:cs typeface="Times New Roman" pitchFamily="18" charset="0"/>
            </a:endParaRPr>
          </a:p>
          <a:p>
            <a:pPr eaLnBrk="1" hangingPunct="1"/>
            <a:endParaRPr lang="en-US" sz="2400">
              <a:solidFill>
                <a:srgbClr val="7030A0"/>
              </a:solidFill>
            </a:endParaRPr>
          </a:p>
        </p:txBody>
      </p:sp>
    </p:spTree>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1285</TotalTime>
  <Words>2264</Words>
  <Application>Microsoft Office PowerPoint</Application>
  <PresentationFormat>Widescreen</PresentationFormat>
  <Paragraphs>306</Paragraphs>
  <Slides>25</Slides>
  <Notes>1</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32" baseType="lpstr">
      <vt:lpstr>Arial</vt:lpstr>
      <vt:lpstr>Calibri</vt:lpstr>
      <vt:lpstr>Symbol</vt:lpstr>
      <vt:lpstr>Times New Roman</vt:lpstr>
      <vt:lpstr>Wingdings</vt:lpstr>
      <vt:lpstr>Office Theme</vt:lpstr>
      <vt:lpstr>Bitmap Image</vt:lpstr>
      <vt:lpstr>CHÀO MỪNG QUÝ THẦY CÔ VỀ DỰ GIỜ!</vt:lpstr>
      <vt:lpstr>PowerPoint Presentation</vt:lpstr>
      <vt:lpstr>PowerPoint Presentation</vt:lpstr>
      <vt:lpstr>HOẠT ĐỘNG KHỞI ĐỘNG </vt:lpstr>
      <vt:lpstr>PowerPoint Presentation</vt:lpstr>
      <vt:lpstr>CHỦ ĐỀ 2. MẠNG MÁY TÍNH VÀ INTERNET BÀI 4: MẠNG MÁY TÍNH </vt:lpstr>
      <vt:lpstr>HOẠT ĐỘNG HÌNH THÀNH KIẾN THỨC </vt:lpstr>
      <vt:lpstr>PowerPoint Presentation</vt:lpstr>
      <vt:lpstr>HOẠT ĐỘNG HÌNH THÀNH KIẾN THỨC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HOẠT ĐỘNG LUYỆN TẬP</vt:lpstr>
      <vt:lpstr>HOẠT ĐỘNG LUYỆN TẬP</vt:lpstr>
      <vt:lpstr>HOẠT ĐỘNG LUYỆN TẬP</vt:lpstr>
      <vt:lpstr>HOẠT ĐỘNG VẬN DỤNG</vt:lpstr>
      <vt:lpstr>HOẠT ĐỘNG VẬN DỤNG</vt:lpstr>
      <vt:lpstr>HƯỚNG DẪN HỌC Ở NHÀ</vt:lpstr>
      <vt:lpstr>CHỦ ĐỀ 2. MẠNG MÁY TÍNH VÀ INTERNET TIẾT 5. BÀI 4: MẠNG MÁY TÍNH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CHỦ ĐỀ B. MẠNG MÁY TÍNH VÀ INTERNET BÀI 4: MẠNG MÁY TÍNH</dc:title>
  <dc:creator>Admin</dc:creator>
  <cp:lastModifiedBy>Admin</cp:lastModifiedBy>
  <cp:revision>49</cp:revision>
  <dcterms:created xsi:type="dcterms:W3CDTF">2021-07-10T14:44:17Z</dcterms:created>
  <dcterms:modified xsi:type="dcterms:W3CDTF">2023-05-10T09:35:32Z</dcterms:modified>
</cp:coreProperties>
</file>