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mkv" ContentType="video/unknown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9" r:id="rId4"/>
    <p:sldMasterId id="2147483701" r:id="rId5"/>
  </p:sldMasterIdLst>
  <p:notesMasterIdLst>
    <p:notesMasterId r:id="rId27"/>
  </p:notesMasterIdLst>
  <p:sldIdLst>
    <p:sldId id="257" r:id="rId6"/>
    <p:sldId id="274" r:id="rId7"/>
    <p:sldId id="275" r:id="rId8"/>
    <p:sldId id="256" r:id="rId9"/>
    <p:sldId id="258" r:id="rId10"/>
    <p:sldId id="259" r:id="rId11"/>
    <p:sldId id="262" r:id="rId12"/>
    <p:sldId id="263" r:id="rId13"/>
    <p:sldId id="265" r:id="rId14"/>
    <p:sldId id="266" r:id="rId15"/>
    <p:sldId id="267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4" r:id="rId24"/>
    <p:sldId id="285" r:id="rId25"/>
    <p:sldId id="28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15" autoAdjust="0"/>
    <p:restoredTop sz="94660"/>
  </p:normalViewPr>
  <p:slideViewPr>
    <p:cSldViewPr snapToGrid="0">
      <p:cViewPr varScale="1">
        <p:scale>
          <a:sx n="73" d="100"/>
          <a:sy n="73" d="100"/>
        </p:scale>
        <p:origin x="7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3D8F7-4BCE-40A3-B8ED-4E62DD295B29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EA7EE-E307-46B6-ACAE-D81FC3816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60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0E973-9B0B-4F39-8D13-B383A8BEBC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877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D4C706-B552-48CF-B615-B4F29AB3EE5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7559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0E973-9B0B-4F39-8D13-B383A8BEBC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888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4C706-B552-48CF-B615-B4F29AB3EE5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2626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9" name="Google Shape;2659;g9ac6e23593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0" name="Google Shape;2660;g9ac6e23593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44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BDE23-A1C1-4C51-9B73-D019CE16F95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BBDB-544E-4558-828C-0BF03437F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120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BDE23-A1C1-4C51-9B73-D019CE16F95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BBDB-544E-4558-828C-0BF03437F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586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BDE23-A1C1-4C51-9B73-D019CE16F95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BBDB-544E-4558-828C-0BF03437F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91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710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C80CA-1FD4-49FE-A7F7-F59A1CE4153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C469A-9894-4442-B4BD-EB0113277D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6673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C80CA-1FD4-49FE-A7F7-F59A1CE4153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C469A-9894-4442-B4BD-EB0113277D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380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C80CA-1FD4-49FE-A7F7-F59A1CE4153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C469A-9894-4442-B4BD-EB0113277D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109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C80CA-1FD4-49FE-A7F7-F59A1CE4153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C469A-9894-4442-B4BD-EB0113277D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8335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C80CA-1FD4-49FE-A7F7-F59A1CE4153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C469A-9894-4442-B4BD-EB0113277D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35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C80CA-1FD4-49FE-A7F7-F59A1CE4153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C469A-9894-4442-B4BD-EB0113277D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6273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C80CA-1FD4-49FE-A7F7-F59A1CE4153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C469A-9894-4442-B4BD-EB0113277D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776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BDE23-A1C1-4C51-9B73-D019CE16F95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BBDB-544E-4558-828C-0BF03437F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648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C80CA-1FD4-49FE-A7F7-F59A1CE4153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C469A-9894-4442-B4BD-EB0113277D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3294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C80CA-1FD4-49FE-A7F7-F59A1CE4153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C469A-9894-4442-B4BD-EB0113277D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34592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C80CA-1FD4-49FE-A7F7-F59A1CE4153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C469A-9894-4442-B4BD-EB0113277D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8026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C80CA-1FD4-49FE-A7F7-F59A1CE4153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C469A-9894-4442-B4BD-EB0113277D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028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44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BF585A-A565-448C-A0F9-FF2FA03C6E74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62607B-C3C5-4423-BE98-0A3E96D36AB8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78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164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94C14-FA5B-45FC-A768-B473E1F84A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474FB6-AE9F-4D53-BD01-CFA9A3AF98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C6C2A8-7060-4CE4-B721-38CC40601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738BB-EDEF-48A5-AB0C-1EC64D6DD4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22EB5-2454-4BC3-AF42-862D402CF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6C47A-C18A-40AC-A518-265AC0263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65016-67E8-421D-9C79-0E8A1522CB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74192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2C84E-54AD-4A55-B852-2BDDC7E12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84F41-CA75-4E84-81DF-F13B827F1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B0D0E-5123-41D6-86AC-AD5C9E581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738BB-EDEF-48A5-AB0C-1EC64D6DD4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D5886-B2B5-43D1-B677-28984E344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6E9A3-37BA-4AFE-8C7A-68BDE88FF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65016-67E8-421D-9C79-0E8A1522CB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2390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0B37C-017E-4F94-9FE2-1465692FD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B3B622-9089-4508-A58E-AF765DABC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CF164-20B8-4E88-A739-669B1D9C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738BB-EDEF-48A5-AB0C-1EC64D6DD4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EE7F6-1434-4305-9310-3F2941556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B22B1-9764-43CE-BA8E-3DF292124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65016-67E8-421D-9C79-0E8A1522CB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4058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BDE23-A1C1-4C51-9B73-D019CE16F95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BBDB-544E-4558-828C-0BF03437F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239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FE8B1-7530-4FDF-B4C1-CB60C591F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20187-512C-417A-9406-A1C31F1073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13E90B-EA63-4EFA-8C71-C0E049F1C6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C2C78-8DC1-4A51-9B84-3DF3B060F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738BB-EDEF-48A5-AB0C-1EC64D6DD4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FFFEEF-6ADA-4C57-B86F-09A654ACE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E078A7-D1F7-4647-8378-942F9B709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65016-67E8-421D-9C79-0E8A1522CB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90038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64719-2BEC-4E96-8629-9C445F154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1B5AA-3F8D-492C-9ABD-F074FB075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C15DB8-2143-40A2-8ACE-4EEAF7333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871052-3A19-4920-B901-44DAC5180A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F7FB91-F2EA-4EE5-99CF-D63B3732C2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024647-E451-4069-BA08-59A9263E5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738BB-EDEF-48A5-AB0C-1EC64D6DD4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E3AF0B-7316-4556-A144-40C5A29F5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4EC480-F25D-40D6-BD69-7FEA1532A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65016-67E8-421D-9C79-0E8A1522CB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61251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E367C-D102-4E3A-9785-86FF63922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1011F6-BC35-4FCD-9B0C-D42B97BEC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738BB-EDEF-48A5-AB0C-1EC64D6DD4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4CA4FD-B17F-41E7-97A2-2A6874A8A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9877AE-9DDD-4F53-80EF-8BBB04AA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65016-67E8-421D-9C79-0E8A1522CB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776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2F8728-897B-49ED-8B5F-E71AA77BB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738BB-EDEF-48A5-AB0C-1EC64D6DD4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7F9700-CFE4-41A3-9A7F-42232FC9F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84D20-D5FB-460D-A073-7A5F17C08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65016-67E8-421D-9C79-0E8A1522CB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22005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CAC81-1AB1-420B-9214-475A3EC8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0FB36-ACEB-4F65-AD46-1023E29D5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B9B792-F2EC-4131-BF78-3D3A59FED9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8B794F-84BE-4C0E-A221-B4853D118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738BB-EDEF-48A5-AB0C-1EC64D6DD4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9D448E-AEF6-43F3-9D0C-854F5C087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8AE6ED-8236-4172-82DC-21F172837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65016-67E8-421D-9C79-0E8A1522CB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84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D2B1C-CDD2-4417-88D2-1E05C8466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149F7B-18A4-44EE-9D01-15E1B99AF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E63050-C739-4369-B2D8-AA55FCA63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0D70A1-D3DF-47E0-BC9F-C5EEE78E8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738BB-EDEF-48A5-AB0C-1EC64D6DD4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542F77-7BA8-4FB1-8BE0-C88AE4793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054FF0-8E40-403E-92CA-B5A26B922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65016-67E8-421D-9C79-0E8A1522CB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0641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C213B-73E5-4B78-B8E1-078EAA3D5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AA5696-14A2-4B08-95D4-24DE44CEF5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5CA9E-6600-49B7-BD0E-85B441096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738BB-EDEF-48A5-AB0C-1EC64D6DD4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A4BF0-0D24-45D0-85FA-B421F7709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0A3599-ECAD-4506-AD40-86EAC1D0F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65016-67E8-421D-9C79-0E8A1522CB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1802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A15FAD-6091-4D05-8292-C976FC6D16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0B7260-C922-4EE7-B95F-7F64A417AA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ABD55-53FC-4ED3-99C9-E77EA4520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738BB-EDEF-48A5-AB0C-1EC64D6DD4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7983CF-CE17-4F34-929D-0E55AC493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27C01-1556-46CF-AAEF-D4367C6BD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65016-67E8-421D-9C79-0E8A1522CB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88077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500100" y="1240033"/>
            <a:ext cx="5191200" cy="274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500175" y="3985567"/>
            <a:ext cx="5191200" cy="5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1356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950967" y="516133"/>
            <a:ext cx="10290000" cy="6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950967" y="1662600"/>
            <a:ext cx="10290000" cy="4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76" lvl="0" indent="-440249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51" lvl="1" indent="-440249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27" lvl="2" indent="-440249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02" lvl="3" indent="-440249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878" lvl="4" indent="-440249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454" lvl="5" indent="-440249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29" lvl="6" indent="-440249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05" lvl="7" indent="-440249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181" lvl="8" indent="-440249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grpSp>
        <p:nvGrpSpPr>
          <p:cNvPr id="29" name="Google Shape;29;p4"/>
          <p:cNvGrpSpPr/>
          <p:nvPr/>
        </p:nvGrpSpPr>
        <p:grpSpPr>
          <a:xfrm>
            <a:off x="9553875" y="88766"/>
            <a:ext cx="2761455" cy="1261158"/>
            <a:chOff x="564881" y="1139586"/>
            <a:chExt cx="2071091" cy="945869"/>
          </a:xfrm>
        </p:grpSpPr>
        <p:sp>
          <p:nvSpPr>
            <p:cNvPr id="30" name="Google Shape;30;p4"/>
            <p:cNvSpPr/>
            <p:nvPr/>
          </p:nvSpPr>
          <p:spPr>
            <a:xfrm rot="5846081">
              <a:off x="1603814" y="635669"/>
              <a:ext cx="405706" cy="1619734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1;p4"/>
            <p:cNvSpPr/>
            <p:nvPr/>
          </p:nvSpPr>
          <p:spPr>
            <a:xfrm rot="5845884">
              <a:off x="1073821" y="117899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2" name="Google Shape;32;p4"/>
          <p:cNvGrpSpPr/>
          <p:nvPr/>
        </p:nvGrpSpPr>
        <p:grpSpPr>
          <a:xfrm>
            <a:off x="77709" y="4013752"/>
            <a:ext cx="778045" cy="1264612"/>
            <a:chOff x="58282" y="3010313"/>
            <a:chExt cx="583534" cy="948459"/>
          </a:xfrm>
        </p:grpSpPr>
        <p:grpSp>
          <p:nvGrpSpPr>
            <p:cNvPr id="33" name="Google Shape;33;p4"/>
            <p:cNvGrpSpPr/>
            <p:nvPr/>
          </p:nvGrpSpPr>
          <p:grpSpPr>
            <a:xfrm>
              <a:off x="58282" y="3010313"/>
              <a:ext cx="363880" cy="424721"/>
              <a:chOff x="3043650" y="3588975"/>
              <a:chExt cx="585675" cy="683600"/>
            </a:xfrm>
          </p:grpSpPr>
          <p:sp>
            <p:nvSpPr>
              <p:cNvPr id="34" name="Google Shape;34;p4"/>
              <p:cNvSpPr/>
              <p:nvPr/>
            </p:nvSpPr>
            <p:spPr>
              <a:xfrm>
                <a:off x="3043650" y="3588975"/>
                <a:ext cx="585675" cy="683600"/>
              </a:xfrm>
              <a:custGeom>
                <a:avLst/>
                <a:gdLst/>
                <a:ahLst/>
                <a:cxnLst/>
                <a:rect l="l" t="t" r="r" b="b"/>
                <a:pathLst>
                  <a:path w="23427" h="27344" extrusionOk="0">
                    <a:moveTo>
                      <a:pt x="8373" y="1"/>
                    </a:moveTo>
                    <a:cubicBezTo>
                      <a:pt x="8306" y="1"/>
                      <a:pt x="8239" y="4"/>
                      <a:pt x="8172" y="11"/>
                    </a:cubicBezTo>
                    <a:cubicBezTo>
                      <a:pt x="7744" y="11"/>
                      <a:pt x="7355" y="127"/>
                      <a:pt x="7044" y="361"/>
                    </a:cubicBezTo>
                    <a:cubicBezTo>
                      <a:pt x="6460" y="867"/>
                      <a:pt x="6032" y="1528"/>
                      <a:pt x="5760" y="2268"/>
                    </a:cubicBezTo>
                    <a:cubicBezTo>
                      <a:pt x="5448" y="2929"/>
                      <a:pt x="5254" y="3630"/>
                      <a:pt x="5215" y="4369"/>
                    </a:cubicBezTo>
                    <a:cubicBezTo>
                      <a:pt x="5215" y="5069"/>
                      <a:pt x="5371" y="5731"/>
                      <a:pt x="5721" y="6353"/>
                    </a:cubicBezTo>
                    <a:cubicBezTo>
                      <a:pt x="6032" y="6898"/>
                      <a:pt x="6343" y="7404"/>
                      <a:pt x="6733" y="7910"/>
                    </a:cubicBezTo>
                    <a:cubicBezTo>
                      <a:pt x="7083" y="8377"/>
                      <a:pt x="7433" y="8805"/>
                      <a:pt x="7783" y="9155"/>
                    </a:cubicBezTo>
                    <a:cubicBezTo>
                      <a:pt x="8289" y="9739"/>
                      <a:pt x="8873" y="10323"/>
                      <a:pt x="9457" y="10867"/>
                    </a:cubicBezTo>
                    <a:cubicBezTo>
                      <a:pt x="9885" y="11218"/>
                      <a:pt x="10118" y="11412"/>
                      <a:pt x="10118" y="11412"/>
                    </a:cubicBezTo>
                    <a:cubicBezTo>
                      <a:pt x="10313" y="11607"/>
                      <a:pt x="10507" y="11724"/>
                      <a:pt x="10663" y="11840"/>
                    </a:cubicBezTo>
                    <a:lnTo>
                      <a:pt x="10429" y="11762"/>
                    </a:lnTo>
                    <a:cubicBezTo>
                      <a:pt x="10157" y="11685"/>
                      <a:pt x="9924" y="11646"/>
                      <a:pt x="9924" y="11646"/>
                    </a:cubicBezTo>
                    <a:cubicBezTo>
                      <a:pt x="8490" y="11373"/>
                      <a:pt x="7087" y="11249"/>
                      <a:pt x="5661" y="11249"/>
                    </a:cubicBezTo>
                    <a:cubicBezTo>
                      <a:pt x="5461" y="11249"/>
                      <a:pt x="5261" y="11252"/>
                      <a:pt x="5059" y="11257"/>
                    </a:cubicBezTo>
                    <a:cubicBezTo>
                      <a:pt x="4242" y="11257"/>
                      <a:pt x="3425" y="11334"/>
                      <a:pt x="2608" y="11490"/>
                    </a:cubicBezTo>
                    <a:cubicBezTo>
                      <a:pt x="1791" y="11607"/>
                      <a:pt x="1051" y="12035"/>
                      <a:pt x="468" y="12657"/>
                    </a:cubicBezTo>
                    <a:cubicBezTo>
                      <a:pt x="234" y="12969"/>
                      <a:pt x="39" y="13358"/>
                      <a:pt x="39" y="13786"/>
                    </a:cubicBezTo>
                    <a:cubicBezTo>
                      <a:pt x="1" y="14214"/>
                      <a:pt x="78" y="14603"/>
                      <a:pt x="195" y="14992"/>
                    </a:cubicBezTo>
                    <a:cubicBezTo>
                      <a:pt x="468" y="15693"/>
                      <a:pt x="896" y="16354"/>
                      <a:pt x="1440" y="16860"/>
                    </a:cubicBezTo>
                    <a:cubicBezTo>
                      <a:pt x="1985" y="17366"/>
                      <a:pt x="2569" y="17755"/>
                      <a:pt x="3269" y="18028"/>
                    </a:cubicBezTo>
                    <a:cubicBezTo>
                      <a:pt x="3853" y="18300"/>
                      <a:pt x="4515" y="18456"/>
                      <a:pt x="5215" y="18495"/>
                    </a:cubicBezTo>
                    <a:cubicBezTo>
                      <a:pt x="5413" y="18514"/>
                      <a:pt x="5612" y="18524"/>
                      <a:pt x="5809" y="18524"/>
                    </a:cubicBezTo>
                    <a:cubicBezTo>
                      <a:pt x="6776" y="18524"/>
                      <a:pt x="7728" y="18292"/>
                      <a:pt x="8600" y="17872"/>
                    </a:cubicBezTo>
                    <a:lnTo>
                      <a:pt x="10390" y="17094"/>
                    </a:lnTo>
                    <a:lnTo>
                      <a:pt x="10390" y="17094"/>
                    </a:lnTo>
                    <a:cubicBezTo>
                      <a:pt x="9457" y="18378"/>
                      <a:pt x="8834" y="19895"/>
                      <a:pt x="8600" y="21491"/>
                    </a:cubicBezTo>
                    <a:cubicBezTo>
                      <a:pt x="8406" y="22269"/>
                      <a:pt x="8445" y="23086"/>
                      <a:pt x="8639" y="23865"/>
                    </a:cubicBezTo>
                    <a:cubicBezTo>
                      <a:pt x="8756" y="24254"/>
                      <a:pt x="8912" y="24604"/>
                      <a:pt x="9106" y="24954"/>
                    </a:cubicBezTo>
                    <a:cubicBezTo>
                      <a:pt x="9301" y="25304"/>
                      <a:pt x="9495" y="25616"/>
                      <a:pt x="9729" y="25927"/>
                    </a:cubicBezTo>
                    <a:cubicBezTo>
                      <a:pt x="9962" y="26238"/>
                      <a:pt x="10235" y="26511"/>
                      <a:pt x="10546" y="26783"/>
                    </a:cubicBezTo>
                    <a:cubicBezTo>
                      <a:pt x="10857" y="26978"/>
                      <a:pt x="11208" y="27172"/>
                      <a:pt x="11597" y="27250"/>
                    </a:cubicBezTo>
                    <a:cubicBezTo>
                      <a:pt x="11838" y="27313"/>
                      <a:pt x="12083" y="27344"/>
                      <a:pt x="12326" y="27344"/>
                    </a:cubicBezTo>
                    <a:cubicBezTo>
                      <a:pt x="12831" y="27344"/>
                      <a:pt x="13330" y="27214"/>
                      <a:pt x="13776" y="26978"/>
                    </a:cubicBezTo>
                    <a:cubicBezTo>
                      <a:pt x="14399" y="26627"/>
                      <a:pt x="14904" y="26083"/>
                      <a:pt x="15216" y="25421"/>
                    </a:cubicBezTo>
                    <a:cubicBezTo>
                      <a:pt x="15488" y="24837"/>
                      <a:pt x="15644" y="24215"/>
                      <a:pt x="15683" y="23553"/>
                    </a:cubicBezTo>
                    <a:cubicBezTo>
                      <a:pt x="15838" y="21724"/>
                      <a:pt x="15799" y="19857"/>
                      <a:pt x="15527" y="18028"/>
                    </a:cubicBezTo>
                    <a:lnTo>
                      <a:pt x="15527" y="18028"/>
                    </a:lnTo>
                    <a:cubicBezTo>
                      <a:pt x="17045" y="18923"/>
                      <a:pt x="18679" y="19701"/>
                      <a:pt x="20352" y="20323"/>
                    </a:cubicBezTo>
                    <a:cubicBezTo>
                      <a:pt x="20755" y="20485"/>
                      <a:pt x="21195" y="20572"/>
                      <a:pt x="21647" y="20572"/>
                    </a:cubicBezTo>
                    <a:cubicBezTo>
                      <a:pt x="21850" y="20572"/>
                      <a:pt x="22054" y="20554"/>
                      <a:pt x="22259" y="20518"/>
                    </a:cubicBezTo>
                    <a:cubicBezTo>
                      <a:pt x="22609" y="20440"/>
                      <a:pt x="22882" y="20207"/>
                      <a:pt x="23076" y="19934"/>
                    </a:cubicBezTo>
                    <a:cubicBezTo>
                      <a:pt x="23193" y="19623"/>
                      <a:pt x="23193" y="19273"/>
                      <a:pt x="23115" y="18962"/>
                    </a:cubicBezTo>
                    <a:cubicBezTo>
                      <a:pt x="22998" y="18650"/>
                      <a:pt x="22882" y="18378"/>
                      <a:pt x="22726" y="18144"/>
                    </a:cubicBezTo>
                    <a:cubicBezTo>
                      <a:pt x="22570" y="17872"/>
                      <a:pt x="22415" y="17638"/>
                      <a:pt x="22220" y="17405"/>
                    </a:cubicBezTo>
                    <a:cubicBezTo>
                      <a:pt x="21909" y="16977"/>
                      <a:pt x="21520" y="16588"/>
                      <a:pt x="21131" y="16238"/>
                    </a:cubicBezTo>
                    <a:cubicBezTo>
                      <a:pt x="20391" y="15615"/>
                      <a:pt x="19613" y="15109"/>
                      <a:pt x="18757" y="14681"/>
                    </a:cubicBezTo>
                    <a:cubicBezTo>
                      <a:pt x="18134" y="14370"/>
                      <a:pt x="17589" y="14136"/>
                      <a:pt x="17084" y="13942"/>
                    </a:cubicBezTo>
                    <a:lnTo>
                      <a:pt x="17084" y="13942"/>
                    </a:lnTo>
                    <a:cubicBezTo>
                      <a:pt x="17297" y="13956"/>
                      <a:pt x="17511" y="13965"/>
                      <a:pt x="17723" y="13965"/>
                    </a:cubicBezTo>
                    <a:cubicBezTo>
                      <a:pt x="18089" y="13965"/>
                      <a:pt x="18450" y="13938"/>
                      <a:pt x="18796" y="13864"/>
                    </a:cubicBezTo>
                    <a:cubicBezTo>
                      <a:pt x="19496" y="13708"/>
                      <a:pt x="20158" y="13397"/>
                      <a:pt x="20703" y="12930"/>
                    </a:cubicBezTo>
                    <a:cubicBezTo>
                      <a:pt x="21247" y="12502"/>
                      <a:pt x="21714" y="11957"/>
                      <a:pt x="22103" y="11373"/>
                    </a:cubicBezTo>
                    <a:cubicBezTo>
                      <a:pt x="22493" y="10790"/>
                      <a:pt x="22804" y="10206"/>
                      <a:pt x="23076" y="9544"/>
                    </a:cubicBezTo>
                    <a:cubicBezTo>
                      <a:pt x="23310" y="8922"/>
                      <a:pt x="23427" y="8260"/>
                      <a:pt x="23388" y="7560"/>
                    </a:cubicBezTo>
                    <a:cubicBezTo>
                      <a:pt x="23349" y="6898"/>
                      <a:pt x="23115" y="6276"/>
                      <a:pt x="22648" y="5770"/>
                    </a:cubicBezTo>
                    <a:cubicBezTo>
                      <a:pt x="22009" y="5039"/>
                      <a:pt x="21108" y="4619"/>
                      <a:pt x="20169" y="4619"/>
                    </a:cubicBezTo>
                    <a:cubicBezTo>
                      <a:pt x="19907" y="4619"/>
                      <a:pt x="19643" y="4651"/>
                      <a:pt x="19380" y="4719"/>
                    </a:cubicBezTo>
                    <a:cubicBezTo>
                      <a:pt x="18835" y="4875"/>
                      <a:pt x="18368" y="5147"/>
                      <a:pt x="17979" y="5497"/>
                    </a:cubicBezTo>
                    <a:cubicBezTo>
                      <a:pt x="17628" y="5809"/>
                      <a:pt x="17278" y="6120"/>
                      <a:pt x="16967" y="6470"/>
                    </a:cubicBezTo>
                    <a:cubicBezTo>
                      <a:pt x="16344" y="7132"/>
                      <a:pt x="14165" y="9311"/>
                      <a:pt x="14165" y="9311"/>
                    </a:cubicBezTo>
                    <a:cubicBezTo>
                      <a:pt x="14126" y="8688"/>
                      <a:pt x="13815" y="7638"/>
                      <a:pt x="13698" y="6782"/>
                    </a:cubicBezTo>
                    <a:cubicBezTo>
                      <a:pt x="13465" y="5536"/>
                      <a:pt x="13037" y="4330"/>
                      <a:pt x="12453" y="3201"/>
                    </a:cubicBezTo>
                    <a:cubicBezTo>
                      <a:pt x="12064" y="2579"/>
                      <a:pt x="11636" y="1995"/>
                      <a:pt x="11169" y="1489"/>
                    </a:cubicBezTo>
                    <a:cubicBezTo>
                      <a:pt x="10624" y="944"/>
                      <a:pt x="10001" y="516"/>
                      <a:pt x="9301" y="205"/>
                    </a:cubicBezTo>
                    <a:cubicBezTo>
                      <a:pt x="9011" y="76"/>
                      <a:pt x="8694" y="1"/>
                      <a:pt x="83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4"/>
              <p:cNvSpPr/>
              <p:nvPr/>
            </p:nvSpPr>
            <p:spPr>
              <a:xfrm>
                <a:off x="3380250" y="3921525"/>
                <a:ext cx="25325" cy="2452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81" extrusionOk="0">
                    <a:moveTo>
                      <a:pt x="584" y="406"/>
                    </a:moveTo>
                    <a:cubicBezTo>
                      <a:pt x="623" y="445"/>
                      <a:pt x="623" y="445"/>
                      <a:pt x="623" y="484"/>
                    </a:cubicBezTo>
                    <a:cubicBezTo>
                      <a:pt x="623" y="523"/>
                      <a:pt x="623" y="523"/>
                      <a:pt x="623" y="562"/>
                    </a:cubicBezTo>
                    <a:lnTo>
                      <a:pt x="584" y="562"/>
                    </a:lnTo>
                    <a:cubicBezTo>
                      <a:pt x="545" y="562"/>
                      <a:pt x="507" y="562"/>
                      <a:pt x="468" y="523"/>
                    </a:cubicBezTo>
                    <a:cubicBezTo>
                      <a:pt x="468" y="523"/>
                      <a:pt x="468" y="484"/>
                      <a:pt x="468" y="484"/>
                    </a:cubicBezTo>
                    <a:cubicBezTo>
                      <a:pt x="507" y="445"/>
                      <a:pt x="507" y="406"/>
                      <a:pt x="545" y="406"/>
                    </a:cubicBezTo>
                    <a:close/>
                    <a:moveTo>
                      <a:pt x="614" y="1"/>
                    </a:moveTo>
                    <a:cubicBezTo>
                      <a:pt x="591" y="1"/>
                      <a:pt x="568" y="6"/>
                      <a:pt x="545" y="17"/>
                    </a:cubicBezTo>
                    <a:lnTo>
                      <a:pt x="507" y="17"/>
                    </a:lnTo>
                    <a:cubicBezTo>
                      <a:pt x="429" y="17"/>
                      <a:pt x="351" y="56"/>
                      <a:pt x="312" y="95"/>
                    </a:cubicBezTo>
                    <a:cubicBezTo>
                      <a:pt x="234" y="134"/>
                      <a:pt x="156" y="173"/>
                      <a:pt x="117" y="251"/>
                    </a:cubicBezTo>
                    <a:cubicBezTo>
                      <a:pt x="40" y="367"/>
                      <a:pt x="1" y="523"/>
                      <a:pt x="40" y="679"/>
                    </a:cubicBezTo>
                    <a:cubicBezTo>
                      <a:pt x="78" y="795"/>
                      <a:pt x="195" y="912"/>
                      <a:pt x="312" y="951"/>
                    </a:cubicBezTo>
                    <a:cubicBezTo>
                      <a:pt x="370" y="970"/>
                      <a:pt x="438" y="980"/>
                      <a:pt x="507" y="980"/>
                    </a:cubicBezTo>
                    <a:cubicBezTo>
                      <a:pt x="575" y="980"/>
                      <a:pt x="643" y="970"/>
                      <a:pt x="701" y="951"/>
                    </a:cubicBezTo>
                    <a:cubicBezTo>
                      <a:pt x="779" y="912"/>
                      <a:pt x="896" y="834"/>
                      <a:pt x="935" y="756"/>
                    </a:cubicBezTo>
                    <a:cubicBezTo>
                      <a:pt x="1012" y="679"/>
                      <a:pt x="1012" y="562"/>
                      <a:pt x="1012" y="484"/>
                    </a:cubicBezTo>
                    <a:cubicBezTo>
                      <a:pt x="1012" y="289"/>
                      <a:pt x="935" y="134"/>
                      <a:pt x="779" y="56"/>
                    </a:cubicBezTo>
                    <a:cubicBezTo>
                      <a:pt x="724" y="28"/>
                      <a:pt x="669" y="1"/>
                      <a:pt x="61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4"/>
              <p:cNvSpPr/>
              <p:nvPr/>
            </p:nvSpPr>
            <p:spPr>
              <a:xfrm>
                <a:off x="3414300" y="3988875"/>
                <a:ext cx="27275" cy="28100"/>
              </a:xfrm>
              <a:custGeom>
                <a:avLst/>
                <a:gdLst/>
                <a:ahLst/>
                <a:cxnLst/>
                <a:rect l="l" t="t" r="r" b="b"/>
                <a:pathLst>
                  <a:path w="1091" h="1124" extrusionOk="0">
                    <a:moveTo>
                      <a:pt x="545" y="358"/>
                    </a:moveTo>
                    <a:cubicBezTo>
                      <a:pt x="584" y="358"/>
                      <a:pt x="623" y="397"/>
                      <a:pt x="623" y="436"/>
                    </a:cubicBezTo>
                    <a:cubicBezTo>
                      <a:pt x="623" y="475"/>
                      <a:pt x="584" y="514"/>
                      <a:pt x="545" y="553"/>
                    </a:cubicBezTo>
                    <a:lnTo>
                      <a:pt x="468" y="553"/>
                    </a:lnTo>
                    <a:cubicBezTo>
                      <a:pt x="429" y="514"/>
                      <a:pt x="429" y="475"/>
                      <a:pt x="390" y="475"/>
                    </a:cubicBezTo>
                    <a:cubicBezTo>
                      <a:pt x="390" y="475"/>
                      <a:pt x="429" y="436"/>
                      <a:pt x="429" y="397"/>
                    </a:cubicBezTo>
                    <a:cubicBezTo>
                      <a:pt x="429" y="358"/>
                      <a:pt x="429" y="358"/>
                      <a:pt x="468" y="358"/>
                    </a:cubicBezTo>
                    <a:close/>
                    <a:moveTo>
                      <a:pt x="935" y="592"/>
                    </a:moveTo>
                    <a:cubicBezTo>
                      <a:pt x="935" y="592"/>
                      <a:pt x="935" y="631"/>
                      <a:pt x="935" y="631"/>
                    </a:cubicBezTo>
                    <a:cubicBezTo>
                      <a:pt x="922" y="657"/>
                      <a:pt x="909" y="683"/>
                      <a:pt x="896" y="707"/>
                    </a:cubicBezTo>
                    <a:lnTo>
                      <a:pt x="896" y="707"/>
                    </a:lnTo>
                    <a:cubicBezTo>
                      <a:pt x="897" y="669"/>
                      <a:pt x="935" y="630"/>
                      <a:pt x="935" y="592"/>
                    </a:cubicBezTo>
                    <a:close/>
                    <a:moveTo>
                      <a:pt x="892" y="714"/>
                    </a:moveTo>
                    <a:cubicBezTo>
                      <a:pt x="867" y="760"/>
                      <a:pt x="843" y="801"/>
                      <a:pt x="818" y="825"/>
                    </a:cubicBezTo>
                    <a:cubicBezTo>
                      <a:pt x="763" y="853"/>
                      <a:pt x="688" y="880"/>
                      <a:pt x="622" y="880"/>
                    </a:cubicBezTo>
                    <a:cubicBezTo>
                      <a:pt x="594" y="880"/>
                      <a:pt x="568" y="876"/>
                      <a:pt x="545" y="864"/>
                    </a:cubicBezTo>
                    <a:lnTo>
                      <a:pt x="584" y="864"/>
                    </a:lnTo>
                    <a:cubicBezTo>
                      <a:pt x="699" y="864"/>
                      <a:pt x="814" y="826"/>
                      <a:pt x="892" y="714"/>
                    </a:cubicBezTo>
                    <a:close/>
                    <a:moveTo>
                      <a:pt x="469" y="1"/>
                    </a:moveTo>
                    <a:cubicBezTo>
                      <a:pt x="302" y="1"/>
                      <a:pt x="146" y="106"/>
                      <a:pt x="78" y="242"/>
                    </a:cubicBezTo>
                    <a:cubicBezTo>
                      <a:pt x="1" y="397"/>
                      <a:pt x="1" y="592"/>
                      <a:pt x="78" y="747"/>
                    </a:cubicBezTo>
                    <a:cubicBezTo>
                      <a:pt x="117" y="864"/>
                      <a:pt x="234" y="981"/>
                      <a:pt x="351" y="1059"/>
                    </a:cubicBezTo>
                    <a:cubicBezTo>
                      <a:pt x="419" y="1104"/>
                      <a:pt x="501" y="1123"/>
                      <a:pt x="580" y="1123"/>
                    </a:cubicBezTo>
                    <a:cubicBezTo>
                      <a:pt x="637" y="1123"/>
                      <a:pt x="692" y="1114"/>
                      <a:pt x="740" y="1098"/>
                    </a:cubicBezTo>
                    <a:cubicBezTo>
                      <a:pt x="857" y="1020"/>
                      <a:pt x="935" y="942"/>
                      <a:pt x="1012" y="864"/>
                    </a:cubicBezTo>
                    <a:cubicBezTo>
                      <a:pt x="1051" y="786"/>
                      <a:pt x="1090" y="670"/>
                      <a:pt x="1090" y="592"/>
                    </a:cubicBezTo>
                    <a:cubicBezTo>
                      <a:pt x="1090" y="475"/>
                      <a:pt x="1051" y="397"/>
                      <a:pt x="1012" y="358"/>
                    </a:cubicBezTo>
                    <a:cubicBezTo>
                      <a:pt x="973" y="242"/>
                      <a:pt x="896" y="164"/>
                      <a:pt x="818" y="86"/>
                    </a:cubicBezTo>
                    <a:cubicBezTo>
                      <a:pt x="779" y="86"/>
                      <a:pt x="740" y="47"/>
                      <a:pt x="701" y="47"/>
                    </a:cubicBezTo>
                    <a:lnTo>
                      <a:pt x="740" y="86"/>
                    </a:lnTo>
                    <a:cubicBezTo>
                      <a:pt x="701" y="47"/>
                      <a:pt x="623" y="8"/>
                      <a:pt x="545" y="8"/>
                    </a:cubicBezTo>
                    <a:cubicBezTo>
                      <a:pt x="520" y="3"/>
                      <a:pt x="494" y="1"/>
                      <a:pt x="469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4"/>
              <p:cNvSpPr/>
              <p:nvPr/>
            </p:nvSpPr>
            <p:spPr>
              <a:xfrm>
                <a:off x="3328700" y="3978600"/>
                <a:ext cx="24350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974" h="1003" extrusionOk="0">
                    <a:moveTo>
                      <a:pt x="545" y="302"/>
                    </a:moveTo>
                    <a:cubicBezTo>
                      <a:pt x="584" y="302"/>
                      <a:pt x="662" y="341"/>
                      <a:pt x="662" y="419"/>
                    </a:cubicBezTo>
                    <a:cubicBezTo>
                      <a:pt x="701" y="458"/>
                      <a:pt x="662" y="536"/>
                      <a:pt x="584" y="536"/>
                    </a:cubicBezTo>
                    <a:lnTo>
                      <a:pt x="467" y="536"/>
                    </a:lnTo>
                    <a:cubicBezTo>
                      <a:pt x="467" y="536"/>
                      <a:pt x="428" y="497"/>
                      <a:pt x="428" y="497"/>
                    </a:cubicBezTo>
                    <a:cubicBezTo>
                      <a:pt x="428" y="419"/>
                      <a:pt x="467" y="341"/>
                      <a:pt x="545" y="302"/>
                    </a:cubicBezTo>
                    <a:close/>
                    <a:moveTo>
                      <a:pt x="564" y="1"/>
                    </a:moveTo>
                    <a:cubicBezTo>
                      <a:pt x="516" y="1"/>
                      <a:pt x="467" y="10"/>
                      <a:pt x="428" y="30"/>
                    </a:cubicBezTo>
                    <a:cubicBezTo>
                      <a:pt x="0" y="225"/>
                      <a:pt x="39" y="808"/>
                      <a:pt x="467" y="1003"/>
                    </a:cubicBezTo>
                    <a:cubicBezTo>
                      <a:pt x="545" y="1003"/>
                      <a:pt x="623" y="1003"/>
                      <a:pt x="701" y="964"/>
                    </a:cubicBezTo>
                    <a:cubicBezTo>
                      <a:pt x="740" y="925"/>
                      <a:pt x="740" y="886"/>
                      <a:pt x="779" y="808"/>
                    </a:cubicBezTo>
                    <a:cubicBezTo>
                      <a:pt x="779" y="808"/>
                      <a:pt x="779" y="808"/>
                      <a:pt x="779" y="769"/>
                    </a:cubicBezTo>
                    <a:lnTo>
                      <a:pt x="817" y="769"/>
                    </a:lnTo>
                    <a:cubicBezTo>
                      <a:pt x="895" y="691"/>
                      <a:pt x="934" y="614"/>
                      <a:pt x="973" y="497"/>
                    </a:cubicBezTo>
                    <a:cubicBezTo>
                      <a:pt x="973" y="419"/>
                      <a:pt x="973" y="302"/>
                      <a:pt x="934" y="225"/>
                    </a:cubicBezTo>
                    <a:cubicBezTo>
                      <a:pt x="856" y="147"/>
                      <a:pt x="779" y="69"/>
                      <a:pt x="701" y="30"/>
                    </a:cubicBezTo>
                    <a:cubicBezTo>
                      <a:pt x="662" y="10"/>
                      <a:pt x="613" y="1"/>
                      <a:pt x="56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4"/>
              <p:cNvSpPr/>
              <p:nvPr/>
            </p:nvSpPr>
            <p:spPr>
              <a:xfrm>
                <a:off x="3368575" y="3864550"/>
                <a:ext cx="2337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913" extrusionOk="0">
                    <a:moveTo>
                      <a:pt x="584" y="311"/>
                    </a:moveTo>
                    <a:cubicBezTo>
                      <a:pt x="584" y="350"/>
                      <a:pt x="623" y="350"/>
                      <a:pt x="623" y="389"/>
                    </a:cubicBezTo>
                    <a:cubicBezTo>
                      <a:pt x="623" y="428"/>
                      <a:pt x="623" y="506"/>
                      <a:pt x="584" y="584"/>
                    </a:cubicBezTo>
                    <a:lnTo>
                      <a:pt x="507" y="584"/>
                    </a:lnTo>
                    <a:cubicBezTo>
                      <a:pt x="468" y="545"/>
                      <a:pt x="429" y="506"/>
                      <a:pt x="429" y="467"/>
                    </a:cubicBezTo>
                    <a:cubicBezTo>
                      <a:pt x="429" y="428"/>
                      <a:pt x="429" y="389"/>
                      <a:pt x="468" y="350"/>
                    </a:cubicBezTo>
                    <a:cubicBezTo>
                      <a:pt x="468" y="350"/>
                      <a:pt x="468" y="350"/>
                      <a:pt x="507" y="311"/>
                    </a:cubicBezTo>
                    <a:close/>
                    <a:moveTo>
                      <a:pt x="584" y="0"/>
                    </a:moveTo>
                    <a:cubicBezTo>
                      <a:pt x="390" y="0"/>
                      <a:pt x="234" y="39"/>
                      <a:pt x="117" y="195"/>
                    </a:cubicBezTo>
                    <a:cubicBezTo>
                      <a:pt x="40" y="311"/>
                      <a:pt x="1" y="467"/>
                      <a:pt x="40" y="623"/>
                    </a:cubicBezTo>
                    <a:cubicBezTo>
                      <a:pt x="79" y="739"/>
                      <a:pt x="195" y="856"/>
                      <a:pt x="312" y="895"/>
                    </a:cubicBezTo>
                    <a:cubicBezTo>
                      <a:pt x="338" y="908"/>
                      <a:pt x="364" y="912"/>
                      <a:pt x="388" y="912"/>
                    </a:cubicBezTo>
                    <a:cubicBezTo>
                      <a:pt x="437" y="912"/>
                      <a:pt x="481" y="895"/>
                      <a:pt x="507" y="895"/>
                    </a:cubicBezTo>
                    <a:lnTo>
                      <a:pt x="507" y="856"/>
                    </a:lnTo>
                    <a:lnTo>
                      <a:pt x="584" y="856"/>
                    </a:lnTo>
                    <a:cubicBezTo>
                      <a:pt x="662" y="856"/>
                      <a:pt x="779" y="778"/>
                      <a:pt x="818" y="701"/>
                    </a:cubicBezTo>
                    <a:cubicBezTo>
                      <a:pt x="896" y="623"/>
                      <a:pt x="935" y="545"/>
                      <a:pt x="935" y="428"/>
                    </a:cubicBezTo>
                    <a:cubicBezTo>
                      <a:pt x="935" y="350"/>
                      <a:pt x="896" y="311"/>
                      <a:pt x="896" y="273"/>
                    </a:cubicBezTo>
                    <a:cubicBezTo>
                      <a:pt x="818" y="156"/>
                      <a:pt x="701" y="39"/>
                      <a:pt x="584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4"/>
              <p:cNvSpPr/>
              <p:nvPr/>
            </p:nvSpPr>
            <p:spPr>
              <a:xfrm>
                <a:off x="3441550" y="3907600"/>
                <a:ext cx="23375" cy="2215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886" extrusionOk="0">
                    <a:moveTo>
                      <a:pt x="448" y="0"/>
                    </a:moveTo>
                    <a:cubicBezTo>
                      <a:pt x="389" y="0"/>
                      <a:pt x="331" y="10"/>
                      <a:pt x="273" y="29"/>
                    </a:cubicBezTo>
                    <a:cubicBezTo>
                      <a:pt x="195" y="68"/>
                      <a:pt x="117" y="107"/>
                      <a:pt x="39" y="185"/>
                    </a:cubicBezTo>
                    <a:cubicBezTo>
                      <a:pt x="0" y="263"/>
                      <a:pt x="0" y="341"/>
                      <a:pt x="0" y="457"/>
                    </a:cubicBezTo>
                    <a:cubicBezTo>
                      <a:pt x="0" y="535"/>
                      <a:pt x="39" y="613"/>
                      <a:pt x="78" y="691"/>
                    </a:cubicBezTo>
                    <a:cubicBezTo>
                      <a:pt x="156" y="808"/>
                      <a:pt x="312" y="846"/>
                      <a:pt x="467" y="885"/>
                    </a:cubicBezTo>
                    <a:cubicBezTo>
                      <a:pt x="584" y="846"/>
                      <a:pt x="701" y="808"/>
                      <a:pt x="778" y="730"/>
                    </a:cubicBezTo>
                    <a:cubicBezTo>
                      <a:pt x="895" y="652"/>
                      <a:pt x="934" y="496"/>
                      <a:pt x="895" y="379"/>
                    </a:cubicBezTo>
                    <a:cubicBezTo>
                      <a:pt x="895" y="302"/>
                      <a:pt x="817" y="224"/>
                      <a:pt x="740" y="185"/>
                    </a:cubicBezTo>
                    <a:cubicBezTo>
                      <a:pt x="701" y="107"/>
                      <a:pt x="662" y="68"/>
                      <a:pt x="623" y="29"/>
                    </a:cubicBezTo>
                    <a:cubicBezTo>
                      <a:pt x="564" y="10"/>
                      <a:pt x="506" y="0"/>
                      <a:pt x="448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4"/>
              <p:cNvSpPr/>
              <p:nvPr/>
            </p:nvSpPr>
            <p:spPr>
              <a:xfrm>
                <a:off x="3309225" y="3908200"/>
                <a:ext cx="22400" cy="21550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2" extrusionOk="0">
                    <a:moveTo>
                      <a:pt x="448" y="287"/>
                    </a:moveTo>
                    <a:cubicBezTo>
                      <a:pt x="478" y="287"/>
                      <a:pt x="507" y="297"/>
                      <a:pt x="546" y="317"/>
                    </a:cubicBezTo>
                    <a:cubicBezTo>
                      <a:pt x="546" y="355"/>
                      <a:pt x="546" y="394"/>
                      <a:pt x="546" y="433"/>
                    </a:cubicBezTo>
                    <a:cubicBezTo>
                      <a:pt x="507" y="472"/>
                      <a:pt x="468" y="472"/>
                      <a:pt x="468" y="511"/>
                    </a:cubicBezTo>
                    <a:lnTo>
                      <a:pt x="351" y="511"/>
                    </a:lnTo>
                    <a:cubicBezTo>
                      <a:pt x="312" y="472"/>
                      <a:pt x="273" y="433"/>
                      <a:pt x="273" y="394"/>
                    </a:cubicBezTo>
                    <a:cubicBezTo>
                      <a:pt x="273" y="355"/>
                      <a:pt x="312" y="317"/>
                      <a:pt x="351" y="317"/>
                    </a:cubicBezTo>
                    <a:cubicBezTo>
                      <a:pt x="390" y="297"/>
                      <a:pt x="419" y="287"/>
                      <a:pt x="448" y="287"/>
                    </a:cubicBezTo>
                    <a:close/>
                    <a:moveTo>
                      <a:pt x="369" y="0"/>
                    </a:moveTo>
                    <a:cubicBezTo>
                      <a:pt x="163" y="0"/>
                      <a:pt x="1" y="181"/>
                      <a:pt x="1" y="394"/>
                    </a:cubicBezTo>
                    <a:cubicBezTo>
                      <a:pt x="1" y="433"/>
                      <a:pt x="1" y="472"/>
                      <a:pt x="1" y="511"/>
                    </a:cubicBezTo>
                    <a:cubicBezTo>
                      <a:pt x="1" y="628"/>
                      <a:pt x="79" y="784"/>
                      <a:pt x="234" y="861"/>
                    </a:cubicBezTo>
                    <a:lnTo>
                      <a:pt x="468" y="861"/>
                    </a:lnTo>
                    <a:lnTo>
                      <a:pt x="468" y="822"/>
                    </a:lnTo>
                    <a:lnTo>
                      <a:pt x="585" y="822"/>
                    </a:lnTo>
                    <a:lnTo>
                      <a:pt x="701" y="784"/>
                    </a:lnTo>
                    <a:cubicBezTo>
                      <a:pt x="818" y="706"/>
                      <a:pt x="896" y="589"/>
                      <a:pt x="896" y="433"/>
                    </a:cubicBezTo>
                    <a:cubicBezTo>
                      <a:pt x="896" y="355"/>
                      <a:pt x="857" y="239"/>
                      <a:pt x="779" y="161"/>
                    </a:cubicBezTo>
                    <a:cubicBezTo>
                      <a:pt x="740" y="161"/>
                      <a:pt x="740" y="122"/>
                      <a:pt x="701" y="83"/>
                    </a:cubicBezTo>
                    <a:cubicBezTo>
                      <a:pt x="624" y="44"/>
                      <a:pt x="546" y="5"/>
                      <a:pt x="429" y="5"/>
                    </a:cubicBezTo>
                    <a:cubicBezTo>
                      <a:pt x="409" y="2"/>
                      <a:pt x="389" y="0"/>
                      <a:pt x="369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" name="Google Shape;41;p4"/>
            <p:cNvGrpSpPr/>
            <p:nvPr/>
          </p:nvGrpSpPr>
          <p:grpSpPr>
            <a:xfrm>
              <a:off x="234506" y="3566115"/>
              <a:ext cx="407310" cy="392657"/>
              <a:chOff x="3762575" y="3653050"/>
              <a:chExt cx="496175" cy="478325"/>
            </a:xfrm>
          </p:grpSpPr>
          <p:sp>
            <p:nvSpPr>
              <p:cNvPr id="42" name="Google Shape;42;p4"/>
              <p:cNvSpPr/>
              <p:nvPr/>
            </p:nvSpPr>
            <p:spPr>
              <a:xfrm>
                <a:off x="3762575" y="3653050"/>
                <a:ext cx="496175" cy="478325"/>
              </a:xfrm>
              <a:custGeom>
                <a:avLst/>
                <a:gdLst/>
                <a:ahLst/>
                <a:cxnLst/>
                <a:rect l="l" t="t" r="r" b="b"/>
                <a:pathLst>
                  <a:path w="19847" h="19133" extrusionOk="0">
                    <a:moveTo>
                      <a:pt x="7519" y="1"/>
                    </a:moveTo>
                    <a:cubicBezTo>
                      <a:pt x="7371" y="1"/>
                      <a:pt x="7223" y="20"/>
                      <a:pt x="7083" y="55"/>
                    </a:cubicBezTo>
                    <a:cubicBezTo>
                      <a:pt x="6772" y="172"/>
                      <a:pt x="6460" y="327"/>
                      <a:pt x="6227" y="522"/>
                    </a:cubicBezTo>
                    <a:cubicBezTo>
                      <a:pt x="5760" y="911"/>
                      <a:pt x="5371" y="1417"/>
                      <a:pt x="5137" y="1962"/>
                    </a:cubicBezTo>
                    <a:cubicBezTo>
                      <a:pt x="4904" y="2506"/>
                      <a:pt x="4787" y="3090"/>
                      <a:pt x="4748" y="3635"/>
                    </a:cubicBezTo>
                    <a:cubicBezTo>
                      <a:pt x="4748" y="4180"/>
                      <a:pt x="4787" y="4724"/>
                      <a:pt x="4943" y="5230"/>
                    </a:cubicBezTo>
                    <a:cubicBezTo>
                      <a:pt x="5176" y="6164"/>
                      <a:pt x="5643" y="7020"/>
                      <a:pt x="6344" y="7682"/>
                    </a:cubicBezTo>
                    <a:lnTo>
                      <a:pt x="7394" y="8810"/>
                    </a:lnTo>
                    <a:cubicBezTo>
                      <a:pt x="6627" y="8595"/>
                      <a:pt x="5846" y="8482"/>
                      <a:pt x="5068" y="8482"/>
                    </a:cubicBezTo>
                    <a:cubicBezTo>
                      <a:pt x="4582" y="8482"/>
                      <a:pt x="4098" y="8526"/>
                      <a:pt x="3620" y="8616"/>
                    </a:cubicBezTo>
                    <a:cubicBezTo>
                      <a:pt x="2958" y="8733"/>
                      <a:pt x="2374" y="8966"/>
                      <a:pt x="1830" y="9316"/>
                    </a:cubicBezTo>
                    <a:cubicBezTo>
                      <a:pt x="1557" y="9511"/>
                      <a:pt x="1324" y="9705"/>
                      <a:pt x="1129" y="9978"/>
                    </a:cubicBezTo>
                    <a:cubicBezTo>
                      <a:pt x="935" y="10211"/>
                      <a:pt x="740" y="10445"/>
                      <a:pt x="545" y="10678"/>
                    </a:cubicBezTo>
                    <a:cubicBezTo>
                      <a:pt x="390" y="10951"/>
                      <a:pt x="234" y="11223"/>
                      <a:pt x="156" y="11534"/>
                    </a:cubicBezTo>
                    <a:cubicBezTo>
                      <a:pt x="40" y="11846"/>
                      <a:pt x="1" y="12157"/>
                      <a:pt x="40" y="12468"/>
                    </a:cubicBezTo>
                    <a:cubicBezTo>
                      <a:pt x="117" y="13052"/>
                      <a:pt x="390" y="13636"/>
                      <a:pt x="857" y="14064"/>
                    </a:cubicBezTo>
                    <a:cubicBezTo>
                      <a:pt x="1285" y="14414"/>
                      <a:pt x="1830" y="14647"/>
                      <a:pt x="2413" y="14686"/>
                    </a:cubicBezTo>
                    <a:cubicBezTo>
                      <a:pt x="2540" y="14696"/>
                      <a:pt x="2669" y="14701"/>
                      <a:pt x="2799" y="14701"/>
                    </a:cubicBezTo>
                    <a:cubicBezTo>
                      <a:pt x="3189" y="14701"/>
                      <a:pt x="3590" y="14657"/>
                      <a:pt x="3970" y="14570"/>
                    </a:cubicBezTo>
                    <a:cubicBezTo>
                      <a:pt x="5371" y="14180"/>
                      <a:pt x="6733" y="13636"/>
                      <a:pt x="8056" y="12935"/>
                    </a:cubicBezTo>
                    <a:lnTo>
                      <a:pt x="8056" y="12935"/>
                    </a:lnTo>
                    <a:cubicBezTo>
                      <a:pt x="7783" y="14336"/>
                      <a:pt x="7628" y="15737"/>
                      <a:pt x="7628" y="17177"/>
                    </a:cubicBezTo>
                    <a:cubicBezTo>
                      <a:pt x="7589" y="17722"/>
                      <a:pt x="7744" y="18227"/>
                      <a:pt x="8017" y="18694"/>
                    </a:cubicBezTo>
                    <a:cubicBezTo>
                      <a:pt x="8134" y="18928"/>
                      <a:pt x="8406" y="19084"/>
                      <a:pt x="8678" y="19122"/>
                    </a:cubicBezTo>
                    <a:cubicBezTo>
                      <a:pt x="8724" y="19129"/>
                      <a:pt x="8769" y="19132"/>
                      <a:pt x="8814" y="19132"/>
                    </a:cubicBezTo>
                    <a:cubicBezTo>
                      <a:pt x="9039" y="19132"/>
                      <a:pt x="9256" y="19051"/>
                      <a:pt x="9418" y="18889"/>
                    </a:cubicBezTo>
                    <a:cubicBezTo>
                      <a:pt x="9612" y="18733"/>
                      <a:pt x="9768" y="18578"/>
                      <a:pt x="9924" y="18422"/>
                    </a:cubicBezTo>
                    <a:cubicBezTo>
                      <a:pt x="10079" y="18227"/>
                      <a:pt x="10196" y="18033"/>
                      <a:pt x="10352" y="17838"/>
                    </a:cubicBezTo>
                    <a:cubicBezTo>
                      <a:pt x="10585" y="17488"/>
                      <a:pt x="10780" y="17099"/>
                      <a:pt x="10935" y="16710"/>
                    </a:cubicBezTo>
                    <a:cubicBezTo>
                      <a:pt x="11208" y="15970"/>
                      <a:pt x="11363" y="15270"/>
                      <a:pt x="11480" y="14492"/>
                    </a:cubicBezTo>
                    <a:cubicBezTo>
                      <a:pt x="11519" y="14025"/>
                      <a:pt x="11558" y="13519"/>
                      <a:pt x="11558" y="13052"/>
                    </a:cubicBezTo>
                    <a:cubicBezTo>
                      <a:pt x="11675" y="13480"/>
                      <a:pt x="11869" y="13908"/>
                      <a:pt x="12103" y="14297"/>
                    </a:cubicBezTo>
                    <a:cubicBezTo>
                      <a:pt x="12414" y="14803"/>
                      <a:pt x="12803" y="15192"/>
                      <a:pt x="13309" y="15503"/>
                    </a:cubicBezTo>
                    <a:cubicBezTo>
                      <a:pt x="13815" y="15776"/>
                      <a:pt x="14321" y="16009"/>
                      <a:pt x="14866" y="16126"/>
                    </a:cubicBezTo>
                    <a:cubicBezTo>
                      <a:pt x="15410" y="16243"/>
                      <a:pt x="15955" y="16321"/>
                      <a:pt x="16500" y="16360"/>
                    </a:cubicBezTo>
                    <a:cubicBezTo>
                      <a:pt x="17045" y="16360"/>
                      <a:pt x="17590" y="16282"/>
                      <a:pt x="18095" y="16048"/>
                    </a:cubicBezTo>
                    <a:cubicBezTo>
                      <a:pt x="18601" y="15854"/>
                      <a:pt x="18990" y="15465"/>
                      <a:pt x="19263" y="14998"/>
                    </a:cubicBezTo>
                    <a:cubicBezTo>
                      <a:pt x="19769" y="14142"/>
                      <a:pt x="19730" y="13013"/>
                      <a:pt x="19146" y="12196"/>
                    </a:cubicBezTo>
                    <a:cubicBezTo>
                      <a:pt x="18874" y="11846"/>
                      <a:pt x="18524" y="11573"/>
                      <a:pt x="18173" y="11379"/>
                    </a:cubicBezTo>
                    <a:cubicBezTo>
                      <a:pt x="17823" y="11184"/>
                      <a:pt x="17473" y="11028"/>
                      <a:pt x="17123" y="10873"/>
                    </a:cubicBezTo>
                    <a:cubicBezTo>
                      <a:pt x="16500" y="10600"/>
                      <a:pt x="14204" y="9550"/>
                      <a:pt x="14204" y="9550"/>
                    </a:cubicBezTo>
                    <a:cubicBezTo>
                      <a:pt x="14710" y="9355"/>
                      <a:pt x="15410" y="8810"/>
                      <a:pt x="15994" y="8499"/>
                    </a:cubicBezTo>
                    <a:cubicBezTo>
                      <a:pt x="16889" y="7993"/>
                      <a:pt x="17706" y="7332"/>
                      <a:pt x="18407" y="6553"/>
                    </a:cubicBezTo>
                    <a:cubicBezTo>
                      <a:pt x="18757" y="6125"/>
                      <a:pt x="19068" y="5619"/>
                      <a:pt x="19341" y="5114"/>
                    </a:cubicBezTo>
                    <a:cubicBezTo>
                      <a:pt x="19613" y="4569"/>
                      <a:pt x="19769" y="3985"/>
                      <a:pt x="19808" y="3362"/>
                    </a:cubicBezTo>
                    <a:cubicBezTo>
                      <a:pt x="19847" y="3051"/>
                      <a:pt x="19769" y="2740"/>
                      <a:pt x="19691" y="2467"/>
                    </a:cubicBezTo>
                    <a:cubicBezTo>
                      <a:pt x="19535" y="2156"/>
                      <a:pt x="19341" y="1884"/>
                      <a:pt x="19068" y="1689"/>
                    </a:cubicBezTo>
                    <a:cubicBezTo>
                      <a:pt x="18524" y="1417"/>
                      <a:pt x="17940" y="1261"/>
                      <a:pt x="17317" y="1261"/>
                    </a:cubicBezTo>
                    <a:cubicBezTo>
                      <a:pt x="17161" y="1240"/>
                      <a:pt x="17004" y="1231"/>
                      <a:pt x="16848" y="1231"/>
                    </a:cubicBezTo>
                    <a:cubicBezTo>
                      <a:pt x="16421" y="1231"/>
                      <a:pt x="15993" y="1303"/>
                      <a:pt x="15566" y="1417"/>
                    </a:cubicBezTo>
                    <a:cubicBezTo>
                      <a:pt x="15060" y="1572"/>
                      <a:pt x="14593" y="1923"/>
                      <a:pt x="14204" y="2312"/>
                    </a:cubicBezTo>
                    <a:cubicBezTo>
                      <a:pt x="13893" y="2701"/>
                      <a:pt x="13582" y="3090"/>
                      <a:pt x="13309" y="3518"/>
                    </a:cubicBezTo>
                    <a:cubicBezTo>
                      <a:pt x="13076" y="3907"/>
                      <a:pt x="12842" y="4296"/>
                      <a:pt x="12648" y="4647"/>
                    </a:cubicBezTo>
                    <a:cubicBezTo>
                      <a:pt x="12336" y="5191"/>
                      <a:pt x="12064" y="5775"/>
                      <a:pt x="11830" y="6359"/>
                    </a:cubicBezTo>
                    <a:cubicBezTo>
                      <a:pt x="11636" y="6787"/>
                      <a:pt x="11558" y="7020"/>
                      <a:pt x="11558" y="7020"/>
                    </a:cubicBezTo>
                    <a:cubicBezTo>
                      <a:pt x="11519" y="7215"/>
                      <a:pt x="11441" y="7409"/>
                      <a:pt x="11402" y="7565"/>
                    </a:cubicBezTo>
                    <a:lnTo>
                      <a:pt x="11402" y="7332"/>
                    </a:lnTo>
                    <a:cubicBezTo>
                      <a:pt x="11402" y="7098"/>
                      <a:pt x="11363" y="6904"/>
                      <a:pt x="11363" y="6904"/>
                    </a:cubicBezTo>
                    <a:cubicBezTo>
                      <a:pt x="11169" y="5619"/>
                      <a:pt x="10819" y="4374"/>
                      <a:pt x="10352" y="3168"/>
                    </a:cubicBezTo>
                    <a:cubicBezTo>
                      <a:pt x="10118" y="2545"/>
                      <a:pt x="9846" y="1962"/>
                      <a:pt x="9496" y="1378"/>
                    </a:cubicBezTo>
                    <a:cubicBezTo>
                      <a:pt x="9184" y="794"/>
                      <a:pt x="8678" y="366"/>
                      <a:pt x="8056" y="94"/>
                    </a:cubicBezTo>
                    <a:cubicBezTo>
                      <a:pt x="7884" y="29"/>
                      <a:pt x="7701" y="1"/>
                      <a:pt x="75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4"/>
              <p:cNvSpPr/>
              <p:nvPr/>
            </p:nvSpPr>
            <p:spPr>
              <a:xfrm>
                <a:off x="4023300" y="3908650"/>
                <a:ext cx="20450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783" extrusionOk="0">
                    <a:moveTo>
                      <a:pt x="351" y="337"/>
                    </a:moveTo>
                    <a:cubicBezTo>
                      <a:pt x="390" y="337"/>
                      <a:pt x="390" y="337"/>
                      <a:pt x="429" y="376"/>
                    </a:cubicBezTo>
                    <a:cubicBezTo>
                      <a:pt x="429" y="376"/>
                      <a:pt x="429" y="415"/>
                      <a:pt x="429" y="415"/>
                    </a:cubicBezTo>
                    <a:cubicBezTo>
                      <a:pt x="429" y="454"/>
                      <a:pt x="390" y="454"/>
                      <a:pt x="390" y="454"/>
                    </a:cubicBezTo>
                    <a:lnTo>
                      <a:pt x="312" y="454"/>
                    </a:lnTo>
                    <a:lnTo>
                      <a:pt x="351" y="415"/>
                    </a:lnTo>
                    <a:cubicBezTo>
                      <a:pt x="351" y="415"/>
                      <a:pt x="351" y="376"/>
                      <a:pt x="351" y="337"/>
                    </a:cubicBezTo>
                    <a:close/>
                    <a:moveTo>
                      <a:pt x="361" y="1"/>
                    </a:moveTo>
                    <a:cubicBezTo>
                      <a:pt x="293" y="1"/>
                      <a:pt x="225" y="19"/>
                      <a:pt x="156" y="65"/>
                    </a:cubicBezTo>
                    <a:cubicBezTo>
                      <a:pt x="78" y="143"/>
                      <a:pt x="1" y="260"/>
                      <a:pt x="1" y="376"/>
                    </a:cubicBezTo>
                    <a:cubicBezTo>
                      <a:pt x="1" y="454"/>
                      <a:pt x="39" y="532"/>
                      <a:pt x="78" y="649"/>
                    </a:cubicBezTo>
                    <a:cubicBezTo>
                      <a:pt x="156" y="688"/>
                      <a:pt x="234" y="766"/>
                      <a:pt x="312" y="766"/>
                    </a:cubicBezTo>
                    <a:cubicBezTo>
                      <a:pt x="338" y="778"/>
                      <a:pt x="364" y="783"/>
                      <a:pt x="390" y="783"/>
                    </a:cubicBezTo>
                    <a:cubicBezTo>
                      <a:pt x="442" y="783"/>
                      <a:pt x="493" y="766"/>
                      <a:pt x="545" y="766"/>
                    </a:cubicBezTo>
                    <a:cubicBezTo>
                      <a:pt x="701" y="688"/>
                      <a:pt x="779" y="571"/>
                      <a:pt x="818" y="454"/>
                    </a:cubicBezTo>
                    <a:cubicBezTo>
                      <a:pt x="818" y="376"/>
                      <a:pt x="818" y="337"/>
                      <a:pt x="779" y="299"/>
                    </a:cubicBezTo>
                    <a:lnTo>
                      <a:pt x="740" y="260"/>
                    </a:lnTo>
                    <a:cubicBezTo>
                      <a:pt x="740" y="182"/>
                      <a:pt x="701" y="143"/>
                      <a:pt x="662" y="104"/>
                    </a:cubicBezTo>
                    <a:cubicBezTo>
                      <a:pt x="623" y="65"/>
                      <a:pt x="545" y="26"/>
                      <a:pt x="506" y="26"/>
                    </a:cubicBezTo>
                    <a:cubicBezTo>
                      <a:pt x="458" y="10"/>
                      <a:pt x="410" y="1"/>
                      <a:pt x="36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4"/>
              <p:cNvSpPr/>
              <p:nvPr/>
            </p:nvSpPr>
            <p:spPr>
              <a:xfrm>
                <a:off x="3979525" y="3952675"/>
                <a:ext cx="22400" cy="21575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3" extrusionOk="0">
                    <a:moveTo>
                      <a:pt x="545" y="250"/>
                    </a:moveTo>
                    <a:cubicBezTo>
                      <a:pt x="584" y="289"/>
                      <a:pt x="584" y="289"/>
                      <a:pt x="584" y="328"/>
                    </a:cubicBezTo>
                    <a:cubicBezTo>
                      <a:pt x="584" y="366"/>
                      <a:pt x="584" y="405"/>
                      <a:pt x="545" y="405"/>
                    </a:cubicBezTo>
                    <a:lnTo>
                      <a:pt x="467" y="405"/>
                    </a:lnTo>
                    <a:cubicBezTo>
                      <a:pt x="428" y="366"/>
                      <a:pt x="428" y="328"/>
                      <a:pt x="467" y="328"/>
                    </a:cubicBezTo>
                    <a:cubicBezTo>
                      <a:pt x="467" y="289"/>
                      <a:pt x="467" y="289"/>
                      <a:pt x="506" y="250"/>
                    </a:cubicBezTo>
                    <a:close/>
                    <a:moveTo>
                      <a:pt x="203" y="537"/>
                    </a:moveTo>
                    <a:cubicBezTo>
                      <a:pt x="214" y="557"/>
                      <a:pt x="227" y="576"/>
                      <a:pt x="242" y="594"/>
                    </a:cubicBezTo>
                    <a:lnTo>
                      <a:pt x="242" y="594"/>
                    </a:lnTo>
                    <a:cubicBezTo>
                      <a:pt x="224" y="578"/>
                      <a:pt x="211" y="560"/>
                      <a:pt x="203" y="537"/>
                    </a:cubicBezTo>
                    <a:close/>
                    <a:moveTo>
                      <a:pt x="451" y="1"/>
                    </a:moveTo>
                    <a:cubicBezTo>
                      <a:pt x="366" y="1"/>
                      <a:pt x="280" y="37"/>
                      <a:pt x="195" y="94"/>
                    </a:cubicBezTo>
                    <a:cubicBezTo>
                      <a:pt x="117" y="172"/>
                      <a:pt x="39" y="289"/>
                      <a:pt x="39" y="405"/>
                    </a:cubicBezTo>
                    <a:cubicBezTo>
                      <a:pt x="0" y="522"/>
                      <a:pt x="39" y="600"/>
                      <a:pt x="117" y="678"/>
                    </a:cubicBezTo>
                    <a:cubicBezTo>
                      <a:pt x="156" y="756"/>
                      <a:pt x="234" y="795"/>
                      <a:pt x="351" y="833"/>
                    </a:cubicBezTo>
                    <a:cubicBezTo>
                      <a:pt x="390" y="853"/>
                      <a:pt x="428" y="863"/>
                      <a:pt x="467" y="863"/>
                    </a:cubicBezTo>
                    <a:cubicBezTo>
                      <a:pt x="506" y="863"/>
                      <a:pt x="545" y="853"/>
                      <a:pt x="584" y="833"/>
                    </a:cubicBezTo>
                    <a:cubicBezTo>
                      <a:pt x="623" y="795"/>
                      <a:pt x="701" y="756"/>
                      <a:pt x="740" y="717"/>
                    </a:cubicBezTo>
                    <a:cubicBezTo>
                      <a:pt x="818" y="678"/>
                      <a:pt x="857" y="600"/>
                      <a:pt x="857" y="483"/>
                    </a:cubicBezTo>
                    <a:cubicBezTo>
                      <a:pt x="857" y="483"/>
                      <a:pt x="857" y="467"/>
                      <a:pt x="857" y="444"/>
                    </a:cubicBezTo>
                    <a:cubicBezTo>
                      <a:pt x="895" y="405"/>
                      <a:pt x="895" y="328"/>
                      <a:pt x="857" y="289"/>
                    </a:cubicBezTo>
                    <a:cubicBezTo>
                      <a:pt x="818" y="133"/>
                      <a:pt x="701" y="16"/>
                      <a:pt x="545" y="16"/>
                    </a:cubicBezTo>
                    <a:cubicBezTo>
                      <a:pt x="514" y="6"/>
                      <a:pt x="483" y="1"/>
                      <a:pt x="45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4"/>
              <p:cNvSpPr/>
              <p:nvPr/>
            </p:nvSpPr>
            <p:spPr>
              <a:xfrm>
                <a:off x="3964925" y="3885675"/>
                <a:ext cx="21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89" extrusionOk="0">
                    <a:moveTo>
                      <a:pt x="468" y="284"/>
                    </a:moveTo>
                    <a:cubicBezTo>
                      <a:pt x="507" y="284"/>
                      <a:pt x="545" y="284"/>
                      <a:pt x="584" y="323"/>
                    </a:cubicBezTo>
                    <a:cubicBezTo>
                      <a:pt x="623" y="323"/>
                      <a:pt x="584" y="400"/>
                      <a:pt x="545" y="439"/>
                    </a:cubicBezTo>
                    <a:cubicBezTo>
                      <a:pt x="526" y="459"/>
                      <a:pt x="507" y="468"/>
                      <a:pt x="487" y="468"/>
                    </a:cubicBezTo>
                    <a:cubicBezTo>
                      <a:pt x="468" y="468"/>
                      <a:pt x="448" y="459"/>
                      <a:pt x="429" y="439"/>
                    </a:cubicBezTo>
                    <a:cubicBezTo>
                      <a:pt x="429" y="439"/>
                      <a:pt x="429" y="400"/>
                      <a:pt x="429" y="400"/>
                    </a:cubicBezTo>
                    <a:lnTo>
                      <a:pt x="429" y="361"/>
                    </a:lnTo>
                    <a:cubicBezTo>
                      <a:pt x="429" y="323"/>
                      <a:pt x="468" y="323"/>
                      <a:pt x="468" y="284"/>
                    </a:cubicBezTo>
                    <a:close/>
                    <a:moveTo>
                      <a:pt x="472" y="1"/>
                    </a:moveTo>
                    <a:cubicBezTo>
                      <a:pt x="446" y="1"/>
                      <a:pt x="418" y="4"/>
                      <a:pt x="390" y="11"/>
                    </a:cubicBezTo>
                    <a:cubicBezTo>
                      <a:pt x="195" y="11"/>
                      <a:pt x="1" y="206"/>
                      <a:pt x="1" y="439"/>
                    </a:cubicBezTo>
                    <a:cubicBezTo>
                      <a:pt x="40" y="517"/>
                      <a:pt x="79" y="556"/>
                      <a:pt x="156" y="595"/>
                    </a:cubicBezTo>
                    <a:cubicBezTo>
                      <a:pt x="195" y="634"/>
                      <a:pt x="234" y="634"/>
                      <a:pt x="273" y="634"/>
                    </a:cubicBezTo>
                    <a:lnTo>
                      <a:pt x="312" y="634"/>
                    </a:lnTo>
                    <a:cubicBezTo>
                      <a:pt x="367" y="661"/>
                      <a:pt x="422" y="689"/>
                      <a:pt x="477" y="689"/>
                    </a:cubicBezTo>
                    <a:cubicBezTo>
                      <a:pt x="500" y="689"/>
                      <a:pt x="523" y="684"/>
                      <a:pt x="545" y="673"/>
                    </a:cubicBezTo>
                    <a:cubicBezTo>
                      <a:pt x="623" y="673"/>
                      <a:pt x="701" y="634"/>
                      <a:pt x="740" y="556"/>
                    </a:cubicBezTo>
                    <a:cubicBezTo>
                      <a:pt x="857" y="439"/>
                      <a:pt x="857" y="245"/>
                      <a:pt x="740" y="128"/>
                    </a:cubicBezTo>
                    <a:cubicBezTo>
                      <a:pt x="677" y="64"/>
                      <a:pt x="587" y="1"/>
                      <a:pt x="472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4"/>
              <p:cNvSpPr/>
              <p:nvPr/>
            </p:nvSpPr>
            <p:spPr>
              <a:xfrm>
                <a:off x="4063175" y="3883625"/>
                <a:ext cx="195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716" extrusionOk="0">
                    <a:moveTo>
                      <a:pt x="487" y="298"/>
                    </a:moveTo>
                    <a:cubicBezTo>
                      <a:pt x="497" y="298"/>
                      <a:pt x="507" y="307"/>
                      <a:pt x="507" y="327"/>
                    </a:cubicBezTo>
                    <a:lnTo>
                      <a:pt x="546" y="327"/>
                    </a:lnTo>
                    <a:cubicBezTo>
                      <a:pt x="546" y="366"/>
                      <a:pt x="546" y="366"/>
                      <a:pt x="546" y="366"/>
                    </a:cubicBezTo>
                    <a:cubicBezTo>
                      <a:pt x="546" y="366"/>
                      <a:pt x="546" y="405"/>
                      <a:pt x="546" y="405"/>
                    </a:cubicBezTo>
                    <a:cubicBezTo>
                      <a:pt x="468" y="443"/>
                      <a:pt x="429" y="443"/>
                      <a:pt x="351" y="443"/>
                    </a:cubicBezTo>
                    <a:cubicBezTo>
                      <a:pt x="351" y="443"/>
                      <a:pt x="312" y="405"/>
                      <a:pt x="312" y="405"/>
                    </a:cubicBezTo>
                    <a:cubicBezTo>
                      <a:pt x="312" y="366"/>
                      <a:pt x="351" y="327"/>
                      <a:pt x="390" y="327"/>
                    </a:cubicBezTo>
                    <a:cubicBezTo>
                      <a:pt x="390" y="307"/>
                      <a:pt x="400" y="298"/>
                      <a:pt x="414" y="298"/>
                    </a:cubicBezTo>
                    <a:cubicBezTo>
                      <a:pt x="429" y="298"/>
                      <a:pt x="448" y="307"/>
                      <a:pt x="468" y="327"/>
                    </a:cubicBezTo>
                    <a:cubicBezTo>
                      <a:pt x="468" y="307"/>
                      <a:pt x="478" y="298"/>
                      <a:pt x="487" y="298"/>
                    </a:cubicBezTo>
                    <a:close/>
                    <a:moveTo>
                      <a:pt x="413" y="0"/>
                    </a:moveTo>
                    <a:cubicBezTo>
                      <a:pt x="328" y="0"/>
                      <a:pt x="242" y="36"/>
                      <a:pt x="157" y="93"/>
                    </a:cubicBezTo>
                    <a:cubicBezTo>
                      <a:pt x="79" y="132"/>
                      <a:pt x="1" y="249"/>
                      <a:pt x="40" y="366"/>
                    </a:cubicBezTo>
                    <a:cubicBezTo>
                      <a:pt x="40" y="443"/>
                      <a:pt x="40" y="482"/>
                      <a:pt x="79" y="521"/>
                    </a:cubicBezTo>
                    <a:lnTo>
                      <a:pt x="118" y="521"/>
                    </a:lnTo>
                    <a:cubicBezTo>
                      <a:pt x="157" y="599"/>
                      <a:pt x="234" y="677"/>
                      <a:pt x="312" y="716"/>
                    </a:cubicBezTo>
                    <a:lnTo>
                      <a:pt x="546" y="716"/>
                    </a:lnTo>
                    <a:cubicBezTo>
                      <a:pt x="585" y="677"/>
                      <a:pt x="624" y="677"/>
                      <a:pt x="663" y="638"/>
                    </a:cubicBezTo>
                    <a:cubicBezTo>
                      <a:pt x="740" y="560"/>
                      <a:pt x="779" y="443"/>
                      <a:pt x="779" y="327"/>
                    </a:cubicBezTo>
                    <a:cubicBezTo>
                      <a:pt x="740" y="171"/>
                      <a:pt x="624" y="54"/>
                      <a:pt x="507" y="15"/>
                    </a:cubicBezTo>
                    <a:cubicBezTo>
                      <a:pt x="476" y="5"/>
                      <a:pt x="444" y="0"/>
                      <a:pt x="413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4"/>
              <p:cNvSpPr/>
              <p:nvPr/>
            </p:nvSpPr>
            <p:spPr>
              <a:xfrm>
                <a:off x="4051525" y="3949775"/>
                <a:ext cx="18500" cy="1840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36" extrusionOk="0">
                    <a:moveTo>
                      <a:pt x="358" y="1"/>
                    </a:moveTo>
                    <a:cubicBezTo>
                      <a:pt x="255" y="1"/>
                      <a:pt x="175" y="45"/>
                      <a:pt x="117" y="132"/>
                    </a:cubicBezTo>
                    <a:cubicBezTo>
                      <a:pt x="0" y="327"/>
                      <a:pt x="39" y="599"/>
                      <a:pt x="272" y="716"/>
                    </a:cubicBezTo>
                    <a:lnTo>
                      <a:pt x="272" y="677"/>
                    </a:lnTo>
                    <a:cubicBezTo>
                      <a:pt x="311" y="716"/>
                      <a:pt x="360" y="735"/>
                      <a:pt x="409" y="735"/>
                    </a:cubicBezTo>
                    <a:cubicBezTo>
                      <a:pt x="457" y="735"/>
                      <a:pt x="506" y="716"/>
                      <a:pt x="545" y="677"/>
                    </a:cubicBezTo>
                    <a:cubicBezTo>
                      <a:pt x="584" y="638"/>
                      <a:pt x="623" y="599"/>
                      <a:pt x="662" y="521"/>
                    </a:cubicBezTo>
                    <a:cubicBezTo>
                      <a:pt x="700" y="482"/>
                      <a:pt x="700" y="444"/>
                      <a:pt x="739" y="366"/>
                    </a:cubicBezTo>
                    <a:cubicBezTo>
                      <a:pt x="739" y="288"/>
                      <a:pt x="739" y="210"/>
                      <a:pt x="662" y="132"/>
                    </a:cubicBezTo>
                    <a:cubicBezTo>
                      <a:pt x="623" y="54"/>
                      <a:pt x="545" y="16"/>
                      <a:pt x="467" y="16"/>
                    </a:cubicBezTo>
                    <a:cubicBezTo>
                      <a:pt x="428" y="6"/>
                      <a:pt x="392" y="1"/>
                      <a:pt x="358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4015525" y="3849950"/>
                <a:ext cx="185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7" extrusionOk="0">
                    <a:moveTo>
                      <a:pt x="379" y="179"/>
                    </a:moveTo>
                    <a:cubicBezTo>
                      <a:pt x="432" y="179"/>
                      <a:pt x="479" y="206"/>
                      <a:pt x="506" y="234"/>
                    </a:cubicBezTo>
                    <a:lnTo>
                      <a:pt x="467" y="234"/>
                    </a:lnTo>
                    <a:cubicBezTo>
                      <a:pt x="467" y="273"/>
                      <a:pt x="467" y="351"/>
                      <a:pt x="467" y="390"/>
                    </a:cubicBezTo>
                    <a:cubicBezTo>
                      <a:pt x="428" y="390"/>
                      <a:pt x="389" y="428"/>
                      <a:pt x="350" y="428"/>
                    </a:cubicBezTo>
                    <a:cubicBezTo>
                      <a:pt x="350" y="390"/>
                      <a:pt x="312" y="390"/>
                      <a:pt x="273" y="390"/>
                    </a:cubicBezTo>
                    <a:cubicBezTo>
                      <a:pt x="273" y="351"/>
                      <a:pt x="273" y="312"/>
                      <a:pt x="273" y="312"/>
                    </a:cubicBezTo>
                    <a:cubicBezTo>
                      <a:pt x="312" y="273"/>
                      <a:pt x="312" y="234"/>
                      <a:pt x="312" y="195"/>
                    </a:cubicBezTo>
                    <a:cubicBezTo>
                      <a:pt x="334" y="184"/>
                      <a:pt x="357" y="179"/>
                      <a:pt x="379" y="179"/>
                    </a:cubicBezTo>
                    <a:close/>
                    <a:moveTo>
                      <a:pt x="273" y="0"/>
                    </a:moveTo>
                    <a:cubicBezTo>
                      <a:pt x="273" y="0"/>
                      <a:pt x="234" y="39"/>
                      <a:pt x="195" y="39"/>
                    </a:cubicBezTo>
                    <a:cubicBezTo>
                      <a:pt x="78" y="78"/>
                      <a:pt x="0" y="195"/>
                      <a:pt x="0" y="312"/>
                    </a:cubicBezTo>
                    <a:cubicBezTo>
                      <a:pt x="0" y="390"/>
                      <a:pt x="39" y="428"/>
                      <a:pt x="78" y="467"/>
                    </a:cubicBezTo>
                    <a:lnTo>
                      <a:pt x="78" y="506"/>
                    </a:lnTo>
                    <a:cubicBezTo>
                      <a:pt x="78" y="506"/>
                      <a:pt x="117" y="545"/>
                      <a:pt x="117" y="584"/>
                    </a:cubicBezTo>
                    <a:cubicBezTo>
                      <a:pt x="156" y="584"/>
                      <a:pt x="156" y="623"/>
                      <a:pt x="195" y="623"/>
                    </a:cubicBezTo>
                    <a:cubicBezTo>
                      <a:pt x="252" y="680"/>
                      <a:pt x="330" y="716"/>
                      <a:pt x="413" y="716"/>
                    </a:cubicBezTo>
                    <a:cubicBezTo>
                      <a:pt x="444" y="716"/>
                      <a:pt x="475" y="711"/>
                      <a:pt x="506" y="701"/>
                    </a:cubicBezTo>
                    <a:cubicBezTo>
                      <a:pt x="545" y="662"/>
                      <a:pt x="623" y="584"/>
                      <a:pt x="662" y="506"/>
                    </a:cubicBezTo>
                    <a:cubicBezTo>
                      <a:pt x="662" y="506"/>
                      <a:pt x="701" y="467"/>
                      <a:pt x="701" y="467"/>
                    </a:cubicBezTo>
                    <a:cubicBezTo>
                      <a:pt x="740" y="390"/>
                      <a:pt x="740" y="312"/>
                      <a:pt x="701" y="234"/>
                    </a:cubicBezTo>
                    <a:cubicBezTo>
                      <a:pt x="662" y="117"/>
                      <a:pt x="623" y="39"/>
                      <a:pt x="506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9" name="Google Shape;49;p4"/>
          <p:cNvGrpSpPr/>
          <p:nvPr/>
        </p:nvGrpSpPr>
        <p:grpSpPr>
          <a:xfrm flipH="1">
            <a:off x="10420367" y="5823585"/>
            <a:ext cx="1895298" cy="1057542"/>
            <a:chOff x="8059283" y="4525012"/>
            <a:chExt cx="1139550" cy="635847"/>
          </a:xfrm>
        </p:grpSpPr>
        <p:grpSp>
          <p:nvGrpSpPr>
            <p:cNvPr id="50" name="Google Shape;50;p4"/>
            <p:cNvGrpSpPr/>
            <p:nvPr/>
          </p:nvGrpSpPr>
          <p:grpSpPr>
            <a:xfrm>
              <a:off x="8059283" y="4525012"/>
              <a:ext cx="683359" cy="635847"/>
              <a:chOff x="-61526" y="3752577"/>
              <a:chExt cx="1522974" cy="1417087"/>
            </a:xfrm>
          </p:grpSpPr>
          <p:sp>
            <p:nvSpPr>
              <p:cNvPr id="51" name="Google Shape;51;p4"/>
              <p:cNvSpPr/>
              <p:nvPr/>
            </p:nvSpPr>
            <p:spPr>
              <a:xfrm>
                <a:off x="-61526" y="3752577"/>
                <a:ext cx="1522974" cy="1417087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4221" fill="none" extrusionOk="0">
                    <a:moveTo>
                      <a:pt x="14246" y="14196"/>
                    </a:moveTo>
                    <a:cubicBezTo>
                      <a:pt x="14246" y="14196"/>
                      <a:pt x="15283" y="9258"/>
                      <a:pt x="13629" y="7506"/>
                    </a:cubicBezTo>
                    <a:cubicBezTo>
                      <a:pt x="12839" y="6666"/>
                      <a:pt x="12024" y="6888"/>
                      <a:pt x="11407" y="7333"/>
                    </a:cubicBezTo>
                    <a:cubicBezTo>
                      <a:pt x="10987" y="7678"/>
                      <a:pt x="10345" y="7382"/>
                      <a:pt x="10370" y="6839"/>
                    </a:cubicBezTo>
                    <a:cubicBezTo>
                      <a:pt x="10444" y="4889"/>
                      <a:pt x="10345" y="1951"/>
                      <a:pt x="9210" y="1235"/>
                    </a:cubicBezTo>
                    <a:cubicBezTo>
                      <a:pt x="7259" y="0"/>
                      <a:pt x="6000" y="1037"/>
                      <a:pt x="5531" y="6567"/>
                    </a:cubicBezTo>
                    <a:cubicBezTo>
                      <a:pt x="5531" y="6592"/>
                      <a:pt x="5012" y="9110"/>
                      <a:pt x="3655" y="7333"/>
                    </a:cubicBezTo>
                    <a:cubicBezTo>
                      <a:pt x="50" y="2592"/>
                      <a:pt x="1" y="14221"/>
                      <a:pt x="1" y="1422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118036" y="4079423"/>
                <a:ext cx="1119512" cy="1080478"/>
              </a:xfrm>
              <a:custGeom>
                <a:avLst/>
                <a:gdLst/>
                <a:ahLst/>
                <a:cxnLst/>
                <a:rect l="l" t="t" r="r" b="b"/>
                <a:pathLst>
                  <a:path w="11235" h="10843" extrusionOk="0">
                    <a:moveTo>
                      <a:pt x="4225" y="1"/>
                    </a:moveTo>
                    <a:cubicBezTo>
                      <a:pt x="4078" y="1"/>
                      <a:pt x="3929" y="41"/>
                      <a:pt x="3778" y="127"/>
                    </a:cubicBezTo>
                    <a:cubicBezTo>
                      <a:pt x="2149" y="1090"/>
                      <a:pt x="3754" y="6127"/>
                      <a:pt x="4519" y="8225"/>
                    </a:cubicBezTo>
                    <a:cubicBezTo>
                      <a:pt x="4622" y="8492"/>
                      <a:pt x="4468" y="8810"/>
                      <a:pt x="4286" y="8810"/>
                    </a:cubicBezTo>
                    <a:cubicBezTo>
                      <a:pt x="4249" y="8810"/>
                      <a:pt x="4211" y="8797"/>
                      <a:pt x="4173" y="8768"/>
                    </a:cubicBezTo>
                    <a:cubicBezTo>
                      <a:pt x="3219" y="8072"/>
                      <a:pt x="2089" y="6912"/>
                      <a:pt x="1324" y="6912"/>
                    </a:cubicBezTo>
                    <a:cubicBezTo>
                      <a:pt x="1139" y="6912"/>
                      <a:pt x="975" y="6980"/>
                      <a:pt x="840" y="7139"/>
                    </a:cubicBezTo>
                    <a:cubicBezTo>
                      <a:pt x="1" y="8102"/>
                      <a:pt x="1063" y="9929"/>
                      <a:pt x="1630" y="10842"/>
                    </a:cubicBezTo>
                    <a:lnTo>
                      <a:pt x="11210" y="10842"/>
                    </a:lnTo>
                    <a:cubicBezTo>
                      <a:pt x="11234" y="8991"/>
                      <a:pt x="11185" y="3510"/>
                      <a:pt x="9605" y="2349"/>
                    </a:cubicBezTo>
                    <a:cubicBezTo>
                      <a:pt x="9505" y="2271"/>
                      <a:pt x="9385" y="2234"/>
                      <a:pt x="9265" y="2234"/>
                    </a:cubicBezTo>
                    <a:cubicBezTo>
                      <a:pt x="9119" y="2234"/>
                      <a:pt x="8973" y="2290"/>
                      <a:pt x="8864" y="2399"/>
                    </a:cubicBezTo>
                    <a:cubicBezTo>
                      <a:pt x="8568" y="2695"/>
                      <a:pt x="8124" y="3287"/>
                      <a:pt x="7852" y="4596"/>
                    </a:cubicBezTo>
                    <a:cubicBezTo>
                      <a:pt x="7788" y="4877"/>
                      <a:pt x="7618" y="5019"/>
                      <a:pt x="7446" y="5019"/>
                    </a:cubicBezTo>
                    <a:cubicBezTo>
                      <a:pt x="7285" y="5019"/>
                      <a:pt x="7121" y="4895"/>
                      <a:pt x="7037" y="4645"/>
                    </a:cubicBezTo>
                    <a:cubicBezTo>
                      <a:pt x="6443" y="2666"/>
                      <a:pt x="5419" y="1"/>
                      <a:pt x="4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" name="Google Shape;53;p4"/>
            <p:cNvSpPr/>
            <p:nvPr/>
          </p:nvSpPr>
          <p:spPr>
            <a:xfrm flipH="1">
              <a:off x="8579401" y="4612750"/>
              <a:ext cx="619432" cy="544192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4;p4"/>
            <p:cNvSpPr/>
            <p:nvPr/>
          </p:nvSpPr>
          <p:spPr>
            <a:xfrm flipH="1">
              <a:off x="8670081" y="4686536"/>
              <a:ext cx="455063" cy="467162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106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BDE23-A1C1-4C51-9B73-D019CE16F95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BBDB-544E-4558-828C-0BF03437F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213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7"/>
          <p:cNvSpPr txBox="1">
            <a:spLocks noGrp="1"/>
          </p:cNvSpPr>
          <p:nvPr>
            <p:ph type="title"/>
          </p:nvPr>
        </p:nvSpPr>
        <p:spPr>
          <a:xfrm>
            <a:off x="3244200" y="719333"/>
            <a:ext cx="5703600" cy="12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27"/>
          <p:cNvSpPr txBox="1">
            <a:spLocks noGrp="1"/>
          </p:cNvSpPr>
          <p:nvPr>
            <p:ph type="subTitle" idx="1"/>
          </p:nvPr>
        </p:nvSpPr>
        <p:spPr>
          <a:xfrm>
            <a:off x="3244200" y="2292433"/>
            <a:ext cx="5703600" cy="1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77" name="Google Shape;277;p27"/>
          <p:cNvGrpSpPr/>
          <p:nvPr/>
        </p:nvGrpSpPr>
        <p:grpSpPr>
          <a:xfrm>
            <a:off x="8655200" y="4909619"/>
            <a:ext cx="3273676" cy="1997085"/>
            <a:chOff x="6102849" y="3185238"/>
            <a:chExt cx="3269753" cy="1994692"/>
          </a:xfrm>
        </p:grpSpPr>
        <p:grpSp>
          <p:nvGrpSpPr>
            <p:cNvPr id="278" name="Google Shape;278;p27"/>
            <p:cNvGrpSpPr/>
            <p:nvPr/>
          </p:nvGrpSpPr>
          <p:grpSpPr>
            <a:xfrm flipH="1">
              <a:off x="7229015" y="3185238"/>
              <a:ext cx="2143586" cy="1994692"/>
              <a:chOff x="-61526" y="3752577"/>
              <a:chExt cx="1522974" cy="1417087"/>
            </a:xfrm>
          </p:grpSpPr>
          <p:sp>
            <p:nvSpPr>
              <p:cNvPr id="279" name="Google Shape;279;p27"/>
              <p:cNvSpPr/>
              <p:nvPr/>
            </p:nvSpPr>
            <p:spPr>
              <a:xfrm>
                <a:off x="-61526" y="3752577"/>
                <a:ext cx="1522974" cy="1417087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4221" fill="none" extrusionOk="0">
                    <a:moveTo>
                      <a:pt x="14246" y="14196"/>
                    </a:moveTo>
                    <a:cubicBezTo>
                      <a:pt x="14246" y="14196"/>
                      <a:pt x="15283" y="9258"/>
                      <a:pt x="13629" y="7506"/>
                    </a:cubicBezTo>
                    <a:cubicBezTo>
                      <a:pt x="12839" y="6666"/>
                      <a:pt x="12024" y="6888"/>
                      <a:pt x="11407" y="7333"/>
                    </a:cubicBezTo>
                    <a:cubicBezTo>
                      <a:pt x="10987" y="7678"/>
                      <a:pt x="10345" y="7382"/>
                      <a:pt x="10370" y="6839"/>
                    </a:cubicBezTo>
                    <a:cubicBezTo>
                      <a:pt x="10444" y="4889"/>
                      <a:pt x="10345" y="1951"/>
                      <a:pt x="9210" y="1235"/>
                    </a:cubicBezTo>
                    <a:cubicBezTo>
                      <a:pt x="7259" y="0"/>
                      <a:pt x="6000" y="1037"/>
                      <a:pt x="5531" y="6567"/>
                    </a:cubicBezTo>
                    <a:cubicBezTo>
                      <a:pt x="5531" y="6592"/>
                      <a:pt x="5012" y="9110"/>
                      <a:pt x="3655" y="7333"/>
                    </a:cubicBezTo>
                    <a:cubicBezTo>
                      <a:pt x="50" y="2592"/>
                      <a:pt x="1" y="14221"/>
                      <a:pt x="1" y="1422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27"/>
              <p:cNvSpPr/>
              <p:nvPr/>
            </p:nvSpPr>
            <p:spPr>
              <a:xfrm>
                <a:off x="118036" y="4079423"/>
                <a:ext cx="1119512" cy="1080478"/>
              </a:xfrm>
              <a:custGeom>
                <a:avLst/>
                <a:gdLst/>
                <a:ahLst/>
                <a:cxnLst/>
                <a:rect l="l" t="t" r="r" b="b"/>
                <a:pathLst>
                  <a:path w="11235" h="10843" extrusionOk="0">
                    <a:moveTo>
                      <a:pt x="4225" y="1"/>
                    </a:moveTo>
                    <a:cubicBezTo>
                      <a:pt x="4078" y="1"/>
                      <a:pt x="3929" y="41"/>
                      <a:pt x="3778" y="127"/>
                    </a:cubicBezTo>
                    <a:cubicBezTo>
                      <a:pt x="2149" y="1090"/>
                      <a:pt x="3754" y="6127"/>
                      <a:pt x="4519" y="8225"/>
                    </a:cubicBezTo>
                    <a:cubicBezTo>
                      <a:pt x="4622" y="8492"/>
                      <a:pt x="4468" y="8810"/>
                      <a:pt x="4286" y="8810"/>
                    </a:cubicBezTo>
                    <a:cubicBezTo>
                      <a:pt x="4249" y="8810"/>
                      <a:pt x="4211" y="8797"/>
                      <a:pt x="4173" y="8768"/>
                    </a:cubicBezTo>
                    <a:cubicBezTo>
                      <a:pt x="3219" y="8072"/>
                      <a:pt x="2089" y="6912"/>
                      <a:pt x="1324" y="6912"/>
                    </a:cubicBezTo>
                    <a:cubicBezTo>
                      <a:pt x="1139" y="6912"/>
                      <a:pt x="975" y="6980"/>
                      <a:pt x="840" y="7139"/>
                    </a:cubicBezTo>
                    <a:cubicBezTo>
                      <a:pt x="1" y="8102"/>
                      <a:pt x="1063" y="9929"/>
                      <a:pt x="1630" y="10842"/>
                    </a:cubicBezTo>
                    <a:lnTo>
                      <a:pt x="11210" y="10842"/>
                    </a:lnTo>
                    <a:cubicBezTo>
                      <a:pt x="11234" y="8991"/>
                      <a:pt x="11185" y="3510"/>
                      <a:pt x="9605" y="2349"/>
                    </a:cubicBezTo>
                    <a:cubicBezTo>
                      <a:pt x="9505" y="2271"/>
                      <a:pt x="9385" y="2234"/>
                      <a:pt x="9265" y="2234"/>
                    </a:cubicBezTo>
                    <a:cubicBezTo>
                      <a:pt x="9119" y="2234"/>
                      <a:pt x="8973" y="2290"/>
                      <a:pt x="8864" y="2399"/>
                    </a:cubicBezTo>
                    <a:cubicBezTo>
                      <a:pt x="8568" y="2695"/>
                      <a:pt x="8124" y="3287"/>
                      <a:pt x="7852" y="4596"/>
                    </a:cubicBezTo>
                    <a:cubicBezTo>
                      <a:pt x="7788" y="4877"/>
                      <a:pt x="7618" y="5019"/>
                      <a:pt x="7446" y="5019"/>
                    </a:cubicBezTo>
                    <a:cubicBezTo>
                      <a:pt x="7285" y="5019"/>
                      <a:pt x="7121" y="4895"/>
                      <a:pt x="7037" y="4645"/>
                    </a:cubicBezTo>
                    <a:cubicBezTo>
                      <a:pt x="6443" y="2666"/>
                      <a:pt x="5419" y="1"/>
                      <a:pt x="4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1" name="Google Shape;281;p27"/>
            <p:cNvSpPr/>
            <p:nvPr/>
          </p:nvSpPr>
          <p:spPr>
            <a:xfrm>
              <a:off x="6102849" y="3460147"/>
              <a:ext cx="1942961" cy="1707086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7"/>
            <p:cNvSpPr/>
            <p:nvPr/>
          </p:nvSpPr>
          <p:spPr>
            <a:xfrm>
              <a:off x="6333995" y="3691602"/>
              <a:ext cx="1427389" cy="1465450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27"/>
          <p:cNvGrpSpPr/>
          <p:nvPr/>
        </p:nvGrpSpPr>
        <p:grpSpPr>
          <a:xfrm>
            <a:off x="8968918" y="1745720"/>
            <a:ext cx="4197675" cy="1997031"/>
            <a:chOff x="-612524" y="1375439"/>
            <a:chExt cx="3148256" cy="1497773"/>
          </a:xfrm>
        </p:grpSpPr>
        <p:sp>
          <p:nvSpPr>
            <p:cNvPr id="284" name="Google Shape;284;p27"/>
            <p:cNvSpPr/>
            <p:nvPr/>
          </p:nvSpPr>
          <p:spPr>
            <a:xfrm rot="5846029">
              <a:off x="576596" y="755316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7"/>
            <p:cNvSpPr/>
            <p:nvPr/>
          </p:nvSpPr>
          <p:spPr>
            <a:xfrm rot="5845884">
              <a:off x="1321546" y="96604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6" name="Google Shape;286;p27"/>
          <p:cNvGrpSpPr/>
          <p:nvPr/>
        </p:nvGrpSpPr>
        <p:grpSpPr>
          <a:xfrm>
            <a:off x="-816699" y="613486"/>
            <a:ext cx="4269807" cy="2242588"/>
            <a:chOff x="-612524" y="1414514"/>
            <a:chExt cx="3202355" cy="1681941"/>
          </a:xfrm>
        </p:grpSpPr>
        <p:sp>
          <p:nvSpPr>
            <p:cNvPr id="287" name="Google Shape;287;p27"/>
            <p:cNvSpPr/>
            <p:nvPr/>
          </p:nvSpPr>
          <p:spPr>
            <a:xfrm rot="5846029">
              <a:off x="576596" y="755316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7"/>
            <p:cNvSpPr/>
            <p:nvPr/>
          </p:nvSpPr>
          <p:spPr>
            <a:xfrm rot="5845884">
              <a:off x="804296" y="218999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7"/>
            <p:cNvSpPr/>
            <p:nvPr/>
          </p:nvSpPr>
          <p:spPr>
            <a:xfrm rot="4954116" flipH="1">
              <a:off x="1751371" y="1005123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34915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2465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oogle Shape;292;p29"/>
          <p:cNvGrpSpPr/>
          <p:nvPr/>
        </p:nvGrpSpPr>
        <p:grpSpPr>
          <a:xfrm>
            <a:off x="950972" y="276371"/>
            <a:ext cx="3749318" cy="1969216"/>
            <a:chOff x="-612524" y="1414514"/>
            <a:chExt cx="3202355" cy="1681941"/>
          </a:xfrm>
        </p:grpSpPr>
        <p:sp>
          <p:nvSpPr>
            <p:cNvPr id="293" name="Google Shape;293;p29"/>
            <p:cNvSpPr/>
            <p:nvPr/>
          </p:nvSpPr>
          <p:spPr>
            <a:xfrm rot="5846029">
              <a:off x="576596" y="755316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9"/>
            <p:cNvSpPr/>
            <p:nvPr/>
          </p:nvSpPr>
          <p:spPr>
            <a:xfrm rot="5845884">
              <a:off x="804296" y="218999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9"/>
            <p:cNvSpPr/>
            <p:nvPr/>
          </p:nvSpPr>
          <p:spPr>
            <a:xfrm rot="4954116" flipH="1">
              <a:off x="1751371" y="1005123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6" name="Google Shape;296;p29"/>
          <p:cNvGrpSpPr/>
          <p:nvPr/>
        </p:nvGrpSpPr>
        <p:grpSpPr>
          <a:xfrm flipH="1">
            <a:off x="7548079" y="4047271"/>
            <a:ext cx="3953863" cy="2601560"/>
            <a:chOff x="-841329" y="1414514"/>
            <a:chExt cx="3377061" cy="2222037"/>
          </a:xfrm>
        </p:grpSpPr>
        <p:sp>
          <p:nvSpPr>
            <p:cNvPr id="297" name="Google Shape;297;p29"/>
            <p:cNvSpPr/>
            <p:nvPr/>
          </p:nvSpPr>
          <p:spPr>
            <a:xfrm rot="5846029">
              <a:off x="576596" y="755316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9"/>
            <p:cNvSpPr/>
            <p:nvPr/>
          </p:nvSpPr>
          <p:spPr>
            <a:xfrm rot="-5845884" flipH="1">
              <a:off x="21454" y="2099866"/>
              <a:ext cx="558608" cy="2230694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9"/>
            <p:cNvSpPr/>
            <p:nvPr/>
          </p:nvSpPr>
          <p:spPr>
            <a:xfrm rot="4954116" flipH="1">
              <a:off x="917069" y="1005123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4408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30"/>
          <p:cNvGrpSpPr/>
          <p:nvPr/>
        </p:nvGrpSpPr>
        <p:grpSpPr>
          <a:xfrm rot="10800000" flipH="1">
            <a:off x="7263968" y="226753"/>
            <a:ext cx="4269807" cy="2242588"/>
            <a:chOff x="-612524" y="1414514"/>
            <a:chExt cx="3202355" cy="1681941"/>
          </a:xfrm>
        </p:grpSpPr>
        <p:sp>
          <p:nvSpPr>
            <p:cNvPr id="302" name="Google Shape;302;p30"/>
            <p:cNvSpPr/>
            <p:nvPr/>
          </p:nvSpPr>
          <p:spPr>
            <a:xfrm rot="5846029">
              <a:off x="576596" y="755316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30"/>
            <p:cNvSpPr/>
            <p:nvPr/>
          </p:nvSpPr>
          <p:spPr>
            <a:xfrm rot="5845884">
              <a:off x="804296" y="218999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30"/>
            <p:cNvSpPr/>
            <p:nvPr/>
          </p:nvSpPr>
          <p:spPr>
            <a:xfrm rot="4954116" flipH="1">
              <a:off x="1751371" y="1005123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05" name="Google Shape;305;p30"/>
          <p:cNvGrpSpPr/>
          <p:nvPr/>
        </p:nvGrpSpPr>
        <p:grpSpPr>
          <a:xfrm>
            <a:off x="190309" y="4826699"/>
            <a:ext cx="1178985" cy="1376249"/>
            <a:chOff x="7862735" y="208021"/>
            <a:chExt cx="1093002" cy="1275881"/>
          </a:xfrm>
        </p:grpSpPr>
        <p:grpSp>
          <p:nvGrpSpPr>
            <p:cNvPr id="306" name="Google Shape;306;p30"/>
            <p:cNvGrpSpPr/>
            <p:nvPr/>
          </p:nvGrpSpPr>
          <p:grpSpPr>
            <a:xfrm>
              <a:off x="7862735" y="208021"/>
              <a:ext cx="568046" cy="662955"/>
              <a:chOff x="3043650" y="3588975"/>
              <a:chExt cx="585675" cy="683600"/>
            </a:xfrm>
          </p:grpSpPr>
          <p:sp>
            <p:nvSpPr>
              <p:cNvPr id="307" name="Google Shape;307;p30"/>
              <p:cNvSpPr/>
              <p:nvPr/>
            </p:nvSpPr>
            <p:spPr>
              <a:xfrm>
                <a:off x="3043650" y="3588975"/>
                <a:ext cx="585675" cy="683600"/>
              </a:xfrm>
              <a:custGeom>
                <a:avLst/>
                <a:gdLst/>
                <a:ahLst/>
                <a:cxnLst/>
                <a:rect l="l" t="t" r="r" b="b"/>
                <a:pathLst>
                  <a:path w="23427" h="27344" extrusionOk="0">
                    <a:moveTo>
                      <a:pt x="8373" y="1"/>
                    </a:moveTo>
                    <a:cubicBezTo>
                      <a:pt x="8306" y="1"/>
                      <a:pt x="8239" y="4"/>
                      <a:pt x="8172" y="11"/>
                    </a:cubicBezTo>
                    <a:cubicBezTo>
                      <a:pt x="7744" y="11"/>
                      <a:pt x="7355" y="127"/>
                      <a:pt x="7044" y="361"/>
                    </a:cubicBezTo>
                    <a:cubicBezTo>
                      <a:pt x="6460" y="867"/>
                      <a:pt x="6032" y="1528"/>
                      <a:pt x="5760" y="2268"/>
                    </a:cubicBezTo>
                    <a:cubicBezTo>
                      <a:pt x="5448" y="2929"/>
                      <a:pt x="5254" y="3630"/>
                      <a:pt x="5215" y="4369"/>
                    </a:cubicBezTo>
                    <a:cubicBezTo>
                      <a:pt x="5215" y="5069"/>
                      <a:pt x="5371" y="5731"/>
                      <a:pt x="5721" y="6353"/>
                    </a:cubicBezTo>
                    <a:cubicBezTo>
                      <a:pt x="6032" y="6898"/>
                      <a:pt x="6343" y="7404"/>
                      <a:pt x="6733" y="7910"/>
                    </a:cubicBezTo>
                    <a:cubicBezTo>
                      <a:pt x="7083" y="8377"/>
                      <a:pt x="7433" y="8805"/>
                      <a:pt x="7783" y="9155"/>
                    </a:cubicBezTo>
                    <a:cubicBezTo>
                      <a:pt x="8289" y="9739"/>
                      <a:pt x="8873" y="10323"/>
                      <a:pt x="9457" y="10867"/>
                    </a:cubicBezTo>
                    <a:cubicBezTo>
                      <a:pt x="9885" y="11218"/>
                      <a:pt x="10118" y="11412"/>
                      <a:pt x="10118" y="11412"/>
                    </a:cubicBezTo>
                    <a:cubicBezTo>
                      <a:pt x="10313" y="11607"/>
                      <a:pt x="10507" y="11724"/>
                      <a:pt x="10663" y="11840"/>
                    </a:cubicBezTo>
                    <a:lnTo>
                      <a:pt x="10429" y="11762"/>
                    </a:lnTo>
                    <a:cubicBezTo>
                      <a:pt x="10157" y="11685"/>
                      <a:pt x="9924" y="11646"/>
                      <a:pt x="9924" y="11646"/>
                    </a:cubicBezTo>
                    <a:cubicBezTo>
                      <a:pt x="8490" y="11373"/>
                      <a:pt x="7087" y="11249"/>
                      <a:pt x="5661" y="11249"/>
                    </a:cubicBezTo>
                    <a:cubicBezTo>
                      <a:pt x="5461" y="11249"/>
                      <a:pt x="5261" y="11252"/>
                      <a:pt x="5059" y="11257"/>
                    </a:cubicBezTo>
                    <a:cubicBezTo>
                      <a:pt x="4242" y="11257"/>
                      <a:pt x="3425" y="11334"/>
                      <a:pt x="2608" y="11490"/>
                    </a:cubicBezTo>
                    <a:cubicBezTo>
                      <a:pt x="1791" y="11607"/>
                      <a:pt x="1051" y="12035"/>
                      <a:pt x="468" y="12657"/>
                    </a:cubicBezTo>
                    <a:cubicBezTo>
                      <a:pt x="234" y="12969"/>
                      <a:pt x="39" y="13358"/>
                      <a:pt x="39" y="13786"/>
                    </a:cubicBezTo>
                    <a:cubicBezTo>
                      <a:pt x="1" y="14214"/>
                      <a:pt x="78" y="14603"/>
                      <a:pt x="195" y="14992"/>
                    </a:cubicBezTo>
                    <a:cubicBezTo>
                      <a:pt x="468" y="15693"/>
                      <a:pt x="896" y="16354"/>
                      <a:pt x="1440" y="16860"/>
                    </a:cubicBezTo>
                    <a:cubicBezTo>
                      <a:pt x="1985" y="17366"/>
                      <a:pt x="2569" y="17755"/>
                      <a:pt x="3269" y="18028"/>
                    </a:cubicBezTo>
                    <a:cubicBezTo>
                      <a:pt x="3853" y="18300"/>
                      <a:pt x="4515" y="18456"/>
                      <a:pt x="5215" y="18495"/>
                    </a:cubicBezTo>
                    <a:cubicBezTo>
                      <a:pt x="5413" y="18514"/>
                      <a:pt x="5612" y="18524"/>
                      <a:pt x="5809" y="18524"/>
                    </a:cubicBezTo>
                    <a:cubicBezTo>
                      <a:pt x="6776" y="18524"/>
                      <a:pt x="7728" y="18292"/>
                      <a:pt x="8600" y="17872"/>
                    </a:cubicBezTo>
                    <a:lnTo>
                      <a:pt x="10390" y="17094"/>
                    </a:lnTo>
                    <a:lnTo>
                      <a:pt x="10390" y="17094"/>
                    </a:lnTo>
                    <a:cubicBezTo>
                      <a:pt x="9457" y="18378"/>
                      <a:pt x="8834" y="19895"/>
                      <a:pt x="8600" y="21491"/>
                    </a:cubicBezTo>
                    <a:cubicBezTo>
                      <a:pt x="8406" y="22269"/>
                      <a:pt x="8445" y="23086"/>
                      <a:pt x="8639" y="23865"/>
                    </a:cubicBezTo>
                    <a:cubicBezTo>
                      <a:pt x="8756" y="24254"/>
                      <a:pt x="8912" y="24604"/>
                      <a:pt x="9106" y="24954"/>
                    </a:cubicBezTo>
                    <a:cubicBezTo>
                      <a:pt x="9301" y="25304"/>
                      <a:pt x="9495" y="25616"/>
                      <a:pt x="9729" y="25927"/>
                    </a:cubicBezTo>
                    <a:cubicBezTo>
                      <a:pt x="9962" y="26238"/>
                      <a:pt x="10235" y="26511"/>
                      <a:pt x="10546" y="26783"/>
                    </a:cubicBezTo>
                    <a:cubicBezTo>
                      <a:pt x="10857" y="26978"/>
                      <a:pt x="11208" y="27172"/>
                      <a:pt x="11597" y="27250"/>
                    </a:cubicBezTo>
                    <a:cubicBezTo>
                      <a:pt x="11838" y="27313"/>
                      <a:pt x="12083" y="27344"/>
                      <a:pt x="12326" y="27344"/>
                    </a:cubicBezTo>
                    <a:cubicBezTo>
                      <a:pt x="12831" y="27344"/>
                      <a:pt x="13330" y="27214"/>
                      <a:pt x="13776" y="26978"/>
                    </a:cubicBezTo>
                    <a:cubicBezTo>
                      <a:pt x="14399" y="26627"/>
                      <a:pt x="14904" y="26083"/>
                      <a:pt x="15216" y="25421"/>
                    </a:cubicBezTo>
                    <a:cubicBezTo>
                      <a:pt x="15488" y="24837"/>
                      <a:pt x="15644" y="24215"/>
                      <a:pt x="15683" y="23553"/>
                    </a:cubicBezTo>
                    <a:cubicBezTo>
                      <a:pt x="15838" y="21724"/>
                      <a:pt x="15799" y="19857"/>
                      <a:pt x="15527" y="18028"/>
                    </a:cubicBezTo>
                    <a:lnTo>
                      <a:pt x="15527" y="18028"/>
                    </a:lnTo>
                    <a:cubicBezTo>
                      <a:pt x="17045" y="18923"/>
                      <a:pt x="18679" y="19701"/>
                      <a:pt x="20352" y="20323"/>
                    </a:cubicBezTo>
                    <a:cubicBezTo>
                      <a:pt x="20755" y="20485"/>
                      <a:pt x="21195" y="20572"/>
                      <a:pt x="21647" y="20572"/>
                    </a:cubicBezTo>
                    <a:cubicBezTo>
                      <a:pt x="21850" y="20572"/>
                      <a:pt x="22054" y="20554"/>
                      <a:pt x="22259" y="20518"/>
                    </a:cubicBezTo>
                    <a:cubicBezTo>
                      <a:pt x="22609" y="20440"/>
                      <a:pt x="22882" y="20207"/>
                      <a:pt x="23076" y="19934"/>
                    </a:cubicBezTo>
                    <a:cubicBezTo>
                      <a:pt x="23193" y="19623"/>
                      <a:pt x="23193" y="19273"/>
                      <a:pt x="23115" y="18962"/>
                    </a:cubicBezTo>
                    <a:cubicBezTo>
                      <a:pt x="22998" y="18650"/>
                      <a:pt x="22882" y="18378"/>
                      <a:pt x="22726" y="18144"/>
                    </a:cubicBezTo>
                    <a:cubicBezTo>
                      <a:pt x="22570" y="17872"/>
                      <a:pt x="22415" y="17638"/>
                      <a:pt x="22220" y="17405"/>
                    </a:cubicBezTo>
                    <a:cubicBezTo>
                      <a:pt x="21909" y="16977"/>
                      <a:pt x="21520" y="16588"/>
                      <a:pt x="21131" y="16238"/>
                    </a:cubicBezTo>
                    <a:cubicBezTo>
                      <a:pt x="20391" y="15615"/>
                      <a:pt x="19613" y="15109"/>
                      <a:pt x="18757" y="14681"/>
                    </a:cubicBezTo>
                    <a:cubicBezTo>
                      <a:pt x="18134" y="14370"/>
                      <a:pt x="17589" y="14136"/>
                      <a:pt x="17084" y="13942"/>
                    </a:cubicBezTo>
                    <a:lnTo>
                      <a:pt x="17084" y="13942"/>
                    </a:lnTo>
                    <a:cubicBezTo>
                      <a:pt x="17297" y="13956"/>
                      <a:pt x="17511" y="13965"/>
                      <a:pt x="17723" y="13965"/>
                    </a:cubicBezTo>
                    <a:cubicBezTo>
                      <a:pt x="18089" y="13965"/>
                      <a:pt x="18450" y="13938"/>
                      <a:pt x="18796" y="13864"/>
                    </a:cubicBezTo>
                    <a:cubicBezTo>
                      <a:pt x="19496" y="13708"/>
                      <a:pt x="20158" y="13397"/>
                      <a:pt x="20703" y="12930"/>
                    </a:cubicBezTo>
                    <a:cubicBezTo>
                      <a:pt x="21247" y="12502"/>
                      <a:pt x="21714" y="11957"/>
                      <a:pt x="22103" y="11373"/>
                    </a:cubicBezTo>
                    <a:cubicBezTo>
                      <a:pt x="22493" y="10790"/>
                      <a:pt x="22804" y="10206"/>
                      <a:pt x="23076" y="9544"/>
                    </a:cubicBezTo>
                    <a:cubicBezTo>
                      <a:pt x="23310" y="8922"/>
                      <a:pt x="23427" y="8260"/>
                      <a:pt x="23388" y="7560"/>
                    </a:cubicBezTo>
                    <a:cubicBezTo>
                      <a:pt x="23349" y="6898"/>
                      <a:pt x="23115" y="6276"/>
                      <a:pt x="22648" y="5770"/>
                    </a:cubicBezTo>
                    <a:cubicBezTo>
                      <a:pt x="22009" y="5039"/>
                      <a:pt x="21108" y="4619"/>
                      <a:pt x="20169" y="4619"/>
                    </a:cubicBezTo>
                    <a:cubicBezTo>
                      <a:pt x="19907" y="4619"/>
                      <a:pt x="19643" y="4651"/>
                      <a:pt x="19380" y="4719"/>
                    </a:cubicBezTo>
                    <a:cubicBezTo>
                      <a:pt x="18835" y="4875"/>
                      <a:pt x="18368" y="5147"/>
                      <a:pt x="17979" y="5497"/>
                    </a:cubicBezTo>
                    <a:cubicBezTo>
                      <a:pt x="17628" y="5809"/>
                      <a:pt x="17278" y="6120"/>
                      <a:pt x="16967" y="6470"/>
                    </a:cubicBezTo>
                    <a:cubicBezTo>
                      <a:pt x="16344" y="7132"/>
                      <a:pt x="14165" y="9311"/>
                      <a:pt x="14165" y="9311"/>
                    </a:cubicBezTo>
                    <a:cubicBezTo>
                      <a:pt x="14126" y="8688"/>
                      <a:pt x="13815" y="7638"/>
                      <a:pt x="13698" y="6782"/>
                    </a:cubicBezTo>
                    <a:cubicBezTo>
                      <a:pt x="13465" y="5536"/>
                      <a:pt x="13037" y="4330"/>
                      <a:pt x="12453" y="3201"/>
                    </a:cubicBezTo>
                    <a:cubicBezTo>
                      <a:pt x="12064" y="2579"/>
                      <a:pt x="11636" y="1995"/>
                      <a:pt x="11169" y="1489"/>
                    </a:cubicBezTo>
                    <a:cubicBezTo>
                      <a:pt x="10624" y="944"/>
                      <a:pt x="10001" y="516"/>
                      <a:pt x="9301" y="205"/>
                    </a:cubicBezTo>
                    <a:cubicBezTo>
                      <a:pt x="9011" y="76"/>
                      <a:pt x="8694" y="1"/>
                      <a:pt x="83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30"/>
              <p:cNvSpPr/>
              <p:nvPr/>
            </p:nvSpPr>
            <p:spPr>
              <a:xfrm>
                <a:off x="3380250" y="3921525"/>
                <a:ext cx="25325" cy="2452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81" extrusionOk="0">
                    <a:moveTo>
                      <a:pt x="584" y="406"/>
                    </a:moveTo>
                    <a:cubicBezTo>
                      <a:pt x="623" y="445"/>
                      <a:pt x="623" y="445"/>
                      <a:pt x="623" y="484"/>
                    </a:cubicBezTo>
                    <a:cubicBezTo>
                      <a:pt x="623" y="523"/>
                      <a:pt x="623" y="523"/>
                      <a:pt x="623" y="562"/>
                    </a:cubicBezTo>
                    <a:lnTo>
                      <a:pt x="584" y="562"/>
                    </a:lnTo>
                    <a:cubicBezTo>
                      <a:pt x="545" y="562"/>
                      <a:pt x="507" y="562"/>
                      <a:pt x="468" y="523"/>
                    </a:cubicBezTo>
                    <a:cubicBezTo>
                      <a:pt x="468" y="523"/>
                      <a:pt x="468" y="484"/>
                      <a:pt x="468" y="484"/>
                    </a:cubicBezTo>
                    <a:cubicBezTo>
                      <a:pt x="507" y="445"/>
                      <a:pt x="507" y="406"/>
                      <a:pt x="545" y="406"/>
                    </a:cubicBezTo>
                    <a:close/>
                    <a:moveTo>
                      <a:pt x="614" y="1"/>
                    </a:moveTo>
                    <a:cubicBezTo>
                      <a:pt x="591" y="1"/>
                      <a:pt x="568" y="6"/>
                      <a:pt x="545" y="17"/>
                    </a:cubicBezTo>
                    <a:lnTo>
                      <a:pt x="507" y="17"/>
                    </a:lnTo>
                    <a:cubicBezTo>
                      <a:pt x="429" y="17"/>
                      <a:pt x="351" y="56"/>
                      <a:pt x="312" y="95"/>
                    </a:cubicBezTo>
                    <a:cubicBezTo>
                      <a:pt x="234" y="134"/>
                      <a:pt x="156" y="173"/>
                      <a:pt x="117" y="251"/>
                    </a:cubicBezTo>
                    <a:cubicBezTo>
                      <a:pt x="40" y="367"/>
                      <a:pt x="1" y="523"/>
                      <a:pt x="40" y="679"/>
                    </a:cubicBezTo>
                    <a:cubicBezTo>
                      <a:pt x="78" y="795"/>
                      <a:pt x="195" y="912"/>
                      <a:pt x="312" y="951"/>
                    </a:cubicBezTo>
                    <a:cubicBezTo>
                      <a:pt x="370" y="970"/>
                      <a:pt x="438" y="980"/>
                      <a:pt x="507" y="980"/>
                    </a:cubicBezTo>
                    <a:cubicBezTo>
                      <a:pt x="575" y="980"/>
                      <a:pt x="643" y="970"/>
                      <a:pt x="701" y="951"/>
                    </a:cubicBezTo>
                    <a:cubicBezTo>
                      <a:pt x="779" y="912"/>
                      <a:pt x="896" y="834"/>
                      <a:pt x="935" y="756"/>
                    </a:cubicBezTo>
                    <a:cubicBezTo>
                      <a:pt x="1012" y="679"/>
                      <a:pt x="1012" y="562"/>
                      <a:pt x="1012" y="484"/>
                    </a:cubicBezTo>
                    <a:cubicBezTo>
                      <a:pt x="1012" y="289"/>
                      <a:pt x="935" y="134"/>
                      <a:pt x="779" y="56"/>
                    </a:cubicBezTo>
                    <a:cubicBezTo>
                      <a:pt x="724" y="28"/>
                      <a:pt x="669" y="1"/>
                      <a:pt x="61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30"/>
              <p:cNvSpPr/>
              <p:nvPr/>
            </p:nvSpPr>
            <p:spPr>
              <a:xfrm>
                <a:off x="3414300" y="3988875"/>
                <a:ext cx="27275" cy="28100"/>
              </a:xfrm>
              <a:custGeom>
                <a:avLst/>
                <a:gdLst/>
                <a:ahLst/>
                <a:cxnLst/>
                <a:rect l="l" t="t" r="r" b="b"/>
                <a:pathLst>
                  <a:path w="1091" h="1124" extrusionOk="0">
                    <a:moveTo>
                      <a:pt x="545" y="358"/>
                    </a:moveTo>
                    <a:cubicBezTo>
                      <a:pt x="584" y="358"/>
                      <a:pt x="623" y="397"/>
                      <a:pt x="623" y="436"/>
                    </a:cubicBezTo>
                    <a:cubicBezTo>
                      <a:pt x="623" y="475"/>
                      <a:pt x="584" y="514"/>
                      <a:pt x="545" y="553"/>
                    </a:cubicBezTo>
                    <a:lnTo>
                      <a:pt x="468" y="553"/>
                    </a:lnTo>
                    <a:cubicBezTo>
                      <a:pt x="429" y="514"/>
                      <a:pt x="429" y="475"/>
                      <a:pt x="390" y="475"/>
                    </a:cubicBezTo>
                    <a:cubicBezTo>
                      <a:pt x="390" y="475"/>
                      <a:pt x="429" y="436"/>
                      <a:pt x="429" y="397"/>
                    </a:cubicBezTo>
                    <a:cubicBezTo>
                      <a:pt x="429" y="358"/>
                      <a:pt x="429" y="358"/>
                      <a:pt x="468" y="358"/>
                    </a:cubicBezTo>
                    <a:close/>
                    <a:moveTo>
                      <a:pt x="935" y="592"/>
                    </a:moveTo>
                    <a:cubicBezTo>
                      <a:pt x="935" y="592"/>
                      <a:pt x="935" y="631"/>
                      <a:pt x="935" y="631"/>
                    </a:cubicBezTo>
                    <a:cubicBezTo>
                      <a:pt x="922" y="657"/>
                      <a:pt x="909" y="683"/>
                      <a:pt x="896" y="707"/>
                    </a:cubicBezTo>
                    <a:lnTo>
                      <a:pt x="896" y="707"/>
                    </a:lnTo>
                    <a:cubicBezTo>
                      <a:pt x="897" y="669"/>
                      <a:pt x="935" y="630"/>
                      <a:pt x="935" y="592"/>
                    </a:cubicBezTo>
                    <a:close/>
                    <a:moveTo>
                      <a:pt x="892" y="714"/>
                    </a:moveTo>
                    <a:cubicBezTo>
                      <a:pt x="867" y="760"/>
                      <a:pt x="843" y="801"/>
                      <a:pt x="818" y="825"/>
                    </a:cubicBezTo>
                    <a:cubicBezTo>
                      <a:pt x="763" y="853"/>
                      <a:pt x="688" y="880"/>
                      <a:pt x="622" y="880"/>
                    </a:cubicBezTo>
                    <a:cubicBezTo>
                      <a:pt x="594" y="880"/>
                      <a:pt x="568" y="876"/>
                      <a:pt x="545" y="864"/>
                    </a:cubicBezTo>
                    <a:lnTo>
                      <a:pt x="584" y="864"/>
                    </a:lnTo>
                    <a:cubicBezTo>
                      <a:pt x="699" y="864"/>
                      <a:pt x="814" y="826"/>
                      <a:pt x="892" y="714"/>
                    </a:cubicBezTo>
                    <a:close/>
                    <a:moveTo>
                      <a:pt x="469" y="1"/>
                    </a:moveTo>
                    <a:cubicBezTo>
                      <a:pt x="302" y="1"/>
                      <a:pt x="146" y="106"/>
                      <a:pt x="78" y="242"/>
                    </a:cubicBezTo>
                    <a:cubicBezTo>
                      <a:pt x="1" y="397"/>
                      <a:pt x="1" y="592"/>
                      <a:pt x="78" y="747"/>
                    </a:cubicBezTo>
                    <a:cubicBezTo>
                      <a:pt x="117" y="864"/>
                      <a:pt x="234" y="981"/>
                      <a:pt x="351" y="1059"/>
                    </a:cubicBezTo>
                    <a:cubicBezTo>
                      <a:pt x="419" y="1104"/>
                      <a:pt x="501" y="1123"/>
                      <a:pt x="580" y="1123"/>
                    </a:cubicBezTo>
                    <a:cubicBezTo>
                      <a:pt x="637" y="1123"/>
                      <a:pt x="692" y="1114"/>
                      <a:pt x="740" y="1098"/>
                    </a:cubicBezTo>
                    <a:cubicBezTo>
                      <a:pt x="857" y="1020"/>
                      <a:pt x="935" y="942"/>
                      <a:pt x="1012" y="864"/>
                    </a:cubicBezTo>
                    <a:cubicBezTo>
                      <a:pt x="1051" y="786"/>
                      <a:pt x="1090" y="670"/>
                      <a:pt x="1090" y="592"/>
                    </a:cubicBezTo>
                    <a:cubicBezTo>
                      <a:pt x="1090" y="475"/>
                      <a:pt x="1051" y="397"/>
                      <a:pt x="1012" y="358"/>
                    </a:cubicBezTo>
                    <a:cubicBezTo>
                      <a:pt x="973" y="242"/>
                      <a:pt x="896" y="164"/>
                      <a:pt x="818" y="86"/>
                    </a:cubicBezTo>
                    <a:cubicBezTo>
                      <a:pt x="779" y="86"/>
                      <a:pt x="740" y="47"/>
                      <a:pt x="701" y="47"/>
                    </a:cubicBezTo>
                    <a:lnTo>
                      <a:pt x="740" y="86"/>
                    </a:lnTo>
                    <a:cubicBezTo>
                      <a:pt x="701" y="47"/>
                      <a:pt x="623" y="8"/>
                      <a:pt x="545" y="8"/>
                    </a:cubicBezTo>
                    <a:cubicBezTo>
                      <a:pt x="520" y="3"/>
                      <a:pt x="494" y="1"/>
                      <a:pt x="469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310;p30"/>
              <p:cNvSpPr/>
              <p:nvPr/>
            </p:nvSpPr>
            <p:spPr>
              <a:xfrm>
                <a:off x="3328700" y="3978600"/>
                <a:ext cx="24350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974" h="1003" extrusionOk="0">
                    <a:moveTo>
                      <a:pt x="545" y="302"/>
                    </a:moveTo>
                    <a:cubicBezTo>
                      <a:pt x="584" y="302"/>
                      <a:pt x="662" y="341"/>
                      <a:pt x="662" y="419"/>
                    </a:cubicBezTo>
                    <a:cubicBezTo>
                      <a:pt x="701" y="458"/>
                      <a:pt x="662" y="536"/>
                      <a:pt x="584" y="536"/>
                    </a:cubicBezTo>
                    <a:lnTo>
                      <a:pt x="467" y="536"/>
                    </a:lnTo>
                    <a:cubicBezTo>
                      <a:pt x="467" y="536"/>
                      <a:pt x="428" y="497"/>
                      <a:pt x="428" y="497"/>
                    </a:cubicBezTo>
                    <a:cubicBezTo>
                      <a:pt x="428" y="419"/>
                      <a:pt x="467" y="341"/>
                      <a:pt x="545" y="302"/>
                    </a:cubicBezTo>
                    <a:close/>
                    <a:moveTo>
                      <a:pt x="564" y="1"/>
                    </a:moveTo>
                    <a:cubicBezTo>
                      <a:pt x="516" y="1"/>
                      <a:pt x="467" y="10"/>
                      <a:pt x="428" y="30"/>
                    </a:cubicBezTo>
                    <a:cubicBezTo>
                      <a:pt x="0" y="225"/>
                      <a:pt x="39" y="808"/>
                      <a:pt x="467" y="1003"/>
                    </a:cubicBezTo>
                    <a:cubicBezTo>
                      <a:pt x="545" y="1003"/>
                      <a:pt x="623" y="1003"/>
                      <a:pt x="701" y="964"/>
                    </a:cubicBezTo>
                    <a:cubicBezTo>
                      <a:pt x="740" y="925"/>
                      <a:pt x="740" y="886"/>
                      <a:pt x="779" y="808"/>
                    </a:cubicBezTo>
                    <a:cubicBezTo>
                      <a:pt x="779" y="808"/>
                      <a:pt x="779" y="808"/>
                      <a:pt x="779" y="769"/>
                    </a:cubicBezTo>
                    <a:lnTo>
                      <a:pt x="817" y="769"/>
                    </a:lnTo>
                    <a:cubicBezTo>
                      <a:pt x="895" y="691"/>
                      <a:pt x="934" y="614"/>
                      <a:pt x="973" y="497"/>
                    </a:cubicBezTo>
                    <a:cubicBezTo>
                      <a:pt x="973" y="419"/>
                      <a:pt x="973" y="302"/>
                      <a:pt x="934" y="225"/>
                    </a:cubicBezTo>
                    <a:cubicBezTo>
                      <a:pt x="856" y="147"/>
                      <a:pt x="779" y="69"/>
                      <a:pt x="701" y="30"/>
                    </a:cubicBezTo>
                    <a:cubicBezTo>
                      <a:pt x="662" y="10"/>
                      <a:pt x="613" y="1"/>
                      <a:pt x="56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30"/>
              <p:cNvSpPr/>
              <p:nvPr/>
            </p:nvSpPr>
            <p:spPr>
              <a:xfrm>
                <a:off x="3368575" y="3864550"/>
                <a:ext cx="2337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913" extrusionOk="0">
                    <a:moveTo>
                      <a:pt x="584" y="311"/>
                    </a:moveTo>
                    <a:cubicBezTo>
                      <a:pt x="584" y="350"/>
                      <a:pt x="623" y="350"/>
                      <a:pt x="623" y="389"/>
                    </a:cubicBezTo>
                    <a:cubicBezTo>
                      <a:pt x="623" y="428"/>
                      <a:pt x="623" y="506"/>
                      <a:pt x="584" y="584"/>
                    </a:cubicBezTo>
                    <a:lnTo>
                      <a:pt x="507" y="584"/>
                    </a:lnTo>
                    <a:cubicBezTo>
                      <a:pt x="468" y="545"/>
                      <a:pt x="429" y="506"/>
                      <a:pt x="429" y="467"/>
                    </a:cubicBezTo>
                    <a:cubicBezTo>
                      <a:pt x="429" y="428"/>
                      <a:pt x="429" y="389"/>
                      <a:pt x="468" y="350"/>
                    </a:cubicBezTo>
                    <a:cubicBezTo>
                      <a:pt x="468" y="350"/>
                      <a:pt x="468" y="350"/>
                      <a:pt x="507" y="311"/>
                    </a:cubicBezTo>
                    <a:close/>
                    <a:moveTo>
                      <a:pt x="584" y="0"/>
                    </a:moveTo>
                    <a:cubicBezTo>
                      <a:pt x="390" y="0"/>
                      <a:pt x="234" y="39"/>
                      <a:pt x="117" y="195"/>
                    </a:cubicBezTo>
                    <a:cubicBezTo>
                      <a:pt x="40" y="311"/>
                      <a:pt x="1" y="467"/>
                      <a:pt x="40" y="623"/>
                    </a:cubicBezTo>
                    <a:cubicBezTo>
                      <a:pt x="79" y="739"/>
                      <a:pt x="195" y="856"/>
                      <a:pt x="312" y="895"/>
                    </a:cubicBezTo>
                    <a:cubicBezTo>
                      <a:pt x="338" y="908"/>
                      <a:pt x="364" y="912"/>
                      <a:pt x="388" y="912"/>
                    </a:cubicBezTo>
                    <a:cubicBezTo>
                      <a:pt x="437" y="912"/>
                      <a:pt x="481" y="895"/>
                      <a:pt x="507" y="895"/>
                    </a:cubicBezTo>
                    <a:lnTo>
                      <a:pt x="507" y="856"/>
                    </a:lnTo>
                    <a:lnTo>
                      <a:pt x="584" y="856"/>
                    </a:lnTo>
                    <a:cubicBezTo>
                      <a:pt x="662" y="856"/>
                      <a:pt x="779" y="778"/>
                      <a:pt x="818" y="701"/>
                    </a:cubicBezTo>
                    <a:cubicBezTo>
                      <a:pt x="896" y="623"/>
                      <a:pt x="935" y="545"/>
                      <a:pt x="935" y="428"/>
                    </a:cubicBezTo>
                    <a:cubicBezTo>
                      <a:pt x="935" y="350"/>
                      <a:pt x="896" y="311"/>
                      <a:pt x="896" y="273"/>
                    </a:cubicBezTo>
                    <a:cubicBezTo>
                      <a:pt x="818" y="156"/>
                      <a:pt x="701" y="39"/>
                      <a:pt x="584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30"/>
              <p:cNvSpPr/>
              <p:nvPr/>
            </p:nvSpPr>
            <p:spPr>
              <a:xfrm>
                <a:off x="3441550" y="3907600"/>
                <a:ext cx="23375" cy="2215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886" extrusionOk="0">
                    <a:moveTo>
                      <a:pt x="448" y="0"/>
                    </a:moveTo>
                    <a:cubicBezTo>
                      <a:pt x="389" y="0"/>
                      <a:pt x="331" y="10"/>
                      <a:pt x="273" y="29"/>
                    </a:cubicBezTo>
                    <a:cubicBezTo>
                      <a:pt x="195" y="68"/>
                      <a:pt x="117" y="107"/>
                      <a:pt x="39" y="185"/>
                    </a:cubicBezTo>
                    <a:cubicBezTo>
                      <a:pt x="0" y="263"/>
                      <a:pt x="0" y="341"/>
                      <a:pt x="0" y="457"/>
                    </a:cubicBezTo>
                    <a:cubicBezTo>
                      <a:pt x="0" y="535"/>
                      <a:pt x="39" y="613"/>
                      <a:pt x="78" y="691"/>
                    </a:cubicBezTo>
                    <a:cubicBezTo>
                      <a:pt x="156" y="808"/>
                      <a:pt x="312" y="846"/>
                      <a:pt x="467" y="885"/>
                    </a:cubicBezTo>
                    <a:cubicBezTo>
                      <a:pt x="584" y="846"/>
                      <a:pt x="701" y="808"/>
                      <a:pt x="778" y="730"/>
                    </a:cubicBezTo>
                    <a:cubicBezTo>
                      <a:pt x="895" y="652"/>
                      <a:pt x="934" y="496"/>
                      <a:pt x="895" y="379"/>
                    </a:cubicBezTo>
                    <a:cubicBezTo>
                      <a:pt x="895" y="302"/>
                      <a:pt x="817" y="224"/>
                      <a:pt x="740" y="185"/>
                    </a:cubicBezTo>
                    <a:cubicBezTo>
                      <a:pt x="701" y="107"/>
                      <a:pt x="662" y="68"/>
                      <a:pt x="623" y="29"/>
                    </a:cubicBezTo>
                    <a:cubicBezTo>
                      <a:pt x="564" y="10"/>
                      <a:pt x="506" y="0"/>
                      <a:pt x="448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30"/>
              <p:cNvSpPr/>
              <p:nvPr/>
            </p:nvSpPr>
            <p:spPr>
              <a:xfrm>
                <a:off x="3309225" y="3908200"/>
                <a:ext cx="22400" cy="21550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2" extrusionOk="0">
                    <a:moveTo>
                      <a:pt x="448" y="287"/>
                    </a:moveTo>
                    <a:cubicBezTo>
                      <a:pt x="478" y="287"/>
                      <a:pt x="507" y="297"/>
                      <a:pt x="546" y="317"/>
                    </a:cubicBezTo>
                    <a:cubicBezTo>
                      <a:pt x="546" y="355"/>
                      <a:pt x="546" y="394"/>
                      <a:pt x="546" y="433"/>
                    </a:cubicBezTo>
                    <a:cubicBezTo>
                      <a:pt x="507" y="472"/>
                      <a:pt x="468" y="472"/>
                      <a:pt x="468" y="511"/>
                    </a:cubicBezTo>
                    <a:lnTo>
                      <a:pt x="351" y="511"/>
                    </a:lnTo>
                    <a:cubicBezTo>
                      <a:pt x="312" y="472"/>
                      <a:pt x="273" y="433"/>
                      <a:pt x="273" y="394"/>
                    </a:cubicBezTo>
                    <a:cubicBezTo>
                      <a:pt x="273" y="355"/>
                      <a:pt x="312" y="317"/>
                      <a:pt x="351" y="317"/>
                    </a:cubicBezTo>
                    <a:cubicBezTo>
                      <a:pt x="390" y="297"/>
                      <a:pt x="419" y="287"/>
                      <a:pt x="448" y="287"/>
                    </a:cubicBezTo>
                    <a:close/>
                    <a:moveTo>
                      <a:pt x="369" y="0"/>
                    </a:moveTo>
                    <a:cubicBezTo>
                      <a:pt x="163" y="0"/>
                      <a:pt x="1" y="181"/>
                      <a:pt x="1" y="394"/>
                    </a:cubicBezTo>
                    <a:cubicBezTo>
                      <a:pt x="1" y="433"/>
                      <a:pt x="1" y="472"/>
                      <a:pt x="1" y="511"/>
                    </a:cubicBezTo>
                    <a:cubicBezTo>
                      <a:pt x="1" y="628"/>
                      <a:pt x="79" y="784"/>
                      <a:pt x="234" y="861"/>
                    </a:cubicBezTo>
                    <a:lnTo>
                      <a:pt x="468" y="861"/>
                    </a:lnTo>
                    <a:lnTo>
                      <a:pt x="468" y="822"/>
                    </a:lnTo>
                    <a:lnTo>
                      <a:pt x="585" y="822"/>
                    </a:lnTo>
                    <a:lnTo>
                      <a:pt x="701" y="784"/>
                    </a:lnTo>
                    <a:cubicBezTo>
                      <a:pt x="818" y="706"/>
                      <a:pt x="896" y="589"/>
                      <a:pt x="896" y="433"/>
                    </a:cubicBezTo>
                    <a:cubicBezTo>
                      <a:pt x="896" y="355"/>
                      <a:pt x="857" y="239"/>
                      <a:pt x="779" y="161"/>
                    </a:cubicBezTo>
                    <a:cubicBezTo>
                      <a:pt x="740" y="161"/>
                      <a:pt x="740" y="122"/>
                      <a:pt x="701" y="83"/>
                    </a:cubicBezTo>
                    <a:cubicBezTo>
                      <a:pt x="624" y="44"/>
                      <a:pt x="546" y="5"/>
                      <a:pt x="429" y="5"/>
                    </a:cubicBezTo>
                    <a:cubicBezTo>
                      <a:pt x="409" y="2"/>
                      <a:pt x="389" y="0"/>
                      <a:pt x="369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4" name="Google Shape;314;p30"/>
            <p:cNvGrpSpPr/>
            <p:nvPr/>
          </p:nvGrpSpPr>
          <p:grpSpPr>
            <a:xfrm>
              <a:off x="8319889" y="870976"/>
              <a:ext cx="635848" cy="612926"/>
              <a:chOff x="3762575" y="3653050"/>
              <a:chExt cx="496175" cy="478325"/>
            </a:xfrm>
          </p:grpSpPr>
          <p:sp>
            <p:nvSpPr>
              <p:cNvPr id="315" name="Google Shape;315;p30"/>
              <p:cNvSpPr/>
              <p:nvPr/>
            </p:nvSpPr>
            <p:spPr>
              <a:xfrm>
                <a:off x="3762575" y="3653050"/>
                <a:ext cx="496175" cy="478325"/>
              </a:xfrm>
              <a:custGeom>
                <a:avLst/>
                <a:gdLst/>
                <a:ahLst/>
                <a:cxnLst/>
                <a:rect l="l" t="t" r="r" b="b"/>
                <a:pathLst>
                  <a:path w="19847" h="19133" extrusionOk="0">
                    <a:moveTo>
                      <a:pt x="7519" y="1"/>
                    </a:moveTo>
                    <a:cubicBezTo>
                      <a:pt x="7371" y="1"/>
                      <a:pt x="7223" y="20"/>
                      <a:pt x="7083" y="55"/>
                    </a:cubicBezTo>
                    <a:cubicBezTo>
                      <a:pt x="6772" y="172"/>
                      <a:pt x="6460" y="327"/>
                      <a:pt x="6227" y="522"/>
                    </a:cubicBezTo>
                    <a:cubicBezTo>
                      <a:pt x="5760" y="911"/>
                      <a:pt x="5371" y="1417"/>
                      <a:pt x="5137" y="1962"/>
                    </a:cubicBezTo>
                    <a:cubicBezTo>
                      <a:pt x="4904" y="2506"/>
                      <a:pt x="4787" y="3090"/>
                      <a:pt x="4748" y="3635"/>
                    </a:cubicBezTo>
                    <a:cubicBezTo>
                      <a:pt x="4748" y="4180"/>
                      <a:pt x="4787" y="4724"/>
                      <a:pt x="4943" y="5230"/>
                    </a:cubicBezTo>
                    <a:cubicBezTo>
                      <a:pt x="5176" y="6164"/>
                      <a:pt x="5643" y="7020"/>
                      <a:pt x="6344" y="7682"/>
                    </a:cubicBezTo>
                    <a:lnTo>
                      <a:pt x="7394" y="8810"/>
                    </a:lnTo>
                    <a:cubicBezTo>
                      <a:pt x="6627" y="8595"/>
                      <a:pt x="5846" y="8482"/>
                      <a:pt x="5068" y="8482"/>
                    </a:cubicBezTo>
                    <a:cubicBezTo>
                      <a:pt x="4582" y="8482"/>
                      <a:pt x="4098" y="8526"/>
                      <a:pt x="3620" y="8616"/>
                    </a:cubicBezTo>
                    <a:cubicBezTo>
                      <a:pt x="2958" y="8733"/>
                      <a:pt x="2374" y="8966"/>
                      <a:pt x="1830" y="9316"/>
                    </a:cubicBezTo>
                    <a:cubicBezTo>
                      <a:pt x="1557" y="9511"/>
                      <a:pt x="1324" y="9705"/>
                      <a:pt x="1129" y="9978"/>
                    </a:cubicBezTo>
                    <a:cubicBezTo>
                      <a:pt x="935" y="10211"/>
                      <a:pt x="740" y="10445"/>
                      <a:pt x="545" y="10678"/>
                    </a:cubicBezTo>
                    <a:cubicBezTo>
                      <a:pt x="390" y="10951"/>
                      <a:pt x="234" y="11223"/>
                      <a:pt x="156" y="11534"/>
                    </a:cubicBezTo>
                    <a:cubicBezTo>
                      <a:pt x="40" y="11846"/>
                      <a:pt x="1" y="12157"/>
                      <a:pt x="40" y="12468"/>
                    </a:cubicBezTo>
                    <a:cubicBezTo>
                      <a:pt x="117" y="13052"/>
                      <a:pt x="390" y="13636"/>
                      <a:pt x="857" y="14064"/>
                    </a:cubicBezTo>
                    <a:cubicBezTo>
                      <a:pt x="1285" y="14414"/>
                      <a:pt x="1830" y="14647"/>
                      <a:pt x="2413" y="14686"/>
                    </a:cubicBezTo>
                    <a:cubicBezTo>
                      <a:pt x="2540" y="14696"/>
                      <a:pt x="2669" y="14701"/>
                      <a:pt x="2799" y="14701"/>
                    </a:cubicBezTo>
                    <a:cubicBezTo>
                      <a:pt x="3189" y="14701"/>
                      <a:pt x="3590" y="14657"/>
                      <a:pt x="3970" y="14570"/>
                    </a:cubicBezTo>
                    <a:cubicBezTo>
                      <a:pt x="5371" y="14180"/>
                      <a:pt x="6733" y="13636"/>
                      <a:pt x="8056" y="12935"/>
                    </a:cubicBezTo>
                    <a:lnTo>
                      <a:pt x="8056" y="12935"/>
                    </a:lnTo>
                    <a:cubicBezTo>
                      <a:pt x="7783" y="14336"/>
                      <a:pt x="7628" y="15737"/>
                      <a:pt x="7628" y="17177"/>
                    </a:cubicBezTo>
                    <a:cubicBezTo>
                      <a:pt x="7589" y="17722"/>
                      <a:pt x="7744" y="18227"/>
                      <a:pt x="8017" y="18694"/>
                    </a:cubicBezTo>
                    <a:cubicBezTo>
                      <a:pt x="8134" y="18928"/>
                      <a:pt x="8406" y="19084"/>
                      <a:pt x="8678" y="19122"/>
                    </a:cubicBezTo>
                    <a:cubicBezTo>
                      <a:pt x="8724" y="19129"/>
                      <a:pt x="8769" y="19132"/>
                      <a:pt x="8814" y="19132"/>
                    </a:cubicBezTo>
                    <a:cubicBezTo>
                      <a:pt x="9039" y="19132"/>
                      <a:pt x="9256" y="19051"/>
                      <a:pt x="9418" y="18889"/>
                    </a:cubicBezTo>
                    <a:cubicBezTo>
                      <a:pt x="9612" y="18733"/>
                      <a:pt x="9768" y="18578"/>
                      <a:pt x="9924" y="18422"/>
                    </a:cubicBezTo>
                    <a:cubicBezTo>
                      <a:pt x="10079" y="18227"/>
                      <a:pt x="10196" y="18033"/>
                      <a:pt x="10352" y="17838"/>
                    </a:cubicBezTo>
                    <a:cubicBezTo>
                      <a:pt x="10585" y="17488"/>
                      <a:pt x="10780" y="17099"/>
                      <a:pt x="10935" y="16710"/>
                    </a:cubicBezTo>
                    <a:cubicBezTo>
                      <a:pt x="11208" y="15970"/>
                      <a:pt x="11363" y="15270"/>
                      <a:pt x="11480" y="14492"/>
                    </a:cubicBezTo>
                    <a:cubicBezTo>
                      <a:pt x="11519" y="14025"/>
                      <a:pt x="11558" y="13519"/>
                      <a:pt x="11558" y="13052"/>
                    </a:cubicBezTo>
                    <a:cubicBezTo>
                      <a:pt x="11675" y="13480"/>
                      <a:pt x="11869" y="13908"/>
                      <a:pt x="12103" y="14297"/>
                    </a:cubicBezTo>
                    <a:cubicBezTo>
                      <a:pt x="12414" y="14803"/>
                      <a:pt x="12803" y="15192"/>
                      <a:pt x="13309" y="15503"/>
                    </a:cubicBezTo>
                    <a:cubicBezTo>
                      <a:pt x="13815" y="15776"/>
                      <a:pt x="14321" y="16009"/>
                      <a:pt x="14866" y="16126"/>
                    </a:cubicBezTo>
                    <a:cubicBezTo>
                      <a:pt x="15410" y="16243"/>
                      <a:pt x="15955" y="16321"/>
                      <a:pt x="16500" y="16360"/>
                    </a:cubicBezTo>
                    <a:cubicBezTo>
                      <a:pt x="17045" y="16360"/>
                      <a:pt x="17590" y="16282"/>
                      <a:pt x="18095" y="16048"/>
                    </a:cubicBezTo>
                    <a:cubicBezTo>
                      <a:pt x="18601" y="15854"/>
                      <a:pt x="18990" y="15465"/>
                      <a:pt x="19263" y="14998"/>
                    </a:cubicBezTo>
                    <a:cubicBezTo>
                      <a:pt x="19769" y="14142"/>
                      <a:pt x="19730" y="13013"/>
                      <a:pt x="19146" y="12196"/>
                    </a:cubicBezTo>
                    <a:cubicBezTo>
                      <a:pt x="18874" y="11846"/>
                      <a:pt x="18524" y="11573"/>
                      <a:pt x="18173" y="11379"/>
                    </a:cubicBezTo>
                    <a:cubicBezTo>
                      <a:pt x="17823" y="11184"/>
                      <a:pt x="17473" y="11028"/>
                      <a:pt x="17123" y="10873"/>
                    </a:cubicBezTo>
                    <a:cubicBezTo>
                      <a:pt x="16500" y="10600"/>
                      <a:pt x="14204" y="9550"/>
                      <a:pt x="14204" y="9550"/>
                    </a:cubicBezTo>
                    <a:cubicBezTo>
                      <a:pt x="14710" y="9355"/>
                      <a:pt x="15410" y="8810"/>
                      <a:pt x="15994" y="8499"/>
                    </a:cubicBezTo>
                    <a:cubicBezTo>
                      <a:pt x="16889" y="7993"/>
                      <a:pt x="17706" y="7332"/>
                      <a:pt x="18407" y="6553"/>
                    </a:cubicBezTo>
                    <a:cubicBezTo>
                      <a:pt x="18757" y="6125"/>
                      <a:pt x="19068" y="5619"/>
                      <a:pt x="19341" y="5114"/>
                    </a:cubicBezTo>
                    <a:cubicBezTo>
                      <a:pt x="19613" y="4569"/>
                      <a:pt x="19769" y="3985"/>
                      <a:pt x="19808" y="3362"/>
                    </a:cubicBezTo>
                    <a:cubicBezTo>
                      <a:pt x="19847" y="3051"/>
                      <a:pt x="19769" y="2740"/>
                      <a:pt x="19691" y="2467"/>
                    </a:cubicBezTo>
                    <a:cubicBezTo>
                      <a:pt x="19535" y="2156"/>
                      <a:pt x="19341" y="1884"/>
                      <a:pt x="19068" y="1689"/>
                    </a:cubicBezTo>
                    <a:cubicBezTo>
                      <a:pt x="18524" y="1417"/>
                      <a:pt x="17940" y="1261"/>
                      <a:pt x="17317" y="1261"/>
                    </a:cubicBezTo>
                    <a:cubicBezTo>
                      <a:pt x="17161" y="1240"/>
                      <a:pt x="17004" y="1231"/>
                      <a:pt x="16848" y="1231"/>
                    </a:cubicBezTo>
                    <a:cubicBezTo>
                      <a:pt x="16421" y="1231"/>
                      <a:pt x="15993" y="1303"/>
                      <a:pt x="15566" y="1417"/>
                    </a:cubicBezTo>
                    <a:cubicBezTo>
                      <a:pt x="15060" y="1572"/>
                      <a:pt x="14593" y="1923"/>
                      <a:pt x="14204" y="2312"/>
                    </a:cubicBezTo>
                    <a:cubicBezTo>
                      <a:pt x="13893" y="2701"/>
                      <a:pt x="13582" y="3090"/>
                      <a:pt x="13309" y="3518"/>
                    </a:cubicBezTo>
                    <a:cubicBezTo>
                      <a:pt x="13076" y="3907"/>
                      <a:pt x="12842" y="4296"/>
                      <a:pt x="12648" y="4647"/>
                    </a:cubicBezTo>
                    <a:cubicBezTo>
                      <a:pt x="12336" y="5191"/>
                      <a:pt x="12064" y="5775"/>
                      <a:pt x="11830" y="6359"/>
                    </a:cubicBezTo>
                    <a:cubicBezTo>
                      <a:pt x="11636" y="6787"/>
                      <a:pt x="11558" y="7020"/>
                      <a:pt x="11558" y="7020"/>
                    </a:cubicBezTo>
                    <a:cubicBezTo>
                      <a:pt x="11519" y="7215"/>
                      <a:pt x="11441" y="7409"/>
                      <a:pt x="11402" y="7565"/>
                    </a:cubicBezTo>
                    <a:lnTo>
                      <a:pt x="11402" y="7332"/>
                    </a:lnTo>
                    <a:cubicBezTo>
                      <a:pt x="11402" y="7098"/>
                      <a:pt x="11363" y="6904"/>
                      <a:pt x="11363" y="6904"/>
                    </a:cubicBezTo>
                    <a:cubicBezTo>
                      <a:pt x="11169" y="5619"/>
                      <a:pt x="10819" y="4374"/>
                      <a:pt x="10352" y="3168"/>
                    </a:cubicBezTo>
                    <a:cubicBezTo>
                      <a:pt x="10118" y="2545"/>
                      <a:pt x="9846" y="1962"/>
                      <a:pt x="9496" y="1378"/>
                    </a:cubicBezTo>
                    <a:cubicBezTo>
                      <a:pt x="9184" y="794"/>
                      <a:pt x="8678" y="366"/>
                      <a:pt x="8056" y="94"/>
                    </a:cubicBezTo>
                    <a:cubicBezTo>
                      <a:pt x="7884" y="29"/>
                      <a:pt x="7701" y="1"/>
                      <a:pt x="75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30"/>
              <p:cNvSpPr/>
              <p:nvPr/>
            </p:nvSpPr>
            <p:spPr>
              <a:xfrm>
                <a:off x="4023300" y="3908650"/>
                <a:ext cx="20450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783" extrusionOk="0">
                    <a:moveTo>
                      <a:pt x="351" y="337"/>
                    </a:moveTo>
                    <a:cubicBezTo>
                      <a:pt x="390" y="337"/>
                      <a:pt x="390" y="337"/>
                      <a:pt x="429" y="376"/>
                    </a:cubicBezTo>
                    <a:cubicBezTo>
                      <a:pt x="429" y="376"/>
                      <a:pt x="429" y="415"/>
                      <a:pt x="429" y="415"/>
                    </a:cubicBezTo>
                    <a:cubicBezTo>
                      <a:pt x="429" y="454"/>
                      <a:pt x="390" y="454"/>
                      <a:pt x="390" y="454"/>
                    </a:cubicBezTo>
                    <a:lnTo>
                      <a:pt x="312" y="454"/>
                    </a:lnTo>
                    <a:lnTo>
                      <a:pt x="351" y="415"/>
                    </a:lnTo>
                    <a:cubicBezTo>
                      <a:pt x="351" y="415"/>
                      <a:pt x="351" y="376"/>
                      <a:pt x="351" y="337"/>
                    </a:cubicBezTo>
                    <a:close/>
                    <a:moveTo>
                      <a:pt x="361" y="1"/>
                    </a:moveTo>
                    <a:cubicBezTo>
                      <a:pt x="293" y="1"/>
                      <a:pt x="225" y="19"/>
                      <a:pt x="156" y="65"/>
                    </a:cubicBezTo>
                    <a:cubicBezTo>
                      <a:pt x="78" y="143"/>
                      <a:pt x="1" y="260"/>
                      <a:pt x="1" y="376"/>
                    </a:cubicBezTo>
                    <a:cubicBezTo>
                      <a:pt x="1" y="454"/>
                      <a:pt x="39" y="532"/>
                      <a:pt x="78" y="649"/>
                    </a:cubicBezTo>
                    <a:cubicBezTo>
                      <a:pt x="156" y="688"/>
                      <a:pt x="234" y="766"/>
                      <a:pt x="312" y="766"/>
                    </a:cubicBezTo>
                    <a:cubicBezTo>
                      <a:pt x="338" y="778"/>
                      <a:pt x="364" y="783"/>
                      <a:pt x="390" y="783"/>
                    </a:cubicBezTo>
                    <a:cubicBezTo>
                      <a:pt x="442" y="783"/>
                      <a:pt x="493" y="766"/>
                      <a:pt x="545" y="766"/>
                    </a:cubicBezTo>
                    <a:cubicBezTo>
                      <a:pt x="701" y="688"/>
                      <a:pt x="779" y="571"/>
                      <a:pt x="818" y="454"/>
                    </a:cubicBezTo>
                    <a:cubicBezTo>
                      <a:pt x="818" y="376"/>
                      <a:pt x="818" y="337"/>
                      <a:pt x="779" y="299"/>
                    </a:cubicBezTo>
                    <a:lnTo>
                      <a:pt x="740" y="260"/>
                    </a:lnTo>
                    <a:cubicBezTo>
                      <a:pt x="740" y="182"/>
                      <a:pt x="701" y="143"/>
                      <a:pt x="662" y="104"/>
                    </a:cubicBezTo>
                    <a:cubicBezTo>
                      <a:pt x="623" y="65"/>
                      <a:pt x="545" y="26"/>
                      <a:pt x="506" y="26"/>
                    </a:cubicBezTo>
                    <a:cubicBezTo>
                      <a:pt x="458" y="10"/>
                      <a:pt x="410" y="1"/>
                      <a:pt x="36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30"/>
              <p:cNvSpPr/>
              <p:nvPr/>
            </p:nvSpPr>
            <p:spPr>
              <a:xfrm>
                <a:off x="3979525" y="3952675"/>
                <a:ext cx="22400" cy="21575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3" extrusionOk="0">
                    <a:moveTo>
                      <a:pt x="545" y="250"/>
                    </a:moveTo>
                    <a:cubicBezTo>
                      <a:pt x="584" y="289"/>
                      <a:pt x="584" y="289"/>
                      <a:pt x="584" y="328"/>
                    </a:cubicBezTo>
                    <a:cubicBezTo>
                      <a:pt x="584" y="366"/>
                      <a:pt x="584" y="405"/>
                      <a:pt x="545" y="405"/>
                    </a:cubicBezTo>
                    <a:lnTo>
                      <a:pt x="467" y="405"/>
                    </a:lnTo>
                    <a:cubicBezTo>
                      <a:pt x="428" y="366"/>
                      <a:pt x="428" y="328"/>
                      <a:pt x="467" y="328"/>
                    </a:cubicBezTo>
                    <a:cubicBezTo>
                      <a:pt x="467" y="289"/>
                      <a:pt x="467" y="289"/>
                      <a:pt x="506" y="250"/>
                    </a:cubicBezTo>
                    <a:close/>
                    <a:moveTo>
                      <a:pt x="203" y="537"/>
                    </a:moveTo>
                    <a:cubicBezTo>
                      <a:pt x="214" y="557"/>
                      <a:pt x="227" y="576"/>
                      <a:pt x="242" y="594"/>
                    </a:cubicBezTo>
                    <a:lnTo>
                      <a:pt x="242" y="594"/>
                    </a:lnTo>
                    <a:cubicBezTo>
                      <a:pt x="224" y="578"/>
                      <a:pt x="211" y="560"/>
                      <a:pt x="203" y="537"/>
                    </a:cubicBezTo>
                    <a:close/>
                    <a:moveTo>
                      <a:pt x="451" y="1"/>
                    </a:moveTo>
                    <a:cubicBezTo>
                      <a:pt x="366" y="1"/>
                      <a:pt x="280" y="37"/>
                      <a:pt x="195" y="94"/>
                    </a:cubicBezTo>
                    <a:cubicBezTo>
                      <a:pt x="117" y="172"/>
                      <a:pt x="39" y="289"/>
                      <a:pt x="39" y="405"/>
                    </a:cubicBezTo>
                    <a:cubicBezTo>
                      <a:pt x="0" y="522"/>
                      <a:pt x="39" y="600"/>
                      <a:pt x="117" y="678"/>
                    </a:cubicBezTo>
                    <a:cubicBezTo>
                      <a:pt x="156" y="756"/>
                      <a:pt x="234" y="795"/>
                      <a:pt x="351" y="833"/>
                    </a:cubicBezTo>
                    <a:cubicBezTo>
                      <a:pt x="390" y="853"/>
                      <a:pt x="428" y="863"/>
                      <a:pt x="467" y="863"/>
                    </a:cubicBezTo>
                    <a:cubicBezTo>
                      <a:pt x="506" y="863"/>
                      <a:pt x="545" y="853"/>
                      <a:pt x="584" y="833"/>
                    </a:cubicBezTo>
                    <a:cubicBezTo>
                      <a:pt x="623" y="795"/>
                      <a:pt x="701" y="756"/>
                      <a:pt x="740" y="717"/>
                    </a:cubicBezTo>
                    <a:cubicBezTo>
                      <a:pt x="818" y="678"/>
                      <a:pt x="857" y="600"/>
                      <a:pt x="857" y="483"/>
                    </a:cubicBezTo>
                    <a:cubicBezTo>
                      <a:pt x="857" y="483"/>
                      <a:pt x="857" y="467"/>
                      <a:pt x="857" y="444"/>
                    </a:cubicBezTo>
                    <a:cubicBezTo>
                      <a:pt x="895" y="405"/>
                      <a:pt x="895" y="328"/>
                      <a:pt x="857" y="289"/>
                    </a:cubicBezTo>
                    <a:cubicBezTo>
                      <a:pt x="818" y="133"/>
                      <a:pt x="701" y="16"/>
                      <a:pt x="545" y="16"/>
                    </a:cubicBezTo>
                    <a:cubicBezTo>
                      <a:pt x="514" y="6"/>
                      <a:pt x="483" y="1"/>
                      <a:pt x="45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30"/>
              <p:cNvSpPr/>
              <p:nvPr/>
            </p:nvSpPr>
            <p:spPr>
              <a:xfrm>
                <a:off x="3964925" y="3885675"/>
                <a:ext cx="21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89" extrusionOk="0">
                    <a:moveTo>
                      <a:pt x="468" y="284"/>
                    </a:moveTo>
                    <a:cubicBezTo>
                      <a:pt x="507" y="284"/>
                      <a:pt x="545" y="284"/>
                      <a:pt x="584" y="323"/>
                    </a:cubicBezTo>
                    <a:cubicBezTo>
                      <a:pt x="623" y="323"/>
                      <a:pt x="584" y="400"/>
                      <a:pt x="545" y="439"/>
                    </a:cubicBezTo>
                    <a:cubicBezTo>
                      <a:pt x="526" y="459"/>
                      <a:pt x="507" y="468"/>
                      <a:pt x="487" y="468"/>
                    </a:cubicBezTo>
                    <a:cubicBezTo>
                      <a:pt x="468" y="468"/>
                      <a:pt x="448" y="459"/>
                      <a:pt x="429" y="439"/>
                    </a:cubicBezTo>
                    <a:cubicBezTo>
                      <a:pt x="429" y="439"/>
                      <a:pt x="429" y="400"/>
                      <a:pt x="429" y="400"/>
                    </a:cubicBezTo>
                    <a:lnTo>
                      <a:pt x="429" y="361"/>
                    </a:lnTo>
                    <a:cubicBezTo>
                      <a:pt x="429" y="323"/>
                      <a:pt x="468" y="323"/>
                      <a:pt x="468" y="284"/>
                    </a:cubicBezTo>
                    <a:close/>
                    <a:moveTo>
                      <a:pt x="472" y="1"/>
                    </a:moveTo>
                    <a:cubicBezTo>
                      <a:pt x="446" y="1"/>
                      <a:pt x="418" y="4"/>
                      <a:pt x="390" y="11"/>
                    </a:cubicBezTo>
                    <a:cubicBezTo>
                      <a:pt x="195" y="11"/>
                      <a:pt x="1" y="206"/>
                      <a:pt x="1" y="439"/>
                    </a:cubicBezTo>
                    <a:cubicBezTo>
                      <a:pt x="40" y="517"/>
                      <a:pt x="79" y="556"/>
                      <a:pt x="156" y="595"/>
                    </a:cubicBezTo>
                    <a:cubicBezTo>
                      <a:pt x="195" y="634"/>
                      <a:pt x="234" y="634"/>
                      <a:pt x="273" y="634"/>
                    </a:cubicBezTo>
                    <a:lnTo>
                      <a:pt x="312" y="634"/>
                    </a:lnTo>
                    <a:cubicBezTo>
                      <a:pt x="367" y="661"/>
                      <a:pt x="422" y="689"/>
                      <a:pt x="477" y="689"/>
                    </a:cubicBezTo>
                    <a:cubicBezTo>
                      <a:pt x="500" y="689"/>
                      <a:pt x="523" y="684"/>
                      <a:pt x="545" y="673"/>
                    </a:cubicBezTo>
                    <a:cubicBezTo>
                      <a:pt x="623" y="673"/>
                      <a:pt x="701" y="634"/>
                      <a:pt x="740" y="556"/>
                    </a:cubicBezTo>
                    <a:cubicBezTo>
                      <a:pt x="857" y="439"/>
                      <a:pt x="857" y="245"/>
                      <a:pt x="740" y="128"/>
                    </a:cubicBezTo>
                    <a:cubicBezTo>
                      <a:pt x="677" y="64"/>
                      <a:pt x="587" y="1"/>
                      <a:pt x="472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30"/>
              <p:cNvSpPr/>
              <p:nvPr/>
            </p:nvSpPr>
            <p:spPr>
              <a:xfrm>
                <a:off x="4063175" y="3883625"/>
                <a:ext cx="195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716" extrusionOk="0">
                    <a:moveTo>
                      <a:pt x="487" y="298"/>
                    </a:moveTo>
                    <a:cubicBezTo>
                      <a:pt x="497" y="298"/>
                      <a:pt x="507" y="307"/>
                      <a:pt x="507" y="327"/>
                    </a:cubicBezTo>
                    <a:lnTo>
                      <a:pt x="546" y="327"/>
                    </a:lnTo>
                    <a:cubicBezTo>
                      <a:pt x="546" y="366"/>
                      <a:pt x="546" y="366"/>
                      <a:pt x="546" y="366"/>
                    </a:cubicBezTo>
                    <a:cubicBezTo>
                      <a:pt x="546" y="366"/>
                      <a:pt x="546" y="405"/>
                      <a:pt x="546" y="405"/>
                    </a:cubicBezTo>
                    <a:cubicBezTo>
                      <a:pt x="468" y="443"/>
                      <a:pt x="429" y="443"/>
                      <a:pt x="351" y="443"/>
                    </a:cubicBezTo>
                    <a:cubicBezTo>
                      <a:pt x="351" y="443"/>
                      <a:pt x="312" y="405"/>
                      <a:pt x="312" y="405"/>
                    </a:cubicBezTo>
                    <a:cubicBezTo>
                      <a:pt x="312" y="366"/>
                      <a:pt x="351" y="327"/>
                      <a:pt x="390" y="327"/>
                    </a:cubicBezTo>
                    <a:cubicBezTo>
                      <a:pt x="390" y="307"/>
                      <a:pt x="400" y="298"/>
                      <a:pt x="414" y="298"/>
                    </a:cubicBezTo>
                    <a:cubicBezTo>
                      <a:pt x="429" y="298"/>
                      <a:pt x="448" y="307"/>
                      <a:pt x="468" y="327"/>
                    </a:cubicBezTo>
                    <a:cubicBezTo>
                      <a:pt x="468" y="307"/>
                      <a:pt x="478" y="298"/>
                      <a:pt x="487" y="298"/>
                    </a:cubicBezTo>
                    <a:close/>
                    <a:moveTo>
                      <a:pt x="413" y="0"/>
                    </a:moveTo>
                    <a:cubicBezTo>
                      <a:pt x="328" y="0"/>
                      <a:pt x="242" y="36"/>
                      <a:pt x="157" y="93"/>
                    </a:cubicBezTo>
                    <a:cubicBezTo>
                      <a:pt x="79" y="132"/>
                      <a:pt x="1" y="249"/>
                      <a:pt x="40" y="366"/>
                    </a:cubicBezTo>
                    <a:cubicBezTo>
                      <a:pt x="40" y="443"/>
                      <a:pt x="40" y="482"/>
                      <a:pt x="79" y="521"/>
                    </a:cubicBezTo>
                    <a:lnTo>
                      <a:pt x="118" y="521"/>
                    </a:lnTo>
                    <a:cubicBezTo>
                      <a:pt x="157" y="599"/>
                      <a:pt x="234" y="677"/>
                      <a:pt x="312" y="716"/>
                    </a:cubicBezTo>
                    <a:lnTo>
                      <a:pt x="546" y="716"/>
                    </a:lnTo>
                    <a:cubicBezTo>
                      <a:pt x="585" y="677"/>
                      <a:pt x="624" y="677"/>
                      <a:pt x="663" y="638"/>
                    </a:cubicBezTo>
                    <a:cubicBezTo>
                      <a:pt x="740" y="560"/>
                      <a:pt x="779" y="443"/>
                      <a:pt x="779" y="327"/>
                    </a:cubicBezTo>
                    <a:cubicBezTo>
                      <a:pt x="740" y="171"/>
                      <a:pt x="624" y="54"/>
                      <a:pt x="507" y="15"/>
                    </a:cubicBezTo>
                    <a:cubicBezTo>
                      <a:pt x="476" y="5"/>
                      <a:pt x="444" y="0"/>
                      <a:pt x="413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30"/>
              <p:cNvSpPr/>
              <p:nvPr/>
            </p:nvSpPr>
            <p:spPr>
              <a:xfrm>
                <a:off x="4051525" y="3949775"/>
                <a:ext cx="18500" cy="1840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36" extrusionOk="0">
                    <a:moveTo>
                      <a:pt x="358" y="1"/>
                    </a:moveTo>
                    <a:cubicBezTo>
                      <a:pt x="255" y="1"/>
                      <a:pt x="175" y="45"/>
                      <a:pt x="117" y="132"/>
                    </a:cubicBezTo>
                    <a:cubicBezTo>
                      <a:pt x="0" y="327"/>
                      <a:pt x="39" y="599"/>
                      <a:pt x="272" y="716"/>
                    </a:cubicBezTo>
                    <a:lnTo>
                      <a:pt x="272" y="677"/>
                    </a:lnTo>
                    <a:cubicBezTo>
                      <a:pt x="311" y="716"/>
                      <a:pt x="360" y="735"/>
                      <a:pt x="409" y="735"/>
                    </a:cubicBezTo>
                    <a:cubicBezTo>
                      <a:pt x="457" y="735"/>
                      <a:pt x="506" y="716"/>
                      <a:pt x="545" y="677"/>
                    </a:cubicBezTo>
                    <a:cubicBezTo>
                      <a:pt x="584" y="638"/>
                      <a:pt x="623" y="599"/>
                      <a:pt x="662" y="521"/>
                    </a:cubicBezTo>
                    <a:cubicBezTo>
                      <a:pt x="700" y="482"/>
                      <a:pt x="700" y="444"/>
                      <a:pt x="739" y="366"/>
                    </a:cubicBezTo>
                    <a:cubicBezTo>
                      <a:pt x="739" y="288"/>
                      <a:pt x="739" y="210"/>
                      <a:pt x="662" y="132"/>
                    </a:cubicBezTo>
                    <a:cubicBezTo>
                      <a:pt x="623" y="54"/>
                      <a:pt x="545" y="16"/>
                      <a:pt x="467" y="16"/>
                    </a:cubicBezTo>
                    <a:cubicBezTo>
                      <a:pt x="428" y="6"/>
                      <a:pt x="392" y="1"/>
                      <a:pt x="358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30"/>
              <p:cNvSpPr/>
              <p:nvPr/>
            </p:nvSpPr>
            <p:spPr>
              <a:xfrm>
                <a:off x="4015525" y="3849950"/>
                <a:ext cx="185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7" extrusionOk="0">
                    <a:moveTo>
                      <a:pt x="379" y="179"/>
                    </a:moveTo>
                    <a:cubicBezTo>
                      <a:pt x="432" y="179"/>
                      <a:pt x="479" y="206"/>
                      <a:pt x="506" y="234"/>
                    </a:cubicBezTo>
                    <a:lnTo>
                      <a:pt x="467" y="234"/>
                    </a:lnTo>
                    <a:cubicBezTo>
                      <a:pt x="467" y="273"/>
                      <a:pt x="467" y="351"/>
                      <a:pt x="467" y="390"/>
                    </a:cubicBezTo>
                    <a:cubicBezTo>
                      <a:pt x="428" y="390"/>
                      <a:pt x="389" y="428"/>
                      <a:pt x="350" y="428"/>
                    </a:cubicBezTo>
                    <a:cubicBezTo>
                      <a:pt x="350" y="390"/>
                      <a:pt x="312" y="390"/>
                      <a:pt x="273" y="390"/>
                    </a:cubicBezTo>
                    <a:cubicBezTo>
                      <a:pt x="273" y="351"/>
                      <a:pt x="273" y="312"/>
                      <a:pt x="273" y="312"/>
                    </a:cubicBezTo>
                    <a:cubicBezTo>
                      <a:pt x="312" y="273"/>
                      <a:pt x="312" y="234"/>
                      <a:pt x="312" y="195"/>
                    </a:cubicBezTo>
                    <a:cubicBezTo>
                      <a:pt x="334" y="184"/>
                      <a:pt x="357" y="179"/>
                      <a:pt x="379" y="179"/>
                    </a:cubicBezTo>
                    <a:close/>
                    <a:moveTo>
                      <a:pt x="273" y="0"/>
                    </a:moveTo>
                    <a:cubicBezTo>
                      <a:pt x="273" y="0"/>
                      <a:pt x="234" y="39"/>
                      <a:pt x="195" y="39"/>
                    </a:cubicBezTo>
                    <a:cubicBezTo>
                      <a:pt x="78" y="78"/>
                      <a:pt x="0" y="195"/>
                      <a:pt x="0" y="312"/>
                    </a:cubicBezTo>
                    <a:cubicBezTo>
                      <a:pt x="0" y="390"/>
                      <a:pt x="39" y="428"/>
                      <a:pt x="78" y="467"/>
                    </a:cubicBezTo>
                    <a:lnTo>
                      <a:pt x="78" y="506"/>
                    </a:lnTo>
                    <a:cubicBezTo>
                      <a:pt x="78" y="506"/>
                      <a:pt x="117" y="545"/>
                      <a:pt x="117" y="584"/>
                    </a:cubicBezTo>
                    <a:cubicBezTo>
                      <a:pt x="156" y="584"/>
                      <a:pt x="156" y="623"/>
                      <a:pt x="195" y="623"/>
                    </a:cubicBezTo>
                    <a:cubicBezTo>
                      <a:pt x="252" y="680"/>
                      <a:pt x="330" y="716"/>
                      <a:pt x="413" y="716"/>
                    </a:cubicBezTo>
                    <a:cubicBezTo>
                      <a:pt x="444" y="716"/>
                      <a:pt x="475" y="711"/>
                      <a:pt x="506" y="701"/>
                    </a:cubicBezTo>
                    <a:cubicBezTo>
                      <a:pt x="545" y="662"/>
                      <a:pt x="623" y="584"/>
                      <a:pt x="662" y="506"/>
                    </a:cubicBezTo>
                    <a:cubicBezTo>
                      <a:pt x="662" y="506"/>
                      <a:pt x="701" y="467"/>
                      <a:pt x="701" y="467"/>
                    </a:cubicBezTo>
                    <a:cubicBezTo>
                      <a:pt x="740" y="390"/>
                      <a:pt x="740" y="312"/>
                      <a:pt x="701" y="234"/>
                    </a:cubicBezTo>
                    <a:cubicBezTo>
                      <a:pt x="662" y="117"/>
                      <a:pt x="623" y="39"/>
                      <a:pt x="506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22" name="Google Shape;322;p30"/>
          <p:cNvGrpSpPr/>
          <p:nvPr/>
        </p:nvGrpSpPr>
        <p:grpSpPr>
          <a:xfrm>
            <a:off x="1615076" y="5091299"/>
            <a:ext cx="1178985" cy="1376249"/>
            <a:chOff x="7862735" y="208021"/>
            <a:chExt cx="1093002" cy="1275881"/>
          </a:xfrm>
        </p:grpSpPr>
        <p:grpSp>
          <p:nvGrpSpPr>
            <p:cNvPr id="323" name="Google Shape;323;p30"/>
            <p:cNvGrpSpPr/>
            <p:nvPr/>
          </p:nvGrpSpPr>
          <p:grpSpPr>
            <a:xfrm>
              <a:off x="7862735" y="208021"/>
              <a:ext cx="568046" cy="662955"/>
              <a:chOff x="3043650" y="3588975"/>
              <a:chExt cx="585675" cy="683600"/>
            </a:xfrm>
          </p:grpSpPr>
          <p:sp>
            <p:nvSpPr>
              <p:cNvPr id="324" name="Google Shape;324;p30"/>
              <p:cNvSpPr/>
              <p:nvPr/>
            </p:nvSpPr>
            <p:spPr>
              <a:xfrm>
                <a:off x="3043650" y="3588975"/>
                <a:ext cx="585675" cy="683600"/>
              </a:xfrm>
              <a:custGeom>
                <a:avLst/>
                <a:gdLst/>
                <a:ahLst/>
                <a:cxnLst/>
                <a:rect l="l" t="t" r="r" b="b"/>
                <a:pathLst>
                  <a:path w="23427" h="27344" extrusionOk="0">
                    <a:moveTo>
                      <a:pt x="8373" y="1"/>
                    </a:moveTo>
                    <a:cubicBezTo>
                      <a:pt x="8306" y="1"/>
                      <a:pt x="8239" y="4"/>
                      <a:pt x="8172" y="11"/>
                    </a:cubicBezTo>
                    <a:cubicBezTo>
                      <a:pt x="7744" y="11"/>
                      <a:pt x="7355" y="127"/>
                      <a:pt x="7044" y="361"/>
                    </a:cubicBezTo>
                    <a:cubicBezTo>
                      <a:pt x="6460" y="867"/>
                      <a:pt x="6032" y="1528"/>
                      <a:pt x="5760" y="2268"/>
                    </a:cubicBezTo>
                    <a:cubicBezTo>
                      <a:pt x="5448" y="2929"/>
                      <a:pt x="5254" y="3630"/>
                      <a:pt x="5215" y="4369"/>
                    </a:cubicBezTo>
                    <a:cubicBezTo>
                      <a:pt x="5215" y="5069"/>
                      <a:pt x="5371" y="5731"/>
                      <a:pt x="5721" y="6353"/>
                    </a:cubicBezTo>
                    <a:cubicBezTo>
                      <a:pt x="6032" y="6898"/>
                      <a:pt x="6343" y="7404"/>
                      <a:pt x="6733" y="7910"/>
                    </a:cubicBezTo>
                    <a:cubicBezTo>
                      <a:pt x="7083" y="8377"/>
                      <a:pt x="7433" y="8805"/>
                      <a:pt x="7783" y="9155"/>
                    </a:cubicBezTo>
                    <a:cubicBezTo>
                      <a:pt x="8289" y="9739"/>
                      <a:pt x="8873" y="10323"/>
                      <a:pt x="9457" y="10867"/>
                    </a:cubicBezTo>
                    <a:cubicBezTo>
                      <a:pt x="9885" y="11218"/>
                      <a:pt x="10118" y="11412"/>
                      <a:pt x="10118" y="11412"/>
                    </a:cubicBezTo>
                    <a:cubicBezTo>
                      <a:pt x="10313" y="11607"/>
                      <a:pt x="10507" y="11724"/>
                      <a:pt x="10663" y="11840"/>
                    </a:cubicBezTo>
                    <a:lnTo>
                      <a:pt x="10429" y="11762"/>
                    </a:lnTo>
                    <a:cubicBezTo>
                      <a:pt x="10157" y="11685"/>
                      <a:pt x="9924" y="11646"/>
                      <a:pt x="9924" y="11646"/>
                    </a:cubicBezTo>
                    <a:cubicBezTo>
                      <a:pt x="8490" y="11373"/>
                      <a:pt x="7087" y="11249"/>
                      <a:pt x="5661" y="11249"/>
                    </a:cubicBezTo>
                    <a:cubicBezTo>
                      <a:pt x="5461" y="11249"/>
                      <a:pt x="5261" y="11252"/>
                      <a:pt x="5059" y="11257"/>
                    </a:cubicBezTo>
                    <a:cubicBezTo>
                      <a:pt x="4242" y="11257"/>
                      <a:pt x="3425" y="11334"/>
                      <a:pt x="2608" y="11490"/>
                    </a:cubicBezTo>
                    <a:cubicBezTo>
                      <a:pt x="1791" y="11607"/>
                      <a:pt x="1051" y="12035"/>
                      <a:pt x="468" y="12657"/>
                    </a:cubicBezTo>
                    <a:cubicBezTo>
                      <a:pt x="234" y="12969"/>
                      <a:pt x="39" y="13358"/>
                      <a:pt x="39" y="13786"/>
                    </a:cubicBezTo>
                    <a:cubicBezTo>
                      <a:pt x="1" y="14214"/>
                      <a:pt x="78" y="14603"/>
                      <a:pt x="195" y="14992"/>
                    </a:cubicBezTo>
                    <a:cubicBezTo>
                      <a:pt x="468" y="15693"/>
                      <a:pt x="896" y="16354"/>
                      <a:pt x="1440" y="16860"/>
                    </a:cubicBezTo>
                    <a:cubicBezTo>
                      <a:pt x="1985" y="17366"/>
                      <a:pt x="2569" y="17755"/>
                      <a:pt x="3269" y="18028"/>
                    </a:cubicBezTo>
                    <a:cubicBezTo>
                      <a:pt x="3853" y="18300"/>
                      <a:pt x="4515" y="18456"/>
                      <a:pt x="5215" y="18495"/>
                    </a:cubicBezTo>
                    <a:cubicBezTo>
                      <a:pt x="5413" y="18514"/>
                      <a:pt x="5612" y="18524"/>
                      <a:pt x="5809" y="18524"/>
                    </a:cubicBezTo>
                    <a:cubicBezTo>
                      <a:pt x="6776" y="18524"/>
                      <a:pt x="7728" y="18292"/>
                      <a:pt x="8600" y="17872"/>
                    </a:cubicBezTo>
                    <a:lnTo>
                      <a:pt x="10390" y="17094"/>
                    </a:lnTo>
                    <a:lnTo>
                      <a:pt x="10390" y="17094"/>
                    </a:lnTo>
                    <a:cubicBezTo>
                      <a:pt x="9457" y="18378"/>
                      <a:pt x="8834" y="19895"/>
                      <a:pt x="8600" y="21491"/>
                    </a:cubicBezTo>
                    <a:cubicBezTo>
                      <a:pt x="8406" y="22269"/>
                      <a:pt x="8445" y="23086"/>
                      <a:pt x="8639" y="23865"/>
                    </a:cubicBezTo>
                    <a:cubicBezTo>
                      <a:pt x="8756" y="24254"/>
                      <a:pt x="8912" y="24604"/>
                      <a:pt x="9106" y="24954"/>
                    </a:cubicBezTo>
                    <a:cubicBezTo>
                      <a:pt x="9301" y="25304"/>
                      <a:pt x="9495" y="25616"/>
                      <a:pt x="9729" y="25927"/>
                    </a:cubicBezTo>
                    <a:cubicBezTo>
                      <a:pt x="9962" y="26238"/>
                      <a:pt x="10235" y="26511"/>
                      <a:pt x="10546" y="26783"/>
                    </a:cubicBezTo>
                    <a:cubicBezTo>
                      <a:pt x="10857" y="26978"/>
                      <a:pt x="11208" y="27172"/>
                      <a:pt x="11597" y="27250"/>
                    </a:cubicBezTo>
                    <a:cubicBezTo>
                      <a:pt x="11838" y="27313"/>
                      <a:pt x="12083" y="27344"/>
                      <a:pt x="12326" y="27344"/>
                    </a:cubicBezTo>
                    <a:cubicBezTo>
                      <a:pt x="12831" y="27344"/>
                      <a:pt x="13330" y="27214"/>
                      <a:pt x="13776" y="26978"/>
                    </a:cubicBezTo>
                    <a:cubicBezTo>
                      <a:pt x="14399" y="26627"/>
                      <a:pt x="14904" y="26083"/>
                      <a:pt x="15216" y="25421"/>
                    </a:cubicBezTo>
                    <a:cubicBezTo>
                      <a:pt x="15488" y="24837"/>
                      <a:pt x="15644" y="24215"/>
                      <a:pt x="15683" y="23553"/>
                    </a:cubicBezTo>
                    <a:cubicBezTo>
                      <a:pt x="15838" y="21724"/>
                      <a:pt x="15799" y="19857"/>
                      <a:pt x="15527" y="18028"/>
                    </a:cubicBezTo>
                    <a:lnTo>
                      <a:pt x="15527" y="18028"/>
                    </a:lnTo>
                    <a:cubicBezTo>
                      <a:pt x="17045" y="18923"/>
                      <a:pt x="18679" y="19701"/>
                      <a:pt x="20352" y="20323"/>
                    </a:cubicBezTo>
                    <a:cubicBezTo>
                      <a:pt x="20755" y="20485"/>
                      <a:pt x="21195" y="20572"/>
                      <a:pt x="21647" y="20572"/>
                    </a:cubicBezTo>
                    <a:cubicBezTo>
                      <a:pt x="21850" y="20572"/>
                      <a:pt x="22054" y="20554"/>
                      <a:pt x="22259" y="20518"/>
                    </a:cubicBezTo>
                    <a:cubicBezTo>
                      <a:pt x="22609" y="20440"/>
                      <a:pt x="22882" y="20207"/>
                      <a:pt x="23076" y="19934"/>
                    </a:cubicBezTo>
                    <a:cubicBezTo>
                      <a:pt x="23193" y="19623"/>
                      <a:pt x="23193" y="19273"/>
                      <a:pt x="23115" y="18962"/>
                    </a:cubicBezTo>
                    <a:cubicBezTo>
                      <a:pt x="22998" y="18650"/>
                      <a:pt x="22882" y="18378"/>
                      <a:pt x="22726" y="18144"/>
                    </a:cubicBezTo>
                    <a:cubicBezTo>
                      <a:pt x="22570" y="17872"/>
                      <a:pt x="22415" y="17638"/>
                      <a:pt x="22220" y="17405"/>
                    </a:cubicBezTo>
                    <a:cubicBezTo>
                      <a:pt x="21909" y="16977"/>
                      <a:pt x="21520" y="16588"/>
                      <a:pt x="21131" y="16238"/>
                    </a:cubicBezTo>
                    <a:cubicBezTo>
                      <a:pt x="20391" y="15615"/>
                      <a:pt x="19613" y="15109"/>
                      <a:pt x="18757" y="14681"/>
                    </a:cubicBezTo>
                    <a:cubicBezTo>
                      <a:pt x="18134" y="14370"/>
                      <a:pt x="17589" y="14136"/>
                      <a:pt x="17084" y="13942"/>
                    </a:cubicBezTo>
                    <a:lnTo>
                      <a:pt x="17084" y="13942"/>
                    </a:lnTo>
                    <a:cubicBezTo>
                      <a:pt x="17297" y="13956"/>
                      <a:pt x="17511" y="13965"/>
                      <a:pt x="17723" y="13965"/>
                    </a:cubicBezTo>
                    <a:cubicBezTo>
                      <a:pt x="18089" y="13965"/>
                      <a:pt x="18450" y="13938"/>
                      <a:pt x="18796" y="13864"/>
                    </a:cubicBezTo>
                    <a:cubicBezTo>
                      <a:pt x="19496" y="13708"/>
                      <a:pt x="20158" y="13397"/>
                      <a:pt x="20703" y="12930"/>
                    </a:cubicBezTo>
                    <a:cubicBezTo>
                      <a:pt x="21247" y="12502"/>
                      <a:pt x="21714" y="11957"/>
                      <a:pt x="22103" y="11373"/>
                    </a:cubicBezTo>
                    <a:cubicBezTo>
                      <a:pt x="22493" y="10790"/>
                      <a:pt x="22804" y="10206"/>
                      <a:pt x="23076" y="9544"/>
                    </a:cubicBezTo>
                    <a:cubicBezTo>
                      <a:pt x="23310" y="8922"/>
                      <a:pt x="23427" y="8260"/>
                      <a:pt x="23388" y="7560"/>
                    </a:cubicBezTo>
                    <a:cubicBezTo>
                      <a:pt x="23349" y="6898"/>
                      <a:pt x="23115" y="6276"/>
                      <a:pt x="22648" y="5770"/>
                    </a:cubicBezTo>
                    <a:cubicBezTo>
                      <a:pt x="22009" y="5039"/>
                      <a:pt x="21108" y="4619"/>
                      <a:pt x="20169" y="4619"/>
                    </a:cubicBezTo>
                    <a:cubicBezTo>
                      <a:pt x="19907" y="4619"/>
                      <a:pt x="19643" y="4651"/>
                      <a:pt x="19380" y="4719"/>
                    </a:cubicBezTo>
                    <a:cubicBezTo>
                      <a:pt x="18835" y="4875"/>
                      <a:pt x="18368" y="5147"/>
                      <a:pt x="17979" y="5497"/>
                    </a:cubicBezTo>
                    <a:cubicBezTo>
                      <a:pt x="17628" y="5809"/>
                      <a:pt x="17278" y="6120"/>
                      <a:pt x="16967" y="6470"/>
                    </a:cubicBezTo>
                    <a:cubicBezTo>
                      <a:pt x="16344" y="7132"/>
                      <a:pt x="14165" y="9311"/>
                      <a:pt x="14165" y="9311"/>
                    </a:cubicBezTo>
                    <a:cubicBezTo>
                      <a:pt x="14126" y="8688"/>
                      <a:pt x="13815" y="7638"/>
                      <a:pt x="13698" y="6782"/>
                    </a:cubicBezTo>
                    <a:cubicBezTo>
                      <a:pt x="13465" y="5536"/>
                      <a:pt x="13037" y="4330"/>
                      <a:pt x="12453" y="3201"/>
                    </a:cubicBezTo>
                    <a:cubicBezTo>
                      <a:pt x="12064" y="2579"/>
                      <a:pt x="11636" y="1995"/>
                      <a:pt x="11169" y="1489"/>
                    </a:cubicBezTo>
                    <a:cubicBezTo>
                      <a:pt x="10624" y="944"/>
                      <a:pt x="10001" y="516"/>
                      <a:pt x="9301" y="205"/>
                    </a:cubicBezTo>
                    <a:cubicBezTo>
                      <a:pt x="9011" y="76"/>
                      <a:pt x="8694" y="1"/>
                      <a:pt x="83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30"/>
              <p:cNvSpPr/>
              <p:nvPr/>
            </p:nvSpPr>
            <p:spPr>
              <a:xfrm>
                <a:off x="3380250" y="3921525"/>
                <a:ext cx="25325" cy="2452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81" extrusionOk="0">
                    <a:moveTo>
                      <a:pt x="584" y="406"/>
                    </a:moveTo>
                    <a:cubicBezTo>
                      <a:pt x="623" y="445"/>
                      <a:pt x="623" y="445"/>
                      <a:pt x="623" y="484"/>
                    </a:cubicBezTo>
                    <a:cubicBezTo>
                      <a:pt x="623" y="523"/>
                      <a:pt x="623" y="523"/>
                      <a:pt x="623" y="562"/>
                    </a:cubicBezTo>
                    <a:lnTo>
                      <a:pt x="584" y="562"/>
                    </a:lnTo>
                    <a:cubicBezTo>
                      <a:pt x="545" y="562"/>
                      <a:pt x="507" y="562"/>
                      <a:pt x="468" y="523"/>
                    </a:cubicBezTo>
                    <a:cubicBezTo>
                      <a:pt x="468" y="523"/>
                      <a:pt x="468" y="484"/>
                      <a:pt x="468" y="484"/>
                    </a:cubicBezTo>
                    <a:cubicBezTo>
                      <a:pt x="507" y="445"/>
                      <a:pt x="507" y="406"/>
                      <a:pt x="545" y="406"/>
                    </a:cubicBezTo>
                    <a:close/>
                    <a:moveTo>
                      <a:pt x="614" y="1"/>
                    </a:moveTo>
                    <a:cubicBezTo>
                      <a:pt x="591" y="1"/>
                      <a:pt x="568" y="6"/>
                      <a:pt x="545" y="17"/>
                    </a:cubicBezTo>
                    <a:lnTo>
                      <a:pt x="507" y="17"/>
                    </a:lnTo>
                    <a:cubicBezTo>
                      <a:pt x="429" y="17"/>
                      <a:pt x="351" y="56"/>
                      <a:pt x="312" y="95"/>
                    </a:cubicBezTo>
                    <a:cubicBezTo>
                      <a:pt x="234" y="134"/>
                      <a:pt x="156" y="173"/>
                      <a:pt x="117" y="251"/>
                    </a:cubicBezTo>
                    <a:cubicBezTo>
                      <a:pt x="40" y="367"/>
                      <a:pt x="1" y="523"/>
                      <a:pt x="40" y="679"/>
                    </a:cubicBezTo>
                    <a:cubicBezTo>
                      <a:pt x="78" y="795"/>
                      <a:pt x="195" y="912"/>
                      <a:pt x="312" y="951"/>
                    </a:cubicBezTo>
                    <a:cubicBezTo>
                      <a:pt x="370" y="970"/>
                      <a:pt x="438" y="980"/>
                      <a:pt x="507" y="980"/>
                    </a:cubicBezTo>
                    <a:cubicBezTo>
                      <a:pt x="575" y="980"/>
                      <a:pt x="643" y="970"/>
                      <a:pt x="701" y="951"/>
                    </a:cubicBezTo>
                    <a:cubicBezTo>
                      <a:pt x="779" y="912"/>
                      <a:pt x="896" y="834"/>
                      <a:pt x="935" y="756"/>
                    </a:cubicBezTo>
                    <a:cubicBezTo>
                      <a:pt x="1012" y="679"/>
                      <a:pt x="1012" y="562"/>
                      <a:pt x="1012" y="484"/>
                    </a:cubicBezTo>
                    <a:cubicBezTo>
                      <a:pt x="1012" y="289"/>
                      <a:pt x="935" y="134"/>
                      <a:pt x="779" y="56"/>
                    </a:cubicBezTo>
                    <a:cubicBezTo>
                      <a:pt x="724" y="28"/>
                      <a:pt x="669" y="1"/>
                      <a:pt x="61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30"/>
              <p:cNvSpPr/>
              <p:nvPr/>
            </p:nvSpPr>
            <p:spPr>
              <a:xfrm>
                <a:off x="3414300" y="3988875"/>
                <a:ext cx="27275" cy="28100"/>
              </a:xfrm>
              <a:custGeom>
                <a:avLst/>
                <a:gdLst/>
                <a:ahLst/>
                <a:cxnLst/>
                <a:rect l="l" t="t" r="r" b="b"/>
                <a:pathLst>
                  <a:path w="1091" h="1124" extrusionOk="0">
                    <a:moveTo>
                      <a:pt x="545" y="358"/>
                    </a:moveTo>
                    <a:cubicBezTo>
                      <a:pt x="584" y="358"/>
                      <a:pt x="623" y="397"/>
                      <a:pt x="623" y="436"/>
                    </a:cubicBezTo>
                    <a:cubicBezTo>
                      <a:pt x="623" y="475"/>
                      <a:pt x="584" y="514"/>
                      <a:pt x="545" y="553"/>
                    </a:cubicBezTo>
                    <a:lnTo>
                      <a:pt x="468" y="553"/>
                    </a:lnTo>
                    <a:cubicBezTo>
                      <a:pt x="429" y="514"/>
                      <a:pt x="429" y="475"/>
                      <a:pt x="390" y="475"/>
                    </a:cubicBezTo>
                    <a:cubicBezTo>
                      <a:pt x="390" y="475"/>
                      <a:pt x="429" y="436"/>
                      <a:pt x="429" y="397"/>
                    </a:cubicBezTo>
                    <a:cubicBezTo>
                      <a:pt x="429" y="358"/>
                      <a:pt x="429" y="358"/>
                      <a:pt x="468" y="358"/>
                    </a:cubicBezTo>
                    <a:close/>
                    <a:moveTo>
                      <a:pt x="935" y="592"/>
                    </a:moveTo>
                    <a:cubicBezTo>
                      <a:pt x="935" y="592"/>
                      <a:pt x="935" y="631"/>
                      <a:pt x="935" y="631"/>
                    </a:cubicBezTo>
                    <a:cubicBezTo>
                      <a:pt x="922" y="657"/>
                      <a:pt x="909" y="683"/>
                      <a:pt x="896" y="707"/>
                    </a:cubicBezTo>
                    <a:lnTo>
                      <a:pt x="896" y="707"/>
                    </a:lnTo>
                    <a:cubicBezTo>
                      <a:pt x="897" y="669"/>
                      <a:pt x="935" y="630"/>
                      <a:pt x="935" y="592"/>
                    </a:cubicBezTo>
                    <a:close/>
                    <a:moveTo>
                      <a:pt x="892" y="714"/>
                    </a:moveTo>
                    <a:cubicBezTo>
                      <a:pt x="867" y="760"/>
                      <a:pt x="843" y="801"/>
                      <a:pt x="818" y="825"/>
                    </a:cubicBezTo>
                    <a:cubicBezTo>
                      <a:pt x="763" y="853"/>
                      <a:pt x="688" y="880"/>
                      <a:pt x="622" y="880"/>
                    </a:cubicBezTo>
                    <a:cubicBezTo>
                      <a:pt x="594" y="880"/>
                      <a:pt x="568" y="876"/>
                      <a:pt x="545" y="864"/>
                    </a:cubicBezTo>
                    <a:lnTo>
                      <a:pt x="584" y="864"/>
                    </a:lnTo>
                    <a:cubicBezTo>
                      <a:pt x="699" y="864"/>
                      <a:pt x="814" y="826"/>
                      <a:pt x="892" y="714"/>
                    </a:cubicBezTo>
                    <a:close/>
                    <a:moveTo>
                      <a:pt x="469" y="1"/>
                    </a:moveTo>
                    <a:cubicBezTo>
                      <a:pt x="302" y="1"/>
                      <a:pt x="146" y="106"/>
                      <a:pt x="78" y="242"/>
                    </a:cubicBezTo>
                    <a:cubicBezTo>
                      <a:pt x="1" y="397"/>
                      <a:pt x="1" y="592"/>
                      <a:pt x="78" y="747"/>
                    </a:cubicBezTo>
                    <a:cubicBezTo>
                      <a:pt x="117" y="864"/>
                      <a:pt x="234" y="981"/>
                      <a:pt x="351" y="1059"/>
                    </a:cubicBezTo>
                    <a:cubicBezTo>
                      <a:pt x="419" y="1104"/>
                      <a:pt x="501" y="1123"/>
                      <a:pt x="580" y="1123"/>
                    </a:cubicBezTo>
                    <a:cubicBezTo>
                      <a:pt x="637" y="1123"/>
                      <a:pt x="692" y="1114"/>
                      <a:pt x="740" y="1098"/>
                    </a:cubicBezTo>
                    <a:cubicBezTo>
                      <a:pt x="857" y="1020"/>
                      <a:pt x="935" y="942"/>
                      <a:pt x="1012" y="864"/>
                    </a:cubicBezTo>
                    <a:cubicBezTo>
                      <a:pt x="1051" y="786"/>
                      <a:pt x="1090" y="670"/>
                      <a:pt x="1090" y="592"/>
                    </a:cubicBezTo>
                    <a:cubicBezTo>
                      <a:pt x="1090" y="475"/>
                      <a:pt x="1051" y="397"/>
                      <a:pt x="1012" y="358"/>
                    </a:cubicBezTo>
                    <a:cubicBezTo>
                      <a:pt x="973" y="242"/>
                      <a:pt x="896" y="164"/>
                      <a:pt x="818" y="86"/>
                    </a:cubicBezTo>
                    <a:cubicBezTo>
                      <a:pt x="779" y="86"/>
                      <a:pt x="740" y="47"/>
                      <a:pt x="701" y="47"/>
                    </a:cubicBezTo>
                    <a:lnTo>
                      <a:pt x="740" y="86"/>
                    </a:lnTo>
                    <a:cubicBezTo>
                      <a:pt x="701" y="47"/>
                      <a:pt x="623" y="8"/>
                      <a:pt x="545" y="8"/>
                    </a:cubicBezTo>
                    <a:cubicBezTo>
                      <a:pt x="520" y="3"/>
                      <a:pt x="494" y="1"/>
                      <a:pt x="469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30"/>
              <p:cNvSpPr/>
              <p:nvPr/>
            </p:nvSpPr>
            <p:spPr>
              <a:xfrm>
                <a:off x="3328700" y="3978600"/>
                <a:ext cx="24350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974" h="1003" extrusionOk="0">
                    <a:moveTo>
                      <a:pt x="545" y="302"/>
                    </a:moveTo>
                    <a:cubicBezTo>
                      <a:pt x="584" y="302"/>
                      <a:pt x="662" y="341"/>
                      <a:pt x="662" y="419"/>
                    </a:cubicBezTo>
                    <a:cubicBezTo>
                      <a:pt x="701" y="458"/>
                      <a:pt x="662" y="536"/>
                      <a:pt x="584" y="536"/>
                    </a:cubicBezTo>
                    <a:lnTo>
                      <a:pt x="467" y="536"/>
                    </a:lnTo>
                    <a:cubicBezTo>
                      <a:pt x="467" y="536"/>
                      <a:pt x="428" y="497"/>
                      <a:pt x="428" y="497"/>
                    </a:cubicBezTo>
                    <a:cubicBezTo>
                      <a:pt x="428" y="419"/>
                      <a:pt x="467" y="341"/>
                      <a:pt x="545" y="302"/>
                    </a:cubicBezTo>
                    <a:close/>
                    <a:moveTo>
                      <a:pt x="564" y="1"/>
                    </a:moveTo>
                    <a:cubicBezTo>
                      <a:pt x="516" y="1"/>
                      <a:pt x="467" y="10"/>
                      <a:pt x="428" y="30"/>
                    </a:cubicBezTo>
                    <a:cubicBezTo>
                      <a:pt x="0" y="225"/>
                      <a:pt x="39" y="808"/>
                      <a:pt x="467" y="1003"/>
                    </a:cubicBezTo>
                    <a:cubicBezTo>
                      <a:pt x="545" y="1003"/>
                      <a:pt x="623" y="1003"/>
                      <a:pt x="701" y="964"/>
                    </a:cubicBezTo>
                    <a:cubicBezTo>
                      <a:pt x="740" y="925"/>
                      <a:pt x="740" y="886"/>
                      <a:pt x="779" y="808"/>
                    </a:cubicBezTo>
                    <a:cubicBezTo>
                      <a:pt x="779" y="808"/>
                      <a:pt x="779" y="808"/>
                      <a:pt x="779" y="769"/>
                    </a:cubicBezTo>
                    <a:lnTo>
                      <a:pt x="817" y="769"/>
                    </a:lnTo>
                    <a:cubicBezTo>
                      <a:pt x="895" y="691"/>
                      <a:pt x="934" y="614"/>
                      <a:pt x="973" y="497"/>
                    </a:cubicBezTo>
                    <a:cubicBezTo>
                      <a:pt x="973" y="419"/>
                      <a:pt x="973" y="302"/>
                      <a:pt x="934" y="225"/>
                    </a:cubicBezTo>
                    <a:cubicBezTo>
                      <a:pt x="856" y="147"/>
                      <a:pt x="779" y="69"/>
                      <a:pt x="701" y="30"/>
                    </a:cubicBezTo>
                    <a:cubicBezTo>
                      <a:pt x="662" y="10"/>
                      <a:pt x="613" y="1"/>
                      <a:pt x="56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30"/>
              <p:cNvSpPr/>
              <p:nvPr/>
            </p:nvSpPr>
            <p:spPr>
              <a:xfrm>
                <a:off x="3368575" y="3864550"/>
                <a:ext cx="2337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913" extrusionOk="0">
                    <a:moveTo>
                      <a:pt x="584" y="311"/>
                    </a:moveTo>
                    <a:cubicBezTo>
                      <a:pt x="584" y="350"/>
                      <a:pt x="623" y="350"/>
                      <a:pt x="623" y="389"/>
                    </a:cubicBezTo>
                    <a:cubicBezTo>
                      <a:pt x="623" y="428"/>
                      <a:pt x="623" y="506"/>
                      <a:pt x="584" y="584"/>
                    </a:cubicBezTo>
                    <a:lnTo>
                      <a:pt x="507" y="584"/>
                    </a:lnTo>
                    <a:cubicBezTo>
                      <a:pt x="468" y="545"/>
                      <a:pt x="429" y="506"/>
                      <a:pt x="429" y="467"/>
                    </a:cubicBezTo>
                    <a:cubicBezTo>
                      <a:pt x="429" y="428"/>
                      <a:pt x="429" y="389"/>
                      <a:pt x="468" y="350"/>
                    </a:cubicBezTo>
                    <a:cubicBezTo>
                      <a:pt x="468" y="350"/>
                      <a:pt x="468" y="350"/>
                      <a:pt x="507" y="311"/>
                    </a:cubicBezTo>
                    <a:close/>
                    <a:moveTo>
                      <a:pt x="584" y="0"/>
                    </a:moveTo>
                    <a:cubicBezTo>
                      <a:pt x="390" y="0"/>
                      <a:pt x="234" y="39"/>
                      <a:pt x="117" y="195"/>
                    </a:cubicBezTo>
                    <a:cubicBezTo>
                      <a:pt x="40" y="311"/>
                      <a:pt x="1" y="467"/>
                      <a:pt x="40" y="623"/>
                    </a:cubicBezTo>
                    <a:cubicBezTo>
                      <a:pt x="79" y="739"/>
                      <a:pt x="195" y="856"/>
                      <a:pt x="312" y="895"/>
                    </a:cubicBezTo>
                    <a:cubicBezTo>
                      <a:pt x="338" y="908"/>
                      <a:pt x="364" y="912"/>
                      <a:pt x="388" y="912"/>
                    </a:cubicBezTo>
                    <a:cubicBezTo>
                      <a:pt x="437" y="912"/>
                      <a:pt x="481" y="895"/>
                      <a:pt x="507" y="895"/>
                    </a:cubicBezTo>
                    <a:lnTo>
                      <a:pt x="507" y="856"/>
                    </a:lnTo>
                    <a:lnTo>
                      <a:pt x="584" y="856"/>
                    </a:lnTo>
                    <a:cubicBezTo>
                      <a:pt x="662" y="856"/>
                      <a:pt x="779" y="778"/>
                      <a:pt x="818" y="701"/>
                    </a:cubicBezTo>
                    <a:cubicBezTo>
                      <a:pt x="896" y="623"/>
                      <a:pt x="935" y="545"/>
                      <a:pt x="935" y="428"/>
                    </a:cubicBezTo>
                    <a:cubicBezTo>
                      <a:pt x="935" y="350"/>
                      <a:pt x="896" y="311"/>
                      <a:pt x="896" y="273"/>
                    </a:cubicBezTo>
                    <a:cubicBezTo>
                      <a:pt x="818" y="156"/>
                      <a:pt x="701" y="39"/>
                      <a:pt x="584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30"/>
              <p:cNvSpPr/>
              <p:nvPr/>
            </p:nvSpPr>
            <p:spPr>
              <a:xfrm>
                <a:off x="3441550" y="3907600"/>
                <a:ext cx="23375" cy="2215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886" extrusionOk="0">
                    <a:moveTo>
                      <a:pt x="448" y="0"/>
                    </a:moveTo>
                    <a:cubicBezTo>
                      <a:pt x="389" y="0"/>
                      <a:pt x="331" y="10"/>
                      <a:pt x="273" y="29"/>
                    </a:cubicBezTo>
                    <a:cubicBezTo>
                      <a:pt x="195" y="68"/>
                      <a:pt x="117" y="107"/>
                      <a:pt x="39" y="185"/>
                    </a:cubicBezTo>
                    <a:cubicBezTo>
                      <a:pt x="0" y="263"/>
                      <a:pt x="0" y="341"/>
                      <a:pt x="0" y="457"/>
                    </a:cubicBezTo>
                    <a:cubicBezTo>
                      <a:pt x="0" y="535"/>
                      <a:pt x="39" y="613"/>
                      <a:pt x="78" y="691"/>
                    </a:cubicBezTo>
                    <a:cubicBezTo>
                      <a:pt x="156" y="808"/>
                      <a:pt x="312" y="846"/>
                      <a:pt x="467" y="885"/>
                    </a:cubicBezTo>
                    <a:cubicBezTo>
                      <a:pt x="584" y="846"/>
                      <a:pt x="701" y="808"/>
                      <a:pt x="778" y="730"/>
                    </a:cubicBezTo>
                    <a:cubicBezTo>
                      <a:pt x="895" y="652"/>
                      <a:pt x="934" y="496"/>
                      <a:pt x="895" y="379"/>
                    </a:cubicBezTo>
                    <a:cubicBezTo>
                      <a:pt x="895" y="302"/>
                      <a:pt x="817" y="224"/>
                      <a:pt x="740" y="185"/>
                    </a:cubicBezTo>
                    <a:cubicBezTo>
                      <a:pt x="701" y="107"/>
                      <a:pt x="662" y="68"/>
                      <a:pt x="623" y="29"/>
                    </a:cubicBezTo>
                    <a:cubicBezTo>
                      <a:pt x="564" y="10"/>
                      <a:pt x="506" y="0"/>
                      <a:pt x="448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30"/>
              <p:cNvSpPr/>
              <p:nvPr/>
            </p:nvSpPr>
            <p:spPr>
              <a:xfrm>
                <a:off x="3309225" y="3908200"/>
                <a:ext cx="22400" cy="21550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2" extrusionOk="0">
                    <a:moveTo>
                      <a:pt x="448" y="287"/>
                    </a:moveTo>
                    <a:cubicBezTo>
                      <a:pt x="478" y="287"/>
                      <a:pt x="507" y="297"/>
                      <a:pt x="546" y="317"/>
                    </a:cubicBezTo>
                    <a:cubicBezTo>
                      <a:pt x="546" y="355"/>
                      <a:pt x="546" y="394"/>
                      <a:pt x="546" y="433"/>
                    </a:cubicBezTo>
                    <a:cubicBezTo>
                      <a:pt x="507" y="472"/>
                      <a:pt x="468" y="472"/>
                      <a:pt x="468" y="511"/>
                    </a:cubicBezTo>
                    <a:lnTo>
                      <a:pt x="351" y="511"/>
                    </a:lnTo>
                    <a:cubicBezTo>
                      <a:pt x="312" y="472"/>
                      <a:pt x="273" y="433"/>
                      <a:pt x="273" y="394"/>
                    </a:cubicBezTo>
                    <a:cubicBezTo>
                      <a:pt x="273" y="355"/>
                      <a:pt x="312" y="317"/>
                      <a:pt x="351" y="317"/>
                    </a:cubicBezTo>
                    <a:cubicBezTo>
                      <a:pt x="390" y="297"/>
                      <a:pt x="419" y="287"/>
                      <a:pt x="448" y="287"/>
                    </a:cubicBezTo>
                    <a:close/>
                    <a:moveTo>
                      <a:pt x="369" y="0"/>
                    </a:moveTo>
                    <a:cubicBezTo>
                      <a:pt x="163" y="0"/>
                      <a:pt x="1" y="181"/>
                      <a:pt x="1" y="394"/>
                    </a:cubicBezTo>
                    <a:cubicBezTo>
                      <a:pt x="1" y="433"/>
                      <a:pt x="1" y="472"/>
                      <a:pt x="1" y="511"/>
                    </a:cubicBezTo>
                    <a:cubicBezTo>
                      <a:pt x="1" y="628"/>
                      <a:pt x="79" y="784"/>
                      <a:pt x="234" y="861"/>
                    </a:cubicBezTo>
                    <a:lnTo>
                      <a:pt x="468" y="861"/>
                    </a:lnTo>
                    <a:lnTo>
                      <a:pt x="468" y="822"/>
                    </a:lnTo>
                    <a:lnTo>
                      <a:pt x="585" y="822"/>
                    </a:lnTo>
                    <a:lnTo>
                      <a:pt x="701" y="784"/>
                    </a:lnTo>
                    <a:cubicBezTo>
                      <a:pt x="818" y="706"/>
                      <a:pt x="896" y="589"/>
                      <a:pt x="896" y="433"/>
                    </a:cubicBezTo>
                    <a:cubicBezTo>
                      <a:pt x="896" y="355"/>
                      <a:pt x="857" y="239"/>
                      <a:pt x="779" y="161"/>
                    </a:cubicBezTo>
                    <a:cubicBezTo>
                      <a:pt x="740" y="161"/>
                      <a:pt x="740" y="122"/>
                      <a:pt x="701" y="83"/>
                    </a:cubicBezTo>
                    <a:cubicBezTo>
                      <a:pt x="624" y="44"/>
                      <a:pt x="546" y="5"/>
                      <a:pt x="429" y="5"/>
                    </a:cubicBezTo>
                    <a:cubicBezTo>
                      <a:pt x="409" y="2"/>
                      <a:pt x="389" y="0"/>
                      <a:pt x="369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1" name="Google Shape;331;p30"/>
            <p:cNvGrpSpPr/>
            <p:nvPr/>
          </p:nvGrpSpPr>
          <p:grpSpPr>
            <a:xfrm>
              <a:off x="8319889" y="870976"/>
              <a:ext cx="635848" cy="612926"/>
              <a:chOff x="3762575" y="3653050"/>
              <a:chExt cx="496175" cy="478325"/>
            </a:xfrm>
          </p:grpSpPr>
          <p:sp>
            <p:nvSpPr>
              <p:cNvPr id="332" name="Google Shape;332;p30"/>
              <p:cNvSpPr/>
              <p:nvPr/>
            </p:nvSpPr>
            <p:spPr>
              <a:xfrm>
                <a:off x="3762575" y="3653050"/>
                <a:ext cx="496175" cy="478325"/>
              </a:xfrm>
              <a:custGeom>
                <a:avLst/>
                <a:gdLst/>
                <a:ahLst/>
                <a:cxnLst/>
                <a:rect l="l" t="t" r="r" b="b"/>
                <a:pathLst>
                  <a:path w="19847" h="19133" extrusionOk="0">
                    <a:moveTo>
                      <a:pt x="7519" y="1"/>
                    </a:moveTo>
                    <a:cubicBezTo>
                      <a:pt x="7371" y="1"/>
                      <a:pt x="7223" y="20"/>
                      <a:pt x="7083" y="55"/>
                    </a:cubicBezTo>
                    <a:cubicBezTo>
                      <a:pt x="6772" y="172"/>
                      <a:pt x="6460" y="327"/>
                      <a:pt x="6227" y="522"/>
                    </a:cubicBezTo>
                    <a:cubicBezTo>
                      <a:pt x="5760" y="911"/>
                      <a:pt x="5371" y="1417"/>
                      <a:pt x="5137" y="1962"/>
                    </a:cubicBezTo>
                    <a:cubicBezTo>
                      <a:pt x="4904" y="2506"/>
                      <a:pt x="4787" y="3090"/>
                      <a:pt x="4748" y="3635"/>
                    </a:cubicBezTo>
                    <a:cubicBezTo>
                      <a:pt x="4748" y="4180"/>
                      <a:pt x="4787" y="4724"/>
                      <a:pt x="4943" y="5230"/>
                    </a:cubicBezTo>
                    <a:cubicBezTo>
                      <a:pt x="5176" y="6164"/>
                      <a:pt x="5643" y="7020"/>
                      <a:pt x="6344" y="7682"/>
                    </a:cubicBezTo>
                    <a:lnTo>
                      <a:pt x="7394" y="8810"/>
                    </a:lnTo>
                    <a:cubicBezTo>
                      <a:pt x="6627" y="8595"/>
                      <a:pt x="5846" y="8482"/>
                      <a:pt x="5068" y="8482"/>
                    </a:cubicBezTo>
                    <a:cubicBezTo>
                      <a:pt x="4582" y="8482"/>
                      <a:pt x="4098" y="8526"/>
                      <a:pt x="3620" y="8616"/>
                    </a:cubicBezTo>
                    <a:cubicBezTo>
                      <a:pt x="2958" y="8733"/>
                      <a:pt x="2374" y="8966"/>
                      <a:pt x="1830" y="9316"/>
                    </a:cubicBezTo>
                    <a:cubicBezTo>
                      <a:pt x="1557" y="9511"/>
                      <a:pt x="1324" y="9705"/>
                      <a:pt x="1129" y="9978"/>
                    </a:cubicBezTo>
                    <a:cubicBezTo>
                      <a:pt x="935" y="10211"/>
                      <a:pt x="740" y="10445"/>
                      <a:pt x="545" y="10678"/>
                    </a:cubicBezTo>
                    <a:cubicBezTo>
                      <a:pt x="390" y="10951"/>
                      <a:pt x="234" y="11223"/>
                      <a:pt x="156" y="11534"/>
                    </a:cubicBezTo>
                    <a:cubicBezTo>
                      <a:pt x="40" y="11846"/>
                      <a:pt x="1" y="12157"/>
                      <a:pt x="40" y="12468"/>
                    </a:cubicBezTo>
                    <a:cubicBezTo>
                      <a:pt x="117" y="13052"/>
                      <a:pt x="390" y="13636"/>
                      <a:pt x="857" y="14064"/>
                    </a:cubicBezTo>
                    <a:cubicBezTo>
                      <a:pt x="1285" y="14414"/>
                      <a:pt x="1830" y="14647"/>
                      <a:pt x="2413" y="14686"/>
                    </a:cubicBezTo>
                    <a:cubicBezTo>
                      <a:pt x="2540" y="14696"/>
                      <a:pt x="2669" y="14701"/>
                      <a:pt x="2799" y="14701"/>
                    </a:cubicBezTo>
                    <a:cubicBezTo>
                      <a:pt x="3189" y="14701"/>
                      <a:pt x="3590" y="14657"/>
                      <a:pt x="3970" y="14570"/>
                    </a:cubicBezTo>
                    <a:cubicBezTo>
                      <a:pt x="5371" y="14180"/>
                      <a:pt x="6733" y="13636"/>
                      <a:pt x="8056" y="12935"/>
                    </a:cubicBezTo>
                    <a:lnTo>
                      <a:pt x="8056" y="12935"/>
                    </a:lnTo>
                    <a:cubicBezTo>
                      <a:pt x="7783" y="14336"/>
                      <a:pt x="7628" y="15737"/>
                      <a:pt x="7628" y="17177"/>
                    </a:cubicBezTo>
                    <a:cubicBezTo>
                      <a:pt x="7589" y="17722"/>
                      <a:pt x="7744" y="18227"/>
                      <a:pt x="8017" y="18694"/>
                    </a:cubicBezTo>
                    <a:cubicBezTo>
                      <a:pt x="8134" y="18928"/>
                      <a:pt x="8406" y="19084"/>
                      <a:pt x="8678" y="19122"/>
                    </a:cubicBezTo>
                    <a:cubicBezTo>
                      <a:pt x="8724" y="19129"/>
                      <a:pt x="8769" y="19132"/>
                      <a:pt x="8814" y="19132"/>
                    </a:cubicBezTo>
                    <a:cubicBezTo>
                      <a:pt x="9039" y="19132"/>
                      <a:pt x="9256" y="19051"/>
                      <a:pt x="9418" y="18889"/>
                    </a:cubicBezTo>
                    <a:cubicBezTo>
                      <a:pt x="9612" y="18733"/>
                      <a:pt x="9768" y="18578"/>
                      <a:pt x="9924" y="18422"/>
                    </a:cubicBezTo>
                    <a:cubicBezTo>
                      <a:pt x="10079" y="18227"/>
                      <a:pt x="10196" y="18033"/>
                      <a:pt x="10352" y="17838"/>
                    </a:cubicBezTo>
                    <a:cubicBezTo>
                      <a:pt x="10585" y="17488"/>
                      <a:pt x="10780" y="17099"/>
                      <a:pt x="10935" y="16710"/>
                    </a:cubicBezTo>
                    <a:cubicBezTo>
                      <a:pt x="11208" y="15970"/>
                      <a:pt x="11363" y="15270"/>
                      <a:pt x="11480" y="14492"/>
                    </a:cubicBezTo>
                    <a:cubicBezTo>
                      <a:pt x="11519" y="14025"/>
                      <a:pt x="11558" y="13519"/>
                      <a:pt x="11558" y="13052"/>
                    </a:cubicBezTo>
                    <a:cubicBezTo>
                      <a:pt x="11675" y="13480"/>
                      <a:pt x="11869" y="13908"/>
                      <a:pt x="12103" y="14297"/>
                    </a:cubicBezTo>
                    <a:cubicBezTo>
                      <a:pt x="12414" y="14803"/>
                      <a:pt x="12803" y="15192"/>
                      <a:pt x="13309" y="15503"/>
                    </a:cubicBezTo>
                    <a:cubicBezTo>
                      <a:pt x="13815" y="15776"/>
                      <a:pt x="14321" y="16009"/>
                      <a:pt x="14866" y="16126"/>
                    </a:cubicBezTo>
                    <a:cubicBezTo>
                      <a:pt x="15410" y="16243"/>
                      <a:pt x="15955" y="16321"/>
                      <a:pt x="16500" y="16360"/>
                    </a:cubicBezTo>
                    <a:cubicBezTo>
                      <a:pt x="17045" y="16360"/>
                      <a:pt x="17590" y="16282"/>
                      <a:pt x="18095" y="16048"/>
                    </a:cubicBezTo>
                    <a:cubicBezTo>
                      <a:pt x="18601" y="15854"/>
                      <a:pt x="18990" y="15465"/>
                      <a:pt x="19263" y="14998"/>
                    </a:cubicBezTo>
                    <a:cubicBezTo>
                      <a:pt x="19769" y="14142"/>
                      <a:pt x="19730" y="13013"/>
                      <a:pt x="19146" y="12196"/>
                    </a:cubicBezTo>
                    <a:cubicBezTo>
                      <a:pt x="18874" y="11846"/>
                      <a:pt x="18524" y="11573"/>
                      <a:pt x="18173" y="11379"/>
                    </a:cubicBezTo>
                    <a:cubicBezTo>
                      <a:pt x="17823" y="11184"/>
                      <a:pt x="17473" y="11028"/>
                      <a:pt x="17123" y="10873"/>
                    </a:cubicBezTo>
                    <a:cubicBezTo>
                      <a:pt x="16500" y="10600"/>
                      <a:pt x="14204" y="9550"/>
                      <a:pt x="14204" y="9550"/>
                    </a:cubicBezTo>
                    <a:cubicBezTo>
                      <a:pt x="14710" y="9355"/>
                      <a:pt x="15410" y="8810"/>
                      <a:pt x="15994" y="8499"/>
                    </a:cubicBezTo>
                    <a:cubicBezTo>
                      <a:pt x="16889" y="7993"/>
                      <a:pt x="17706" y="7332"/>
                      <a:pt x="18407" y="6553"/>
                    </a:cubicBezTo>
                    <a:cubicBezTo>
                      <a:pt x="18757" y="6125"/>
                      <a:pt x="19068" y="5619"/>
                      <a:pt x="19341" y="5114"/>
                    </a:cubicBezTo>
                    <a:cubicBezTo>
                      <a:pt x="19613" y="4569"/>
                      <a:pt x="19769" y="3985"/>
                      <a:pt x="19808" y="3362"/>
                    </a:cubicBezTo>
                    <a:cubicBezTo>
                      <a:pt x="19847" y="3051"/>
                      <a:pt x="19769" y="2740"/>
                      <a:pt x="19691" y="2467"/>
                    </a:cubicBezTo>
                    <a:cubicBezTo>
                      <a:pt x="19535" y="2156"/>
                      <a:pt x="19341" y="1884"/>
                      <a:pt x="19068" y="1689"/>
                    </a:cubicBezTo>
                    <a:cubicBezTo>
                      <a:pt x="18524" y="1417"/>
                      <a:pt x="17940" y="1261"/>
                      <a:pt x="17317" y="1261"/>
                    </a:cubicBezTo>
                    <a:cubicBezTo>
                      <a:pt x="17161" y="1240"/>
                      <a:pt x="17004" y="1231"/>
                      <a:pt x="16848" y="1231"/>
                    </a:cubicBezTo>
                    <a:cubicBezTo>
                      <a:pt x="16421" y="1231"/>
                      <a:pt x="15993" y="1303"/>
                      <a:pt x="15566" y="1417"/>
                    </a:cubicBezTo>
                    <a:cubicBezTo>
                      <a:pt x="15060" y="1572"/>
                      <a:pt x="14593" y="1923"/>
                      <a:pt x="14204" y="2312"/>
                    </a:cubicBezTo>
                    <a:cubicBezTo>
                      <a:pt x="13893" y="2701"/>
                      <a:pt x="13582" y="3090"/>
                      <a:pt x="13309" y="3518"/>
                    </a:cubicBezTo>
                    <a:cubicBezTo>
                      <a:pt x="13076" y="3907"/>
                      <a:pt x="12842" y="4296"/>
                      <a:pt x="12648" y="4647"/>
                    </a:cubicBezTo>
                    <a:cubicBezTo>
                      <a:pt x="12336" y="5191"/>
                      <a:pt x="12064" y="5775"/>
                      <a:pt x="11830" y="6359"/>
                    </a:cubicBezTo>
                    <a:cubicBezTo>
                      <a:pt x="11636" y="6787"/>
                      <a:pt x="11558" y="7020"/>
                      <a:pt x="11558" y="7020"/>
                    </a:cubicBezTo>
                    <a:cubicBezTo>
                      <a:pt x="11519" y="7215"/>
                      <a:pt x="11441" y="7409"/>
                      <a:pt x="11402" y="7565"/>
                    </a:cubicBezTo>
                    <a:lnTo>
                      <a:pt x="11402" y="7332"/>
                    </a:lnTo>
                    <a:cubicBezTo>
                      <a:pt x="11402" y="7098"/>
                      <a:pt x="11363" y="6904"/>
                      <a:pt x="11363" y="6904"/>
                    </a:cubicBezTo>
                    <a:cubicBezTo>
                      <a:pt x="11169" y="5619"/>
                      <a:pt x="10819" y="4374"/>
                      <a:pt x="10352" y="3168"/>
                    </a:cubicBezTo>
                    <a:cubicBezTo>
                      <a:pt x="10118" y="2545"/>
                      <a:pt x="9846" y="1962"/>
                      <a:pt x="9496" y="1378"/>
                    </a:cubicBezTo>
                    <a:cubicBezTo>
                      <a:pt x="9184" y="794"/>
                      <a:pt x="8678" y="366"/>
                      <a:pt x="8056" y="94"/>
                    </a:cubicBezTo>
                    <a:cubicBezTo>
                      <a:pt x="7884" y="29"/>
                      <a:pt x="7701" y="1"/>
                      <a:pt x="75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30"/>
              <p:cNvSpPr/>
              <p:nvPr/>
            </p:nvSpPr>
            <p:spPr>
              <a:xfrm>
                <a:off x="4023300" y="3908650"/>
                <a:ext cx="20450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783" extrusionOk="0">
                    <a:moveTo>
                      <a:pt x="351" y="337"/>
                    </a:moveTo>
                    <a:cubicBezTo>
                      <a:pt x="390" y="337"/>
                      <a:pt x="390" y="337"/>
                      <a:pt x="429" y="376"/>
                    </a:cubicBezTo>
                    <a:cubicBezTo>
                      <a:pt x="429" y="376"/>
                      <a:pt x="429" y="415"/>
                      <a:pt x="429" y="415"/>
                    </a:cubicBezTo>
                    <a:cubicBezTo>
                      <a:pt x="429" y="454"/>
                      <a:pt x="390" y="454"/>
                      <a:pt x="390" y="454"/>
                    </a:cubicBezTo>
                    <a:lnTo>
                      <a:pt x="312" y="454"/>
                    </a:lnTo>
                    <a:lnTo>
                      <a:pt x="351" y="415"/>
                    </a:lnTo>
                    <a:cubicBezTo>
                      <a:pt x="351" y="415"/>
                      <a:pt x="351" y="376"/>
                      <a:pt x="351" y="337"/>
                    </a:cubicBezTo>
                    <a:close/>
                    <a:moveTo>
                      <a:pt x="361" y="1"/>
                    </a:moveTo>
                    <a:cubicBezTo>
                      <a:pt x="293" y="1"/>
                      <a:pt x="225" y="19"/>
                      <a:pt x="156" y="65"/>
                    </a:cubicBezTo>
                    <a:cubicBezTo>
                      <a:pt x="78" y="143"/>
                      <a:pt x="1" y="260"/>
                      <a:pt x="1" y="376"/>
                    </a:cubicBezTo>
                    <a:cubicBezTo>
                      <a:pt x="1" y="454"/>
                      <a:pt x="39" y="532"/>
                      <a:pt x="78" y="649"/>
                    </a:cubicBezTo>
                    <a:cubicBezTo>
                      <a:pt x="156" y="688"/>
                      <a:pt x="234" y="766"/>
                      <a:pt x="312" y="766"/>
                    </a:cubicBezTo>
                    <a:cubicBezTo>
                      <a:pt x="338" y="778"/>
                      <a:pt x="364" y="783"/>
                      <a:pt x="390" y="783"/>
                    </a:cubicBezTo>
                    <a:cubicBezTo>
                      <a:pt x="442" y="783"/>
                      <a:pt x="493" y="766"/>
                      <a:pt x="545" y="766"/>
                    </a:cubicBezTo>
                    <a:cubicBezTo>
                      <a:pt x="701" y="688"/>
                      <a:pt x="779" y="571"/>
                      <a:pt x="818" y="454"/>
                    </a:cubicBezTo>
                    <a:cubicBezTo>
                      <a:pt x="818" y="376"/>
                      <a:pt x="818" y="337"/>
                      <a:pt x="779" y="299"/>
                    </a:cubicBezTo>
                    <a:lnTo>
                      <a:pt x="740" y="260"/>
                    </a:lnTo>
                    <a:cubicBezTo>
                      <a:pt x="740" y="182"/>
                      <a:pt x="701" y="143"/>
                      <a:pt x="662" y="104"/>
                    </a:cubicBezTo>
                    <a:cubicBezTo>
                      <a:pt x="623" y="65"/>
                      <a:pt x="545" y="26"/>
                      <a:pt x="506" y="26"/>
                    </a:cubicBezTo>
                    <a:cubicBezTo>
                      <a:pt x="458" y="10"/>
                      <a:pt x="410" y="1"/>
                      <a:pt x="36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30"/>
              <p:cNvSpPr/>
              <p:nvPr/>
            </p:nvSpPr>
            <p:spPr>
              <a:xfrm>
                <a:off x="3979525" y="3952675"/>
                <a:ext cx="22400" cy="21575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3" extrusionOk="0">
                    <a:moveTo>
                      <a:pt x="545" y="250"/>
                    </a:moveTo>
                    <a:cubicBezTo>
                      <a:pt x="584" y="289"/>
                      <a:pt x="584" y="289"/>
                      <a:pt x="584" y="328"/>
                    </a:cubicBezTo>
                    <a:cubicBezTo>
                      <a:pt x="584" y="366"/>
                      <a:pt x="584" y="405"/>
                      <a:pt x="545" y="405"/>
                    </a:cubicBezTo>
                    <a:lnTo>
                      <a:pt x="467" y="405"/>
                    </a:lnTo>
                    <a:cubicBezTo>
                      <a:pt x="428" y="366"/>
                      <a:pt x="428" y="328"/>
                      <a:pt x="467" y="328"/>
                    </a:cubicBezTo>
                    <a:cubicBezTo>
                      <a:pt x="467" y="289"/>
                      <a:pt x="467" y="289"/>
                      <a:pt x="506" y="250"/>
                    </a:cubicBezTo>
                    <a:close/>
                    <a:moveTo>
                      <a:pt x="203" y="537"/>
                    </a:moveTo>
                    <a:cubicBezTo>
                      <a:pt x="214" y="557"/>
                      <a:pt x="227" y="576"/>
                      <a:pt x="242" y="594"/>
                    </a:cubicBezTo>
                    <a:lnTo>
                      <a:pt x="242" y="594"/>
                    </a:lnTo>
                    <a:cubicBezTo>
                      <a:pt x="224" y="578"/>
                      <a:pt x="211" y="560"/>
                      <a:pt x="203" y="537"/>
                    </a:cubicBezTo>
                    <a:close/>
                    <a:moveTo>
                      <a:pt x="451" y="1"/>
                    </a:moveTo>
                    <a:cubicBezTo>
                      <a:pt x="366" y="1"/>
                      <a:pt x="280" y="37"/>
                      <a:pt x="195" y="94"/>
                    </a:cubicBezTo>
                    <a:cubicBezTo>
                      <a:pt x="117" y="172"/>
                      <a:pt x="39" y="289"/>
                      <a:pt x="39" y="405"/>
                    </a:cubicBezTo>
                    <a:cubicBezTo>
                      <a:pt x="0" y="522"/>
                      <a:pt x="39" y="600"/>
                      <a:pt x="117" y="678"/>
                    </a:cubicBezTo>
                    <a:cubicBezTo>
                      <a:pt x="156" y="756"/>
                      <a:pt x="234" y="795"/>
                      <a:pt x="351" y="833"/>
                    </a:cubicBezTo>
                    <a:cubicBezTo>
                      <a:pt x="390" y="853"/>
                      <a:pt x="428" y="863"/>
                      <a:pt x="467" y="863"/>
                    </a:cubicBezTo>
                    <a:cubicBezTo>
                      <a:pt x="506" y="863"/>
                      <a:pt x="545" y="853"/>
                      <a:pt x="584" y="833"/>
                    </a:cubicBezTo>
                    <a:cubicBezTo>
                      <a:pt x="623" y="795"/>
                      <a:pt x="701" y="756"/>
                      <a:pt x="740" y="717"/>
                    </a:cubicBezTo>
                    <a:cubicBezTo>
                      <a:pt x="818" y="678"/>
                      <a:pt x="857" y="600"/>
                      <a:pt x="857" y="483"/>
                    </a:cubicBezTo>
                    <a:cubicBezTo>
                      <a:pt x="857" y="483"/>
                      <a:pt x="857" y="467"/>
                      <a:pt x="857" y="444"/>
                    </a:cubicBezTo>
                    <a:cubicBezTo>
                      <a:pt x="895" y="405"/>
                      <a:pt x="895" y="328"/>
                      <a:pt x="857" y="289"/>
                    </a:cubicBezTo>
                    <a:cubicBezTo>
                      <a:pt x="818" y="133"/>
                      <a:pt x="701" y="16"/>
                      <a:pt x="545" y="16"/>
                    </a:cubicBezTo>
                    <a:cubicBezTo>
                      <a:pt x="514" y="6"/>
                      <a:pt x="483" y="1"/>
                      <a:pt x="45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30"/>
              <p:cNvSpPr/>
              <p:nvPr/>
            </p:nvSpPr>
            <p:spPr>
              <a:xfrm>
                <a:off x="3964925" y="3885675"/>
                <a:ext cx="21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89" extrusionOk="0">
                    <a:moveTo>
                      <a:pt x="468" y="284"/>
                    </a:moveTo>
                    <a:cubicBezTo>
                      <a:pt x="507" y="284"/>
                      <a:pt x="545" y="284"/>
                      <a:pt x="584" y="323"/>
                    </a:cubicBezTo>
                    <a:cubicBezTo>
                      <a:pt x="623" y="323"/>
                      <a:pt x="584" y="400"/>
                      <a:pt x="545" y="439"/>
                    </a:cubicBezTo>
                    <a:cubicBezTo>
                      <a:pt x="526" y="459"/>
                      <a:pt x="507" y="468"/>
                      <a:pt x="487" y="468"/>
                    </a:cubicBezTo>
                    <a:cubicBezTo>
                      <a:pt x="468" y="468"/>
                      <a:pt x="448" y="459"/>
                      <a:pt x="429" y="439"/>
                    </a:cubicBezTo>
                    <a:cubicBezTo>
                      <a:pt x="429" y="439"/>
                      <a:pt x="429" y="400"/>
                      <a:pt x="429" y="400"/>
                    </a:cubicBezTo>
                    <a:lnTo>
                      <a:pt x="429" y="361"/>
                    </a:lnTo>
                    <a:cubicBezTo>
                      <a:pt x="429" y="323"/>
                      <a:pt x="468" y="323"/>
                      <a:pt x="468" y="284"/>
                    </a:cubicBezTo>
                    <a:close/>
                    <a:moveTo>
                      <a:pt x="472" y="1"/>
                    </a:moveTo>
                    <a:cubicBezTo>
                      <a:pt x="446" y="1"/>
                      <a:pt x="418" y="4"/>
                      <a:pt x="390" y="11"/>
                    </a:cubicBezTo>
                    <a:cubicBezTo>
                      <a:pt x="195" y="11"/>
                      <a:pt x="1" y="206"/>
                      <a:pt x="1" y="439"/>
                    </a:cubicBezTo>
                    <a:cubicBezTo>
                      <a:pt x="40" y="517"/>
                      <a:pt x="79" y="556"/>
                      <a:pt x="156" y="595"/>
                    </a:cubicBezTo>
                    <a:cubicBezTo>
                      <a:pt x="195" y="634"/>
                      <a:pt x="234" y="634"/>
                      <a:pt x="273" y="634"/>
                    </a:cubicBezTo>
                    <a:lnTo>
                      <a:pt x="312" y="634"/>
                    </a:lnTo>
                    <a:cubicBezTo>
                      <a:pt x="367" y="661"/>
                      <a:pt x="422" y="689"/>
                      <a:pt x="477" y="689"/>
                    </a:cubicBezTo>
                    <a:cubicBezTo>
                      <a:pt x="500" y="689"/>
                      <a:pt x="523" y="684"/>
                      <a:pt x="545" y="673"/>
                    </a:cubicBezTo>
                    <a:cubicBezTo>
                      <a:pt x="623" y="673"/>
                      <a:pt x="701" y="634"/>
                      <a:pt x="740" y="556"/>
                    </a:cubicBezTo>
                    <a:cubicBezTo>
                      <a:pt x="857" y="439"/>
                      <a:pt x="857" y="245"/>
                      <a:pt x="740" y="128"/>
                    </a:cubicBezTo>
                    <a:cubicBezTo>
                      <a:pt x="677" y="64"/>
                      <a:pt x="587" y="1"/>
                      <a:pt x="472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30"/>
              <p:cNvSpPr/>
              <p:nvPr/>
            </p:nvSpPr>
            <p:spPr>
              <a:xfrm>
                <a:off x="4063175" y="3883625"/>
                <a:ext cx="195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716" extrusionOk="0">
                    <a:moveTo>
                      <a:pt x="487" y="298"/>
                    </a:moveTo>
                    <a:cubicBezTo>
                      <a:pt x="497" y="298"/>
                      <a:pt x="507" y="307"/>
                      <a:pt x="507" y="327"/>
                    </a:cubicBezTo>
                    <a:lnTo>
                      <a:pt x="546" y="327"/>
                    </a:lnTo>
                    <a:cubicBezTo>
                      <a:pt x="546" y="366"/>
                      <a:pt x="546" y="366"/>
                      <a:pt x="546" y="366"/>
                    </a:cubicBezTo>
                    <a:cubicBezTo>
                      <a:pt x="546" y="366"/>
                      <a:pt x="546" y="405"/>
                      <a:pt x="546" y="405"/>
                    </a:cubicBezTo>
                    <a:cubicBezTo>
                      <a:pt x="468" y="443"/>
                      <a:pt x="429" y="443"/>
                      <a:pt x="351" y="443"/>
                    </a:cubicBezTo>
                    <a:cubicBezTo>
                      <a:pt x="351" y="443"/>
                      <a:pt x="312" y="405"/>
                      <a:pt x="312" y="405"/>
                    </a:cubicBezTo>
                    <a:cubicBezTo>
                      <a:pt x="312" y="366"/>
                      <a:pt x="351" y="327"/>
                      <a:pt x="390" y="327"/>
                    </a:cubicBezTo>
                    <a:cubicBezTo>
                      <a:pt x="390" y="307"/>
                      <a:pt x="400" y="298"/>
                      <a:pt x="414" y="298"/>
                    </a:cubicBezTo>
                    <a:cubicBezTo>
                      <a:pt x="429" y="298"/>
                      <a:pt x="448" y="307"/>
                      <a:pt x="468" y="327"/>
                    </a:cubicBezTo>
                    <a:cubicBezTo>
                      <a:pt x="468" y="307"/>
                      <a:pt x="478" y="298"/>
                      <a:pt x="487" y="298"/>
                    </a:cubicBezTo>
                    <a:close/>
                    <a:moveTo>
                      <a:pt x="413" y="0"/>
                    </a:moveTo>
                    <a:cubicBezTo>
                      <a:pt x="328" y="0"/>
                      <a:pt x="242" y="36"/>
                      <a:pt x="157" y="93"/>
                    </a:cubicBezTo>
                    <a:cubicBezTo>
                      <a:pt x="79" y="132"/>
                      <a:pt x="1" y="249"/>
                      <a:pt x="40" y="366"/>
                    </a:cubicBezTo>
                    <a:cubicBezTo>
                      <a:pt x="40" y="443"/>
                      <a:pt x="40" y="482"/>
                      <a:pt x="79" y="521"/>
                    </a:cubicBezTo>
                    <a:lnTo>
                      <a:pt x="118" y="521"/>
                    </a:lnTo>
                    <a:cubicBezTo>
                      <a:pt x="157" y="599"/>
                      <a:pt x="234" y="677"/>
                      <a:pt x="312" y="716"/>
                    </a:cubicBezTo>
                    <a:lnTo>
                      <a:pt x="546" y="716"/>
                    </a:lnTo>
                    <a:cubicBezTo>
                      <a:pt x="585" y="677"/>
                      <a:pt x="624" y="677"/>
                      <a:pt x="663" y="638"/>
                    </a:cubicBezTo>
                    <a:cubicBezTo>
                      <a:pt x="740" y="560"/>
                      <a:pt x="779" y="443"/>
                      <a:pt x="779" y="327"/>
                    </a:cubicBezTo>
                    <a:cubicBezTo>
                      <a:pt x="740" y="171"/>
                      <a:pt x="624" y="54"/>
                      <a:pt x="507" y="15"/>
                    </a:cubicBezTo>
                    <a:cubicBezTo>
                      <a:pt x="476" y="5"/>
                      <a:pt x="444" y="0"/>
                      <a:pt x="413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30"/>
              <p:cNvSpPr/>
              <p:nvPr/>
            </p:nvSpPr>
            <p:spPr>
              <a:xfrm>
                <a:off x="4051525" y="3949775"/>
                <a:ext cx="18500" cy="1840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36" extrusionOk="0">
                    <a:moveTo>
                      <a:pt x="358" y="1"/>
                    </a:moveTo>
                    <a:cubicBezTo>
                      <a:pt x="255" y="1"/>
                      <a:pt x="175" y="45"/>
                      <a:pt x="117" y="132"/>
                    </a:cubicBezTo>
                    <a:cubicBezTo>
                      <a:pt x="0" y="327"/>
                      <a:pt x="39" y="599"/>
                      <a:pt x="272" y="716"/>
                    </a:cubicBezTo>
                    <a:lnTo>
                      <a:pt x="272" y="677"/>
                    </a:lnTo>
                    <a:cubicBezTo>
                      <a:pt x="311" y="716"/>
                      <a:pt x="360" y="735"/>
                      <a:pt x="409" y="735"/>
                    </a:cubicBezTo>
                    <a:cubicBezTo>
                      <a:pt x="457" y="735"/>
                      <a:pt x="506" y="716"/>
                      <a:pt x="545" y="677"/>
                    </a:cubicBezTo>
                    <a:cubicBezTo>
                      <a:pt x="584" y="638"/>
                      <a:pt x="623" y="599"/>
                      <a:pt x="662" y="521"/>
                    </a:cubicBezTo>
                    <a:cubicBezTo>
                      <a:pt x="700" y="482"/>
                      <a:pt x="700" y="444"/>
                      <a:pt x="739" y="366"/>
                    </a:cubicBezTo>
                    <a:cubicBezTo>
                      <a:pt x="739" y="288"/>
                      <a:pt x="739" y="210"/>
                      <a:pt x="662" y="132"/>
                    </a:cubicBezTo>
                    <a:cubicBezTo>
                      <a:pt x="623" y="54"/>
                      <a:pt x="545" y="16"/>
                      <a:pt x="467" y="16"/>
                    </a:cubicBezTo>
                    <a:cubicBezTo>
                      <a:pt x="428" y="6"/>
                      <a:pt x="392" y="1"/>
                      <a:pt x="358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30"/>
              <p:cNvSpPr/>
              <p:nvPr/>
            </p:nvSpPr>
            <p:spPr>
              <a:xfrm>
                <a:off x="4015525" y="3849950"/>
                <a:ext cx="185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7" extrusionOk="0">
                    <a:moveTo>
                      <a:pt x="379" y="179"/>
                    </a:moveTo>
                    <a:cubicBezTo>
                      <a:pt x="432" y="179"/>
                      <a:pt x="479" y="206"/>
                      <a:pt x="506" y="234"/>
                    </a:cubicBezTo>
                    <a:lnTo>
                      <a:pt x="467" y="234"/>
                    </a:lnTo>
                    <a:cubicBezTo>
                      <a:pt x="467" y="273"/>
                      <a:pt x="467" y="351"/>
                      <a:pt x="467" y="390"/>
                    </a:cubicBezTo>
                    <a:cubicBezTo>
                      <a:pt x="428" y="390"/>
                      <a:pt x="389" y="428"/>
                      <a:pt x="350" y="428"/>
                    </a:cubicBezTo>
                    <a:cubicBezTo>
                      <a:pt x="350" y="390"/>
                      <a:pt x="312" y="390"/>
                      <a:pt x="273" y="390"/>
                    </a:cubicBezTo>
                    <a:cubicBezTo>
                      <a:pt x="273" y="351"/>
                      <a:pt x="273" y="312"/>
                      <a:pt x="273" y="312"/>
                    </a:cubicBezTo>
                    <a:cubicBezTo>
                      <a:pt x="312" y="273"/>
                      <a:pt x="312" y="234"/>
                      <a:pt x="312" y="195"/>
                    </a:cubicBezTo>
                    <a:cubicBezTo>
                      <a:pt x="334" y="184"/>
                      <a:pt x="357" y="179"/>
                      <a:pt x="379" y="179"/>
                    </a:cubicBezTo>
                    <a:close/>
                    <a:moveTo>
                      <a:pt x="273" y="0"/>
                    </a:moveTo>
                    <a:cubicBezTo>
                      <a:pt x="273" y="0"/>
                      <a:pt x="234" y="39"/>
                      <a:pt x="195" y="39"/>
                    </a:cubicBezTo>
                    <a:cubicBezTo>
                      <a:pt x="78" y="78"/>
                      <a:pt x="0" y="195"/>
                      <a:pt x="0" y="312"/>
                    </a:cubicBezTo>
                    <a:cubicBezTo>
                      <a:pt x="0" y="390"/>
                      <a:pt x="39" y="428"/>
                      <a:pt x="78" y="467"/>
                    </a:cubicBezTo>
                    <a:lnTo>
                      <a:pt x="78" y="506"/>
                    </a:lnTo>
                    <a:cubicBezTo>
                      <a:pt x="78" y="506"/>
                      <a:pt x="117" y="545"/>
                      <a:pt x="117" y="584"/>
                    </a:cubicBezTo>
                    <a:cubicBezTo>
                      <a:pt x="156" y="584"/>
                      <a:pt x="156" y="623"/>
                      <a:pt x="195" y="623"/>
                    </a:cubicBezTo>
                    <a:cubicBezTo>
                      <a:pt x="252" y="680"/>
                      <a:pt x="330" y="716"/>
                      <a:pt x="413" y="716"/>
                    </a:cubicBezTo>
                    <a:cubicBezTo>
                      <a:pt x="444" y="716"/>
                      <a:pt x="475" y="711"/>
                      <a:pt x="506" y="701"/>
                    </a:cubicBezTo>
                    <a:cubicBezTo>
                      <a:pt x="545" y="662"/>
                      <a:pt x="623" y="584"/>
                      <a:pt x="662" y="506"/>
                    </a:cubicBezTo>
                    <a:cubicBezTo>
                      <a:pt x="662" y="506"/>
                      <a:pt x="701" y="467"/>
                      <a:pt x="701" y="467"/>
                    </a:cubicBezTo>
                    <a:cubicBezTo>
                      <a:pt x="740" y="390"/>
                      <a:pt x="740" y="312"/>
                      <a:pt x="701" y="234"/>
                    </a:cubicBezTo>
                    <a:cubicBezTo>
                      <a:pt x="662" y="117"/>
                      <a:pt x="623" y="39"/>
                      <a:pt x="506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85617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Google Shape;340;p31"/>
          <p:cNvGrpSpPr/>
          <p:nvPr/>
        </p:nvGrpSpPr>
        <p:grpSpPr>
          <a:xfrm rot="3164773">
            <a:off x="10010995" y="4470036"/>
            <a:ext cx="1178924" cy="1376178"/>
            <a:chOff x="7862735" y="208021"/>
            <a:chExt cx="1093002" cy="1275881"/>
          </a:xfrm>
        </p:grpSpPr>
        <p:grpSp>
          <p:nvGrpSpPr>
            <p:cNvPr id="341" name="Google Shape;341;p31"/>
            <p:cNvGrpSpPr/>
            <p:nvPr/>
          </p:nvGrpSpPr>
          <p:grpSpPr>
            <a:xfrm>
              <a:off x="7862735" y="208021"/>
              <a:ext cx="568046" cy="662955"/>
              <a:chOff x="3043650" y="3588975"/>
              <a:chExt cx="585675" cy="683600"/>
            </a:xfrm>
          </p:grpSpPr>
          <p:sp>
            <p:nvSpPr>
              <p:cNvPr id="342" name="Google Shape;342;p31"/>
              <p:cNvSpPr/>
              <p:nvPr/>
            </p:nvSpPr>
            <p:spPr>
              <a:xfrm>
                <a:off x="3043650" y="3588975"/>
                <a:ext cx="585675" cy="683600"/>
              </a:xfrm>
              <a:custGeom>
                <a:avLst/>
                <a:gdLst/>
                <a:ahLst/>
                <a:cxnLst/>
                <a:rect l="l" t="t" r="r" b="b"/>
                <a:pathLst>
                  <a:path w="23427" h="27344" extrusionOk="0">
                    <a:moveTo>
                      <a:pt x="8373" y="1"/>
                    </a:moveTo>
                    <a:cubicBezTo>
                      <a:pt x="8306" y="1"/>
                      <a:pt x="8239" y="4"/>
                      <a:pt x="8172" y="11"/>
                    </a:cubicBezTo>
                    <a:cubicBezTo>
                      <a:pt x="7744" y="11"/>
                      <a:pt x="7355" y="127"/>
                      <a:pt x="7044" y="361"/>
                    </a:cubicBezTo>
                    <a:cubicBezTo>
                      <a:pt x="6460" y="867"/>
                      <a:pt x="6032" y="1528"/>
                      <a:pt x="5760" y="2268"/>
                    </a:cubicBezTo>
                    <a:cubicBezTo>
                      <a:pt x="5448" y="2929"/>
                      <a:pt x="5254" y="3630"/>
                      <a:pt x="5215" y="4369"/>
                    </a:cubicBezTo>
                    <a:cubicBezTo>
                      <a:pt x="5215" y="5069"/>
                      <a:pt x="5371" y="5731"/>
                      <a:pt x="5721" y="6353"/>
                    </a:cubicBezTo>
                    <a:cubicBezTo>
                      <a:pt x="6032" y="6898"/>
                      <a:pt x="6343" y="7404"/>
                      <a:pt x="6733" y="7910"/>
                    </a:cubicBezTo>
                    <a:cubicBezTo>
                      <a:pt x="7083" y="8377"/>
                      <a:pt x="7433" y="8805"/>
                      <a:pt x="7783" y="9155"/>
                    </a:cubicBezTo>
                    <a:cubicBezTo>
                      <a:pt x="8289" y="9739"/>
                      <a:pt x="8873" y="10323"/>
                      <a:pt x="9457" y="10867"/>
                    </a:cubicBezTo>
                    <a:cubicBezTo>
                      <a:pt x="9885" y="11218"/>
                      <a:pt x="10118" y="11412"/>
                      <a:pt x="10118" y="11412"/>
                    </a:cubicBezTo>
                    <a:cubicBezTo>
                      <a:pt x="10313" y="11607"/>
                      <a:pt x="10507" y="11724"/>
                      <a:pt x="10663" y="11840"/>
                    </a:cubicBezTo>
                    <a:lnTo>
                      <a:pt x="10429" y="11762"/>
                    </a:lnTo>
                    <a:cubicBezTo>
                      <a:pt x="10157" y="11685"/>
                      <a:pt x="9924" y="11646"/>
                      <a:pt x="9924" y="11646"/>
                    </a:cubicBezTo>
                    <a:cubicBezTo>
                      <a:pt x="8490" y="11373"/>
                      <a:pt x="7087" y="11249"/>
                      <a:pt x="5661" y="11249"/>
                    </a:cubicBezTo>
                    <a:cubicBezTo>
                      <a:pt x="5461" y="11249"/>
                      <a:pt x="5261" y="11252"/>
                      <a:pt x="5059" y="11257"/>
                    </a:cubicBezTo>
                    <a:cubicBezTo>
                      <a:pt x="4242" y="11257"/>
                      <a:pt x="3425" y="11334"/>
                      <a:pt x="2608" y="11490"/>
                    </a:cubicBezTo>
                    <a:cubicBezTo>
                      <a:pt x="1791" y="11607"/>
                      <a:pt x="1051" y="12035"/>
                      <a:pt x="468" y="12657"/>
                    </a:cubicBezTo>
                    <a:cubicBezTo>
                      <a:pt x="234" y="12969"/>
                      <a:pt x="39" y="13358"/>
                      <a:pt x="39" y="13786"/>
                    </a:cubicBezTo>
                    <a:cubicBezTo>
                      <a:pt x="1" y="14214"/>
                      <a:pt x="78" y="14603"/>
                      <a:pt x="195" y="14992"/>
                    </a:cubicBezTo>
                    <a:cubicBezTo>
                      <a:pt x="468" y="15693"/>
                      <a:pt x="896" y="16354"/>
                      <a:pt x="1440" y="16860"/>
                    </a:cubicBezTo>
                    <a:cubicBezTo>
                      <a:pt x="1985" y="17366"/>
                      <a:pt x="2569" y="17755"/>
                      <a:pt x="3269" y="18028"/>
                    </a:cubicBezTo>
                    <a:cubicBezTo>
                      <a:pt x="3853" y="18300"/>
                      <a:pt x="4515" y="18456"/>
                      <a:pt x="5215" y="18495"/>
                    </a:cubicBezTo>
                    <a:cubicBezTo>
                      <a:pt x="5413" y="18514"/>
                      <a:pt x="5612" y="18524"/>
                      <a:pt x="5809" y="18524"/>
                    </a:cubicBezTo>
                    <a:cubicBezTo>
                      <a:pt x="6776" y="18524"/>
                      <a:pt x="7728" y="18292"/>
                      <a:pt x="8600" y="17872"/>
                    </a:cubicBezTo>
                    <a:lnTo>
                      <a:pt x="10390" y="17094"/>
                    </a:lnTo>
                    <a:lnTo>
                      <a:pt x="10390" y="17094"/>
                    </a:lnTo>
                    <a:cubicBezTo>
                      <a:pt x="9457" y="18378"/>
                      <a:pt x="8834" y="19895"/>
                      <a:pt x="8600" y="21491"/>
                    </a:cubicBezTo>
                    <a:cubicBezTo>
                      <a:pt x="8406" y="22269"/>
                      <a:pt x="8445" y="23086"/>
                      <a:pt x="8639" y="23865"/>
                    </a:cubicBezTo>
                    <a:cubicBezTo>
                      <a:pt x="8756" y="24254"/>
                      <a:pt x="8912" y="24604"/>
                      <a:pt x="9106" y="24954"/>
                    </a:cubicBezTo>
                    <a:cubicBezTo>
                      <a:pt x="9301" y="25304"/>
                      <a:pt x="9495" y="25616"/>
                      <a:pt x="9729" y="25927"/>
                    </a:cubicBezTo>
                    <a:cubicBezTo>
                      <a:pt x="9962" y="26238"/>
                      <a:pt x="10235" y="26511"/>
                      <a:pt x="10546" y="26783"/>
                    </a:cubicBezTo>
                    <a:cubicBezTo>
                      <a:pt x="10857" y="26978"/>
                      <a:pt x="11208" y="27172"/>
                      <a:pt x="11597" y="27250"/>
                    </a:cubicBezTo>
                    <a:cubicBezTo>
                      <a:pt x="11838" y="27313"/>
                      <a:pt x="12083" y="27344"/>
                      <a:pt x="12326" y="27344"/>
                    </a:cubicBezTo>
                    <a:cubicBezTo>
                      <a:pt x="12831" y="27344"/>
                      <a:pt x="13330" y="27214"/>
                      <a:pt x="13776" y="26978"/>
                    </a:cubicBezTo>
                    <a:cubicBezTo>
                      <a:pt x="14399" y="26627"/>
                      <a:pt x="14904" y="26083"/>
                      <a:pt x="15216" y="25421"/>
                    </a:cubicBezTo>
                    <a:cubicBezTo>
                      <a:pt x="15488" y="24837"/>
                      <a:pt x="15644" y="24215"/>
                      <a:pt x="15683" y="23553"/>
                    </a:cubicBezTo>
                    <a:cubicBezTo>
                      <a:pt x="15838" y="21724"/>
                      <a:pt x="15799" y="19857"/>
                      <a:pt x="15527" y="18028"/>
                    </a:cubicBezTo>
                    <a:lnTo>
                      <a:pt x="15527" y="18028"/>
                    </a:lnTo>
                    <a:cubicBezTo>
                      <a:pt x="17045" y="18923"/>
                      <a:pt x="18679" y="19701"/>
                      <a:pt x="20352" y="20323"/>
                    </a:cubicBezTo>
                    <a:cubicBezTo>
                      <a:pt x="20755" y="20485"/>
                      <a:pt x="21195" y="20572"/>
                      <a:pt x="21647" y="20572"/>
                    </a:cubicBezTo>
                    <a:cubicBezTo>
                      <a:pt x="21850" y="20572"/>
                      <a:pt x="22054" y="20554"/>
                      <a:pt x="22259" y="20518"/>
                    </a:cubicBezTo>
                    <a:cubicBezTo>
                      <a:pt x="22609" y="20440"/>
                      <a:pt x="22882" y="20207"/>
                      <a:pt x="23076" y="19934"/>
                    </a:cubicBezTo>
                    <a:cubicBezTo>
                      <a:pt x="23193" y="19623"/>
                      <a:pt x="23193" y="19273"/>
                      <a:pt x="23115" y="18962"/>
                    </a:cubicBezTo>
                    <a:cubicBezTo>
                      <a:pt x="22998" y="18650"/>
                      <a:pt x="22882" y="18378"/>
                      <a:pt x="22726" y="18144"/>
                    </a:cubicBezTo>
                    <a:cubicBezTo>
                      <a:pt x="22570" y="17872"/>
                      <a:pt x="22415" y="17638"/>
                      <a:pt x="22220" y="17405"/>
                    </a:cubicBezTo>
                    <a:cubicBezTo>
                      <a:pt x="21909" y="16977"/>
                      <a:pt x="21520" y="16588"/>
                      <a:pt x="21131" y="16238"/>
                    </a:cubicBezTo>
                    <a:cubicBezTo>
                      <a:pt x="20391" y="15615"/>
                      <a:pt x="19613" y="15109"/>
                      <a:pt x="18757" y="14681"/>
                    </a:cubicBezTo>
                    <a:cubicBezTo>
                      <a:pt x="18134" y="14370"/>
                      <a:pt x="17589" y="14136"/>
                      <a:pt x="17084" y="13942"/>
                    </a:cubicBezTo>
                    <a:lnTo>
                      <a:pt x="17084" y="13942"/>
                    </a:lnTo>
                    <a:cubicBezTo>
                      <a:pt x="17297" y="13956"/>
                      <a:pt x="17511" y="13965"/>
                      <a:pt x="17723" y="13965"/>
                    </a:cubicBezTo>
                    <a:cubicBezTo>
                      <a:pt x="18089" y="13965"/>
                      <a:pt x="18450" y="13938"/>
                      <a:pt x="18796" y="13864"/>
                    </a:cubicBezTo>
                    <a:cubicBezTo>
                      <a:pt x="19496" y="13708"/>
                      <a:pt x="20158" y="13397"/>
                      <a:pt x="20703" y="12930"/>
                    </a:cubicBezTo>
                    <a:cubicBezTo>
                      <a:pt x="21247" y="12502"/>
                      <a:pt x="21714" y="11957"/>
                      <a:pt x="22103" y="11373"/>
                    </a:cubicBezTo>
                    <a:cubicBezTo>
                      <a:pt x="22493" y="10790"/>
                      <a:pt x="22804" y="10206"/>
                      <a:pt x="23076" y="9544"/>
                    </a:cubicBezTo>
                    <a:cubicBezTo>
                      <a:pt x="23310" y="8922"/>
                      <a:pt x="23427" y="8260"/>
                      <a:pt x="23388" y="7560"/>
                    </a:cubicBezTo>
                    <a:cubicBezTo>
                      <a:pt x="23349" y="6898"/>
                      <a:pt x="23115" y="6276"/>
                      <a:pt x="22648" y="5770"/>
                    </a:cubicBezTo>
                    <a:cubicBezTo>
                      <a:pt x="22009" y="5039"/>
                      <a:pt x="21108" y="4619"/>
                      <a:pt x="20169" y="4619"/>
                    </a:cubicBezTo>
                    <a:cubicBezTo>
                      <a:pt x="19907" y="4619"/>
                      <a:pt x="19643" y="4651"/>
                      <a:pt x="19380" y="4719"/>
                    </a:cubicBezTo>
                    <a:cubicBezTo>
                      <a:pt x="18835" y="4875"/>
                      <a:pt x="18368" y="5147"/>
                      <a:pt x="17979" y="5497"/>
                    </a:cubicBezTo>
                    <a:cubicBezTo>
                      <a:pt x="17628" y="5809"/>
                      <a:pt x="17278" y="6120"/>
                      <a:pt x="16967" y="6470"/>
                    </a:cubicBezTo>
                    <a:cubicBezTo>
                      <a:pt x="16344" y="7132"/>
                      <a:pt x="14165" y="9311"/>
                      <a:pt x="14165" y="9311"/>
                    </a:cubicBezTo>
                    <a:cubicBezTo>
                      <a:pt x="14126" y="8688"/>
                      <a:pt x="13815" y="7638"/>
                      <a:pt x="13698" y="6782"/>
                    </a:cubicBezTo>
                    <a:cubicBezTo>
                      <a:pt x="13465" y="5536"/>
                      <a:pt x="13037" y="4330"/>
                      <a:pt x="12453" y="3201"/>
                    </a:cubicBezTo>
                    <a:cubicBezTo>
                      <a:pt x="12064" y="2579"/>
                      <a:pt x="11636" y="1995"/>
                      <a:pt x="11169" y="1489"/>
                    </a:cubicBezTo>
                    <a:cubicBezTo>
                      <a:pt x="10624" y="944"/>
                      <a:pt x="10001" y="516"/>
                      <a:pt x="9301" y="205"/>
                    </a:cubicBezTo>
                    <a:cubicBezTo>
                      <a:pt x="9011" y="76"/>
                      <a:pt x="8694" y="1"/>
                      <a:pt x="83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31"/>
              <p:cNvSpPr/>
              <p:nvPr/>
            </p:nvSpPr>
            <p:spPr>
              <a:xfrm>
                <a:off x="3380250" y="3921525"/>
                <a:ext cx="25325" cy="2452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81" extrusionOk="0">
                    <a:moveTo>
                      <a:pt x="584" y="406"/>
                    </a:moveTo>
                    <a:cubicBezTo>
                      <a:pt x="623" y="445"/>
                      <a:pt x="623" y="445"/>
                      <a:pt x="623" y="484"/>
                    </a:cubicBezTo>
                    <a:cubicBezTo>
                      <a:pt x="623" y="523"/>
                      <a:pt x="623" y="523"/>
                      <a:pt x="623" y="562"/>
                    </a:cubicBezTo>
                    <a:lnTo>
                      <a:pt x="584" y="562"/>
                    </a:lnTo>
                    <a:cubicBezTo>
                      <a:pt x="545" y="562"/>
                      <a:pt x="507" y="562"/>
                      <a:pt x="468" y="523"/>
                    </a:cubicBezTo>
                    <a:cubicBezTo>
                      <a:pt x="468" y="523"/>
                      <a:pt x="468" y="484"/>
                      <a:pt x="468" y="484"/>
                    </a:cubicBezTo>
                    <a:cubicBezTo>
                      <a:pt x="507" y="445"/>
                      <a:pt x="507" y="406"/>
                      <a:pt x="545" y="406"/>
                    </a:cubicBezTo>
                    <a:close/>
                    <a:moveTo>
                      <a:pt x="614" y="1"/>
                    </a:moveTo>
                    <a:cubicBezTo>
                      <a:pt x="591" y="1"/>
                      <a:pt x="568" y="6"/>
                      <a:pt x="545" y="17"/>
                    </a:cubicBezTo>
                    <a:lnTo>
                      <a:pt x="507" y="17"/>
                    </a:lnTo>
                    <a:cubicBezTo>
                      <a:pt x="429" y="17"/>
                      <a:pt x="351" y="56"/>
                      <a:pt x="312" y="95"/>
                    </a:cubicBezTo>
                    <a:cubicBezTo>
                      <a:pt x="234" y="134"/>
                      <a:pt x="156" y="173"/>
                      <a:pt x="117" y="251"/>
                    </a:cubicBezTo>
                    <a:cubicBezTo>
                      <a:pt x="40" y="367"/>
                      <a:pt x="1" y="523"/>
                      <a:pt x="40" y="679"/>
                    </a:cubicBezTo>
                    <a:cubicBezTo>
                      <a:pt x="78" y="795"/>
                      <a:pt x="195" y="912"/>
                      <a:pt x="312" y="951"/>
                    </a:cubicBezTo>
                    <a:cubicBezTo>
                      <a:pt x="370" y="970"/>
                      <a:pt x="438" y="980"/>
                      <a:pt x="507" y="980"/>
                    </a:cubicBezTo>
                    <a:cubicBezTo>
                      <a:pt x="575" y="980"/>
                      <a:pt x="643" y="970"/>
                      <a:pt x="701" y="951"/>
                    </a:cubicBezTo>
                    <a:cubicBezTo>
                      <a:pt x="779" y="912"/>
                      <a:pt x="896" y="834"/>
                      <a:pt x="935" y="756"/>
                    </a:cubicBezTo>
                    <a:cubicBezTo>
                      <a:pt x="1012" y="679"/>
                      <a:pt x="1012" y="562"/>
                      <a:pt x="1012" y="484"/>
                    </a:cubicBezTo>
                    <a:cubicBezTo>
                      <a:pt x="1012" y="289"/>
                      <a:pt x="935" y="134"/>
                      <a:pt x="779" y="56"/>
                    </a:cubicBezTo>
                    <a:cubicBezTo>
                      <a:pt x="724" y="28"/>
                      <a:pt x="669" y="1"/>
                      <a:pt x="61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31"/>
              <p:cNvSpPr/>
              <p:nvPr/>
            </p:nvSpPr>
            <p:spPr>
              <a:xfrm>
                <a:off x="3414300" y="3988875"/>
                <a:ext cx="27275" cy="28100"/>
              </a:xfrm>
              <a:custGeom>
                <a:avLst/>
                <a:gdLst/>
                <a:ahLst/>
                <a:cxnLst/>
                <a:rect l="l" t="t" r="r" b="b"/>
                <a:pathLst>
                  <a:path w="1091" h="1124" extrusionOk="0">
                    <a:moveTo>
                      <a:pt x="545" y="358"/>
                    </a:moveTo>
                    <a:cubicBezTo>
                      <a:pt x="584" y="358"/>
                      <a:pt x="623" y="397"/>
                      <a:pt x="623" y="436"/>
                    </a:cubicBezTo>
                    <a:cubicBezTo>
                      <a:pt x="623" y="475"/>
                      <a:pt x="584" y="514"/>
                      <a:pt x="545" y="553"/>
                    </a:cubicBezTo>
                    <a:lnTo>
                      <a:pt x="468" y="553"/>
                    </a:lnTo>
                    <a:cubicBezTo>
                      <a:pt x="429" y="514"/>
                      <a:pt x="429" y="475"/>
                      <a:pt x="390" y="475"/>
                    </a:cubicBezTo>
                    <a:cubicBezTo>
                      <a:pt x="390" y="475"/>
                      <a:pt x="429" y="436"/>
                      <a:pt x="429" y="397"/>
                    </a:cubicBezTo>
                    <a:cubicBezTo>
                      <a:pt x="429" y="358"/>
                      <a:pt x="429" y="358"/>
                      <a:pt x="468" y="358"/>
                    </a:cubicBezTo>
                    <a:close/>
                    <a:moveTo>
                      <a:pt x="935" y="592"/>
                    </a:moveTo>
                    <a:cubicBezTo>
                      <a:pt x="935" y="592"/>
                      <a:pt x="935" y="631"/>
                      <a:pt x="935" y="631"/>
                    </a:cubicBezTo>
                    <a:cubicBezTo>
                      <a:pt x="922" y="657"/>
                      <a:pt x="909" y="683"/>
                      <a:pt x="896" y="707"/>
                    </a:cubicBezTo>
                    <a:lnTo>
                      <a:pt x="896" y="707"/>
                    </a:lnTo>
                    <a:cubicBezTo>
                      <a:pt x="897" y="669"/>
                      <a:pt x="935" y="630"/>
                      <a:pt x="935" y="592"/>
                    </a:cubicBezTo>
                    <a:close/>
                    <a:moveTo>
                      <a:pt x="892" y="714"/>
                    </a:moveTo>
                    <a:cubicBezTo>
                      <a:pt x="867" y="760"/>
                      <a:pt x="843" y="801"/>
                      <a:pt x="818" y="825"/>
                    </a:cubicBezTo>
                    <a:cubicBezTo>
                      <a:pt x="763" y="853"/>
                      <a:pt x="688" y="880"/>
                      <a:pt x="622" y="880"/>
                    </a:cubicBezTo>
                    <a:cubicBezTo>
                      <a:pt x="594" y="880"/>
                      <a:pt x="568" y="876"/>
                      <a:pt x="545" y="864"/>
                    </a:cubicBezTo>
                    <a:lnTo>
                      <a:pt x="584" y="864"/>
                    </a:lnTo>
                    <a:cubicBezTo>
                      <a:pt x="699" y="864"/>
                      <a:pt x="814" y="826"/>
                      <a:pt x="892" y="714"/>
                    </a:cubicBezTo>
                    <a:close/>
                    <a:moveTo>
                      <a:pt x="469" y="1"/>
                    </a:moveTo>
                    <a:cubicBezTo>
                      <a:pt x="302" y="1"/>
                      <a:pt x="146" y="106"/>
                      <a:pt x="78" y="242"/>
                    </a:cubicBezTo>
                    <a:cubicBezTo>
                      <a:pt x="1" y="397"/>
                      <a:pt x="1" y="592"/>
                      <a:pt x="78" y="747"/>
                    </a:cubicBezTo>
                    <a:cubicBezTo>
                      <a:pt x="117" y="864"/>
                      <a:pt x="234" y="981"/>
                      <a:pt x="351" y="1059"/>
                    </a:cubicBezTo>
                    <a:cubicBezTo>
                      <a:pt x="419" y="1104"/>
                      <a:pt x="501" y="1123"/>
                      <a:pt x="580" y="1123"/>
                    </a:cubicBezTo>
                    <a:cubicBezTo>
                      <a:pt x="637" y="1123"/>
                      <a:pt x="692" y="1114"/>
                      <a:pt x="740" y="1098"/>
                    </a:cubicBezTo>
                    <a:cubicBezTo>
                      <a:pt x="857" y="1020"/>
                      <a:pt x="935" y="942"/>
                      <a:pt x="1012" y="864"/>
                    </a:cubicBezTo>
                    <a:cubicBezTo>
                      <a:pt x="1051" y="786"/>
                      <a:pt x="1090" y="670"/>
                      <a:pt x="1090" y="592"/>
                    </a:cubicBezTo>
                    <a:cubicBezTo>
                      <a:pt x="1090" y="475"/>
                      <a:pt x="1051" y="397"/>
                      <a:pt x="1012" y="358"/>
                    </a:cubicBezTo>
                    <a:cubicBezTo>
                      <a:pt x="973" y="242"/>
                      <a:pt x="896" y="164"/>
                      <a:pt x="818" y="86"/>
                    </a:cubicBezTo>
                    <a:cubicBezTo>
                      <a:pt x="779" y="86"/>
                      <a:pt x="740" y="47"/>
                      <a:pt x="701" y="47"/>
                    </a:cubicBezTo>
                    <a:lnTo>
                      <a:pt x="740" y="86"/>
                    </a:lnTo>
                    <a:cubicBezTo>
                      <a:pt x="701" y="47"/>
                      <a:pt x="623" y="8"/>
                      <a:pt x="545" y="8"/>
                    </a:cubicBezTo>
                    <a:cubicBezTo>
                      <a:pt x="520" y="3"/>
                      <a:pt x="494" y="1"/>
                      <a:pt x="469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31"/>
              <p:cNvSpPr/>
              <p:nvPr/>
            </p:nvSpPr>
            <p:spPr>
              <a:xfrm>
                <a:off x="3328700" y="3978600"/>
                <a:ext cx="24350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974" h="1003" extrusionOk="0">
                    <a:moveTo>
                      <a:pt x="545" y="302"/>
                    </a:moveTo>
                    <a:cubicBezTo>
                      <a:pt x="584" y="302"/>
                      <a:pt x="662" y="341"/>
                      <a:pt x="662" y="419"/>
                    </a:cubicBezTo>
                    <a:cubicBezTo>
                      <a:pt x="701" y="458"/>
                      <a:pt x="662" y="536"/>
                      <a:pt x="584" y="536"/>
                    </a:cubicBezTo>
                    <a:lnTo>
                      <a:pt x="467" y="536"/>
                    </a:lnTo>
                    <a:cubicBezTo>
                      <a:pt x="467" y="536"/>
                      <a:pt x="428" y="497"/>
                      <a:pt x="428" y="497"/>
                    </a:cubicBezTo>
                    <a:cubicBezTo>
                      <a:pt x="428" y="419"/>
                      <a:pt x="467" y="341"/>
                      <a:pt x="545" y="302"/>
                    </a:cubicBezTo>
                    <a:close/>
                    <a:moveTo>
                      <a:pt x="564" y="1"/>
                    </a:moveTo>
                    <a:cubicBezTo>
                      <a:pt x="516" y="1"/>
                      <a:pt x="467" y="10"/>
                      <a:pt x="428" y="30"/>
                    </a:cubicBezTo>
                    <a:cubicBezTo>
                      <a:pt x="0" y="225"/>
                      <a:pt x="39" y="808"/>
                      <a:pt x="467" y="1003"/>
                    </a:cubicBezTo>
                    <a:cubicBezTo>
                      <a:pt x="545" y="1003"/>
                      <a:pt x="623" y="1003"/>
                      <a:pt x="701" y="964"/>
                    </a:cubicBezTo>
                    <a:cubicBezTo>
                      <a:pt x="740" y="925"/>
                      <a:pt x="740" y="886"/>
                      <a:pt x="779" y="808"/>
                    </a:cubicBezTo>
                    <a:cubicBezTo>
                      <a:pt x="779" y="808"/>
                      <a:pt x="779" y="808"/>
                      <a:pt x="779" y="769"/>
                    </a:cubicBezTo>
                    <a:lnTo>
                      <a:pt x="817" y="769"/>
                    </a:lnTo>
                    <a:cubicBezTo>
                      <a:pt x="895" y="691"/>
                      <a:pt x="934" y="614"/>
                      <a:pt x="973" y="497"/>
                    </a:cubicBezTo>
                    <a:cubicBezTo>
                      <a:pt x="973" y="419"/>
                      <a:pt x="973" y="302"/>
                      <a:pt x="934" y="225"/>
                    </a:cubicBezTo>
                    <a:cubicBezTo>
                      <a:pt x="856" y="147"/>
                      <a:pt x="779" y="69"/>
                      <a:pt x="701" y="30"/>
                    </a:cubicBezTo>
                    <a:cubicBezTo>
                      <a:pt x="662" y="10"/>
                      <a:pt x="613" y="1"/>
                      <a:pt x="56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31"/>
              <p:cNvSpPr/>
              <p:nvPr/>
            </p:nvSpPr>
            <p:spPr>
              <a:xfrm>
                <a:off x="3368575" y="3864550"/>
                <a:ext cx="2337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913" extrusionOk="0">
                    <a:moveTo>
                      <a:pt x="584" y="311"/>
                    </a:moveTo>
                    <a:cubicBezTo>
                      <a:pt x="584" y="350"/>
                      <a:pt x="623" y="350"/>
                      <a:pt x="623" y="389"/>
                    </a:cubicBezTo>
                    <a:cubicBezTo>
                      <a:pt x="623" y="428"/>
                      <a:pt x="623" y="506"/>
                      <a:pt x="584" y="584"/>
                    </a:cubicBezTo>
                    <a:lnTo>
                      <a:pt x="507" y="584"/>
                    </a:lnTo>
                    <a:cubicBezTo>
                      <a:pt x="468" y="545"/>
                      <a:pt x="429" y="506"/>
                      <a:pt x="429" y="467"/>
                    </a:cubicBezTo>
                    <a:cubicBezTo>
                      <a:pt x="429" y="428"/>
                      <a:pt x="429" y="389"/>
                      <a:pt x="468" y="350"/>
                    </a:cubicBezTo>
                    <a:cubicBezTo>
                      <a:pt x="468" y="350"/>
                      <a:pt x="468" y="350"/>
                      <a:pt x="507" y="311"/>
                    </a:cubicBezTo>
                    <a:close/>
                    <a:moveTo>
                      <a:pt x="584" y="0"/>
                    </a:moveTo>
                    <a:cubicBezTo>
                      <a:pt x="390" y="0"/>
                      <a:pt x="234" y="39"/>
                      <a:pt x="117" y="195"/>
                    </a:cubicBezTo>
                    <a:cubicBezTo>
                      <a:pt x="40" y="311"/>
                      <a:pt x="1" y="467"/>
                      <a:pt x="40" y="623"/>
                    </a:cubicBezTo>
                    <a:cubicBezTo>
                      <a:pt x="79" y="739"/>
                      <a:pt x="195" y="856"/>
                      <a:pt x="312" y="895"/>
                    </a:cubicBezTo>
                    <a:cubicBezTo>
                      <a:pt x="338" y="908"/>
                      <a:pt x="364" y="912"/>
                      <a:pt x="388" y="912"/>
                    </a:cubicBezTo>
                    <a:cubicBezTo>
                      <a:pt x="437" y="912"/>
                      <a:pt x="481" y="895"/>
                      <a:pt x="507" y="895"/>
                    </a:cubicBezTo>
                    <a:lnTo>
                      <a:pt x="507" y="856"/>
                    </a:lnTo>
                    <a:lnTo>
                      <a:pt x="584" y="856"/>
                    </a:lnTo>
                    <a:cubicBezTo>
                      <a:pt x="662" y="856"/>
                      <a:pt x="779" y="778"/>
                      <a:pt x="818" y="701"/>
                    </a:cubicBezTo>
                    <a:cubicBezTo>
                      <a:pt x="896" y="623"/>
                      <a:pt x="935" y="545"/>
                      <a:pt x="935" y="428"/>
                    </a:cubicBezTo>
                    <a:cubicBezTo>
                      <a:pt x="935" y="350"/>
                      <a:pt x="896" y="311"/>
                      <a:pt x="896" y="273"/>
                    </a:cubicBezTo>
                    <a:cubicBezTo>
                      <a:pt x="818" y="156"/>
                      <a:pt x="701" y="39"/>
                      <a:pt x="584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31"/>
              <p:cNvSpPr/>
              <p:nvPr/>
            </p:nvSpPr>
            <p:spPr>
              <a:xfrm>
                <a:off x="3441550" y="3907600"/>
                <a:ext cx="23375" cy="2215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886" extrusionOk="0">
                    <a:moveTo>
                      <a:pt x="448" y="0"/>
                    </a:moveTo>
                    <a:cubicBezTo>
                      <a:pt x="389" y="0"/>
                      <a:pt x="331" y="10"/>
                      <a:pt x="273" y="29"/>
                    </a:cubicBezTo>
                    <a:cubicBezTo>
                      <a:pt x="195" y="68"/>
                      <a:pt x="117" y="107"/>
                      <a:pt x="39" y="185"/>
                    </a:cubicBezTo>
                    <a:cubicBezTo>
                      <a:pt x="0" y="263"/>
                      <a:pt x="0" y="341"/>
                      <a:pt x="0" y="457"/>
                    </a:cubicBezTo>
                    <a:cubicBezTo>
                      <a:pt x="0" y="535"/>
                      <a:pt x="39" y="613"/>
                      <a:pt x="78" y="691"/>
                    </a:cubicBezTo>
                    <a:cubicBezTo>
                      <a:pt x="156" y="808"/>
                      <a:pt x="312" y="846"/>
                      <a:pt x="467" y="885"/>
                    </a:cubicBezTo>
                    <a:cubicBezTo>
                      <a:pt x="584" y="846"/>
                      <a:pt x="701" y="808"/>
                      <a:pt x="778" y="730"/>
                    </a:cubicBezTo>
                    <a:cubicBezTo>
                      <a:pt x="895" y="652"/>
                      <a:pt x="934" y="496"/>
                      <a:pt x="895" y="379"/>
                    </a:cubicBezTo>
                    <a:cubicBezTo>
                      <a:pt x="895" y="302"/>
                      <a:pt x="817" y="224"/>
                      <a:pt x="740" y="185"/>
                    </a:cubicBezTo>
                    <a:cubicBezTo>
                      <a:pt x="701" y="107"/>
                      <a:pt x="662" y="68"/>
                      <a:pt x="623" y="29"/>
                    </a:cubicBezTo>
                    <a:cubicBezTo>
                      <a:pt x="564" y="10"/>
                      <a:pt x="506" y="0"/>
                      <a:pt x="448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31"/>
              <p:cNvSpPr/>
              <p:nvPr/>
            </p:nvSpPr>
            <p:spPr>
              <a:xfrm>
                <a:off x="3309225" y="3908200"/>
                <a:ext cx="22400" cy="21550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2" extrusionOk="0">
                    <a:moveTo>
                      <a:pt x="448" y="287"/>
                    </a:moveTo>
                    <a:cubicBezTo>
                      <a:pt x="478" y="287"/>
                      <a:pt x="507" y="297"/>
                      <a:pt x="546" y="317"/>
                    </a:cubicBezTo>
                    <a:cubicBezTo>
                      <a:pt x="546" y="355"/>
                      <a:pt x="546" y="394"/>
                      <a:pt x="546" y="433"/>
                    </a:cubicBezTo>
                    <a:cubicBezTo>
                      <a:pt x="507" y="472"/>
                      <a:pt x="468" y="472"/>
                      <a:pt x="468" y="511"/>
                    </a:cubicBezTo>
                    <a:lnTo>
                      <a:pt x="351" y="511"/>
                    </a:lnTo>
                    <a:cubicBezTo>
                      <a:pt x="312" y="472"/>
                      <a:pt x="273" y="433"/>
                      <a:pt x="273" y="394"/>
                    </a:cubicBezTo>
                    <a:cubicBezTo>
                      <a:pt x="273" y="355"/>
                      <a:pt x="312" y="317"/>
                      <a:pt x="351" y="317"/>
                    </a:cubicBezTo>
                    <a:cubicBezTo>
                      <a:pt x="390" y="297"/>
                      <a:pt x="419" y="287"/>
                      <a:pt x="448" y="287"/>
                    </a:cubicBezTo>
                    <a:close/>
                    <a:moveTo>
                      <a:pt x="369" y="0"/>
                    </a:moveTo>
                    <a:cubicBezTo>
                      <a:pt x="163" y="0"/>
                      <a:pt x="1" y="181"/>
                      <a:pt x="1" y="394"/>
                    </a:cubicBezTo>
                    <a:cubicBezTo>
                      <a:pt x="1" y="433"/>
                      <a:pt x="1" y="472"/>
                      <a:pt x="1" y="511"/>
                    </a:cubicBezTo>
                    <a:cubicBezTo>
                      <a:pt x="1" y="628"/>
                      <a:pt x="79" y="784"/>
                      <a:pt x="234" y="861"/>
                    </a:cubicBezTo>
                    <a:lnTo>
                      <a:pt x="468" y="861"/>
                    </a:lnTo>
                    <a:lnTo>
                      <a:pt x="468" y="822"/>
                    </a:lnTo>
                    <a:lnTo>
                      <a:pt x="585" y="822"/>
                    </a:lnTo>
                    <a:lnTo>
                      <a:pt x="701" y="784"/>
                    </a:lnTo>
                    <a:cubicBezTo>
                      <a:pt x="818" y="706"/>
                      <a:pt x="896" y="589"/>
                      <a:pt x="896" y="433"/>
                    </a:cubicBezTo>
                    <a:cubicBezTo>
                      <a:pt x="896" y="355"/>
                      <a:pt x="857" y="239"/>
                      <a:pt x="779" y="161"/>
                    </a:cubicBezTo>
                    <a:cubicBezTo>
                      <a:pt x="740" y="161"/>
                      <a:pt x="740" y="122"/>
                      <a:pt x="701" y="83"/>
                    </a:cubicBezTo>
                    <a:cubicBezTo>
                      <a:pt x="624" y="44"/>
                      <a:pt x="546" y="5"/>
                      <a:pt x="429" y="5"/>
                    </a:cubicBezTo>
                    <a:cubicBezTo>
                      <a:pt x="409" y="2"/>
                      <a:pt x="389" y="0"/>
                      <a:pt x="369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9" name="Google Shape;349;p31"/>
            <p:cNvGrpSpPr/>
            <p:nvPr/>
          </p:nvGrpSpPr>
          <p:grpSpPr>
            <a:xfrm>
              <a:off x="8319889" y="870976"/>
              <a:ext cx="635848" cy="612926"/>
              <a:chOff x="3762575" y="3653050"/>
              <a:chExt cx="496175" cy="478325"/>
            </a:xfrm>
          </p:grpSpPr>
          <p:sp>
            <p:nvSpPr>
              <p:cNvPr id="350" name="Google Shape;350;p31"/>
              <p:cNvSpPr/>
              <p:nvPr/>
            </p:nvSpPr>
            <p:spPr>
              <a:xfrm>
                <a:off x="3762575" y="3653050"/>
                <a:ext cx="496175" cy="478325"/>
              </a:xfrm>
              <a:custGeom>
                <a:avLst/>
                <a:gdLst/>
                <a:ahLst/>
                <a:cxnLst/>
                <a:rect l="l" t="t" r="r" b="b"/>
                <a:pathLst>
                  <a:path w="19847" h="19133" extrusionOk="0">
                    <a:moveTo>
                      <a:pt x="7519" y="1"/>
                    </a:moveTo>
                    <a:cubicBezTo>
                      <a:pt x="7371" y="1"/>
                      <a:pt x="7223" y="20"/>
                      <a:pt x="7083" y="55"/>
                    </a:cubicBezTo>
                    <a:cubicBezTo>
                      <a:pt x="6772" y="172"/>
                      <a:pt x="6460" y="327"/>
                      <a:pt x="6227" y="522"/>
                    </a:cubicBezTo>
                    <a:cubicBezTo>
                      <a:pt x="5760" y="911"/>
                      <a:pt x="5371" y="1417"/>
                      <a:pt x="5137" y="1962"/>
                    </a:cubicBezTo>
                    <a:cubicBezTo>
                      <a:pt x="4904" y="2506"/>
                      <a:pt x="4787" y="3090"/>
                      <a:pt x="4748" y="3635"/>
                    </a:cubicBezTo>
                    <a:cubicBezTo>
                      <a:pt x="4748" y="4180"/>
                      <a:pt x="4787" y="4724"/>
                      <a:pt x="4943" y="5230"/>
                    </a:cubicBezTo>
                    <a:cubicBezTo>
                      <a:pt x="5176" y="6164"/>
                      <a:pt x="5643" y="7020"/>
                      <a:pt x="6344" y="7682"/>
                    </a:cubicBezTo>
                    <a:lnTo>
                      <a:pt x="7394" y="8810"/>
                    </a:lnTo>
                    <a:cubicBezTo>
                      <a:pt x="6627" y="8595"/>
                      <a:pt x="5846" y="8482"/>
                      <a:pt x="5068" y="8482"/>
                    </a:cubicBezTo>
                    <a:cubicBezTo>
                      <a:pt x="4582" y="8482"/>
                      <a:pt x="4098" y="8526"/>
                      <a:pt x="3620" y="8616"/>
                    </a:cubicBezTo>
                    <a:cubicBezTo>
                      <a:pt x="2958" y="8733"/>
                      <a:pt x="2374" y="8966"/>
                      <a:pt x="1830" y="9316"/>
                    </a:cubicBezTo>
                    <a:cubicBezTo>
                      <a:pt x="1557" y="9511"/>
                      <a:pt x="1324" y="9705"/>
                      <a:pt x="1129" y="9978"/>
                    </a:cubicBezTo>
                    <a:cubicBezTo>
                      <a:pt x="935" y="10211"/>
                      <a:pt x="740" y="10445"/>
                      <a:pt x="545" y="10678"/>
                    </a:cubicBezTo>
                    <a:cubicBezTo>
                      <a:pt x="390" y="10951"/>
                      <a:pt x="234" y="11223"/>
                      <a:pt x="156" y="11534"/>
                    </a:cubicBezTo>
                    <a:cubicBezTo>
                      <a:pt x="40" y="11846"/>
                      <a:pt x="1" y="12157"/>
                      <a:pt x="40" y="12468"/>
                    </a:cubicBezTo>
                    <a:cubicBezTo>
                      <a:pt x="117" y="13052"/>
                      <a:pt x="390" y="13636"/>
                      <a:pt x="857" y="14064"/>
                    </a:cubicBezTo>
                    <a:cubicBezTo>
                      <a:pt x="1285" y="14414"/>
                      <a:pt x="1830" y="14647"/>
                      <a:pt x="2413" y="14686"/>
                    </a:cubicBezTo>
                    <a:cubicBezTo>
                      <a:pt x="2540" y="14696"/>
                      <a:pt x="2669" y="14701"/>
                      <a:pt x="2799" y="14701"/>
                    </a:cubicBezTo>
                    <a:cubicBezTo>
                      <a:pt x="3189" y="14701"/>
                      <a:pt x="3590" y="14657"/>
                      <a:pt x="3970" y="14570"/>
                    </a:cubicBezTo>
                    <a:cubicBezTo>
                      <a:pt x="5371" y="14180"/>
                      <a:pt x="6733" y="13636"/>
                      <a:pt x="8056" y="12935"/>
                    </a:cubicBezTo>
                    <a:lnTo>
                      <a:pt x="8056" y="12935"/>
                    </a:lnTo>
                    <a:cubicBezTo>
                      <a:pt x="7783" y="14336"/>
                      <a:pt x="7628" y="15737"/>
                      <a:pt x="7628" y="17177"/>
                    </a:cubicBezTo>
                    <a:cubicBezTo>
                      <a:pt x="7589" y="17722"/>
                      <a:pt x="7744" y="18227"/>
                      <a:pt x="8017" y="18694"/>
                    </a:cubicBezTo>
                    <a:cubicBezTo>
                      <a:pt x="8134" y="18928"/>
                      <a:pt x="8406" y="19084"/>
                      <a:pt x="8678" y="19122"/>
                    </a:cubicBezTo>
                    <a:cubicBezTo>
                      <a:pt x="8724" y="19129"/>
                      <a:pt x="8769" y="19132"/>
                      <a:pt x="8814" y="19132"/>
                    </a:cubicBezTo>
                    <a:cubicBezTo>
                      <a:pt x="9039" y="19132"/>
                      <a:pt x="9256" y="19051"/>
                      <a:pt x="9418" y="18889"/>
                    </a:cubicBezTo>
                    <a:cubicBezTo>
                      <a:pt x="9612" y="18733"/>
                      <a:pt x="9768" y="18578"/>
                      <a:pt x="9924" y="18422"/>
                    </a:cubicBezTo>
                    <a:cubicBezTo>
                      <a:pt x="10079" y="18227"/>
                      <a:pt x="10196" y="18033"/>
                      <a:pt x="10352" y="17838"/>
                    </a:cubicBezTo>
                    <a:cubicBezTo>
                      <a:pt x="10585" y="17488"/>
                      <a:pt x="10780" y="17099"/>
                      <a:pt x="10935" y="16710"/>
                    </a:cubicBezTo>
                    <a:cubicBezTo>
                      <a:pt x="11208" y="15970"/>
                      <a:pt x="11363" y="15270"/>
                      <a:pt x="11480" y="14492"/>
                    </a:cubicBezTo>
                    <a:cubicBezTo>
                      <a:pt x="11519" y="14025"/>
                      <a:pt x="11558" y="13519"/>
                      <a:pt x="11558" y="13052"/>
                    </a:cubicBezTo>
                    <a:cubicBezTo>
                      <a:pt x="11675" y="13480"/>
                      <a:pt x="11869" y="13908"/>
                      <a:pt x="12103" y="14297"/>
                    </a:cubicBezTo>
                    <a:cubicBezTo>
                      <a:pt x="12414" y="14803"/>
                      <a:pt x="12803" y="15192"/>
                      <a:pt x="13309" y="15503"/>
                    </a:cubicBezTo>
                    <a:cubicBezTo>
                      <a:pt x="13815" y="15776"/>
                      <a:pt x="14321" y="16009"/>
                      <a:pt x="14866" y="16126"/>
                    </a:cubicBezTo>
                    <a:cubicBezTo>
                      <a:pt x="15410" y="16243"/>
                      <a:pt x="15955" y="16321"/>
                      <a:pt x="16500" y="16360"/>
                    </a:cubicBezTo>
                    <a:cubicBezTo>
                      <a:pt x="17045" y="16360"/>
                      <a:pt x="17590" y="16282"/>
                      <a:pt x="18095" y="16048"/>
                    </a:cubicBezTo>
                    <a:cubicBezTo>
                      <a:pt x="18601" y="15854"/>
                      <a:pt x="18990" y="15465"/>
                      <a:pt x="19263" y="14998"/>
                    </a:cubicBezTo>
                    <a:cubicBezTo>
                      <a:pt x="19769" y="14142"/>
                      <a:pt x="19730" y="13013"/>
                      <a:pt x="19146" y="12196"/>
                    </a:cubicBezTo>
                    <a:cubicBezTo>
                      <a:pt x="18874" y="11846"/>
                      <a:pt x="18524" y="11573"/>
                      <a:pt x="18173" y="11379"/>
                    </a:cubicBezTo>
                    <a:cubicBezTo>
                      <a:pt x="17823" y="11184"/>
                      <a:pt x="17473" y="11028"/>
                      <a:pt x="17123" y="10873"/>
                    </a:cubicBezTo>
                    <a:cubicBezTo>
                      <a:pt x="16500" y="10600"/>
                      <a:pt x="14204" y="9550"/>
                      <a:pt x="14204" y="9550"/>
                    </a:cubicBezTo>
                    <a:cubicBezTo>
                      <a:pt x="14710" y="9355"/>
                      <a:pt x="15410" y="8810"/>
                      <a:pt x="15994" y="8499"/>
                    </a:cubicBezTo>
                    <a:cubicBezTo>
                      <a:pt x="16889" y="7993"/>
                      <a:pt x="17706" y="7332"/>
                      <a:pt x="18407" y="6553"/>
                    </a:cubicBezTo>
                    <a:cubicBezTo>
                      <a:pt x="18757" y="6125"/>
                      <a:pt x="19068" y="5619"/>
                      <a:pt x="19341" y="5114"/>
                    </a:cubicBezTo>
                    <a:cubicBezTo>
                      <a:pt x="19613" y="4569"/>
                      <a:pt x="19769" y="3985"/>
                      <a:pt x="19808" y="3362"/>
                    </a:cubicBezTo>
                    <a:cubicBezTo>
                      <a:pt x="19847" y="3051"/>
                      <a:pt x="19769" y="2740"/>
                      <a:pt x="19691" y="2467"/>
                    </a:cubicBezTo>
                    <a:cubicBezTo>
                      <a:pt x="19535" y="2156"/>
                      <a:pt x="19341" y="1884"/>
                      <a:pt x="19068" y="1689"/>
                    </a:cubicBezTo>
                    <a:cubicBezTo>
                      <a:pt x="18524" y="1417"/>
                      <a:pt x="17940" y="1261"/>
                      <a:pt x="17317" y="1261"/>
                    </a:cubicBezTo>
                    <a:cubicBezTo>
                      <a:pt x="17161" y="1240"/>
                      <a:pt x="17004" y="1231"/>
                      <a:pt x="16848" y="1231"/>
                    </a:cubicBezTo>
                    <a:cubicBezTo>
                      <a:pt x="16421" y="1231"/>
                      <a:pt x="15993" y="1303"/>
                      <a:pt x="15566" y="1417"/>
                    </a:cubicBezTo>
                    <a:cubicBezTo>
                      <a:pt x="15060" y="1572"/>
                      <a:pt x="14593" y="1923"/>
                      <a:pt x="14204" y="2312"/>
                    </a:cubicBezTo>
                    <a:cubicBezTo>
                      <a:pt x="13893" y="2701"/>
                      <a:pt x="13582" y="3090"/>
                      <a:pt x="13309" y="3518"/>
                    </a:cubicBezTo>
                    <a:cubicBezTo>
                      <a:pt x="13076" y="3907"/>
                      <a:pt x="12842" y="4296"/>
                      <a:pt x="12648" y="4647"/>
                    </a:cubicBezTo>
                    <a:cubicBezTo>
                      <a:pt x="12336" y="5191"/>
                      <a:pt x="12064" y="5775"/>
                      <a:pt x="11830" y="6359"/>
                    </a:cubicBezTo>
                    <a:cubicBezTo>
                      <a:pt x="11636" y="6787"/>
                      <a:pt x="11558" y="7020"/>
                      <a:pt x="11558" y="7020"/>
                    </a:cubicBezTo>
                    <a:cubicBezTo>
                      <a:pt x="11519" y="7215"/>
                      <a:pt x="11441" y="7409"/>
                      <a:pt x="11402" y="7565"/>
                    </a:cubicBezTo>
                    <a:lnTo>
                      <a:pt x="11402" y="7332"/>
                    </a:lnTo>
                    <a:cubicBezTo>
                      <a:pt x="11402" y="7098"/>
                      <a:pt x="11363" y="6904"/>
                      <a:pt x="11363" y="6904"/>
                    </a:cubicBezTo>
                    <a:cubicBezTo>
                      <a:pt x="11169" y="5619"/>
                      <a:pt x="10819" y="4374"/>
                      <a:pt x="10352" y="3168"/>
                    </a:cubicBezTo>
                    <a:cubicBezTo>
                      <a:pt x="10118" y="2545"/>
                      <a:pt x="9846" y="1962"/>
                      <a:pt x="9496" y="1378"/>
                    </a:cubicBezTo>
                    <a:cubicBezTo>
                      <a:pt x="9184" y="794"/>
                      <a:pt x="8678" y="366"/>
                      <a:pt x="8056" y="94"/>
                    </a:cubicBezTo>
                    <a:cubicBezTo>
                      <a:pt x="7884" y="29"/>
                      <a:pt x="7701" y="1"/>
                      <a:pt x="75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31"/>
              <p:cNvSpPr/>
              <p:nvPr/>
            </p:nvSpPr>
            <p:spPr>
              <a:xfrm>
                <a:off x="4023300" y="3908650"/>
                <a:ext cx="20450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783" extrusionOk="0">
                    <a:moveTo>
                      <a:pt x="351" y="337"/>
                    </a:moveTo>
                    <a:cubicBezTo>
                      <a:pt x="390" y="337"/>
                      <a:pt x="390" y="337"/>
                      <a:pt x="429" y="376"/>
                    </a:cubicBezTo>
                    <a:cubicBezTo>
                      <a:pt x="429" y="376"/>
                      <a:pt x="429" y="415"/>
                      <a:pt x="429" y="415"/>
                    </a:cubicBezTo>
                    <a:cubicBezTo>
                      <a:pt x="429" y="454"/>
                      <a:pt x="390" y="454"/>
                      <a:pt x="390" y="454"/>
                    </a:cubicBezTo>
                    <a:lnTo>
                      <a:pt x="312" y="454"/>
                    </a:lnTo>
                    <a:lnTo>
                      <a:pt x="351" y="415"/>
                    </a:lnTo>
                    <a:cubicBezTo>
                      <a:pt x="351" y="415"/>
                      <a:pt x="351" y="376"/>
                      <a:pt x="351" y="337"/>
                    </a:cubicBezTo>
                    <a:close/>
                    <a:moveTo>
                      <a:pt x="361" y="1"/>
                    </a:moveTo>
                    <a:cubicBezTo>
                      <a:pt x="293" y="1"/>
                      <a:pt x="225" y="19"/>
                      <a:pt x="156" y="65"/>
                    </a:cubicBezTo>
                    <a:cubicBezTo>
                      <a:pt x="78" y="143"/>
                      <a:pt x="1" y="260"/>
                      <a:pt x="1" y="376"/>
                    </a:cubicBezTo>
                    <a:cubicBezTo>
                      <a:pt x="1" y="454"/>
                      <a:pt x="39" y="532"/>
                      <a:pt x="78" y="649"/>
                    </a:cubicBezTo>
                    <a:cubicBezTo>
                      <a:pt x="156" y="688"/>
                      <a:pt x="234" y="766"/>
                      <a:pt x="312" y="766"/>
                    </a:cubicBezTo>
                    <a:cubicBezTo>
                      <a:pt x="338" y="778"/>
                      <a:pt x="364" y="783"/>
                      <a:pt x="390" y="783"/>
                    </a:cubicBezTo>
                    <a:cubicBezTo>
                      <a:pt x="442" y="783"/>
                      <a:pt x="493" y="766"/>
                      <a:pt x="545" y="766"/>
                    </a:cubicBezTo>
                    <a:cubicBezTo>
                      <a:pt x="701" y="688"/>
                      <a:pt x="779" y="571"/>
                      <a:pt x="818" y="454"/>
                    </a:cubicBezTo>
                    <a:cubicBezTo>
                      <a:pt x="818" y="376"/>
                      <a:pt x="818" y="337"/>
                      <a:pt x="779" y="299"/>
                    </a:cubicBezTo>
                    <a:lnTo>
                      <a:pt x="740" y="260"/>
                    </a:lnTo>
                    <a:cubicBezTo>
                      <a:pt x="740" y="182"/>
                      <a:pt x="701" y="143"/>
                      <a:pt x="662" y="104"/>
                    </a:cubicBezTo>
                    <a:cubicBezTo>
                      <a:pt x="623" y="65"/>
                      <a:pt x="545" y="26"/>
                      <a:pt x="506" y="26"/>
                    </a:cubicBezTo>
                    <a:cubicBezTo>
                      <a:pt x="458" y="10"/>
                      <a:pt x="410" y="1"/>
                      <a:pt x="36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31"/>
              <p:cNvSpPr/>
              <p:nvPr/>
            </p:nvSpPr>
            <p:spPr>
              <a:xfrm>
                <a:off x="3979525" y="3952675"/>
                <a:ext cx="22400" cy="21575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3" extrusionOk="0">
                    <a:moveTo>
                      <a:pt x="545" y="250"/>
                    </a:moveTo>
                    <a:cubicBezTo>
                      <a:pt x="584" y="289"/>
                      <a:pt x="584" y="289"/>
                      <a:pt x="584" y="328"/>
                    </a:cubicBezTo>
                    <a:cubicBezTo>
                      <a:pt x="584" y="366"/>
                      <a:pt x="584" y="405"/>
                      <a:pt x="545" y="405"/>
                    </a:cubicBezTo>
                    <a:lnTo>
                      <a:pt x="467" y="405"/>
                    </a:lnTo>
                    <a:cubicBezTo>
                      <a:pt x="428" y="366"/>
                      <a:pt x="428" y="328"/>
                      <a:pt x="467" y="328"/>
                    </a:cubicBezTo>
                    <a:cubicBezTo>
                      <a:pt x="467" y="289"/>
                      <a:pt x="467" y="289"/>
                      <a:pt x="506" y="250"/>
                    </a:cubicBezTo>
                    <a:close/>
                    <a:moveTo>
                      <a:pt x="203" y="537"/>
                    </a:moveTo>
                    <a:cubicBezTo>
                      <a:pt x="214" y="557"/>
                      <a:pt x="227" y="576"/>
                      <a:pt x="242" y="594"/>
                    </a:cubicBezTo>
                    <a:lnTo>
                      <a:pt x="242" y="594"/>
                    </a:lnTo>
                    <a:cubicBezTo>
                      <a:pt x="224" y="578"/>
                      <a:pt x="211" y="560"/>
                      <a:pt x="203" y="537"/>
                    </a:cubicBezTo>
                    <a:close/>
                    <a:moveTo>
                      <a:pt x="451" y="1"/>
                    </a:moveTo>
                    <a:cubicBezTo>
                      <a:pt x="366" y="1"/>
                      <a:pt x="280" y="37"/>
                      <a:pt x="195" y="94"/>
                    </a:cubicBezTo>
                    <a:cubicBezTo>
                      <a:pt x="117" y="172"/>
                      <a:pt x="39" y="289"/>
                      <a:pt x="39" y="405"/>
                    </a:cubicBezTo>
                    <a:cubicBezTo>
                      <a:pt x="0" y="522"/>
                      <a:pt x="39" y="600"/>
                      <a:pt x="117" y="678"/>
                    </a:cubicBezTo>
                    <a:cubicBezTo>
                      <a:pt x="156" y="756"/>
                      <a:pt x="234" y="795"/>
                      <a:pt x="351" y="833"/>
                    </a:cubicBezTo>
                    <a:cubicBezTo>
                      <a:pt x="390" y="853"/>
                      <a:pt x="428" y="863"/>
                      <a:pt x="467" y="863"/>
                    </a:cubicBezTo>
                    <a:cubicBezTo>
                      <a:pt x="506" y="863"/>
                      <a:pt x="545" y="853"/>
                      <a:pt x="584" y="833"/>
                    </a:cubicBezTo>
                    <a:cubicBezTo>
                      <a:pt x="623" y="795"/>
                      <a:pt x="701" y="756"/>
                      <a:pt x="740" y="717"/>
                    </a:cubicBezTo>
                    <a:cubicBezTo>
                      <a:pt x="818" y="678"/>
                      <a:pt x="857" y="600"/>
                      <a:pt x="857" y="483"/>
                    </a:cubicBezTo>
                    <a:cubicBezTo>
                      <a:pt x="857" y="483"/>
                      <a:pt x="857" y="467"/>
                      <a:pt x="857" y="444"/>
                    </a:cubicBezTo>
                    <a:cubicBezTo>
                      <a:pt x="895" y="405"/>
                      <a:pt x="895" y="328"/>
                      <a:pt x="857" y="289"/>
                    </a:cubicBezTo>
                    <a:cubicBezTo>
                      <a:pt x="818" y="133"/>
                      <a:pt x="701" y="16"/>
                      <a:pt x="545" y="16"/>
                    </a:cubicBezTo>
                    <a:cubicBezTo>
                      <a:pt x="514" y="6"/>
                      <a:pt x="483" y="1"/>
                      <a:pt x="45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31"/>
              <p:cNvSpPr/>
              <p:nvPr/>
            </p:nvSpPr>
            <p:spPr>
              <a:xfrm>
                <a:off x="3964925" y="3885675"/>
                <a:ext cx="21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89" extrusionOk="0">
                    <a:moveTo>
                      <a:pt x="468" y="284"/>
                    </a:moveTo>
                    <a:cubicBezTo>
                      <a:pt x="507" y="284"/>
                      <a:pt x="545" y="284"/>
                      <a:pt x="584" y="323"/>
                    </a:cubicBezTo>
                    <a:cubicBezTo>
                      <a:pt x="623" y="323"/>
                      <a:pt x="584" y="400"/>
                      <a:pt x="545" y="439"/>
                    </a:cubicBezTo>
                    <a:cubicBezTo>
                      <a:pt x="526" y="459"/>
                      <a:pt x="507" y="468"/>
                      <a:pt x="487" y="468"/>
                    </a:cubicBezTo>
                    <a:cubicBezTo>
                      <a:pt x="468" y="468"/>
                      <a:pt x="448" y="459"/>
                      <a:pt x="429" y="439"/>
                    </a:cubicBezTo>
                    <a:cubicBezTo>
                      <a:pt x="429" y="439"/>
                      <a:pt x="429" y="400"/>
                      <a:pt x="429" y="400"/>
                    </a:cubicBezTo>
                    <a:lnTo>
                      <a:pt x="429" y="361"/>
                    </a:lnTo>
                    <a:cubicBezTo>
                      <a:pt x="429" y="323"/>
                      <a:pt x="468" y="323"/>
                      <a:pt x="468" y="284"/>
                    </a:cubicBezTo>
                    <a:close/>
                    <a:moveTo>
                      <a:pt x="472" y="1"/>
                    </a:moveTo>
                    <a:cubicBezTo>
                      <a:pt x="446" y="1"/>
                      <a:pt x="418" y="4"/>
                      <a:pt x="390" y="11"/>
                    </a:cubicBezTo>
                    <a:cubicBezTo>
                      <a:pt x="195" y="11"/>
                      <a:pt x="1" y="206"/>
                      <a:pt x="1" y="439"/>
                    </a:cubicBezTo>
                    <a:cubicBezTo>
                      <a:pt x="40" y="517"/>
                      <a:pt x="79" y="556"/>
                      <a:pt x="156" y="595"/>
                    </a:cubicBezTo>
                    <a:cubicBezTo>
                      <a:pt x="195" y="634"/>
                      <a:pt x="234" y="634"/>
                      <a:pt x="273" y="634"/>
                    </a:cubicBezTo>
                    <a:lnTo>
                      <a:pt x="312" y="634"/>
                    </a:lnTo>
                    <a:cubicBezTo>
                      <a:pt x="367" y="661"/>
                      <a:pt x="422" y="689"/>
                      <a:pt x="477" y="689"/>
                    </a:cubicBezTo>
                    <a:cubicBezTo>
                      <a:pt x="500" y="689"/>
                      <a:pt x="523" y="684"/>
                      <a:pt x="545" y="673"/>
                    </a:cubicBezTo>
                    <a:cubicBezTo>
                      <a:pt x="623" y="673"/>
                      <a:pt x="701" y="634"/>
                      <a:pt x="740" y="556"/>
                    </a:cubicBezTo>
                    <a:cubicBezTo>
                      <a:pt x="857" y="439"/>
                      <a:pt x="857" y="245"/>
                      <a:pt x="740" y="128"/>
                    </a:cubicBezTo>
                    <a:cubicBezTo>
                      <a:pt x="677" y="64"/>
                      <a:pt x="587" y="1"/>
                      <a:pt x="472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31"/>
              <p:cNvSpPr/>
              <p:nvPr/>
            </p:nvSpPr>
            <p:spPr>
              <a:xfrm>
                <a:off x="4063175" y="3883625"/>
                <a:ext cx="195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716" extrusionOk="0">
                    <a:moveTo>
                      <a:pt x="487" y="298"/>
                    </a:moveTo>
                    <a:cubicBezTo>
                      <a:pt x="497" y="298"/>
                      <a:pt x="507" y="307"/>
                      <a:pt x="507" y="327"/>
                    </a:cubicBezTo>
                    <a:lnTo>
                      <a:pt x="546" y="327"/>
                    </a:lnTo>
                    <a:cubicBezTo>
                      <a:pt x="546" y="366"/>
                      <a:pt x="546" y="366"/>
                      <a:pt x="546" y="366"/>
                    </a:cubicBezTo>
                    <a:cubicBezTo>
                      <a:pt x="546" y="366"/>
                      <a:pt x="546" y="405"/>
                      <a:pt x="546" y="405"/>
                    </a:cubicBezTo>
                    <a:cubicBezTo>
                      <a:pt x="468" y="443"/>
                      <a:pt x="429" y="443"/>
                      <a:pt x="351" y="443"/>
                    </a:cubicBezTo>
                    <a:cubicBezTo>
                      <a:pt x="351" y="443"/>
                      <a:pt x="312" y="405"/>
                      <a:pt x="312" y="405"/>
                    </a:cubicBezTo>
                    <a:cubicBezTo>
                      <a:pt x="312" y="366"/>
                      <a:pt x="351" y="327"/>
                      <a:pt x="390" y="327"/>
                    </a:cubicBezTo>
                    <a:cubicBezTo>
                      <a:pt x="390" y="307"/>
                      <a:pt x="400" y="298"/>
                      <a:pt x="414" y="298"/>
                    </a:cubicBezTo>
                    <a:cubicBezTo>
                      <a:pt x="429" y="298"/>
                      <a:pt x="448" y="307"/>
                      <a:pt x="468" y="327"/>
                    </a:cubicBezTo>
                    <a:cubicBezTo>
                      <a:pt x="468" y="307"/>
                      <a:pt x="478" y="298"/>
                      <a:pt x="487" y="298"/>
                    </a:cubicBezTo>
                    <a:close/>
                    <a:moveTo>
                      <a:pt x="413" y="0"/>
                    </a:moveTo>
                    <a:cubicBezTo>
                      <a:pt x="328" y="0"/>
                      <a:pt x="242" y="36"/>
                      <a:pt x="157" y="93"/>
                    </a:cubicBezTo>
                    <a:cubicBezTo>
                      <a:pt x="79" y="132"/>
                      <a:pt x="1" y="249"/>
                      <a:pt x="40" y="366"/>
                    </a:cubicBezTo>
                    <a:cubicBezTo>
                      <a:pt x="40" y="443"/>
                      <a:pt x="40" y="482"/>
                      <a:pt x="79" y="521"/>
                    </a:cubicBezTo>
                    <a:lnTo>
                      <a:pt x="118" y="521"/>
                    </a:lnTo>
                    <a:cubicBezTo>
                      <a:pt x="157" y="599"/>
                      <a:pt x="234" y="677"/>
                      <a:pt x="312" y="716"/>
                    </a:cubicBezTo>
                    <a:lnTo>
                      <a:pt x="546" y="716"/>
                    </a:lnTo>
                    <a:cubicBezTo>
                      <a:pt x="585" y="677"/>
                      <a:pt x="624" y="677"/>
                      <a:pt x="663" y="638"/>
                    </a:cubicBezTo>
                    <a:cubicBezTo>
                      <a:pt x="740" y="560"/>
                      <a:pt x="779" y="443"/>
                      <a:pt x="779" y="327"/>
                    </a:cubicBezTo>
                    <a:cubicBezTo>
                      <a:pt x="740" y="171"/>
                      <a:pt x="624" y="54"/>
                      <a:pt x="507" y="15"/>
                    </a:cubicBezTo>
                    <a:cubicBezTo>
                      <a:pt x="476" y="5"/>
                      <a:pt x="444" y="0"/>
                      <a:pt x="413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31"/>
              <p:cNvSpPr/>
              <p:nvPr/>
            </p:nvSpPr>
            <p:spPr>
              <a:xfrm>
                <a:off x="4051525" y="3949775"/>
                <a:ext cx="18500" cy="1840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36" extrusionOk="0">
                    <a:moveTo>
                      <a:pt x="358" y="1"/>
                    </a:moveTo>
                    <a:cubicBezTo>
                      <a:pt x="255" y="1"/>
                      <a:pt x="175" y="45"/>
                      <a:pt x="117" y="132"/>
                    </a:cubicBezTo>
                    <a:cubicBezTo>
                      <a:pt x="0" y="327"/>
                      <a:pt x="39" y="599"/>
                      <a:pt x="272" y="716"/>
                    </a:cubicBezTo>
                    <a:lnTo>
                      <a:pt x="272" y="677"/>
                    </a:lnTo>
                    <a:cubicBezTo>
                      <a:pt x="311" y="716"/>
                      <a:pt x="360" y="735"/>
                      <a:pt x="409" y="735"/>
                    </a:cubicBezTo>
                    <a:cubicBezTo>
                      <a:pt x="457" y="735"/>
                      <a:pt x="506" y="716"/>
                      <a:pt x="545" y="677"/>
                    </a:cubicBezTo>
                    <a:cubicBezTo>
                      <a:pt x="584" y="638"/>
                      <a:pt x="623" y="599"/>
                      <a:pt x="662" y="521"/>
                    </a:cubicBezTo>
                    <a:cubicBezTo>
                      <a:pt x="700" y="482"/>
                      <a:pt x="700" y="444"/>
                      <a:pt x="739" y="366"/>
                    </a:cubicBezTo>
                    <a:cubicBezTo>
                      <a:pt x="739" y="288"/>
                      <a:pt x="739" y="210"/>
                      <a:pt x="662" y="132"/>
                    </a:cubicBezTo>
                    <a:cubicBezTo>
                      <a:pt x="623" y="54"/>
                      <a:pt x="545" y="16"/>
                      <a:pt x="467" y="16"/>
                    </a:cubicBezTo>
                    <a:cubicBezTo>
                      <a:pt x="428" y="6"/>
                      <a:pt x="392" y="1"/>
                      <a:pt x="358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31"/>
              <p:cNvSpPr/>
              <p:nvPr/>
            </p:nvSpPr>
            <p:spPr>
              <a:xfrm>
                <a:off x="4015525" y="3849950"/>
                <a:ext cx="185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7" extrusionOk="0">
                    <a:moveTo>
                      <a:pt x="379" y="179"/>
                    </a:moveTo>
                    <a:cubicBezTo>
                      <a:pt x="432" y="179"/>
                      <a:pt x="479" y="206"/>
                      <a:pt x="506" y="234"/>
                    </a:cubicBezTo>
                    <a:lnTo>
                      <a:pt x="467" y="234"/>
                    </a:lnTo>
                    <a:cubicBezTo>
                      <a:pt x="467" y="273"/>
                      <a:pt x="467" y="351"/>
                      <a:pt x="467" y="390"/>
                    </a:cubicBezTo>
                    <a:cubicBezTo>
                      <a:pt x="428" y="390"/>
                      <a:pt x="389" y="428"/>
                      <a:pt x="350" y="428"/>
                    </a:cubicBezTo>
                    <a:cubicBezTo>
                      <a:pt x="350" y="390"/>
                      <a:pt x="312" y="390"/>
                      <a:pt x="273" y="390"/>
                    </a:cubicBezTo>
                    <a:cubicBezTo>
                      <a:pt x="273" y="351"/>
                      <a:pt x="273" y="312"/>
                      <a:pt x="273" y="312"/>
                    </a:cubicBezTo>
                    <a:cubicBezTo>
                      <a:pt x="312" y="273"/>
                      <a:pt x="312" y="234"/>
                      <a:pt x="312" y="195"/>
                    </a:cubicBezTo>
                    <a:cubicBezTo>
                      <a:pt x="334" y="184"/>
                      <a:pt x="357" y="179"/>
                      <a:pt x="379" y="179"/>
                    </a:cubicBezTo>
                    <a:close/>
                    <a:moveTo>
                      <a:pt x="273" y="0"/>
                    </a:moveTo>
                    <a:cubicBezTo>
                      <a:pt x="273" y="0"/>
                      <a:pt x="234" y="39"/>
                      <a:pt x="195" y="39"/>
                    </a:cubicBezTo>
                    <a:cubicBezTo>
                      <a:pt x="78" y="78"/>
                      <a:pt x="0" y="195"/>
                      <a:pt x="0" y="312"/>
                    </a:cubicBezTo>
                    <a:cubicBezTo>
                      <a:pt x="0" y="390"/>
                      <a:pt x="39" y="428"/>
                      <a:pt x="78" y="467"/>
                    </a:cubicBezTo>
                    <a:lnTo>
                      <a:pt x="78" y="506"/>
                    </a:lnTo>
                    <a:cubicBezTo>
                      <a:pt x="78" y="506"/>
                      <a:pt x="117" y="545"/>
                      <a:pt x="117" y="584"/>
                    </a:cubicBezTo>
                    <a:cubicBezTo>
                      <a:pt x="156" y="584"/>
                      <a:pt x="156" y="623"/>
                      <a:pt x="195" y="623"/>
                    </a:cubicBezTo>
                    <a:cubicBezTo>
                      <a:pt x="252" y="680"/>
                      <a:pt x="330" y="716"/>
                      <a:pt x="413" y="716"/>
                    </a:cubicBezTo>
                    <a:cubicBezTo>
                      <a:pt x="444" y="716"/>
                      <a:pt x="475" y="711"/>
                      <a:pt x="506" y="701"/>
                    </a:cubicBezTo>
                    <a:cubicBezTo>
                      <a:pt x="545" y="662"/>
                      <a:pt x="623" y="584"/>
                      <a:pt x="662" y="506"/>
                    </a:cubicBezTo>
                    <a:cubicBezTo>
                      <a:pt x="662" y="506"/>
                      <a:pt x="701" y="467"/>
                      <a:pt x="701" y="467"/>
                    </a:cubicBezTo>
                    <a:cubicBezTo>
                      <a:pt x="740" y="390"/>
                      <a:pt x="740" y="312"/>
                      <a:pt x="701" y="234"/>
                    </a:cubicBezTo>
                    <a:cubicBezTo>
                      <a:pt x="662" y="117"/>
                      <a:pt x="623" y="39"/>
                      <a:pt x="506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57" name="Google Shape;357;p31"/>
          <p:cNvGrpSpPr/>
          <p:nvPr/>
        </p:nvGrpSpPr>
        <p:grpSpPr>
          <a:xfrm>
            <a:off x="3008269" y="4753251"/>
            <a:ext cx="3563595" cy="2173948"/>
            <a:chOff x="6102849" y="3185238"/>
            <a:chExt cx="3269753" cy="1994692"/>
          </a:xfrm>
        </p:grpSpPr>
        <p:grpSp>
          <p:nvGrpSpPr>
            <p:cNvPr id="358" name="Google Shape;358;p31"/>
            <p:cNvGrpSpPr/>
            <p:nvPr/>
          </p:nvGrpSpPr>
          <p:grpSpPr>
            <a:xfrm flipH="1">
              <a:off x="7229015" y="3185238"/>
              <a:ext cx="2143586" cy="1994692"/>
              <a:chOff x="-61526" y="3752577"/>
              <a:chExt cx="1522974" cy="1417087"/>
            </a:xfrm>
          </p:grpSpPr>
          <p:sp>
            <p:nvSpPr>
              <p:cNvPr id="359" name="Google Shape;359;p31"/>
              <p:cNvSpPr/>
              <p:nvPr/>
            </p:nvSpPr>
            <p:spPr>
              <a:xfrm>
                <a:off x="-61526" y="3752577"/>
                <a:ext cx="1522974" cy="1417087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4221" fill="none" extrusionOk="0">
                    <a:moveTo>
                      <a:pt x="14246" y="14196"/>
                    </a:moveTo>
                    <a:cubicBezTo>
                      <a:pt x="14246" y="14196"/>
                      <a:pt x="15283" y="9258"/>
                      <a:pt x="13629" y="7506"/>
                    </a:cubicBezTo>
                    <a:cubicBezTo>
                      <a:pt x="12839" y="6666"/>
                      <a:pt x="12024" y="6888"/>
                      <a:pt x="11407" y="7333"/>
                    </a:cubicBezTo>
                    <a:cubicBezTo>
                      <a:pt x="10987" y="7678"/>
                      <a:pt x="10345" y="7382"/>
                      <a:pt x="10370" y="6839"/>
                    </a:cubicBezTo>
                    <a:cubicBezTo>
                      <a:pt x="10444" y="4889"/>
                      <a:pt x="10345" y="1951"/>
                      <a:pt x="9210" y="1235"/>
                    </a:cubicBezTo>
                    <a:cubicBezTo>
                      <a:pt x="7259" y="0"/>
                      <a:pt x="6000" y="1037"/>
                      <a:pt x="5531" y="6567"/>
                    </a:cubicBezTo>
                    <a:cubicBezTo>
                      <a:pt x="5531" y="6592"/>
                      <a:pt x="5012" y="9110"/>
                      <a:pt x="3655" y="7333"/>
                    </a:cubicBezTo>
                    <a:cubicBezTo>
                      <a:pt x="50" y="2592"/>
                      <a:pt x="1" y="14221"/>
                      <a:pt x="1" y="14221"/>
                    </a:cubicBezTo>
                  </a:path>
                </a:pathLst>
              </a:custGeom>
              <a:noFill/>
              <a:ln w="19050" cap="rnd" cmpd="sng">
                <a:solidFill>
                  <a:schemeClr val="lt2"/>
                </a:solidFill>
                <a:prstDash val="solid"/>
                <a:miter lim="246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31"/>
              <p:cNvSpPr/>
              <p:nvPr/>
            </p:nvSpPr>
            <p:spPr>
              <a:xfrm>
                <a:off x="118036" y="4079423"/>
                <a:ext cx="1119512" cy="1080478"/>
              </a:xfrm>
              <a:custGeom>
                <a:avLst/>
                <a:gdLst/>
                <a:ahLst/>
                <a:cxnLst/>
                <a:rect l="l" t="t" r="r" b="b"/>
                <a:pathLst>
                  <a:path w="11235" h="10843" extrusionOk="0">
                    <a:moveTo>
                      <a:pt x="4225" y="1"/>
                    </a:moveTo>
                    <a:cubicBezTo>
                      <a:pt x="4078" y="1"/>
                      <a:pt x="3929" y="41"/>
                      <a:pt x="3778" y="127"/>
                    </a:cubicBezTo>
                    <a:cubicBezTo>
                      <a:pt x="2149" y="1090"/>
                      <a:pt x="3754" y="6127"/>
                      <a:pt x="4519" y="8225"/>
                    </a:cubicBezTo>
                    <a:cubicBezTo>
                      <a:pt x="4622" y="8492"/>
                      <a:pt x="4468" y="8810"/>
                      <a:pt x="4286" y="8810"/>
                    </a:cubicBezTo>
                    <a:cubicBezTo>
                      <a:pt x="4249" y="8810"/>
                      <a:pt x="4211" y="8797"/>
                      <a:pt x="4173" y="8768"/>
                    </a:cubicBezTo>
                    <a:cubicBezTo>
                      <a:pt x="3219" y="8072"/>
                      <a:pt x="2089" y="6912"/>
                      <a:pt x="1324" y="6912"/>
                    </a:cubicBezTo>
                    <a:cubicBezTo>
                      <a:pt x="1139" y="6912"/>
                      <a:pt x="975" y="6980"/>
                      <a:pt x="840" y="7139"/>
                    </a:cubicBezTo>
                    <a:cubicBezTo>
                      <a:pt x="1" y="8102"/>
                      <a:pt x="1063" y="9929"/>
                      <a:pt x="1630" y="10842"/>
                    </a:cubicBezTo>
                    <a:lnTo>
                      <a:pt x="11210" y="10842"/>
                    </a:lnTo>
                    <a:cubicBezTo>
                      <a:pt x="11234" y="8991"/>
                      <a:pt x="11185" y="3510"/>
                      <a:pt x="9605" y="2349"/>
                    </a:cubicBezTo>
                    <a:cubicBezTo>
                      <a:pt x="9505" y="2271"/>
                      <a:pt x="9385" y="2234"/>
                      <a:pt x="9265" y="2234"/>
                    </a:cubicBezTo>
                    <a:cubicBezTo>
                      <a:pt x="9119" y="2234"/>
                      <a:pt x="8973" y="2290"/>
                      <a:pt x="8864" y="2399"/>
                    </a:cubicBezTo>
                    <a:cubicBezTo>
                      <a:pt x="8568" y="2695"/>
                      <a:pt x="8124" y="3287"/>
                      <a:pt x="7852" y="4596"/>
                    </a:cubicBezTo>
                    <a:cubicBezTo>
                      <a:pt x="7788" y="4877"/>
                      <a:pt x="7618" y="5019"/>
                      <a:pt x="7446" y="5019"/>
                    </a:cubicBezTo>
                    <a:cubicBezTo>
                      <a:pt x="7285" y="5019"/>
                      <a:pt x="7121" y="4895"/>
                      <a:pt x="7037" y="4645"/>
                    </a:cubicBezTo>
                    <a:cubicBezTo>
                      <a:pt x="6443" y="2666"/>
                      <a:pt x="5419" y="1"/>
                      <a:pt x="4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1" name="Google Shape;361;p31"/>
            <p:cNvSpPr/>
            <p:nvPr/>
          </p:nvSpPr>
          <p:spPr>
            <a:xfrm>
              <a:off x="6102849" y="3460147"/>
              <a:ext cx="1942961" cy="1707086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1"/>
            <p:cNvSpPr/>
            <p:nvPr/>
          </p:nvSpPr>
          <p:spPr>
            <a:xfrm>
              <a:off x="6333995" y="3691602"/>
              <a:ext cx="1427389" cy="1465450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63" name="Google Shape;363;p31"/>
          <p:cNvGrpSpPr/>
          <p:nvPr/>
        </p:nvGrpSpPr>
        <p:grpSpPr>
          <a:xfrm flipH="1">
            <a:off x="10712216" y="5530799"/>
            <a:ext cx="1589343" cy="1396396"/>
            <a:chOff x="6102849" y="3460147"/>
            <a:chExt cx="1942961" cy="1707086"/>
          </a:xfrm>
        </p:grpSpPr>
        <p:sp>
          <p:nvSpPr>
            <p:cNvPr id="364" name="Google Shape;364;p31"/>
            <p:cNvSpPr/>
            <p:nvPr/>
          </p:nvSpPr>
          <p:spPr>
            <a:xfrm>
              <a:off x="6102849" y="3460147"/>
              <a:ext cx="1942961" cy="1707086"/>
            </a:xfrm>
            <a:custGeom>
              <a:avLst/>
              <a:gdLst/>
              <a:ahLst/>
              <a:cxnLst/>
              <a:rect l="l" t="t" r="r" b="b"/>
              <a:pathLst>
                <a:path w="18888" h="16595" extrusionOk="0">
                  <a:moveTo>
                    <a:pt x="9795" y="1"/>
                  </a:moveTo>
                  <a:cubicBezTo>
                    <a:pt x="8290" y="1"/>
                    <a:pt x="7300" y="1971"/>
                    <a:pt x="6889" y="7164"/>
                  </a:cubicBezTo>
                  <a:cubicBezTo>
                    <a:pt x="6889" y="7182"/>
                    <a:pt x="6524" y="8876"/>
                    <a:pt x="5654" y="8876"/>
                  </a:cubicBezTo>
                  <a:cubicBezTo>
                    <a:pt x="5348" y="8876"/>
                    <a:pt x="4980" y="8667"/>
                    <a:pt x="4544" y="8102"/>
                  </a:cubicBezTo>
                  <a:cubicBezTo>
                    <a:pt x="3785" y="7104"/>
                    <a:pt x="3153" y="6690"/>
                    <a:pt x="2627" y="6690"/>
                  </a:cubicBezTo>
                  <a:cubicBezTo>
                    <a:pt x="52" y="6690"/>
                    <a:pt x="1" y="16595"/>
                    <a:pt x="1" y="16595"/>
                  </a:cubicBezTo>
                  <a:lnTo>
                    <a:pt x="17629" y="16570"/>
                  </a:lnTo>
                  <a:cubicBezTo>
                    <a:pt x="17629" y="16570"/>
                    <a:pt x="18888" y="10472"/>
                    <a:pt x="16839" y="8324"/>
                  </a:cubicBezTo>
                  <a:cubicBezTo>
                    <a:pt x="16365" y="7813"/>
                    <a:pt x="15879" y="7620"/>
                    <a:pt x="15416" y="7620"/>
                  </a:cubicBezTo>
                  <a:cubicBezTo>
                    <a:pt x="14939" y="7620"/>
                    <a:pt x="14487" y="7826"/>
                    <a:pt x="14098" y="8102"/>
                  </a:cubicBezTo>
                  <a:cubicBezTo>
                    <a:pt x="13951" y="8214"/>
                    <a:pt x="13786" y="8264"/>
                    <a:pt x="13625" y="8264"/>
                  </a:cubicBezTo>
                  <a:cubicBezTo>
                    <a:pt x="13219" y="8264"/>
                    <a:pt x="12839" y="7944"/>
                    <a:pt x="12839" y="7484"/>
                  </a:cubicBezTo>
                  <a:cubicBezTo>
                    <a:pt x="12938" y="5065"/>
                    <a:pt x="12814" y="1460"/>
                    <a:pt x="11407" y="572"/>
                  </a:cubicBezTo>
                  <a:cubicBezTo>
                    <a:pt x="10818" y="205"/>
                    <a:pt x="10280" y="1"/>
                    <a:pt x="9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31"/>
            <p:cNvSpPr/>
            <p:nvPr/>
          </p:nvSpPr>
          <p:spPr>
            <a:xfrm>
              <a:off x="6333995" y="3691602"/>
              <a:ext cx="1427389" cy="1465450"/>
            </a:xfrm>
            <a:custGeom>
              <a:avLst/>
              <a:gdLst/>
              <a:ahLst/>
              <a:cxnLst/>
              <a:rect l="l" t="t" r="r" b="b"/>
              <a:pathLst>
                <a:path w="13876" h="14246" fill="none" extrusionOk="0">
                  <a:moveTo>
                    <a:pt x="2025" y="14246"/>
                  </a:moveTo>
                  <a:cubicBezTo>
                    <a:pt x="1334" y="13110"/>
                    <a:pt x="0" y="10839"/>
                    <a:pt x="1037" y="9654"/>
                  </a:cubicBezTo>
                  <a:cubicBezTo>
                    <a:pt x="1902" y="8642"/>
                    <a:pt x="3704" y="10617"/>
                    <a:pt x="5160" y="11678"/>
                  </a:cubicBezTo>
                  <a:cubicBezTo>
                    <a:pt x="5432" y="11876"/>
                    <a:pt x="5728" y="11382"/>
                    <a:pt x="5580" y="10987"/>
                  </a:cubicBezTo>
                  <a:cubicBezTo>
                    <a:pt x="4667" y="8395"/>
                    <a:pt x="2642" y="2173"/>
                    <a:pt x="4667" y="988"/>
                  </a:cubicBezTo>
                  <a:cubicBezTo>
                    <a:pt x="6370" y="0"/>
                    <a:pt x="7876" y="3852"/>
                    <a:pt x="8691" y="6568"/>
                  </a:cubicBezTo>
                  <a:cubicBezTo>
                    <a:pt x="8889" y="7210"/>
                    <a:pt x="9555" y="7185"/>
                    <a:pt x="9703" y="6518"/>
                  </a:cubicBezTo>
                  <a:cubicBezTo>
                    <a:pt x="10049" y="4889"/>
                    <a:pt x="10567" y="4148"/>
                    <a:pt x="10938" y="3802"/>
                  </a:cubicBezTo>
                  <a:cubicBezTo>
                    <a:pt x="11185" y="3556"/>
                    <a:pt x="11580" y="3531"/>
                    <a:pt x="11851" y="3728"/>
                  </a:cubicBezTo>
                  <a:cubicBezTo>
                    <a:pt x="13802" y="5160"/>
                    <a:pt x="13876" y="11925"/>
                    <a:pt x="13826" y="14221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66" name="Google Shape;366;p31"/>
          <p:cNvGrpSpPr/>
          <p:nvPr/>
        </p:nvGrpSpPr>
        <p:grpSpPr>
          <a:xfrm>
            <a:off x="1840692" y="5595920"/>
            <a:ext cx="929782" cy="1085349"/>
            <a:chOff x="7862735" y="208021"/>
            <a:chExt cx="1093002" cy="1275881"/>
          </a:xfrm>
        </p:grpSpPr>
        <p:grpSp>
          <p:nvGrpSpPr>
            <p:cNvPr id="367" name="Google Shape;367;p31"/>
            <p:cNvGrpSpPr/>
            <p:nvPr/>
          </p:nvGrpSpPr>
          <p:grpSpPr>
            <a:xfrm>
              <a:off x="7862735" y="208021"/>
              <a:ext cx="568046" cy="662955"/>
              <a:chOff x="3043650" y="3588975"/>
              <a:chExt cx="585675" cy="683600"/>
            </a:xfrm>
          </p:grpSpPr>
          <p:sp>
            <p:nvSpPr>
              <p:cNvPr id="368" name="Google Shape;368;p31"/>
              <p:cNvSpPr/>
              <p:nvPr/>
            </p:nvSpPr>
            <p:spPr>
              <a:xfrm>
                <a:off x="3043650" y="3588975"/>
                <a:ext cx="585675" cy="683600"/>
              </a:xfrm>
              <a:custGeom>
                <a:avLst/>
                <a:gdLst/>
                <a:ahLst/>
                <a:cxnLst/>
                <a:rect l="l" t="t" r="r" b="b"/>
                <a:pathLst>
                  <a:path w="23427" h="27344" extrusionOk="0">
                    <a:moveTo>
                      <a:pt x="8373" y="1"/>
                    </a:moveTo>
                    <a:cubicBezTo>
                      <a:pt x="8306" y="1"/>
                      <a:pt x="8239" y="4"/>
                      <a:pt x="8172" y="11"/>
                    </a:cubicBezTo>
                    <a:cubicBezTo>
                      <a:pt x="7744" y="11"/>
                      <a:pt x="7355" y="127"/>
                      <a:pt x="7044" y="361"/>
                    </a:cubicBezTo>
                    <a:cubicBezTo>
                      <a:pt x="6460" y="867"/>
                      <a:pt x="6032" y="1528"/>
                      <a:pt x="5760" y="2268"/>
                    </a:cubicBezTo>
                    <a:cubicBezTo>
                      <a:pt x="5448" y="2929"/>
                      <a:pt x="5254" y="3630"/>
                      <a:pt x="5215" y="4369"/>
                    </a:cubicBezTo>
                    <a:cubicBezTo>
                      <a:pt x="5215" y="5069"/>
                      <a:pt x="5371" y="5731"/>
                      <a:pt x="5721" y="6353"/>
                    </a:cubicBezTo>
                    <a:cubicBezTo>
                      <a:pt x="6032" y="6898"/>
                      <a:pt x="6343" y="7404"/>
                      <a:pt x="6733" y="7910"/>
                    </a:cubicBezTo>
                    <a:cubicBezTo>
                      <a:pt x="7083" y="8377"/>
                      <a:pt x="7433" y="8805"/>
                      <a:pt x="7783" y="9155"/>
                    </a:cubicBezTo>
                    <a:cubicBezTo>
                      <a:pt x="8289" y="9739"/>
                      <a:pt x="8873" y="10323"/>
                      <a:pt x="9457" y="10867"/>
                    </a:cubicBezTo>
                    <a:cubicBezTo>
                      <a:pt x="9885" y="11218"/>
                      <a:pt x="10118" y="11412"/>
                      <a:pt x="10118" y="11412"/>
                    </a:cubicBezTo>
                    <a:cubicBezTo>
                      <a:pt x="10313" y="11607"/>
                      <a:pt x="10507" y="11724"/>
                      <a:pt x="10663" y="11840"/>
                    </a:cubicBezTo>
                    <a:lnTo>
                      <a:pt x="10429" y="11762"/>
                    </a:lnTo>
                    <a:cubicBezTo>
                      <a:pt x="10157" y="11685"/>
                      <a:pt x="9924" y="11646"/>
                      <a:pt x="9924" y="11646"/>
                    </a:cubicBezTo>
                    <a:cubicBezTo>
                      <a:pt x="8490" y="11373"/>
                      <a:pt x="7087" y="11249"/>
                      <a:pt x="5661" y="11249"/>
                    </a:cubicBezTo>
                    <a:cubicBezTo>
                      <a:pt x="5461" y="11249"/>
                      <a:pt x="5261" y="11252"/>
                      <a:pt x="5059" y="11257"/>
                    </a:cubicBezTo>
                    <a:cubicBezTo>
                      <a:pt x="4242" y="11257"/>
                      <a:pt x="3425" y="11334"/>
                      <a:pt x="2608" y="11490"/>
                    </a:cubicBezTo>
                    <a:cubicBezTo>
                      <a:pt x="1791" y="11607"/>
                      <a:pt x="1051" y="12035"/>
                      <a:pt x="468" y="12657"/>
                    </a:cubicBezTo>
                    <a:cubicBezTo>
                      <a:pt x="234" y="12969"/>
                      <a:pt x="39" y="13358"/>
                      <a:pt x="39" y="13786"/>
                    </a:cubicBezTo>
                    <a:cubicBezTo>
                      <a:pt x="1" y="14214"/>
                      <a:pt x="78" y="14603"/>
                      <a:pt x="195" y="14992"/>
                    </a:cubicBezTo>
                    <a:cubicBezTo>
                      <a:pt x="468" y="15693"/>
                      <a:pt x="896" y="16354"/>
                      <a:pt x="1440" y="16860"/>
                    </a:cubicBezTo>
                    <a:cubicBezTo>
                      <a:pt x="1985" y="17366"/>
                      <a:pt x="2569" y="17755"/>
                      <a:pt x="3269" y="18028"/>
                    </a:cubicBezTo>
                    <a:cubicBezTo>
                      <a:pt x="3853" y="18300"/>
                      <a:pt x="4515" y="18456"/>
                      <a:pt x="5215" y="18495"/>
                    </a:cubicBezTo>
                    <a:cubicBezTo>
                      <a:pt x="5413" y="18514"/>
                      <a:pt x="5612" y="18524"/>
                      <a:pt x="5809" y="18524"/>
                    </a:cubicBezTo>
                    <a:cubicBezTo>
                      <a:pt x="6776" y="18524"/>
                      <a:pt x="7728" y="18292"/>
                      <a:pt x="8600" y="17872"/>
                    </a:cubicBezTo>
                    <a:lnTo>
                      <a:pt x="10390" y="17094"/>
                    </a:lnTo>
                    <a:lnTo>
                      <a:pt x="10390" y="17094"/>
                    </a:lnTo>
                    <a:cubicBezTo>
                      <a:pt x="9457" y="18378"/>
                      <a:pt x="8834" y="19895"/>
                      <a:pt x="8600" y="21491"/>
                    </a:cubicBezTo>
                    <a:cubicBezTo>
                      <a:pt x="8406" y="22269"/>
                      <a:pt x="8445" y="23086"/>
                      <a:pt x="8639" y="23865"/>
                    </a:cubicBezTo>
                    <a:cubicBezTo>
                      <a:pt x="8756" y="24254"/>
                      <a:pt x="8912" y="24604"/>
                      <a:pt x="9106" y="24954"/>
                    </a:cubicBezTo>
                    <a:cubicBezTo>
                      <a:pt x="9301" y="25304"/>
                      <a:pt x="9495" y="25616"/>
                      <a:pt x="9729" y="25927"/>
                    </a:cubicBezTo>
                    <a:cubicBezTo>
                      <a:pt x="9962" y="26238"/>
                      <a:pt x="10235" y="26511"/>
                      <a:pt x="10546" y="26783"/>
                    </a:cubicBezTo>
                    <a:cubicBezTo>
                      <a:pt x="10857" y="26978"/>
                      <a:pt x="11208" y="27172"/>
                      <a:pt x="11597" y="27250"/>
                    </a:cubicBezTo>
                    <a:cubicBezTo>
                      <a:pt x="11838" y="27313"/>
                      <a:pt x="12083" y="27344"/>
                      <a:pt x="12326" y="27344"/>
                    </a:cubicBezTo>
                    <a:cubicBezTo>
                      <a:pt x="12831" y="27344"/>
                      <a:pt x="13330" y="27214"/>
                      <a:pt x="13776" y="26978"/>
                    </a:cubicBezTo>
                    <a:cubicBezTo>
                      <a:pt x="14399" y="26627"/>
                      <a:pt x="14904" y="26083"/>
                      <a:pt x="15216" y="25421"/>
                    </a:cubicBezTo>
                    <a:cubicBezTo>
                      <a:pt x="15488" y="24837"/>
                      <a:pt x="15644" y="24215"/>
                      <a:pt x="15683" y="23553"/>
                    </a:cubicBezTo>
                    <a:cubicBezTo>
                      <a:pt x="15838" y="21724"/>
                      <a:pt x="15799" y="19857"/>
                      <a:pt x="15527" y="18028"/>
                    </a:cubicBezTo>
                    <a:lnTo>
                      <a:pt x="15527" y="18028"/>
                    </a:lnTo>
                    <a:cubicBezTo>
                      <a:pt x="17045" y="18923"/>
                      <a:pt x="18679" y="19701"/>
                      <a:pt x="20352" y="20323"/>
                    </a:cubicBezTo>
                    <a:cubicBezTo>
                      <a:pt x="20755" y="20485"/>
                      <a:pt x="21195" y="20572"/>
                      <a:pt x="21647" y="20572"/>
                    </a:cubicBezTo>
                    <a:cubicBezTo>
                      <a:pt x="21850" y="20572"/>
                      <a:pt x="22054" y="20554"/>
                      <a:pt x="22259" y="20518"/>
                    </a:cubicBezTo>
                    <a:cubicBezTo>
                      <a:pt x="22609" y="20440"/>
                      <a:pt x="22882" y="20207"/>
                      <a:pt x="23076" y="19934"/>
                    </a:cubicBezTo>
                    <a:cubicBezTo>
                      <a:pt x="23193" y="19623"/>
                      <a:pt x="23193" y="19273"/>
                      <a:pt x="23115" y="18962"/>
                    </a:cubicBezTo>
                    <a:cubicBezTo>
                      <a:pt x="22998" y="18650"/>
                      <a:pt x="22882" y="18378"/>
                      <a:pt x="22726" y="18144"/>
                    </a:cubicBezTo>
                    <a:cubicBezTo>
                      <a:pt x="22570" y="17872"/>
                      <a:pt x="22415" y="17638"/>
                      <a:pt x="22220" y="17405"/>
                    </a:cubicBezTo>
                    <a:cubicBezTo>
                      <a:pt x="21909" y="16977"/>
                      <a:pt x="21520" y="16588"/>
                      <a:pt x="21131" y="16238"/>
                    </a:cubicBezTo>
                    <a:cubicBezTo>
                      <a:pt x="20391" y="15615"/>
                      <a:pt x="19613" y="15109"/>
                      <a:pt x="18757" y="14681"/>
                    </a:cubicBezTo>
                    <a:cubicBezTo>
                      <a:pt x="18134" y="14370"/>
                      <a:pt x="17589" y="14136"/>
                      <a:pt x="17084" y="13942"/>
                    </a:cubicBezTo>
                    <a:lnTo>
                      <a:pt x="17084" y="13942"/>
                    </a:lnTo>
                    <a:cubicBezTo>
                      <a:pt x="17297" y="13956"/>
                      <a:pt x="17511" y="13965"/>
                      <a:pt x="17723" y="13965"/>
                    </a:cubicBezTo>
                    <a:cubicBezTo>
                      <a:pt x="18089" y="13965"/>
                      <a:pt x="18450" y="13938"/>
                      <a:pt x="18796" y="13864"/>
                    </a:cubicBezTo>
                    <a:cubicBezTo>
                      <a:pt x="19496" y="13708"/>
                      <a:pt x="20158" y="13397"/>
                      <a:pt x="20703" y="12930"/>
                    </a:cubicBezTo>
                    <a:cubicBezTo>
                      <a:pt x="21247" y="12502"/>
                      <a:pt x="21714" y="11957"/>
                      <a:pt x="22103" y="11373"/>
                    </a:cubicBezTo>
                    <a:cubicBezTo>
                      <a:pt x="22493" y="10790"/>
                      <a:pt x="22804" y="10206"/>
                      <a:pt x="23076" y="9544"/>
                    </a:cubicBezTo>
                    <a:cubicBezTo>
                      <a:pt x="23310" y="8922"/>
                      <a:pt x="23427" y="8260"/>
                      <a:pt x="23388" y="7560"/>
                    </a:cubicBezTo>
                    <a:cubicBezTo>
                      <a:pt x="23349" y="6898"/>
                      <a:pt x="23115" y="6276"/>
                      <a:pt x="22648" y="5770"/>
                    </a:cubicBezTo>
                    <a:cubicBezTo>
                      <a:pt x="22009" y="5039"/>
                      <a:pt x="21108" y="4619"/>
                      <a:pt x="20169" y="4619"/>
                    </a:cubicBezTo>
                    <a:cubicBezTo>
                      <a:pt x="19907" y="4619"/>
                      <a:pt x="19643" y="4651"/>
                      <a:pt x="19380" y="4719"/>
                    </a:cubicBezTo>
                    <a:cubicBezTo>
                      <a:pt x="18835" y="4875"/>
                      <a:pt x="18368" y="5147"/>
                      <a:pt x="17979" y="5497"/>
                    </a:cubicBezTo>
                    <a:cubicBezTo>
                      <a:pt x="17628" y="5809"/>
                      <a:pt x="17278" y="6120"/>
                      <a:pt x="16967" y="6470"/>
                    </a:cubicBezTo>
                    <a:cubicBezTo>
                      <a:pt x="16344" y="7132"/>
                      <a:pt x="14165" y="9311"/>
                      <a:pt x="14165" y="9311"/>
                    </a:cubicBezTo>
                    <a:cubicBezTo>
                      <a:pt x="14126" y="8688"/>
                      <a:pt x="13815" y="7638"/>
                      <a:pt x="13698" y="6782"/>
                    </a:cubicBezTo>
                    <a:cubicBezTo>
                      <a:pt x="13465" y="5536"/>
                      <a:pt x="13037" y="4330"/>
                      <a:pt x="12453" y="3201"/>
                    </a:cubicBezTo>
                    <a:cubicBezTo>
                      <a:pt x="12064" y="2579"/>
                      <a:pt x="11636" y="1995"/>
                      <a:pt x="11169" y="1489"/>
                    </a:cubicBezTo>
                    <a:cubicBezTo>
                      <a:pt x="10624" y="944"/>
                      <a:pt x="10001" y="516"/>
                      <a:pt x="9301" y="205"/>
                    </a:cubicBezTo>
                    <a:cubicBezTo>
                      <a:pt x="9011" y="76"/>
                      <a:pt x="8694" y="1"/>
                      <a:pt x="83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31"/>
              <p:cNvSpPr/>
              <p:nvPr/>
            </p:nvSpPr>
            <p:spPr>
              <a:xfrm>
                <a:off x="3380250" y="3921525"/>
                <a:ext cx="25325" cy="2452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981" extrusionOk="0">
                    <a:moveTo>
                      <a:pt x="584" y="406"/>
                    </a:moveTo>
                    <a:cubicBezTo>
                      <a:pt x="623" y="445"/>
                      <a:pt x="623" y="445"/>
                      <a:pt x="623" y="484"/>
                    </a:cubicBezTo>
                    <a:cubicBezTo>
                      <a:pt x="623" y="523"/>
                      <a:pt x="623" y="523"/>
                      <a:pt x="623" y="562"/>
                    </a:cubicBezTo>
                    <a:lnTo>
                      <a:pt x="584" y="562"/>
                    </a:lnTo>
                    <a:cubicBezTo>
                      <a:pt x="545" y="562"/>
                      <a:pt x="507" y="562"/>
                      <a:pt x="468" y="523"/>
                    </a:cubicBezTo>
                    <a:cubicBezTo>
                      <a:pt x="468" y="523"/>
                      <a:pt x="468" y="484"/>
                      <a:pt x="468" y="484"/>
                    </a:cubicBezTo>
                    <a:cubicBezTo>
                      <a:pt x="507" y="445"/>
                      <a:pt x="507" y="406"/>
                      <a:pt x="545" y="406"/>
                    </a:cubicBezTo>
                    <a:close/>
                    <a:moveTo>
                      <a:pt x="614" y="1"/>
                    </a:moveTo>
                    <a:cubicBezTo>
                      <a:pt x="591" y="1"/>
                      <a:pt x="568" y="6"/>
                      <a:pt x="545" y="17"/>
                    </a:cubicBezTo>
                    <a:lnTo>
                      <a:pt x="507" y="17"/>
                    </a:lnTo>
                    <a:cubicBezTo>
                      <a:pt x="429" y="17"/>
                      <a:pt x="351" y="56"/>
                      <a:pt x="312" y="95"/>
                    </a:cubicBezTo>
                    <a:cubicBezTo>
                      <a:pt x="234" y="134"/>
                      <a:pt x="156" y="173"/>
                      <a:pt x="117" y="251"/>
                    </a:cubicBezTo>
                    <a:cubicBezTo>
                      <a:pt x="40" y="367"/>
                      <a:pt x="1" y="523"/>
                      <a:pt x="40" y="679"/>
                    </a:cubicBezTo>
                    <a:cubicBezTo>
                      <a:pt x="78" y="795"/>
                      <a:pt x="195" y="912"/>
                      <a:pt x="312" y="951"/>
                    </a:cubicBezTo>
                    <a:cubicBezTo>
                      <a:pt x="370" y="970"/>
                      <a:pt x="438" y="980"/>
                      <a:pt x="507" y="980"/>
                    </a:cubicBezTo>
                    <a:cubicBezTo>
                      <a:pt x="575" y="980"/>
                      <a:pt x="643" y="970"/>
                      <a:pt x="701" y="951"/>
                    </a:cubicBezTo>
                    <a:cubicBezTo>
                      <a:pt x="779" y="912"/>
                      <a:pt x="896" y="834"/>
                      <a:pt x="935" y="756"/>
                    </a:cubicBezTo>
                    <a:cubicBezTo>
                      <a:pt x="1012" y="679"/>
                      <a:pt x="1012" y="562"/>
                      <a:pt x="1012" y="484"/>
                    </a:cubicBezTo>
                    <a:cubicBezTo>
                      <a:pt x="1012" y="289"/>
                      <a:pt x="935" y="134"/>
                      <a:pt x="779" y="56"/>
                    </a:cubicBezTo>
                    <a:cubicBezTo>
                      <a:pt x="724" y="28"/>
                      <a:pt x="669" y="1"/>
                      <a:pt x="61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31"/>
              <p:cNvSpPr/>
              <p:nvPr/>
            </p:nvSpPr>
            <p:spPr>
              <a:xfrm>
                <a:off x="3414300" y="3988875"/>
                <a:ext cx="27275" cy="28100"/>
              </a:xfrm>
              <a:custGeom>
                <a:avLst/>
                <a:gdLst/>
                <a:ahLst/>
                <a:cxnLst/>
                <a:rect l="l" t="t" r="r" b="b"/>
                <a:pathLst>
                  <a:path w="1091" h="1124" extrusionOk="0">
                    <a:moveTo>
                      <a:pt x="545" y="358"/>
                    </a:moveTo>
                    <a:cubicBezTo>
                      <a:pt x="584" y="358"/>
                      <a:pt x="623" y="397"/>
                      <a:pt x="623" y="436"/>
                    </a:cubicBezTo>
                    <a:cubicBezTo>
                      <a:pt x="623" y="475"/>
                      <a:pt x="584" y="514"/>
                      <a:pt x="545" y="553"/>
                    </a:cubicBezTo>
                    <a:lnTo>
                      <a:pt x="468" y="553"/>
                    </a:lnTo>
                    <a:cubicBezTo>
                      <a:pt x="429" y="514"/>
                      <a:pt x="429" y="475"/>
                      <a:pt x="390" y="475"/>
                    </a:cubicBezTo>
                    <a:cubicBezTo>
                      <a:pt x="390" y="475"/>
                      <a:pt x="429" y="436"/>
                      <a:pt x="429" y="397"/>
                    </a:cubicBezTo>
                    <a:cubicBezTo>
                      <a:pt x="429" y="358"/>
                      <a:pt x="429" y="358"/>
                      <a:pt x="468" y="358"/>
                    </a:cubicBezTo>
                    <a:close/>
                    <a:moveTo>
                      <a:pt x="935" y="592"/>
                    </a:moveTo>
                    <a:cubicBezTo>
                      <a:pt x="935" y="592"/>
                      <a:pt x="935" y="631"/>
                      <a:pt x="935" y="631"/>
                    </a:cubicBezTo>
                    <a:cubicBezTo>
                      <a:pt x="922" y="657"/>
                      <a:pt x="909" y="683"/>
                      <a:pt x="896" y="707"/>
                    </a:cubicBezTo>
                    <a:lnTo>
                      <a:pt x="896" y="707"/>
                    </a:lnTo>
                    <a:cubicBezTo>
                      <a:pt x="897" y="669"/>
                      <a:pt x="935" y="630"/>
                      <a:pt x="935" y="592"/>
                    </a:cubicBezTo>
                    <a:close/>
                    <a:moveTo>
                      <a:pt x="892" y="714"/>
                    </a:moveTo>
                    <a:cubicBezTo>
                      <a:pt x="867" y="760"/>
                      <a:pt x="843" y="801"/>
                      <a:pt x="818" y="825"/>
                    </a:cubicBezTo>
                    <a:cubicBezTo>
                      <a:pt x="763" y="853"/>
                      <a:pt x="688" y="880"/>
                      <a:pt x="622" y="880"/>
                    </a:cubicBezTo>
                    <a:cubicBezTo>
                      <a:pt x="594" y="880"/>
                      <a:pt x="568" y="876"/>
                      <a:pt x="545" y="864"/>
                    </a:cubicBezTo>
                    <a:lnTo>
                      <a:pt x="584" y="864"/>
                    </a:lnTo>
                    <a:cubicBezTo>
                      <a:pt x="699" y="864"/>
                      <a:pt x="814" y="826"/>
                      <a:pt x="892" y="714"/>
                    </a:cubicBezTo>
                    <a:close/>
                    <a:moveTo>
                      <a:pt x="469" y="1"/>
                    </a:moveTo>
                    <a:cubicBezTo>
                      <a:pt x="302" y="1"/>
                      <a:pt x="146" y="106"/>
                      <a:pt x="78" y="242"/>
                    </a:cubicBezTo>
                    <a:cubicBezTo>
                      <a:pt x="1" y="397"/>
                      <a:pt x="1" y="592"/>
                      <a:pt x="78" y="747"/>
                    </a:cubicBezTo>
                    <a:cubicBezTo>
                      <a:pt x="117" y="864"/>
                      <a:pt x="234" y="981"/>
                      <a:pt x="351" y="1059"/>
                    </a:cubicBezTo>
                    <a:cubicBezTo>
                      <a:pt x="419" y="1104"/>
                      <a:pt x="501" y="1123"/>
                      <a:pt x="580" y="1123"/>
                    </a:cubicBezTo>
                    <a:cubicBezTo>
                      <a:pt x="637" y="1123"/>
                      <a:pt x="692" y="1114"/>
                      <a:pt x="740" y="1098"/>
                    </a:cubicBezTo>
                    <a:cubicBezTo>
                      <a:pt x="857" y="1020"/>
                      <a:pt x="935" y="942"/>
                      <a:pt x="1012" y="864"/>
                    </a:cubicBezTo>
                    <a:cubicBezTo>
                      <a:pt x="1051" y="786"/>
                      <a:pt x="1090" y="670"/>
                      <a:pt x="1090" y="592"/>
                    </a:cubicBezTo>
                    <a:cubicBezTo>
                      <a:pt x="1090" y="475"/>
                      <a:pt x="1051" y="397"/>
                      <a:pt x="1012" y="358"/>
                    </a:cubicBezTo>
                    <a:cubicBezTo>
                      <a:pt x="973" y="242"/>
                      <a:pt x="896" y="164"/>
                      <a:pt x="818" y="86"/>
                    </a:cubicBezTo>
                    <a:cubicBezTo>
                      <a:pt x="779" y="86"/>
                      <a:pt x="740" y="47"/>
                      <a:pt x="701" y="47"/>
                    </a:cubicBezTo>
                    <a:lnTo>
                      <a:pt x="740" y="86"/>
                    </a:lnTo>
                    <a:cubicBezTo>
                      <a:pt x="701" y="47"/>
                      <a:pt x="623" y="8"/>
                      <a:pt x="545" y="8"/>
                    </a:cubicBezTo>
                    <a:cubicBezTo>
                      <a:pt x="520" y="3"/>
                      <a:pt x="494" y="1"/>
                      <a:pt x="469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31"/>
              <p:cNvSpPr/>
              <p:nvPr/>
            </p:nvSpPr>
            <p:spPr>
              <a:xfrm>
                <a:off x="3328700" y="3978600"/>
                <a:ext cx="24350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974" h="1003" extrusionOk="0">
                    <a:moveTo>
                      <a:pt x="545" y="302"/>
                    </a:moveTo>
                    <a:cubicBezTo>
                      <a:pt x="584" y="302"/>
                      <a:pt x="662" y="341"/>
                      <a:pt x="662" y="419"/>
                    </a:cubicBezTo>
                    <a:cubicBezTo>
                      <a:pt x="701" y="458"/>
                      <a:pt x="662" y="536"/>
                      <a:pt x="584" y="536"/>
                    </a:cubicBezTo>
                    <a:lnTo>
                      <a:pt x="467" y="536"/>
                    </a:lnTo>
                    <a:cubicBezTo>
                      <a:pt x="467" y="536"/>
                      <a:pt x="428" y="497"/>
                      <a:pt x="428" y="497"/>
                    </a:cubicBezTo>
                    <a:cubicBezTo>
                      <a:pt x="428" y="419"/>
                      <a:pt x="467" y="341"/>
                      <a:pt x="545" y="302"/>
                    </a:cubicBezTo>
                    <a:close/>
                    <a:moveTo>
                      <a:pt x="564" y="1"/>
                    </a:moveTo>
                    <a:cubicBezTo>
                      <a:pt x="516" y="1"/>
                      <a:pt x="467" y="10"/>
                      <a:pt x="428" y="30"/>
                    </a:cubicBezTo>
                    <a:cubicBezTo>
                      <a:pt x="0" y="225"/>
                      <a:pt x="39" y="808"/>
                      <a:pt x="467" y="1003"/>
                    </a:cubicBezTo>
                    <a:cubicBezTo>
                      <a:pt x="545" y="1003"/>
                      <a:pt x="623" y="1003"/>
                      <a:pt x="701" y="964"/>
                    </a:cubicBezTo>
                    <a:cubicBezTo>
                      <a:pt x="740" y="925"/>
                      <a:pt x="740" y="886"/>
                      <a:pt x="779" y="808"/>
                    </a:cubicBezTo>
                    <a:cubicBezTo>
                      <a:pt x="779" y="808"/>
                      <a:pt x="779" y="808"/>
                      <a:pt x="779" y="769"/>
                    </a:cubicBezTo>
                    <a:lnTo>
                      <a:pt x="817" y="769"/>
                    </a:lnTo>
                    <a:cubicBezTo>
                      <a:pt x="895" y="691"/>
                      <a:pt x="934" y="614"/>
                      <a:pt x="973" y="497"/>
                    </a:cubicBezTo>
                    <a:cubicBezTo>
                      <a:pt x="973" y="419"/>
                      <a:pt x="973" y="302"/>
                      <a:pt x="934" y="225"/>
                    </a:cubicBezTo>
                    <a:cubicBezTo>
                      <a:pt x="856" y="147"/>
                      <a:pt x="779" y="69"/>
                      <a:pt x="701" y="30"/>
                    </a:cubicBezTo>
                    <a:cubicBezTo>
                      <a:pt x="662" y="10"/>
                      <a:pt x="613" y="1"/>
                      <a:pt x="564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31"/>
              <p:cNvSpPr/>
              <p:nvPr/>
            </p:nvSpPr>
            <p:spPr>
              <a:xfrm>
                <a:off x="3368575" y="3864550"/>
                <a:ext cx="2337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913" extrusionOk="0">
                    <a:moveTo>
                      <a:pt x="584" y="311"/>
                    </a:moveTo>
                    <a:cubicBezTo>
                      <a:pt x="584" y="350"/>
                      <a:pt x="623" y="350"/>
                      <a:pt x="623" y="389"/>
                    </a:cubicBezTo>
                    <a:cubicBezTo>
                      <a:pt x="623" y="428"/>
                      <a:pt x="623" y="506"/>
                      <a:pt x="584" y="584"/>
                    </a:cubicBezTo>
                    <a:lnTo>
                      <a:pt x="507" y="584"/>
                    </a:lnTo>
                    <a:cubicBezTo>
                      <a:pt x="468" y="545"/>
                      <a:pt x="429" y="506"/>
                      <a:pt x="429" y="467"/>
                    </a:cubicBezTo>
                    <a:cubicBezTo>
                      <a:pt x="429" y="428"/>
                      <a:pt x="429" y="389"/>
                      <a:pt x="468" y="350"/>
                    </a:cubicBezTo>
                    <a:cubicBezTo>
                      <a:pt x="468" y="350"/>
                      <a:pt x="468" y="350"/>
                      <a:pt x="507" y="311"/>
                    </a:cubicBezTo>
                    <a:close/>
                    <a:moveTo>
                      <a:pt x="584" y="0"/>
                    </a:moveTo>
                    <a:cubicBezTo>
                      <a:pt x="390" y="0"/>
                      <a:pt x="234" y="39"/>
                      <a:pt x="117" y="195"/>
                    </a:cubicBezTo>
                    <a:cubicBezTo>
                      <a:pt x="40" y="311"/>
                      <a:pt x="1" y="467"/>
                      <a:pt x="40" y="623"/>
                    </a:cubicBezTo>
                    <a:cubicBezTo>
                      <a:pt x="79" y="739"/>
                      <a:pt x="195" y="856"/>
                      <a:pt x="312" y="895"/>
                    </a:cubicBezTo>
                    <a:cubicBezTo>
                      <a:pt x="338" y="908"/>
                      <a:pt x="364" y="912"/>
                      <a:pt x="388" y="912"/>
                    </a:cubicBezTo>
                    <a:cubicBezTo>
                      <a:pt x="437" y="912"/>
                      <a:pt x="481" y="895"/>
                      <a:pt x="507" y="895"/>
                    </a:cubicBezTo>
                    <a:lnTo>
                      <a:pt x="507" y="856"/>
                    </a:lnTo>
                    <a:lnTo>
                      <a:pt x="584" y="856"/>
                    </a:lnTo>
                    <a:cubicBezTo>
                      <a:pt x="662" y="856"/>
                      <a:pt x="779" y="778"/>
                      <a:pt x="818" y="701"/>
                    </a:cubicBezTo>
                    <a:cubicBezTo>
                      <a:pt x="896" y="623"/>
                      <a:pt x="935" y="545"/>
                      <a:pt x="935" y="428"/>
                    </a:cubicBezTo>
                    <a:cubicBezTo>
                      <a:pt x="935" y="350"/>
                      <a:pt x="896" y="311"/>
                      <a:pt x="896" y="273"/>
                    </a:cubicBezTo>
                    <a:cubicBezTo>
                      <a:pt x="818" y="156"/>
                      <a:pt x="701" y="39"/>
                      <a:pt x="584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31"/>
              <p:cNvSpPr/>
              <p:nvPr/>
            </p:nvSpPr>
            <p:spPr>
              <a:xfrm>
                <a:off x="3441550" y="3907600"/>
                <a:ext cx="23375" cy="2215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886" extrusionOk="0">
                    <a:moveTo>
                      <a:pt x="448" y="0"/>
                    </a:moveTo>
                    <a:cubicBezTo>
                      <a:pt x="389" y="0"/>
                      <a:pt x="331" y="10"/>
                      <a:pt x="273" y="29"/>
                    </a:cubicBezTo>
                    <a:cubicBezTo>
                      <a:pt x="195" y="68"/>
                      <a:pt x="117" y="107"/>
                      <a:pt x="39" y="185"/>
                    </a:cubicBezTo>
                    <a:cubicBezTo>
                      <a:pt x="0" y="263"/>
                      <a:pt x="0" y="341"/>
                      <a:pt x="0" y="457"/>
                    </a:cubicBezTo>
                    <a:cubicBezTo>
                      <a:pt x="0" y="535"/>
                      <a:pt x="39" y="613"/>
                      <a:pt x="78" y="691"/>
                    </a:cubicBezTo>
                    <a:cubicBezTo>
                      <a:pt x="156" y="808"/>
                      <a:pt x="312" y="846"/>
                      <a:pt x="467" y="885"/>
                    </a:cubicBezTo>
                    <a:cubicBezTo>
                      <a:pt x="584" y="846"/>
                      <a:pt x="701" y="808"/>
                      <a:pt x="778" y="730"/>
                    </a:cubicBezTo>
                    <a:cubicBezTo>
                      <a:pt x="895" y="652"/>
                      <a:pt x="934" y="496"/>
                      <a:pt x="895" y="379"/>
                    </a:cubicBezTo>
                    <a:cubicBezTo>
                      <a:pt x="895" y="302"/>
                      <a:pt x="817" y="224"/>
                      <a:pt x="740" y="185"/>
                    </a:cubicBezTo>
                    <a:cubicBezTo>
                      <a:pt x="701" y="107"/>
                      <a:pt x="662" y="68"/>
                      <a:pt x="623" y="29"/>
                    </a:cubicBezTo>
                    <a:cubicBezTo>
                      <a:pt x="564" y="10"/>
                      <a:pt x="506" y="0"/>
                      <a:pt x="448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31"/>
              <p:cNvSpPr/>
              <p:nvPr/>
            </p:nvSpPr>
            <p:spPr>
              <a:xfrm>
                <a:off x="3309225" y="3908200"/>
                <a:ext cx="22400" cy="21550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2" extrusionOk="0">
                    <a:moveTo>
                      <a:pt x="448" y="287"/>
                    </a:moveTo>
                    <a:cubicBezTo>
                      <a:pt x="478" y="287"/>
                      <a:pt x="507" y="297"/>
                      <a:pt x="546" y="317"/>
                    </a:cubicBezTo>
                    <a:cubicBezTo>
                      <a:pt x="546" y="355"/>
                      <a:pt x="546" y="394"/>
                      <a:pt x="546" y="433"/>
                    </a:cubicBezTo>
                    <a:cubicBezTo>
                      <a:pt x="507" y="472"/>
                      <a:pt x="468" y="472"/>
                      <a:pt x="468" y="511"/>
                    </a:cubicBezTo>
                    <a:lnTo>
                      <a:pt x="351" y="511"/>
                    </a:lnTo>
                    <a:cubicBezTo>
                      <a:pt x="312" y="472"/>
                      <a:pt x="273" y="433"/>
                      <a:pt x="273" y="394"/>
                    </a:cubicBezTo>
                    <a:cubicBezTo>
                      <a:pt x="273" y="355"/>
                      <a:pt x="312" y="317"/>
                      <a:pt x="351" y="317"/>
                    </a:cubicBezTo>
                    <a:cubicBezTo>
                      <a:pt x="390" y="297"/>
                      <a:pt x="419" y="287"/>
                      <a:pt x="448" y="287"/>
                    </a:cubicBezTo>
                    <a:close/>
                    <a:moveTo>
                      <a:pt x="369" y="0"/>
                    </a:moveTo>
                    <a:cubicBezTo>
                      <a:pt x="163" y="0"/>
                      <a:pt x="1" y="181"/>
                      <a:pt x="1" y="394"/>
                    </a:cubicBezTo>
                    <a:cubicBezTo>
                      <a:pt x="1" y="433"/>
                      <a:pt x="1" y="472"/>
                      <a:pt x="1" y="511"/>
                    </a:cubicBezTo>
                    <a:cubicBezTo>
                      <a:pt x="1" y="628"/>
                      <a:pt x="79" y="784"/>
                      <a:pt x="234" y="861"/>
                    </a:cubicBezTo>
                    <a:lnTo>
                      <a:pt x="468" y="861"/>
                    </a:lnTo>
                    <a:lnTo>
                      <a:pt x="468" y="822"/>
                    </a:lnTo>
                    <a:lnTo>
                      <a:pt x="585" y="822"/>
                    </a:lnTo>
                    <a:lnTo>
                      <a:pt x="701" y="784"/>
                    </a:lnTo>
                    <a:cubicBezTo>
                      <a:pt x="818" y="706"/>
                      <a:pt x="896" y="589"/>
                      <a:pt x="896" y="433"/>
                    </a:cubicBezTo>
                    <a:cubicBezTo>
                      <a:pt x="896" y="355"/>
                      <a:pt x="857" y="239"/>
                      <a:pt x="779" y="161"/>
                    </a:cubicBezTo>
                    <a:cubicBezTo>
                      <a:pt x="740" y="161"/>
                      <a:pt x="740" y="122"/>
                      <a:pt x="701" y="83"/>
                    </a:cubicBezTo>
                    <a:cubicBezTo>
                      <a:pt x="624" y="44"/>
                      <a:pt x="546" y="5"/>
                      <a:pt x="429" y="5"/>
                    </a:cubicBezTo>
                    <a:cubicBezTo>
                      <a:pt x="409" y="2"/>
                      <a:pt x="389" y="0"/>
                      <a:pt x="369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5" name="Google Shape;375;p31"/>
            <p:cNvGrpSpPr/>
            <p:nvPr/>
          </p:nvGrpSpPr>
          <p:grpSpPr>
            <a:xfrm>
              <a:off x="8319889" y="870976"/>
              <a:ext cx="635848" cy="612926"/>
              <a:chOff x="3762575" y="3653050"/>
              <a:chExt cx="496175" cy="478325"/>
            </a:xfrm>
          </p:grpSpPr>
          <p:sp>
            <p:nvSpPr>
              <p:cNvPr id="376" name="Google Shape;376;p31"/>
              <p:cNvSpPr/>
              <p:nvPr/>
            </p:nvSpPr>
            <p:spPr>
              <a:xfrm>
                <a:off x="3762575" y="3653050"/>
                <a:ext cx="496175" cy="478325"/>
              </a:xfrm>
              <a:custGeom>
                <a:avLst/>
                <a:gdLst/>
                <a:ahLst/>
                <a:cxnLst/>
                <a:rect l="l" t="t" r="r" b="b"/>
                <a:pathLst>
                  <a:path w="19847" h="19133" extrusionOk="0">
                    <a:moveTo>
                      <a:pt x="7519" y="1"/>
                    </a:moveTo>
                    <a:cubicBezTo>
                      <a:pt x="7371" y="1"/>
                      <a:pt x="7223" y="20"/>
                      <a:pt x="7083" y="55"/>
                    </a:cubicBezTo>
                    <a:cubicBezTo>
                      <a:pt x="6772" y="172"/>
                      <a:pt x="6460" y="327"/>
                      <a:pt x="6227" y="522"/>
                    </a:cubicBezTo>
                    <a:cubicBezTo>
                      <a:pt x="5760" y="911"/>
                      <a:pt x="5371" y="1417"/>
                      <a:pt x="5137" y="1962"/>
                    </a:cubicBezTo>
                    <a:cubicBezTo>
                      <a:pt x="4904" y="2506"/>
                      <a:pt x="4787" y="3090"/>
                      <a:pt x="4748" y="3635"/>
                    </a:cubicBezTo>
                    <a:cubicBezTo>
                      <a:pt x="4748" y="4180"/>
                      <a:pt x="4787" y="4724"/>
                      <a:pt x="4943" y="5230"/>
                    </a:cubicBezTo>
                    <a:cubicBezTo>
                      <a:pt x="5176" y="6164"/>
                      <a:pt x="5643" y="7020"/>
                      <a:pt x="6344" y="7682"/>
                    </a:cubicBezTo>
                    <a:lnTo>
                      <a:pt x="7394" y="8810"/>
                    </a:lnTo>
                    <a:cubicBezTo>
                      <a:pt x="6627" y="8595"/>
                      <a:pt x="5846" y="8482"/>
                      <a:pt x="5068" y="8482"/>
                    </a:cubicBezTo>
                    <a:cubicBezTo>
                      <a:pt x="4582" y="8482"/>
                      <a:pt x="4098" y="8526"/>
                      <a:pt x="3620" y="8616"/>
                    </a:cubicBezTo>
                    <a:cubicBezTo>
                      <a:pt x="2958" y="8733"/>
                      <a:pt x="2374" y="8966"/>
                      <a:pt x="1830" y="9316"/>
                    </a:cubicBezTo>
                    <a:cubicBezTo>
                      <a:pt x="1557" y="9511"/>
                      <a:pt x="1324" y="9705"/>
                      <a:pt x="1129" y="9978"/>
                    </a:cubicBezTo>
                    <a:cubicBezTo>
                      <a:pt x="935" y="10211"/>
                      <a:pt x="740" y="10445"/>
                      <a:pt x="545" y="10678"/>
                    </a:cubicBezTo>
                    <a:cubicBezTo>
                      <a:pt x="390" y="10951"/>
                      <a:pt x="234" y="11223"/>
                      <a:pt x="156" y="11534"/>
                    </a:cubicBezTo>
                    <a:cubicBezTo>
                      <a:pt x="40" y="11846"/>
                      <a:pt x="1" y="12157"/>
                      <a:pt x="40" y="12468"/>
                    </a:cubicBezTo>
                    <a:cubicBezTo>
                      <a:pt x="117" y="13052"/>
                      <a:pt x="390" y="13636"/>
                      <a:pt x="857" y="14064"/>
                    </a:cubicBezTo>
                    <a:cubicBezTo>
                      <a:pt x="1285" y="14414"/>
                      <a:pt x="1830" y="14647"/>
                      <a:pt x="2413" y="14686"/>
                    </a:cubicBezTo>
                    <a:cubicBezTo>
                      <a:pt x="2540" y="14696"/>
                      <a:pt x="2669" y="14701"/>
                      <a:pt x="2799" y="14701"/>
                    </a:cubicBezTo>
                    <a:cubicBezTo>
                      <a:pt x="3189" y="14701"/>
                      <a:pt x="3590" y="14657"/>
                      <a:pt x="3970" y="14570"/>
                    </a:cubicBezTo>
                    <a:cubicBezTo>
                      <a:pt x="5371" y="14180"/>
                      <a:pt x="6733" y="13636"/>
                      <a:pt x="8056" y="12935"/>
                    </a:cubicBezTo>
                    <a:lnTo>
                      <a:pt x="8056" y="12935"/>
                    </a:lnTo>
                    <a:cubicBezTo>
                      <a:pt x="7783" y="14336"/>
                      <a:pt x="7628" y="15737"/>
                      <a:pt x="7628" y="17177"/>
                    </a:cubicBezTo>
                    <a:cubicBezTo>
                      <a:pt x="7589" y="17722"/>
                      <a:pt x="7744" y="18227"/>
                      <a:pt x="8017" y="18694"/>
                    </a:cubicBezTo>
                    <a:cubicBezTo>
                      <a:pt x="8134" y="18928"/>
                      <a:pt x="8406" y="19084"/>
                      <a:pt x="8678" y="19122"/>
                    </a:cubicBezTo>
                    <a:cubicBezTo>
                      <a:pt x="8724" y="19129"/>
                      <a:pt x="8769" y="19132"/>
                      <a:pt x="8814" y="19132"/>
                    </a:cubicBezTo>
                    <a:cubicBezTo>
                      <a:pt x="9039" y="19132"/>
                      <a:pt x="9256" y="19051"/>
                      <a:pt x="9418" y="18889"/>
                    </a:cubicBezTo>
                    <a:cubicBezTo>
                      <a:pt x="9612" y="18733"/>
                      <a:pt x="9768" y="18578"/>
                      <a:pt x="9924" y="18422"/>
                    </a:cubicBezTo>
                    <a:cubicBezTo>
                      <a:pt x="10079" y="18227"/>
                      <a:pt x="10196" y="18033"/>
                      <a:pt x="10352" y="17838"/>
                    </a:cubicBezTo>
                    <a:cubicBezTo>
                      <a:pt x="10585" y="17488"/>
                      <a:pt x="10780" y="17099"/>
                      <a:pt x="10935" y="16710"/>
                    </a:cubicBezTo>
                    <a:cubicBezTo>
                      <a:pt x="11208" y="15970"/>
                      <a:pt x="11363" y="15270"/>
                      <a:pt x="11480" y="14492"/>
                    </a:cubicBezTo>
                    <a:cubicBezTo>
                      <a:pt x="11519" y="14025"/>
                      <a:pt x="11558" y="13519"/>
                      <a:pt x="11558" y="13052"/>
                    </a:cubicBezTo>
                    <a:cubicBezTo>
                      <a:pt x="11675" y="13480"/>
                      <a:pt x="11869" y="13908"/>
                      <a:pt x="12103" y="14297"/>
                    </a:cubicBezTo>
                    <a:cubicBezTo>
                      <a:pt x="12414" y="14803"/>
                      <a:pt x="12803" y="15192"/>
                      <a:pt x="13309" y="15503"/>
                    </a:cubicBezTo>
                    <a:cubicBezTo>
                      <a:pt x="13815" y="15776"/>
                      <a:pt x="14321" y="16009"/>
                      <a:pt x="14866" y="16126"/>
                    </a:cubicBezTo>
                    <a:cubicBezTo>
                      <a:pt x="15410" y="16243"/>
                      <a:pt x="15955" y="16321"/>
                      <a:pt x="16500" y="16360"/>
                    </a:cubicBezTo>
                    <a:cubicBezTo>
                      <a:pt x="17045" y="16360"/>
                      <a:pt x="17590" y="16282"/>
                      <a:pt x="18095" y="16048"/>
                    </a:cubicBezTo>
                    <a:cubicBezTo>
                      <a:pt x="18601" y="15854"/>
                      <a:pt x="18990" y="15465"/>
                      <a:pt x="19263" y="14998"/>
                    </a:cubicBezTo>
                    <a:cubicBezTo>
                      <a:pt x="19769" y="14142"/>
                      <a:pt x="19730" y="13013"/>
                      <a:pt x="19146" y="12196"/>
                    </a:cubicBezTo>
                    <a:cubicBezTo>
                      <a:pt x="18874" y="11846"/>
                      <a:pt x="18524" y="11573"/>
                      <a:pt x="18173" y="11379"/>
                    </a:cubicBezTo>
                    <a:cubicBezTo>
                      <a:pt x="17823" y="11184"/>
                      <a:pt x="17473" y="11028"/>
                      <a:pt x="17123" y="10873"/>
                    </a:cubicBezTo>
                    <a:cubicBezTo>
                      <a:pt x="16500" y="10600"/>
                      <a:pt x="14204" y="9550"/>
                      <a:pt x="14204" y="9550"/>
                    </a:cubicBezTo>
                    <a:cubicBezTo>
                      <a:pt x="14710" y="9355"/>
                      <a:pt x="15410" y="8810"/>
                      <a:pt x="15994" y="8499"/>
                    </a:cubicBezTo>
                    <a:cubicBezTo>
                      <a:pt x="16889" y="7993"/>
                      <a:pt x="17706" y="7332"/>
                      <a:pt x="18407" y="6553"/>
                    </a:cubicBezTo>
                    <a:cubicBezTo>
                      <a:pt x="18757" y="6125"/>
                      <a:pt x="19068" y="5619"/>
                      <a:pt x="19341" y="5114"/>
                    </a:cubicBezTo>
                    <a:cubicBezTo>
                      <a:pt x="19613" y="4569"/>
                      <a:pt x="19769" y="3985"/>
                      <a:pt x="19808" y="3362"/>
                    </a:cubicBezTo>
                    <a:cubicBezTo>
                      <a:pt x="19847" y="3051"/>
                      <a:pt x="19769" y="2740"/>
                      <a:pt x="19691" y="2467"/>
                    </a:cubicBezTo>
                    <a:cubicBezTo>
                      <a:pt x="19535" y="2156"/>
                      <a:pt x="19341" y="1884"/>
                      <a:pt x="19068" y="1689"/>
                    </a:cubicBezTo>
                    <a:cubicBezTo>
                      <a:pt x="18524" y="1417"/>
                      <a:pt x="17940" y="1261"/>
                      <a:pt x="17317" y="1261"/>
                    </a:cubicBezTo>
                    <a:cubicBezTo>
                      <a:pt x="17161" y="1240"/>
                      <a:pt x="17004" y="1231"/>
                      <a:pt x="16848" y="1231"/>
                    </a:cubicBezTo>
                    <a:cubicBezTo>
                      <a:pt x="16421" y="1231"/>
                      <a:pt x="15993" y="1303"/>
                      <a:pt x="15566" y="1417"/>
                    </a:cubicBezTo>
                    <a:cubicBezTo>
                      <a:pt x="15060" y="1572"/>
                      <a:pt x="14593" y="1923"/>
                      <a:pt x="14204" y="2312"/>
                    </a:cubicBezTo>
                    <a:cubicBezTo>
                      <a:pt x="13893" y="2701"/>
                      <a:pt x="13582" y="3090"/>
                      <a:pt x="13309" y="3518"/>
                    </a:cubicBezTo>
                    <a:cubicBezTo>
                      <a:pt x="13076" y="3907"/>
                      <a:pt x="12842" y="4296"/>
                      <a:pt x="12648" y="4647"/>
                    </a:cubicBezTo>
                    <a:cubicBezTo>
                      <a:pt x="12336" y="5191"/>
                      <a:pt x="12064" y="5775"/>
                      <a:pt x="11830" y="6359"/>
                    </a:cubicBezTo>
                    <a:cubicBezTo>
                      <a:pt x="11636" y="6787"/>
                      <a:pt x="11558" y="7020"/>
                      <a:pt x="11558" y="7020"/>
                    </a:cubicBezTo>
                    <a:cubicBezTo>
                      <a:pt x="11519" y="7215"/>
                      <a:pt x="11441" y="7409"/>
                      <a:pt x="11402" y="7565"/>
                    </a:cubicBezTo>
                    <a:lnTo>
                      <a:pt x="11402" y="7332"/>
                    </a:lnTo>
                    <a:cubicBezTo>
                      <a:pt x="11402" y="7098"/>
                      <a:pt x="11363" y="6904"/>
                      <a:pt x="11363" y="6904"/>
                    </a:cubicBezTo>
                    <a:cubicBezTo>
                      <a:pt x="11169" y="5619"/>
                      <a:pt x="10819" y="4374"/>
                      <a:pt x="10352" y="3168"/>
                    </a:cubicBezTo>
                    <a:cubicBezTo>
                      <a:pt x="10118" y="2545"/>
                      <a:pt x="9846" y="1962"/>
                      <a:pt x="9496" y="1378"/>
                    </a:cubicBezTo>
                    <a:cubicBezTo>
                      <a:pt x="9184" y="794"/>
                      <a:pt x="8678" y="366"/>
                      <a:pt x="8056" y="94"/>
                    </a:cubicBezTo>
                    <a:cubicBezTo>
                      <a:pt x="7884" y="29"/>
                      <a:pt x="7701" y="1"/>
                      <a:pt x="75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31"/>
              <p:cNvSpPr/>
              <p:nvPr/>
            </p:nvSpPr>
            <p:spPr>
              <a:xfrm>
                <a:off x="4023300" y="3908650"/>
                <a:ext cx="20450" cy="1957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783" extrusionOk="0">
                    <a:moveTo>
                      <a:pt x="351" y="337"/>
                    </a:moveTo>
                    <a:cubicBezTo>
                      <a:pt x="390" y="337"/>
                      <a:pt x="390" y="337"/>
                      <a:pt x="429" y="376"/>
                    </a:cubicBezTo>
                    <a:cubicBezTo>
                      <a:pt x="429" y="376"/>
                      <a:pt x="429" y="415"/>
                      <a:pt x="429" y="415"/>
                    </a:cubicBezTo>
                    <a:cubicBezTo>
                      <a:pt x="429" y="454"/>
                      <a:pt x="390" y="454"/>
                      <a:pt x="390" y="454"/>
                    </a:cubicBezTo>
                    <a:lnTo>
                      <a:pt x="312" y="454"/>
                    </a:lnTo>
                    <a:lnTo>
                      <a:pt x="351" y="415"/>
                    </a:lnTo>
                    <a:cubicBezTo>
                      <a:pt x="351" y="415"/>
                      <a:pt x="351" y="376"/>
                      <a:pt x="351" y="337"/>
                    </a:cubicBezTo>
                    <a:close/>
                    <a:moveTo>
                      <a:pt x="361" y="1"/>
                    </a:moveTo>
                    <a:cubicBezTo>
                      <a:pt x="293" y="1"/>
                      <a:pt x="225" y="19"/>
                      <a:pt x="156" y="65"/>
                    </a:cubicBezTo>
                    <a:cubicBezTo>
                      <a:pt x="78" y="143"/>
                      <a:pt x="1" y="260"/>
                      <a:pt x="1" y="376"/>
                    </a:cubicBezTo>
                    <a:cubicBezTo>
                      <a:pt x="1" y="454"/>
                      <a:pt x="39" y="532"/>
                      <a:pt x="78" y="649"/>
                    </a:cubicBezTo>
                    <a:cubicBezTo>
                      <a:pt x="156" y="688"/>
                      <a:pt x="234" y="766"/>
                      <a:pt x="312" y="766"/>
                    </a:cubicBezTo>
                    <a:cubicBezTo>
                      <a:pt x="338" y="778"/>
                      <a:pt x="364" y="783"/>
                      <a:pt x="390" y="783"/>
                    </a:cubicBezTo>
                    <a:cubicBezTo>
                      <a:pt x="442" y="783"/>
                      <a:pt x="493" y="766"/>
                      <a:pt x="545" y="766"/>
                    </a:cubicBezTo>
                    <a:cubicBezTo>
                      <a:pt x="701" y="688"/>
                      <a:pt x="779" y="571"/>
                      <a:pt x="818" y="454"/>
                    </a:cubicBezTo>
                    <a:cubicBezTo>
                      <a:pt x="818" y="376"/>
                      <a:pt x="818" y="337"/>
                      <a:pt x="779" y="299"/>
                    </a:cubicBezTo>
                    <a:lnTo>
                      <a:pt x="740" y="260"/>
                    </a:lnTo>
                    <a:cubicBezTo>
                      <a:pt x="740" y="182"/>
                      <a:pt x="701" y="143"/>
                      <a:pt x="662" y="104"/>
                    </a:cubicBezTo>
                    <a:cubicBezTo>
                      <a:pt x="623" y="65"/>
                      <a:pt x="545" y="26"/>
                      <a:pt x="506" y="26"/>
                    </a:cubicBezTo>
                    <a:cubicBezTo>
                      <a:pt x="458" y="10"/>
                      <a:pt x="410" y="1"/>
                      <a:pt x="36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31"/>
              <p:cNvSpPr/>
              <p:nvPr/>
            </p:nvSpPr>
            <p:spPr>
              <a:xfrm>
                <a:off x="3979525" y="3952675"/>
                <a:ext cx="22400" cy="21575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63" extrusionOk="0">
                    <a:moveTo>
                      <a:pt x="545" y="250"/>
                    </a:moveTo>
                    <a:cubicBezTo>
                      <a:pt x="584" y="289"/>
                      <a:pt x="584" y="289"/>
                      <a:pt x="584" y="328"/>
                    </a:cubicBezTo>
                    <a:cubicBezTo>
                      <a:pt x="584" y="366"/>
                      <a:pt x="584" y="405"/>
                      <a:pt x="545" y="405"/>
                    </a:cubicBezTo>
                    <a:lnTo>
                      <a:pt x="467" y="405"/>
                    </a:lnTo>
                    <a:cubicBezTo>
                      <a:pt x="428" y="366"/>
                      <a:pt x="428" y="328"/>
                      <a:pt x="467" y="328"/>
                    </a:cubicBezTo>
                    <a:cubicBezTo>
                      <a:pt x="467" y="289"/>
                      <a:pt x="467" y="289"/>
                      <a:pt x="506" y="250"/>
                    </a:cubicBezTo>
                    <a:close/>
                    <a:moveTo>
                      <a:pt x="203" y="537"/>
                    </a:moveTo>
                    <a:cubicBezTo>
                      <a:pt x="214" y="557"/>
                      <a:pt x="227" y="576"/>
                      <a:pt x="242" y="594"/>
                    </a:cubicBezTo>
                    <a:lnTo>
                      <a:pt x="242" y="594"/>
                    </a:lnTo>
                    <a:cubicBezTo>
                      <a:pt x="224" y="578"/>
                      <a:pt x="211" y="560"/>
                      <a:pt x="203" y="537"/>
                    </a:cubicBezTo>
                    <a:close/>
                    <a:moveTo>
                      <a:pt x="451" y="1"/>
                    </a:moveTo>
                    <a:cubicBezTo>
                      <a:pt x="366" y="1"/>
                      <a:pt x="280" y="37"/>
                      <a:pt x="195" y="94"/>
                    </a:cubicBezTo>
                    <a:cubicBezTo>
                      <a:pt x="117" y="172"/>
                      <a:pt x="39" y="289"/>
                      <a:pt x="39" y="405"/>
                    </a:cubicBezTo>
                    <a:cubicBezTo>
                      <a:pt x="0" y="522"/>
                      <a:pt x="39" y="600"/>
                      <a:pt x="117" y="678"/>
                    </a:cubicBezTo>
                    <a:cubicBezTo>
                      <a:pt x="156" y="756"/>
                      <a:pt x="234" y="795"/>
                      <a:pt x="351" y="833"/>
                    </a:cubicBezTo>
                    <a:cubicBezTo>
                      <a:pt x="390" y="853"/>
                      <a:pt x="428" y="863"/>
                      <a:pt x="467" y="863"/>
                    </a:cubicBezTo>
                    <a:cubicBezTo>
                      <a:pt x="506" y="863"/>
                      <a:pt x="545" y="853"/>
                      <a:pt x="584" y="833"/>
                    </a:cubicBezTo>
                    <a:cubicBezTo>
                      <a:pt x="623" y="795"/>
                      <a:pt x="701" y="756"/>
                      <a:pt x="740" y="717"/>
                    </a:cubicBezTo>
                    <a:cubicBezTo>
                      <a:pt x="818" y="678"/>
                      <a:pt x="857" y="600"/>
                      <a:pt x="857" y="483"/>
                    </a:cubicBezTo>
                    <a:cubicBezTo>
                      <a:pt x="857" y="483"/>
                      <a:pt x="857" y="467"/>
                      <a:pt x="857" y="444"/>
                    </a:cubicBezTo>
                    <a:cubicBezTo>
                      <a:pt x="895" y="405"/>
                      <a:pt x="895" y="328"/>
                      <a:pt x="857" y="289"/>
                    </a:cubicBezTo>
                    <a:cubicBezTo>
                      <a:pt x="818" y="133"/>
                      <a:pt x="701" y="16"/>
                      <a:pt x="545" y="16"/>
                    </a:cubicBezTo>
                    <a:cubicBezTo>
                      <a:pt x="514" y="6"/>
                      <a:pt x="483" y="1"/>
                      <a:pt x="451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31"/>
              <p:cNvSpPr/>
              <p:nvPr/>
            </p:nvSpPr>
            <p:spPr>
              <a:xfrm>
                <a:off x="3964925" y="3885675"/>
                <a:ext cx="214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89" extrusionOk="0">
                    <a:moveTo>
                      <a:pt x="468" y="284"/>
                    </a:moveTo>
                    <a:cubicBezTo>
                      <a:pt x="507" y="284"/>
                      <a:pt x="545" y="284"/>
                      <a:pt x="584" y="323"/>
                    </a:cubicBezTo>
                    <a:cubicBezTo>
                      <a:pt x="623" y="323"/>
                      <a:pt x="584" y="400"/>
                      <a:pt x="545" y="439"/>
                    </a:cubicBezTo>
                    <a:cubicBezTo>
                      <a:pt x="526" y="459"/>
                      <a:pt x="507" y="468"/>
                      <a:pt x="487" y="468"/>
                    </a:cubicBezTo>
                    <a:cubicBezTo>
                      <a:pt x="468" y="468"/>
                      <a:pt x="448" y="459"/>
                      <a:pt x="429" y="439"/>
                    </a:cubicBezTo>
                    <a:cubicBezTo>
                      <a:pt x="429" y="439"/>
                      <a:pt x="429" y="400"/>
                      <a:pt x="429" y="400"/>
                    </a:cubicBezTo>
                    <a:lnTo>
                      <a:pt x="429" y="361"/>
                    </a:lnTo>
                    <a:cubicBezTo>
                      <a:pt x="429" y="323"/>
                      <a:pt x="468" y="323"/>
                      <a:pt x="468" y="284"/>
                    </a:cubicBezTo>
                    <a:close/>
                    <a:moveTo>
                      <a:pt x="472" y="1"/>
                    </a:moveTo>
                    <a:cubicBezTo>
                      <a:pt x="446" y="1"/>
                      <a:pt x="418" y="4"/>
                      <a:pt x="390" y="11"/>
                    </a:cubicBezTo>
                    <a:cubicBezTo>
                      <a:pt x="195" y="11"/>
                      <a:pt x="1" y="206"/>
                      <a:pt x="1" y="439"/>
                    </a:cubicBezTo>
                    <a:cubicBezTo>
                      <a:pt x="40" y="517"/>
                      <a:pt x="79" y="556"/>
                      <a:pt x="156" y="595"/>
                    </a:cubicBezTo>
                    <a:cubicBezTo>
                      <a:pt x="195" y="634"/>
                      <a:pt x="234" y="634"/>
                      <a:pt x="273" y="634"/>
                    </a:cubicBezTo>
                    <a:lnTo>
                      <a:pt x="312" y="634"/>
                    </a:lnTo>
                    <a:cubicBezTo>
                      <a:pt x="367" y="661"/>
                      <a:pt x="422" y="689"/>
                      <a:pt x="477" y="689"/>
                    </a:cubicBezTo>
                    <a:cubicBezTo>
                      <a:pt x="500" y="689"/>
                      <a:pt x="523" y="684"/>
                      <a:pt x="545" y="673"/>
                    </a:cubicBezTo>
                    <a:cubicBezTo>
                      <a:pt x="623" y="673"/>
                      <a:pt x="701" y="634"/>
                      <a:pt x="740" y="556"/>
                    </a:cubicBezTo>
                    <a:cubicBezTo>
                      <a:pt x="857" y="439"/>
                      <a:pt x="857" y="245"/>
                      <a:pt x="740" y="128"/>
                    </a:cubicBezTo>
                    <a:cubicBezTo>
                      <a:pt x="677" y="64"/>
                      <a:pt x="587" y="1"/>
                      <a:pt x="472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31"/>
              <p:cNvSpPr/>
              <p:nvPr/>
            </p:nvSpPr>
            <p:spPr>
              <a:xfrm>
                <a:off x="4063175" y="3883625"/>
                <a:ext cx="195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716" extrusionOk="0">
                    <a:moveTo>
                      <a:pt x="487" y="298"/>
                    </a:moveTo>
                    <a:cubicBezTo>
                      <a:pt x="497" y="298"/>
                      <a:pt x="507" y="307"/>
                      <a:pt x="507" y="327"/>
                    </a:cubicBezTo>
                    <a:lnTo>
                      <a:pt x="546" y="327"/>
                    </a:lnTo>
                    <a:cubicBezTo>
                      <a:pt x="546" y="366"/>
                      <a:pt x="546" y="366"/>
                      <a:pt x="546" y="366"/>
                    </a:cubicBezTo>
                    <a:cubicBezTo>
                      <a:pt x="546" y="366"/>
                      <a:pt x="546" y="405"/>
                      <a:pt x="546" y="405"/>
                    </a:cubicBezTo>
                    <a:cubicBezTo>
                      <a:pt x="468" y="443"/>
                      <a:pt x="429" y="443"/>
                      <a:pt x="351" y="443"/>
                    </a:cubicBezTo>
                    <a:cubicBezTo>
                      <a:pt x="351" y="443"/>
                      <a:pt x="312" y="405"/>
                      <a:pt x="312" y="405"/>
                    </a:cubicBezTo>
                    <a:cubicBezTo>
                      <a:pt x="312" y="366"/>
                      <a:pt x="351" y="327"/>
                      <a:pt x="390" y="327"/>
                    </a:cubicBezTo>
                    <a:cubicBezTo>
                      <a:pt x="390" y="307"/>
                      <a:pt x="400" y="298"/>
                      <a:pt x="414" y="298"/>
                    </a:cubicBezTo>
                    <a:cubicBezTo>
                      <a:pt x="429" y="298"/>
                      <a:pt x="448" y="307"/>
                      <a:pt x="468" y="327"/>
                    </a:cubicBezTo>
                    <a:cubicBezTo>
                      <a:pt x="468" y="307"/>
                      <a:pt x="478" y="298"/>
                      <a:pt x="487" y="298"/>
                    </a:cubicBezTo>
                    <a:close/>
                    <a:moveTo>
                      <a:pt x="413" y="0"/>
                    </a:moveTo>
                    <a:cubicBezTo>
                      <a:pt x="328" y="0"/>
                      <a:pt x="242" y="36"/>
                      <a:pt x="157" y="93"/>
                    </a:cubicBezTo>
                    <a:cubicBezTo>
                      <a:pt x="79" y="132"/>
                      <a:pt x="1" y="249"/>
                      <a:pt x="40" y="366"/>
                    </a:cubicBezTo>
                    <a:cubicBezTo>
                      <a:pt x="40" y="443"/>
                      <a:pt x="40" y="482"/>
                      <a:pt x="79" y="521"/>
                    </a:cubicBezTo>
                    <a:lnTo>
                      <a:pt x="118" y="521"/>
                    </a:lnTo>
                    <a:cubicBezTo>
                      <a:pt x="157" y="599"/>
                      <a:pt x="234" y="677"/>
                      <a:pt x="312" y="716"/>
                    </a:cubicBezTo>
                    <a:lnTo>
                      <a:pt x="546" y="716"/>
                    </a:lnTo>
                    <a:cubicBezTo>
                      <a:pt x="585" y="677"/>
                      <a:pt x="624" y="677"/>
                      <a:pt x="663" y="638"/>
                    </a:cubicBezTo>
                    <a:cubicBezTo>
                      <a:pt x="740" y="560"/>
                      <a:pt x="779" y="443"/>
                      <a:pt x="779" y="327"/>
                    </a:cubicBezTo>
                    <a:cubicBezTo>
                      <a:pt x="740" y="171"/>
                      <a:pt x="624" y="54"/>
                      <a:pt x="507" y="15"/>
                    </a:cubicBezTo>
                    <a:cubicBezTo>
                      <a:pt x="476" y="5"/>
                      <a:pt x="444" y="0"/>
                      <a:pt x="413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31"/>
              <p:cNvSpPr/>
              <p:nvPr/>
            </p:nvSpPr>
            <p:spPr>
              <a:xfrm>
                <a:off x="4051525" y="3949775"/>
                <a:ext cx="18500" cy="1840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36" extrusionOk="0">
                    <a:moveTo>
                      <a:pt x="358" y="1"/>
                    </a:moveTo>
                    <a:cubicBezTo>
                      <a:pt x="255" y="1"/>
                      <a:pt x="175" y="45"/>
                      <a:pt x="117" y="132"/>
                    </a:cubicBezTo>
                    <a:cubicBezTo>
                      <a:pt x="0" y="327"/>
                      <a:pt x="39" y="599"/>
                      <a:pt x="272" y="716"/>
                    </a:cubicBezTo>
                    <a:lnTo>
                      <a:pt x="272" y="677"/>
                    </a:lnTo>
                    <a:cubicBezTo>
                      <a:pt x="311" y="716"/>
                      <a:pt x="360" y="735"/>
                      <a:pt x="409" y="735"/>
                    </a:cubicBezTo>
                    <a:cubicBezTo>
                      <a:pt x="457" y="735"/>
                      <a:pt x="506" y="716"/>
                      <a:pt x="545" y="677"/>
                    </a:cubicBezTo>
                    <a:cubicBezTo>
                      <a:pt x="584" y="638"/>
                      <a:pt x="623" y="599"/>
                      <a:pt x="662" y="521"/>
                    </a:cubicBezTo>
                    <a:cubicBezTo>
                      <a:pt x="700" y="482"/>
                      <a:pt x="700" y="444"/>
                      <a:pt x="739" y="366"/>
                    </a:cubicBezTo>
                    <a:cubicBezTo>
                      <a:pt x="739" y="288"/>
                      <a:pt x="739" y="210"/>
                      <a:pt x="662" y="132"/>
                    </a:cubicBezTo>
                    <a:cubicBezTo>
                      <a:pt x="623" y="54"/>
                      <a:pt x="545" y="16"/>
                      <a:pt x="467" y="16"/>
                    </a:cubicBezTo>
                    <a:cubicBezTo>
                      <a:pt x="428" y="6"/>
                      <a:pt x="392" y="1"/>
                      <a:pt x="358" y="1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31"/>
              <p:cNvSpPr/>
              <p:nvPr/>
            </p:nvSpPr>
            <p:spPr>
              <a:xfrm>
                <a:off x="4015525" y="3849950"/>
                <a:ext cx="18500" cy="179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7" extrusionOk="0">
                    <a:moveTo>
                      <a:pt x="379" y="179"/>
                    </a:moveTo>
                    <a:cubicBezTo>
                      <a:pt x="432" y="179"/>
                      <a:pt x="479" y="206"/>
                      <a:pt x="506" y="234"/>
                    </a:cubicBezTo>
                    <a:lnTo>
                      <a:pt x="467" y="234"/>
                    </a:lnTo>
                    <a:cubicBezTo>
                      <a:pt x="467" y="273"/>
                      <a:pt x="467" y="351"/>
                      <a:pt x="467" y="390"/>
                    </a:cubicBezTo>
                    <a:cubicBezTo>
                      <a:pt x="428" y="390"/>
                      <a:pt x="389" y="428"/>
                      <a:pt x="350" y="428"/>
                    </a:cubicBezTo>
                    <a:cubicBezTo>
                      <a:pt x="350" y="390"/>
                      <a:pt x="312" y="390"/>
                      <a:pt x="273" y="390"/>
                    </a:cubicBezTo>
                    <a:cubicBezTo>
                      <a:pt x="273" y="351"/>
                      <a:pt x="273" y="312"/>
                      <a:pt x="273" y="312"/>
                    </a:cubicBezTo>
                    <a:cubicBezTo>
                      <a:pt x="312" y="273"/>
                      <a:pt x="312" y="234"/>
                      <a:pt x="312" y="195"/>
                    </a:cubicBezTo>
                    <a:cubicBezTo>
                      <a:pt x="334" y="184"/>
                      <a:pt x="357" y="179"/>
                      <a:pt x="379" y="179"/>
                    </a:cubicBezTo>
                    <a:close/>
                    <a:moveTo>
                      <a:pt x="273" y="0"/>
                    </a:moveTo>
                    <a:cubicBezTo>
                      <a:pt x="273" y="0"/>
                      <a:pt x="234" y="39"/>
                      <a:pt x="195" y="39"/>
                    </a:cubicBezTo>
                    <a:cubicBezTo>
                      <a:pt x="78" y="78"/>
                      <a:pt x="0" y="195"/>
                      <a:pt x="0" y="312"/>
                    </a:cubicBezTo>
                    <a:cubicBezTo>
                      <a:pt x="0" y="390"/>
                      <a:pt x="39" y="428"/>
                      <a:pt x="78" y="467"/>
                    </a:cubicBezTo>
                    <a:lnTo>
                      <a:pt x="78" y="506"/>
                    </a:lnTo>
                    <a:cubicBezTo>
                      <a:pt x="78" y="506"/>
                      <a:pt x="117" y="545"/>
                      <a:pt x="117" y="584"/>
                    </a:cubicBezTo>
                    <a:cubicBezTo>
                      <a:pt x="156" y="584"/>
                      <a:pt x="156" y="623"/>
                      <a:pt x="195" y="623"/>
                    </a:cubicBezTo>
                    <a:cubicBezTo>
                      <a:pt x="252" y="680"/>
                      <a:pt x="330" y="716"/>
                      <a:pt x="413" y="716"/>
                    </a:cubicBezTo>
                    <a:cubicBezTo>
                      <a:pt x="444" y="716"/>
                      <a:pt x="475" y="711"/>
                      <a:pt x="506" y="701"/>
                    </a:cubicBezTo>
                    <a:cubicBezTo>
                      <a:pt x="545" y="662"/>
                      <a:pt x="623" y="584"/>
                      <a:pt x="662" y="506"/>
                    </a:cubicBezTo>
                    <a:cubicBezTo>
                      <a:pt x="662" y="506"/>
                      <a:pt x="701" y="467"/>
                      <a:pt x="701" y="467"/>
                    </a:cubicBezTo>
                    <a:cubicBezTo>
                      <a:pt x="740" y="390"/>
                      <a:pt x="740" y="312"/>
                      <a:pt x="701" y="234"/>
                    </a:cubicBezTo>
                    <a:cubicBezTo>
                      <a:pt x="662" y="117"/>
                      <a:pt x="623" y="39"/>
                      <a:pt x="506" y="0"/>
                    </a:cubicBezTo>
                    <a:close/>
                  </a:path>
                </a:pathLst>
              </a:custGeom>
              <a:solidFill>
                <a:srgbClr val="192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7619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98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83" name="Google Shape;383;p31"/>
          <p:cNvSpPr/>
          <p:nvPr/>
        </p:nvSpPr>
        <p:spPr>
          <a:xfrm rot="-5846059" flipH="1">
            <a:off x="1350059" y="-1934329"/>
            <a:ext cx="1334163" cy="5326958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98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4" name="Google Shape;384;p31"/>
          <p:cNvSpPr/>
          <p:nvPr/>
        </p:nvSpPr>
        <p:spPr>
          <a:xfrm rot="5846015">
            <a:off x="1356968" y="574546"/>
            <a:ext cx="597815" cy="2387129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98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63673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2">
  <p:cSld name="One-column text 2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9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46" name="Google Shape;346;p19"/>
          <p:cNvSpPr txBox="1">
            <a:spLocks noGrp="1"/>
          </p:cNvSpPr>
          <p:nvPr>
            <p:ph type="subTitle" idx="1"/>
          </p:nvPr>
        </p:nvSpPr>
        <p:spPr>
          <a:xfrm>
            <a:off x="6090600" y="1356933"/>
            <a:ext cx="5150400" cy="47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19"/>
          <p:cNvSpPr/>
          <p:nvPr/>
        </p:nvSpPr>
        <p:spPr>
          <a:xfrm>
            <a:off x="432740" y="6279553"/>
            <a:ext cx="589227" cy="448915"/>
          </a:xfrm>
          <a:custGeom>
            <a:avLst/>
            <a:gdLst/>
            <a:ahLst/>
            <a:cxnLst/>
            <a:rect l="l" t="t" r="r" b="b"/>
            <a:pathLst>
              <a:path w="13036" h="9931" extrusionOk="0">
                <a:moveTo>
                  <a:pt x="10507" y="1110"/>
                </a:moveTo>
                <a:lnTo>
                  <a:pt x="10507" y="1110"/>
                </a:lnTo>
                <a:cubicBezTo>
                  <a:pt x="8011" y="2457"/>
                  <a:pt x="5555" y="3883"/>
                  <a:pt x="3179" y="5388"/>
                </a:cubicBezTo>
                <a:lnTo>
                  <a:pt x="3139" y="5349"/>
                </a:lnTo>
                <a:cubicBezTo>
                  <a:pt x="2307" y="5071"/>
                  <a:pt x="1555" y="4715"/>
                  <a:pt x="802" y="4319"/>
                </a:cubicBezTo>
                <a:cubicBezTo>
                  <a:pt x="4050" y="3289"/>
                  <a:pt x="7259" y="2219"/>
                  <a:pt x="10507" y="1110"/>
                </a:cubicBezTo>
                <a:close/>
                <a:moveTo>
                  <a:pt x="10903" y="1387"/>
                </a:moveTo>
                <a:cubicBezTo>
                  <a:pt x="8843" y="2932"/>
                  <a:pt x="6783" y="4477"/>
                  <a:pt x="4684" y="6062"/>
                </a:cubicBezTo>
                <a:cubicBezTo>
                  <a:pt x="4565" y="5824"/>
                  <a:pt x="4407" y="5586"/>
                  <a:pt x="4328" y="5309"/>
                </a:cubicBezTo>
                <a:lnTo>
                  <a:pt x="4288" y="5309"/>
                </a:lnTo>
                <a:cubicBezTo>
                  <a:pt x="4288" y="5269"/>
                  <a:pt x="4288" y="5230"/>
                  <a:pt x="4248" y="5190"/>
                </a:cubicBezTo>
                <a:cubicBezTo>
                  <a:pt x="6427" y="3843"/>
                  <a:pt x="8645" y="2576"/>
                  <a:pt x="10903" y="1387"/>
                </a:cubicBezTo>
                <a:close/>
                <a:moveTo>
                  <a:pt x="12369" y="872"/>
                </a:moveTo>
                <a:lnTo>
                  <a:pt x="12369" y="872"/>
                </a:lnTo>
                <a:cubicBezTo>
                  <a:pt x="11656" y="2259"/>
                  <a:pt x="10784" y="3566"/>
                  <a:pt x="9952" y="4913"/>
                </a:cubicBezTo>
                <a:lnTo>
                  <a:pt x="7140" y="9468"/>
                </a:lnTo>
                <a:cubicBezTo>
                  <a:pt x="6387" y="8478"/>
                  <a:pt x="5555" y="7607"/>
                  <a:pt x="4644" y="6775"/>
                </a:cubicBezTo>
                <a:cubicBezTo>
                  <a:pt x="4605" y="6775"/>
                  <a:pt x="4605" y="6735"/>
                  <a:pt x="4565" y="6735"/>
                </a:cubicBezTo>
                <a:cubicBezTo>
                  <a:pt x="7140" y="4754"/>
                  <a:pt x="9754" y="2813"/>
                  <a:pt x="12369" y="872"/>
                </a:cubicBezTo>
                <a:close/>
                <a:moveTo>
                  <a:pt x="12448" y="1"/>
                </a:moveTo>
                <a:cubicBezTo>
                  <a:pt x="8566" y="1387"/>
                  <a:pt x="4605" y="2695"/>
                  <a:pt x="683" y="3923"/>
                </a:cubicBezTo>
                <a:cubicBezTo>
                  <a:pt x="564" y="3962"/>
                  <a:pt x="525" y="4081"/>
                  <a:pt x="564" y="4200"/>
                </a:cubicBezTo>
                <a:lnTo>
                  <a:pt x="366" y="4081"/>
                </a:lnTo>
                <a:cubicBezTo>
                  <a:pt x="336" y="4066"/>
                  <a:pt x="307" y="4059"/>
                  <a:pt x="280" y="4059"/>
                </a:cubicBezTo>
                <a:cubicBezTo>
                  <a:pt x="95" y="4059"/>
                  <a:pt x="1" y="4374"/>
                  <a:pt x="208" y="4477"/>
                </a:cubicBezTo>
                <a:cubicBezTo>
                  <a:pt x="1079" y="4953"/>
                  <a:pt x="1990" y="5388"/>
                  <a:pt x="2941" y="5745"/>
                </a:cubicBezTo>
                <a:cubicBezTo>
                  <a:pt x="2961" y="5765"/>
                  <a:pt x="2981" y="5774"/>
                  <a:pt x="3001" y="5774"/>
                </a:cubicBezTo>
                <a:cubicBezTo>
                  <a:pt x="3020" y="5774"/>
                  <a:pt x="3040" y="5765"/>
                  <a:pt x="3060" y="5745"/>
                </a:cubicBezTo>
                <a:cubicBezTo>
                  <a:pt x="3109" y="5794"/>
                  <a:pt x="3173" y="5828"/>
                  <a:pt x="3233" y="5828"/>
                </a:cubicBezTo>
                <a:cubicBezTo>
                  <a:pt x="3271" y="5828"/>
                  <a:pt x="3307" y="5815"/>
                  <a:pt x="3337" y="5784"/>
                </a:cubicBezTo>
                <a:lnTo>
                  <a:pt x="3931" y="5428"/>
                </a:lnTo>
                <a:cubicBezTo>
                  <a:pt x="4050" y="5745"/>
                  <a:pt x="4209" y="6022"/>
                  <a:pt x="4367" y="6299"/>
                </a:cubicBezTo>
                <a:lnTo>
                  <a:pt x="3971" y="6616"/>
                </a:lnTo>
                <a:cubicBezTo>
                  <a:pt x="3769" y="6751"/>
                  <a:pt x="3910" y="6999"/>
                  <a:pt x="4102" y="6999"/>
                </a:cubicBezTo>
                <a:cubicBezTo>
                  <a:pt x="4136" y="6999"/>
                  <a:pt x="4173" y="6991"/>
                  <a:pt x="4209" y="6973"/>
                </a:cubicBezTo>
                <a:cubicBezTo>
                  <a:pt x="4248" y="6933"/>
                  <a:pt x="4248" y="6933"/>
                  <a:pt x="4288" y="6894"/>
                </a:cubicBezTo>
                <a:cubicBezTo>
                  <a:pt x="4288" y="6973"/>
                  <a:pt x="4288" y="7012"/>
                  <a:pt x="4367" y="7092"/>
                </a:cubicBezTo>
                <a:cubicBezTo>
                  <a:pt x="5318" y="7923"/>
                  <a:pt x="6189" y="8835"/>
                  <a:pt x="6982" y="9864"/>
                </a:cubicBezTo>
                <a:cubicBezTo>
                  <a:pt x="7005" y="9911"/>
                  <a:pt x="7042" y="9930"/>
                  <a:pt x="7084" y="9930"/>
                </a:cubicBezTo>
                <a:cubicBezTo>
                  <a:pt x="7114" y="9930"/>
                  <a:pt x="7147" y="9920"/>
                  <a:pt x="7180" y="9904"/>
                </a:cubicBezTo>
                <a:cubicBezTo>
                  <a:pt x="7259" y="9904"/>
                  <a:pt x="7338" y="9864"/>
                  <a:pt x="7378" y="9825"/>
                </a:cubicBezTo>
                <a:lnTo>
                  <a:pt x="10349" y="5032"/>
                </a:lnTo>
                <a:cubicBezTo>
                  <a:pt x="11339" y="3566"/>
                  <a:pt x="12210" y="2061"/>
                  <a:pt x="12963" y="516"/>
                </a:cubicBezTo>
                <a:cubicBezTo>
                  <a:pt x="12963" y="437"/>
                  <a:pt x="12963" y="397"/>
                  <a:pt x="12963" y="357"/>
                </a:cubicBezTo>
                <a:cubicBezTo>
                  <a:pt x="13035" y="213"/>
                  <a:pt x="12943" y="35"/>
                  <a:pt x="12776" y="35"/>
                </a:cubicBezTo>
                <a:cubicBezTo>
                  <a:pt x="12759" y="35"/>
                  <a:pt x="12743" y="37"/>
                  <a:pt x="12725" y="41"/>
                </a:cubicBezTo>
                <a:lnTo>
                  <a:pt x="12646" y="41"/>
                </a:lnTo>
                <a:cubicBezTo>
                  <a:pt x="12606" y="1"/>
                  <a:pt x="12527" y="1"/>
                  <a:pt x="1244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98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48" name="Google Shape;348;p19"/>
          <p:cNvGrpSpPr/>
          <p:nvPr/>
        </p:nvGrpSpPr>
        <p:grpSpPr>
          <a:xfrm>
            <a:off x="249040" y="6002105"/>
            <a:ext cx="358096" cy="331491"/>
            <a:chOff x="1412390" y="2258211"/>
            <a:chExt cx="620689" cy="574573"/>
          </a:xfrm>
        </p:grpSpPr>
        <p:sp>
          <p:nvSpPr>
            <p:cNvPr id="349" name="Google Shape;349;p19"/>
            <p:cNvSpPr/>
            <p:nvPr/>
          </p:nvSpPr>
          <p:spPr>
            <a:xfrm>
              <a:off x="1786301" y="2258211"/>
              <a:ext cx="246778" cy="343858"/>
            </a:xfrm>
            <a:custGeom>
              <a:avLst/>
              <a:gdLst/>
              <a:ahLst/>
              <a:cxnLst/>
              <a:rect l="l" t="t" r="r" b="b"/>
              <a:pathLst>
                <a:path w="3843" h="5355" extrusionOk="0">
                  <a:moveTo>
                    <a:pt x="941" y="1"/>
                  </a:moveTo>
                  <a:cubicBezTo>
                    <a:pt x="714" y="1"/>
                    <a:pt x="481" y="120"/>
                    <a:pt x="357" y="348"/>
                  </a:cubicBezTo>
                  <a:cubicBezTo>
                    <a:pt x="199" y="665"/>
                    <a:pt x="80" y="1022"/>
                    <a:pt x="1" y="1339"/>
                  </a:cubicBezTo>
                  <a:cubicBezTo>
                    <a:pt x="1" y="1537"/>
                    <a:pt x="40" y="1735"/>
                    <a:pt x="80" y="1893"/>
                  </a:cubicBezTo>
                  <a:cubicBezTo>
                    <a:pt x="119" y="1972"/>
                    <a:pt x="278" y="2012"/>
                    <a:pt x="357" y="2012"/>
                  </a:cubicBezTo>
                  <a:cubicBezTo>
                    <a:pt x="397" y="2012"/>
                    <a:pt x="516" y="1853"/>
                    <a:pt x="476" y="1774"/>
                  </a:cubicBezTo>
                  <a:cubicBezTo>
                    <a:pt x="436" y="1418"/>
                    <a:pt x="516" y="1022"/>
                    <a:pt x="714" y="705"/>
                  </a:cubicBezTo>
                  <a:cubicBezTo>
                    <a:pt x="753" y="586"/>
                    <a:pt x="832" y="507"/>
                    <a:pt x="912" y="427"/>
                  </a:cubicBezTo>
                  <a:cubicBezTo>
                    <a:pt x="1030" y="546"/>
                    <a:pt x="1149" y="586"/>
                    <a:pt x="1189" y="705"/>
                  </a:cubicBezTo>
                  <a:cubicBezTo>
                    <a:pt x="1387" y="1101"/>
                    <a:pt x="1427" y="1537"/>
                    <a:pt x="1347" y="1933"/>
                  </a:cubicBezTo>
                  <a:cubicBezTo>
                    <a:pt x="1229" y="2804"/>
                    <a:pt x="1110" y="3715"/>
                    <a:pt x="951" y="4587"/>
                  </a:cubicBezTo>
                  <a:cubicBezTo>
                    <a:pt x="882" y="5107"/>
                    <a:pt x="1056" y="5354"/>
                    <a:pt x="1499" y="5354"/>
                  </a:cubicBezTo>
                  <a:cubicBezTo>
                    <a:pt x="1562" y="5354"/>
                    <a:pt x="1630" y="5349"/>
                    <a:pt x="1704" y="5339"/>
                  </a:cubicBezTo>
                  <a:cubicBezTo>
                    <a:pt x="2219" y="5260"/>
                    <a:pt x="2734" y="5141"/>
                    <a:pt x="3249" y="4943"/>
                  </a:cubicBezTo>
                  <a:cubicBezTo>
                    <a:pt x="3685" y="4824"/>
                    <a:pt x="3843" y="4587"/>
                    <a:pt x="3843" y="4230"/>
                  </a:cubicBezTo>
                  <a:cubicBezTo>
                    <a:pt x="3764" y="3834"/>
                    <a:pt x="3526" y="3478"/>
                    <a:pt x="3130" y="3359"/>
                  </a:cubicBezTo>
                  <a:cubicBezTo>
                    <a:pt x="3051" y="3359"/>
                    <a:pt x="2892" y="3359"/>
                    <a:pt x="2853" y="3438"/>
                  </a:cubicBezTo>
                  <a:cubicBezTo>
                    <a:pt x="2813" y="3517"/>
                    <a:pt x="2853" y="3636"/>
                    <a:pt x="2892" y="3715"/>
                  </a:cubicBezTo>
                  <a:cubicBezTo>
                    <a:pt x="2971" y="3874"/>
                    <a:pt x="3130" y="3953"/>
                    <a:pt x="3249" y="4072"/>
                  </a:cubicBezTo>
                  <a:cubicBezTo>
                    <a:pt x="3328" y="4191"/>
                    <a:pt x="3368" y="4349"/>
                    <a:pt x="3170" y="4428"/>
                  </a:cubicBezTo>
                  <a:cubicBezTo>
                    <a:pt x="2615" y="4666"/>
                    <a:pt x="2060" y="4785"/>
                    <a:pt x="1466" y="4824"/>
                  </a:cubicBezTo>
                  <a:cubicBezTo>
                    <a:pt x="1466" y="4626"/>
                    <a:pt x="1466" y="4468"/>
                    <a:pt x="1506" y="4309"/>
                  </a:cubicBezTo>
                  <a:cubicBezTo>
                    <a:pt x="1625" y="3517"/>
                    <a:pt x="1744" y="2725"/>
                    <a:pt x="1823" y="1933"/>
                  </a:cubicBezTo>
                  <a:cubicBezTo>
                    <a:pt x="1902" y="1378"/>
                    <a:pt x="1783" y="784"/>
                    <a:pt x="1466" y="309"/>
                  </a:cubicBezTo>
                  <a:cubicBezTo>
                    <a:pt x="1353" y="101"/>
                    <a:pt x="1149" y="1"/>
                    <a:pt x="9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19"/>
            <p:cNvSpPr/>
            <p:nvPr/>
          </p:nvSpPr>
          <p:spPr>
            <a:xfrm>
              <a:off x="1643877" y="2480321"/>
              <a:ext cx="124706" cy="136066"/>
            </a:xfrm>
            <a:custGeom>
              <a:avLst/>
              <a:gdLst/>
              <a:ahLst/>
              <a:cxnLst/>
              <a:rect l="l" t="t" r="r" b="b"/>
              <a:pathLst>
                <a:path w="1942" h="2119" extrusionOk="0">
                  <a:moveTo>
                    <a:pt x="493" y="1"/>
                  </a:moveTo>
                  <a:cubicBezTo>
                    <a:pt x="414" y="1"/>
                    <a:pt x="317" y="19"/>
                    <a:pt x="238" y="19"/>
                  </a:cubicBezTo>
                  <a:cubicBezTo>
                    <a:pt x="238" y="137"/>
                    <a:pt x="278" y="217"/>
                    <a:pt x="357" y="335"/>
                  </a:cubicBezTo>
                  <a:cubicBezTo>
                    <a:pt x="476" y="534"/>
                    <a:pt x="634" y="692"/>
                    <a:pt x="832" y="890"/>
                  </a:cubicBezTo>
                  <a:lnTo>
                    <a:pt x="278" y="1326"/>
                  </a:lnTo>
                  <a:cubicBezTo>
                    <a:pt x="159" y="1445"/>
                    <a:pt x="0" y="1524"/>
                    <a:pt x="80" y="1722"/>
                  </a:cubicBezTo>
                  <a:cubicBezTo>
                    <a:pt x="135" y="1796"/>
                    <a:pt x="199" y="1826"/>
                    <a:pt x="267" y="1826"/>
                  </a:cubicBezTo>
                  <a:cubicBezTo>
                    <a:pt x="346" y="1826"/>
                    <a:pt x="430" y="1786"/>
                    <a:pt x="515" y="1722"/>
                  </a:cubicBezTo>
                  <a:cubicBezTo>
                    <a:pt x="713" y="1643"/>
                    <a:pt x="872" y="1524"/>
                    <a:pt x="1070" y="1365"/>
                  </a:cubicBezTo>
                  <a:cubicBezTo>
                    <a:pt x="1149" y="1563"/>
                    <a:pt x="1268" y="1762"/>
                    <a:pt x="1387" y="1960"/>
                  </a:cubicBezTo>
                  <a:cubicBezTo>
                    <a:pt x="1466" y="2039"/>
                    <a:pt x="1585" y="2078"/>
                    <a:pt x="1704" y="2118"/>
                  </a:cubicBezTo>
                  <a:cubicBezTo>
                    <a:pt x="1743" y="1999"/>
                    <a:pt x="1783" y="1880"/>
                    <a:pt x="1783" y="1762"/>
                  </a:cubicBezTo>
                  <a:cubicBezTo>
                    <a:pt x="1783" y="1682"/>
                    <a:pt x="1743" y="1603"/>
                    <a:pt x="1704" y="1524"/>
                  </a:cubicBezTo>
                  <a:cubicBezTo>
                    <a:pt x="1387" y="1247"/>
                    <a:pt x="1466" y="692"/>
                    <a:pt x="1862" y="534"/>
                  </a:cubicBezTo>
                  <a:cubicBezTo>
                    <a:pt x="1941" y="415"/>
                    <a:pt x="1941" y="296"/>
                    <a:pt x="1902" y="137"/>
                  </a:cubicBezTo>
                  <a:cubicBezTo>
                    <a:pt x="1873" y="80"/>
                    <a:pt x="1834" y="59"/>
                    <a:pt x="1791" y="59"/>
                  </a:cubicBezTo>
                  <a:cubicBezTo>
                    <a:pt x="1714" y="59"/>
                    <a:pt x="1621" y="126"/>
                    <a:pt x="1545" y="177"/>
                  </a:cubicBezTo>
                  <a:cubicBezTo>
                    <a:pt x="1426" y="296"/>
                    <a:pt x="1268" y="415"/>
                    <a:pt x="1149" y="534"/>
                  </a:cubicBezTo>
                  <a:cubicBezTo>
                    <a:pt x="991" y="335"/>
                    <a:pt x="793" y="177"/>
                    <a:pt x="594" y="19"/>
                  </a:cubicBezTo>
                  <a:cubicBezTo>
                    <a:pt x="568" y="5"/>
                    <a:pt x="533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19"/>
            <p:cNvSpPr/>
            <p:nvPr/>
          </p:nvSpPr>
          <p:spPr>
            <a:xfrm>
              <a:off x="1412390" y="2529508"/>
              <a:ext cx="295132" cy="303276"/>
            </a:xfrm>
            <a:custGeom>
              <a:avLst/>
              <a:gdLst/>
              <a:ahLst/>
              <a:cxnLst/>
              <a:rect l="l" t="t" r="r" b="b"/>
              <a:pathLst>
                <a:path w="4596" h="4723" extrusionOk="0">
                  <a:moveTo>
                    <a:pt x="1103" y="1"/>
                  </a:moveTo>
                  <a:cubicBezTo>
                    <a:pt x="742" y="1"/>
                    <a:pt x="428" y="232"/>
                    <a:pt x="317" y="599"/>
                  </a:cubicBezTo>
                  <a:cubicBezTo>
                    <a:pt x="159" y="1035"/>
                    <a:pt x="80" y="1510"/>
                    <a:pt x="1" y="1946"/>
                  </a:cubicBezTo>
                  <a:cubicBezTo>
                    <a:pt x="1" y="2144"/>
                    <a:pt x="1" y="2382"/>
                    <a:pt x="238" y="2382"/>
                  </a:cubicBezTo>
                  <a:cubicBezTo>
                    <a:pt x="476" y="2382"/>
                    <a:pt x="397" y="2105"/>
                    <a:pt x="436" y="1946"/>
                  </a:cubicBezTo>
                  <a:cubicBezTo>
                    <a:pt x="476" y="1550"/>
                    <a:pt x="595" y="1154"/>
                    <a:pt x="714" y="758"/>
                  </a:cubicBezTo>
                  <a:cubicBezTo>
                    <a:pt x="793" y="599"/>
                    <a:pt x="951" y="481"/>
                    <a:pt x="1149" y="441"/>
                  </a:cubicBezTo>
                  <a:cubicBezTo>
                    <a:pt x="1170" y="438"/>
                    <a:pt x="1190" y="436"/>
                    <a:pt x="1210" y="436"/>
                  </a:cubicBezTo>
                  <a:cubicBezTo>
                    <a:pt x="1414" y="436"/>
                    <a:pt x="1552" y="617"/>
                    <a:pt x="1625" y="797"/>
                  </a:cubicBezTo>
                  <a:cubicBezTo>
                    <a:pt x="1625" y="877"/>
                    <a:pt x="1664" y="956"/>
                    <a:pt x="1664" y="1035"/>
                  </a:cubicBezTo>
                  <a:cubicBezTo>
                    <a:pt x="1704" y="1550"/>
                    <a:pt x="1744" y="2065"/>
                    <a:pt x="1783" y="2580"/>
                  </a:cubicBezTo>
                  <a:cubicBezTo>
                    <a:pt x="1783" y="3095"/>
                    <a:pt x="1783" y="3650"/>
                    <a:pt x="1783" y="4165"/>
                  </a:cubicBezTo>
                  <a:cubicBezTo>
                    <a:pt x="1783" y="4536"/>
                    <a:pt x="1928" y="4722"/>
                    <a:pt x="2187" y="4722"/>
                  </a:cubicBezTo>
                  <a:cubicBezTo>
                    <a:pt x="2287" y="4722"/>
                    <a:pt x="2404" y="4695"/>
                    <a:pt x="2536" y="4640"/>
                  </a:cubicBezTo>
                  <a:cubicBezTo>
                    <a:pt x="3090" y="4402"/>
                    <a:pt x="3645" y="4125"/>
                    <a:pt x="4199" y="3887"/>
                  </a:cubicBezTo>
                  <a:cubicBezTo>
                    <a:pt x="4477" y="3768"/>
                    <a:pt x="4596" y="3412"/>
                    <a:pt x="4398" y="3174"/>
                  </a:cubicBezTo>
                  <a:cubicBezTo>
                    <a:pt x="4318" y="2976"/>
                    <a:pt x="4160" y="2818"/>
                    <a:pt x="4041" y="2659"/>
                  </a:cubicBezTo>
                  <a:cubicBezTo>
                    <a:pt x="3962" y="2580"/>
                    <a:pt x="3803" y="2580"/>
                    <a:pt x="3685" y="2540"/>
                  </a:cubicBezTo>
                  <a:cubicBezTo>
                    <a:pt x="3645" y="2659"/>
                    <a:pt x="3645" y="2818"/>
                    <a:pt x="3685" y="2937"/>
                  </a:cubicBezTo>
                  <a:cubicBezTo>
                    <a:pt x="3764" y="3095"/>
                    <a:pt x="3883" y="3293"/>
                    <a:pt x="4001" y="3452"/>
                  </a:cubicBezTo>
                  <a:lnTo>
                    <a:pt x="2258" y="4244"/>
                  </a:lnTo>
                  <a:lnTo>
                    <a:pt x="2258" y="2659"/>
                  </a:lnTo>
                  <a:cubicBezTo>
                    <a:pt x="2258" y="1986"/>
                    <a:pt x="2179" y="1312"/>
                    <a:pt x="2021" y="679"/>
                  </a:cubicBezTo>
                  <a:cubicBezTo>
                    <a:pt x="1902" y="322"/>
                    <a:pt x="1585" y="45"/>
                    <a:pt x="1189" y="5"/>
                  </a:cubicBezTo>
                  <a:cubicBezTo>
                    <a:pt x="1160" y="2"/>
                    <a:pt x="1132" y="1"/>
                    <a:pt x="11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52" name="Google Shape;352;p19"/>
          <p:cNvSpPr/>
          <p:nvPr/>
        </p:nvSpPr>
        <p:spPr>
          <a:xfrm>
            <a:off x="43401" y="6450438"/>
            <a:ext cx="460791" cy="341787"/>
          </a:xfrm>
          <a:custGeom>
            <a:avLst/>
            <a:gdLst/>
            <a:ahLst/>
            <a:cxnLst/>
            <a:rect l="l" t="t" r="r" b="b"/>
            <a:pathLst>
              <a:path w="12437" h="9225" extrusionOk="0">
                <a:moveTo>
                  <a:pt x="1895" y="0"/>
                </a:moveTo>
                <a:cubicBezTo>
                  <a:pt x="1313" y="0"/>
                  <a:pt x="705" y="248"/>
                  <a:pt x="197" y="558"/>
                </a:cubicBezTo>
                <a:cubicBezTo>
                  <a:pt x="0" y="721"/>
                  <a:pt x="155" y="993"/>
                  <a:pt x="349" y="993"/>
                </a:cubicBezTo>
                <a:cubicBezTo>
                  <a:pt x="390" y="993"/>
                  <a:pt x="433" y="981"/>
                  <a:pt x="474" y="954"/>
                </a:cubicBezTo>
                <a:cubicBezTo>
                  <a:pt x="915" y="666"/>
                  <a:pt x="1403" y="443"/>
                  <a:pt x="1857" y="443"/>
                </a:cubicBezTo>
                <a:cubicBezTo>
                  <a:pt x="2339" y="443"/>
                  <a:pt x="2782" y="695"/>
                  <a:pt x="3088" y="1390"/>
                </a:cubicBezTo>
                <a:cubicBezTo>
                  <a:pt x="3247" y="1825"/>
                  <a:pt x="3366" y="2340"/>
                  <a:pt x="3405" y="2816"/>
                </a:cubicBezTo>
                <a:cubicBezTo>
                  <a:pt x="3405" y="3331"/>
                  <a:pt x="3564" y="3846"/>
                  <a:pt x="3881" y="4321"/>
                </a:cubicBezTo>
                <a:cubicBezTo>
                  <a:pt x="4166" y="4574"/>
                  <a:pt x="4552" y="4701"/>
                  <a:pt x="4939" y="4701"/>
                </a:cubicBezTo>
                <a:cubicBezTo>
                  <a:pt x="5036" y="4701"/>
                  <a:pt x="5132" y="4693"/>
                  <a:pt x="5227" y="4677"/>
                </a:cubicBezTo>
                <a:cubicBezTo>
                  <a:pt x="5604" y="4638"/>
                  <a:pt x="5802" y="4578"/>
                  <a:pt x="6005" y="4578"/>
                </a:cubicBezTo>
                <a:cubicBezTo>
                  <a:pt x="6208" y="4578"/>
                  <a:pt x="6416" y="4638"/>
                  <a:pt x="6812" y="4836"/>
                </a:cubicBezTo>
                <a:cubicBezTo>
                  <a:pt x="7248" y="4836"/>
                  <a:pt x="7604" y="5232"/>
                  <a:pt x="7564" y="5707"/>
                </a:cubicBezTo>
                <a:cubicBezTo>
                  <a:pt x="7564" y="5905"/>
                  <a:pt x="7604" y="6143"/>
                  <a:pt x="7604" y="6381"/>
                </a:cubicBezTo>
                <a:cubicBezTo>
                  <a:pt x="7683" y="7569"/>
                  <a:pt x="8119" y="8599"/>
                  <a:pt x="9466" y="8599"/>
                </a:cubicBezTo>
                <a:cubicBezTo>
                  <a:pt x="10535" y="8599"/>
                  <a:pt x="11328" y="7926"/>
                  <a:pt x="11961" y="7133"/>
                </a:cubicBezTo>
                <a:lnTo>
                  <a:pt x="11961" y="7133"/>
                </a:lnTo>
                <a:cubicBezTo>
                  <a:pt x="11922" y="7728"/>
                  <a:pt x="11882" y="8361"/>
                  <a:pt x="11763" y="8956"/>
                </a:cubicBezTo>
                <a:cubicBezTo>
                  <a:pt x="11740" y="9117"/>
                  <a:pt x="11891" y="9224"/>
                  <a:pt x="12029" y="9224"/>
                </a:cubicBezTo>
                <a:cubicBezTo>
                  <a:pt x="12129" y="9224"/>
                  <a:pt x="12222" y="9168"/>
                  <a:pt x="12239" y="9035"/>
                </a:cubicBezTo>
                <a:cubicBezTo>
                  <a:pt x="12358" y="8282"/>
                  <a:pt x="12397" y="7490"/>
                  <a:pt x="12437" y="6698"/>
                </a:cubicBezTo>
                <a:cubicBezTo>
                  <a:pt x="12437" y="6618"/>
                  <a:pt x="12397" y="6579"/>
                  <a:pt x="12358" y="6539"/>
                </a:cubicBezTo>
                <a:cubicBezTo>
                  <a:pt x="12414" y="6371"/>
                  <a:pt x="12272" y="6203"/>
                  <a:pt x="12127" y="6203"/>
                </a:cubicBezTo>
                <a:cubicBezTo>
                  <a:pt x="12068" y="6203"/>
                  <a:pt x="12008" y="6232"/>
                  <a:pt x="11961" y="6302"/>
                </a:cubicBezTo>
                <a:lnTo>
                  <a:pt x="11961" y="6341"/>
                </a:lnTo>
                <a:cubicBezTo>
                  <a:pt x="11922" y="6302"/>
                  <a:pt x="11882" y="6302"/>
                  <a:pt x="11843" y="6302"/>
                </a:cubicBezTo>
                <a:cubicBezTo>
                  <a:pt x="11130" y="6302"/>
                  <a:pt x="10417" y="6222"/>
                  <a:pt x="9704" y="6024"/>
                </a:cubicBezTo>
                <a:cubicBezTo>
                  <a:pt x="9681" y="6018"/>
                  <a:pt x="9659" y="6015"/>
                  <a:pt x="9639" y="6015"/>
                </a:cubicBezTo>
                <a:cubicBezTo>
                  <a:pt x="9416" y="6015"/>
                  <a:pt x="9370" y="6387"/>
                  <a:pt x="9624" y="6460"/>
                </a:cubicBezTo>
                <a:cubicBezTo>
                  <a:pt x="10298" y="6658"/>
                  <a:pt x="10971" y="6737"/>
                  <a:pt x="11645" y="6737"/>
                </a:cubicBezTo>
                <a:cubicBezTo>
                  <a:pt x="11146" y="7449"/>
                  <a:pt x="10456" y="8193"/>
                  <a:pt x="9574" y="8193"/>
                </a:cubicBezTo>
                <a:cubicBezTo>
                  <a:pt x="9474" y="8193"/>
                  <a:pt x="9372" y="8183"/>
                  <a:pt x="9268" y="8163"/>
                </a:cubicBezTo>
                <a:cubicBezTo>
                  <a:pt x="7763" y="7886"/>
                  <a:pt x="8277" y="6341"/>
                  <a:pt x="8000" y="5311"/>
                </a:cubicBezTo>
                <a:cubicBezTo>
                  <a:pt x="7742" y="4439"/>
                  <a:pt x="7167" y="4067"/>
                  <a:pt x="6405" y="4067"/>
                </a:cubicBezTo>
                <a:cubicBezTo>
                  <a:pt x="6233" y="4067"/>
                  <a:pt x="6051" y="4086"/>
                  <a:pt x="5861" y="4123"/>
                </a:cubicBezTo>
                <a:cubicBezTo>
                  <a:pt x="5573" y="4157"/>
                  <a:pt x="5292" y="4234"/>
                  <a:pt x="5025" y="4234"/>
                </a:cubicBezTo>
                <a:cubicBezTo>
                  <a:pt x="4667" y="4234"/>
                  <a:pt x="4334" y="4096"/>
                  <a:pt x="4039" y="3529"/>
                </a:cubicBezTo>
                <a:cubicBezTo>
                  <a:pt x="3801" y="3093"/>
                  <a:pt x="3841" y="2301"/>
                  <a:pt x="3722" y="1825"/>
                </a:cubicBezTo>
                <a:cubicBezTo>
                  <a:pt x="3643" y="1350"/>
                  <a:pt x="3445" y="914"/>
                  <a:pt x="3167" y="558"/>
                </a:cubicBezTo>
                <a:cubicBezTo>
                  <a:pt x="2800" y="155"/>
                  <a:pt x="2355" y="0"/>
                  <a:pt x="189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98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3" name="Google Shape;353;p19"/>
          <p:cNvSpPr/>
          <p:nvPr/>
        </p:nvSpPr>
        <p:spPr>
          <a:xfrm>
            <a:off x="1107009" y="6396022"/>
            <a:ext cx="167355" cy="176580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98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4" name="Google Shape;354;p19"/>
          <p:cNvSpPr/>
          <p:nvPr/>
        </p:nvSpPr>
        <p:spPr>
          <a:xfrm>
            <a:off x="959731" y="6634912"/>
            <a:ext cx="101405" cy="93551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98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5" name="Google Shape;355;p19"/>
          <p:cNvSpPr/>
          <p:nvPr/>
        </p:nvSpPr>
        <p:spPr>
          <a:xfrm rot="-6435031">
            <a:off x="11556672" y="100311"/>
            <a:ext cx="347249" cy="470563"/>
          </a:xfrm>
          <a:custGeom>
            <a:avLst/>
            <a:gdLst/>
            <a:ahLst/>
            <a:cxnLst/>
            <a:rect l="l" t="t" r="r" b="b"/>
            <a:pathLst>
              <a:path w="6412" h="8689" extrusionOk="0">
                <a:moveTo>
                  <a:pt x="1262" y="565"/>
                </a:moveTo>
                <a:cubicBezTo>
                  <a:pt x="2252" y="1001"/>
                  <a:pt x="3164" y="1556"/>
                  <a:pt x="3995" y="2190"/>
                </a:cubicBezTo>
                <a:lnTo>
                  <a:pt x="3045" y="2704"/>
                </a:lnTo>
                <a:cubicBezTo>
                  <a:pt x="2821" y="2816"/>
                  <a:pt x="2984" y="3104"/>
                  <a:pt x="3169" y="3104"/>
                </a:cubicBezTo>
                <a:cubicBezTo>
                  <a:pt x="3180" y="3104"/>
                  <a:pt x="3192" y="3103"/>
                  <a:pt x="3203" y="3101"/>
                </a:cubicBezTo>
                <a:cubicBezTo>
                  <a:pt x="3679" y="3932"/>
                  <a:pt x="4114" y="4764"/>
                  <a:pt x="4550" y="5636"/>
                </a:cubicBezTo>
                <a:cubicBezTo>
                  <a:pt x="4867" y="6111"/>
                  <a:pt x="5144" y="6587"/>
                  <a:pt x="5342" y="7101"/>
                </a:cubicBezTo>
                <a:cubicBezTo>
                  <a:pt x="5515" y="7552"/>
                  <a:pt x="5689" y="8214"/>
                  <a:pt x="5173" y="8214"/>
                </a:cubicBezTo>
                <a:cubicBezTo>
                  <a:pt x="5099" y="8214"/>
                  <a:pt x="5011" y="8201"/>
                  <a:pt x="4907" y="8171"/>
                </a:cubicBezTo>
                <a:cubicBezTo>
                  <a:pt x="4233" y="7973"/>
                  <a:pt x="3797" y="6547"/>
                  <a:pt x="3441" y="5913"/>
                </a:cubicBezTo>
                <a:cubicBezTo>
                  <a:pt x="2966" y="5002"/>
                  <a:pt x="2490" y="4091"/>
                  <a:pt x="2015" y="3180"/>
                </a:cubicBezTo>
                <a:cubicBezTo>
                  <a:pt x="1993" y="3114"/>
                  <a:pt x="1935" y="3085"/>
                  <a:pt x="1874" y="3085"/>
                </a:cubicBezTo>
                <a:cubicBezTo>
                  <a:pt x="1825" y="3085"/>
                  <a:pt x="1773" y="3105"/>
                  <a:pt x="1738" y="3140"/>
                </a:cubicBezTo>
                <a:lnTo>
                  <a:pt x="1658" y="3140"/>
                </a:lnTo>
                <a:lnTo>
                  <a:pt x="589" y="3695"/>
                </a:lnTo>
                <a:cubicBezTo>
                  <a:pt x="826" y="2665"/>
                  <a:pt x="1064" y="1595"/>
                  <a:pt x="1262" y="565"/>
                </a:cubicBezTo>
                <a:close/>
                <a:moveTo>
                  <a:pt x="1139" y="1"/>
                </a:moveTo>
                <a:cubicBezTo>
                  <a:pt x="1013" y="1"/>
                  <a:pt x="906" y="72"/>
                  <a:pt x="906" y="169"/>
                </a:cubicBezTo>
                <a:cubicBezTo>
                  <a:pt x="628" y="1477"/>
                  <a:pt x="311" y="2784"/>
                  <a:pt x="34" y="4051"/>
                </a:cubicBezTo>
                <a:cubicBezTo>
                  <a:pt x="1" y="4185"/>
                  <a:pt x="136" y="4347"/>
                  <a:pt x="275" y="4347"/>
                </a:cubicBezTo>
                <a:cubicBezTo>
                  <a:pt x="300" y="4347"/>
                  <a:pt x="326" y="4341"/>
                  <a:pt x="351" y="4329"/>
                </a:cubicBezTo>
                <a:lnTo>
                  <a:pt x="1738" y="3616"/>
                </a:lnTo>
                <a:cubicBezTo>
                  <a:pt x="2451" y="5042"/>
                  <a:pt x="3203" y="6428"/>
                  <a:pt x="3956" y="7775"/>
                </a:cubicBezTo>
                <a:cubicBezTo>
                  <a:pt x="4279" y="8362"/>
                  <a:pt x="4537" y="8689"/>
                  <a:pt x="5004" y="8689"/>
                </a:cubicBezTo>
                <a:cubicBezTo>
                  <a:pt x="5167" y="8689"/>
                  <a:pt x="5355" y="8649"/>
                  <a:pt x="5580" y="8567"/>
                </a:cubicBezTo>
                <a:cubicBezTo>
                  <a:pt x="6412" y="8290"/>
                  <a:pt x="6333" y="7933"/>
                  <a:pt x="5936" y="7220"/>
                </a:cubicBezTo>
                <a:lnTo>
                  <a:pt x="3639" y="2903"/>
                </a:lnTo>
                <a:lnTo>
                  <a:pt x="4550" y="2388"/>
                </a:lnTo>
                <a:cubicBezTo>
                  <a:pt x="4669" y="2348"/>
                  <a:pt x="4669" y="2150"/>
                  <a:pt x="4550" y="2071"/>
                </a:cubicBezTo>
                <a:cubicBezTo>
                  <a:pt x="3679" y="1160"/>
                  <a:pt x="2292" y="645"/>
                  <a:pt x="1223" y="11"/>
                </a:cubicBezTo>
                <a:cubicBezTo>
                  <a:pt x="1195" y="4"/>
                  <a:pt x="1166" y="1"/>
                  <a:pt x="113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98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6" name="Google Shape;356;p19"/>
          <p:cNvSpPr/>
          <p:nvPr/>
        </p:nvSpPr>
        <p:spPr>
          <a:xfrm>
            <a:off x="11317569" y="126322"/>
            <a:ext cx="187816" cy="227029"/>
          </a:xfrm>
          <a:custGeom>
            <a:avLst/>
            <a:gdLst/>
            <a:ahLst/>
            <a:cxnLst/>
            <a:rect l="l" t="t" r="r" b="b"/>
            <a:pathLst>
              <a:path w="6945" h="8395" extrusionOk="0">
                <a:moveTo>
                  <a:pt x="1685" y="0"/>
                </a:moveTo>
                <a:cubicBezTo>
                  <a:pt x="1533" y="0"/>
                  <a:pt x="1382" y="187"/>
                  <a:pt x="1465" y="354"/>
                </a:cubicBezTo>
                <a:cubicBezTo>
                  <a:pt x="2020" y="1424"/>
                  <a:pt x="2456" y="2493"/>
                  <a:pt x="2852" y="3602"/>
                </a:cubicBezTo>
                <a:cubicBezTo>
                  <a:pt x="2060" y="3246"/>
                  <a:pt x="1267" y="2929"/>
                  <a:pt x="475" y="2572"/>
                </a:cubicBezTo>
                <a:cubicBezTo>
                  <a:pt x="440" y="2557"/>
                  <a:pt x="405" y="2550"/>
                  <a:pt x="372" y="2550"/>
                </a:cubicBezTo>
                <a:cubicBezTo>
                  <a:pt x="146" y="2550"/>
                  <a:pt x="1" y="2865"/>
                  <a:pt x="277" y="2968"/>
                </a:cubicBezTo>
                <a:cubicBezTo>
                  <a:pt x="1030" y="3325"/>
                  <a:pt x="1782" y="3642"/>
                  <a:pt x="2575" y="3959"/>
                </a:cubicBezTo>
                <a:cubicBezTo>
                  <a:pt x="2060" y="4196"/>
                  <a:pt x="1505" y="4394"/>
                  <a:pt x="990" y="4632"/>
                </a:cubicBezTo>
                <a:cubicBezTo>
                  <a:pt x="736" y="4705"/>
                  <a:pt x="848" y="5077"/>
                  <a:pt x="1082" y="5077"/>
                </a:cubicBezTo>
                <a:cubicBezTo>
                  <a:pt x="1104" y="5077"/>
                  <a:pt x="1126" y="5074"/>
                  <a:pt x="1149" y="5068"/>
                </a:cubicBezTo>
                <a:cubicBezTo>
                  <a:pt x="1703" y="4830"/>
                  <a:pt x="2258" y="4593"/>
                  <a:pt x="2852" y="4355"/>
                </a:cubicBezTo>
                <a:lnTo>
                  <a:pt x="2852" y="4355"/>
                </a:lnTo>
                <a:cubicBezTo>
                  <a:pt x="2416" y="5266"/>
                  <a:pt x="1980" y="6177"/>
                  <a:pt x="1584" y="7088"/>
                </a:cubicBezTo>
                <a:cubicBezTo>
                  <a:pt x="1506" y="7271"/>
                  <a:pt x="1652" y="7437"/>
                  <a:pt x="1795" y="7437"/>
                </a:cubicBezTo>
                <a:cubicBezTo>
                  <a:pt x="1868" y="7437"/>
                  <a:pt x="1940" y="7394"/>
                  <a:pt x="1980" y="7286"/>
                </a:cubicBezTo>
                <a:cubicBezTo>
                  <a:pt x="2416" y="6415"/>
                  <a:pt x="2812" y="5504"/>
                  <a:pt x="3208" y="4593"/>
                </a:cubicBezTo>
                <a:cubicBezTo>
                  <a:pt x="3644" y="5860"/>
                  <a:pt x="4159" y="7088"/>
                  <a:pt x="4714" y="8276"/>
                </a:cubicBezTo>
                <a:cubicBezTo>
                  <a:pt x="4755" y="8359"/>
                  <a:pt x="4835" y="8394"/>
                  <a:pt x="4917" y="8394"/>
                </a:cubicBezTo>
                <a:cubicBezTo>
                  <a:pt x="5069" y="8394"/>
                  <a:pt x="5227" y="8273"/>
                  <a:pt x="5149" y="8118"/>
                </a:cubicBezTo>
                <a:cubicBezTo>
                  <a:pt x="4595" y="6890"/>
                  <a:pt x="4080" y="5662"/>
                  <a:pt x="3644" y="4394"/>
                </a:cubicBezTo>
                <a:lnTo>
                  <a:pt x="3644" y="4394"/>
                </a:lnTo>
                <a:cubicBezTo>
                  <a:pt x="4595" y="4791"/>
                  <a:pt x="5546" y="5147"/>
                  <a:pt x="6536" y="5504"/>
                </a:cubicBezTo>
                <a:cubicBezTo>
                  <a:pt x="6559" y="5511"/>
                  <a:pt x="6582" y="5515"/>
                  <a:pt x="6604" y="5515"/>
                </a:cubicBezTo>
                <a:cubicBezTo>
                  <a:pt x="6808" y="5515"/>
                  <a:pt x="6944" y="5211"/>
                  <a:pt x="6694" y="5068"/>
                </a:cubicBezTo>
                <a:cubicBezTo>
                  <a:pt x="5704" y="4751"/>
                  <a:pt x="4753" y="4355"/>
                  <a:pt x="3803" y="3998"/>
                </a:cubicBezTo>
                <a:cubicBezTo>
                  <a:pt x="4357" y="3761"/>
                  <a:pt x="4912" y="3563"/>
                  <a:pt x="5427" y="3365"/>
                </a:cubicBezTo>
                <a:cubicBezTo>
                  <a:pt x="5690" y="3252"/>
                  <a:pt x="5561" y="2926"/>
                  <a:pt x="5344" y="2926"/>
                </a:cubicBezTo>
                <a:cubicBezTo>
                  <a:pt x="5332" y="2926"/>
                  <a:pt x="5320" y="2927"/>
                  <a:pt x="5308" y="2929"/>
                </a:cubicBezTo>
                <a:cubicBezTo>
                  <a:pt x="4753" y="3127"/>
                  <a:pt x="4238" y="3325"/>
                  <a:pt x="3723" y="3523"/>
                </a:cubicBezTo>
                <a:lnTo>
                  <a:pt x="4714" y="1384"/>
                </a:lnTo>
                <a:cubicBezTo>
                  <a:pt x="4792" y="1201"/>
                  <a:pt x="4629" y="1052"/>
                  <a:pt x="4475" y="1052"/>
                </a:cubicBezTo>
                <a:cubicBezTo>
                  <a:pt x="4395" y="1052"/>
                  <a:pt x="4318" y="1092"/>
                  <a:pt x="4278" y="1186"/>
                </a:cubicBezTo>
                <a:lnTo>
                  <a:pt x="3288" y="3404"/>
                </a:lnTo>
                <a:cubicBezTo>
                  <a:pt x="2892" y="2255"/>
                  <a:pt x="2416" y="1186"/>
                  <a:pt x="1862" y="116"/>
                </a:cubicBezTo>
                <a:cubicBezTo>
                  <a:pt x="1814" y="34"/>
                  <a:pt x="1750" y="0"/>
                  <a:pt x="168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98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7" name="Google Shape;357;p19"/>
          <p:cNvSpPr/>
          <p:nvPr/>
        </p:nvSpPr>
        <p:spPr>
          <a:xfrm>
            <a:off x="11240966" y="317827"/>
            <a:ext cx="187816" cy="227029"/>
          </a:xfrm>
          <a:custGeom>
            <a:avLst/>
            <a:gdLst/>
            <a:ahLst/>
            <a:cxnLst/>
            <a:rect l="l" t="t" r="r" b="b"/>
            <a:pathLst>
              <a:path w="6945" h="8395" extrusionOk="0">
                <a:moveTo>
                  <a:pt x="1685" y="0"/>
                </a:moveTo>
                <a:cubicBezTo>
                  <a:pt x="1533" y="0"/>
                  <a:pt x="1382" y="187"/>
                  <a:pt x="1465" y="354"/>
                </a:cubicBezTo>
                <a:cubicBezTo>
                  <a:pt x="2020" y="1424"/>
                  <a:pt x="2456" y="2493"/>
                  <a:pt x="2852" y="3602"/>
                </a:cubicBezTo>
                <a:cubicBezTo>
                  <a:pt x="2060" y="3246"/>
                  <a:pt x="1267" y="2929"/>
                  <a:pt x="475" y="2572"/>
                </a:cubicBezTo>
                <a:cubicBezTo>
                  <a:pt x="440" y="2557"/>
                  <a:pt x="405" y="2550"/>
                  <a:pt x="372" y="2550"/>
                </a:cubicBezTo>
                <a:cubicBezTo>
                  <a:pt x="146" y="2550"/>
                  <a:pt x="1" y="2865"/>
                  <a:pt x="277" y="2968"/>
                </a:cubicBezTo>
                <a:cubicBezTo>
                  <a:pt x="1030" y="3325"/>
                  <a:pt x="1782" y="3642"/>
                  <a:pt x="2575" y="3959"/>
                </a:cubicBezTo>
                <a:cubicBezTo>
                  <a:pt x="2060" y="4196"/>
                  <a:pt x="1505" y="4394"/>
                  <a:pt x="990" y="4632"/>
                </a:cubicBezTo>
                <a:cubicBezTo>
                  <a:pt x="736" y="4705"/>
                  <a:pt x="848" y="5077"/>
                  <a:pt x="1082" y="5077"/>
                </a:cubicBezTo>
                <a:cubicBezTo>
                  <a:pt x="1104" y="5077"/>
                  <a:pt x="1126" y="5074"/>
                  <a:pt x="1149" y="5068"/>
                </a:cubicBezTo>
                <a:cubicBezTo>
                  <a:pt x="1703" y="4830"/>
                  <a:pt x="2258" y="4593"/>
                  <a:pt x="2852" y="4355"/>
                </a:cubicBezTo>
                <a:lnTo>
                  <a:pt x="2852" y="4355"/>
                </a:lnTo>
                <a:cubicBezTo>
                  <a:pt x="2416" y="5266"/>
                  <a:pt x="1980" y="6177"/>
                  <a:pt x="1584" y="7088"/>
                </a:cubicBezTo>
                <a:cubicBezTo>
                  <a:pt x="1506" y="7271"/>
                  <a:pt x="1652" y="7437"/>
                  <a:pt x="1795" y="7437"/>
                </a:cubicBezTo>
                <a:cubicBezTo>
                  <a:pt x="1868" y="7437"/>
                  <a:pt x="1940" y="7394"/>
                  <a:pt x="1980" y="7286"/>
                </a:cubicBezTo>
                <a:cubicBezTo>
                  <a:pt x="2416" y="6415"/>
                  <a:pt x="2812" y="5504"/>
                  <a:pt x="3208" y="4593"/>
                </a:cubicBezTo>
                <a:cubicBezTo>
                  <a:pt x="3644" y="5860"/>
                  <a:pt x="4159" y="7088"/>
                  <a:pt x="4714" y="8276"/>
                </a:cubicBezTo>
                <a:cubicBezTo>
                  <a:pt x="4755" y="8359"/>
                  <a:pt x="4835" y="8394"/>
                  <a:pt x="4917" y="8394"/>
                </a:cubicBezTo>
                <a:cubicBezTo>
                  <a:pt x="5069" y="8394"/>
                  <a:pt x="5227" y="8273"/>
                  <a:pt x="5149" y="8118"/>
                </a:cubicBezTo>
                <a:cubicBezTo>
                  <a:pt x="4595" y="6890"/>
                  <a:pt x="4080" y="5662"/>
                  <a:pt x="3644" y="4394"/>
                </a:cubicBezTo>
                <a:lnTo>
                  <a:pt x="3644" y="4394"/>
                </a:lnTo>
                <a:cubicBezTo>
                  <a:pt x="4595" y="4791"/>
                  <a:pt x="5546" y="5147"/>
                  <a:pt x="6536" y="5504"/>
                </a:cubicBezTo>
                <a:cubicBezTo>
                  <a:pt x="6559" y="5511"/>
                  <a:pt x="6582" y="5515"/>
                  <a:pt x="6604" y="5515"/>
                </a:cubicBezTo>
                <a:cubicBezTo>
                  <a:pt x="6808" y="5515"/>
                  <a:pt x="6944" y="5211"/>
                  <a:pt x="6694" y="5068"/>
                </a:cubicBezTo>
                <a:cubicBezTo>
                  <a:pt x="5704" y="4751"/>
                  <a:pt x="4753" y="4355"/>
                  <a:pt x="3803" y="3998"/>
                </a:cubicBezTo>
                <a:cubicBezTo>
                  <a:pt x="4357" y="3761"/>
                  <a:pt x="4912" y="3563"/>
                  <a:pt x="5427" y="3365"/>
                </a:cubicBezTo>
                <a:cubicBezTo>
                  <a:pt x="5690" y="3252"/>
                  <a:pt x="5561" y="2926"/>
                  <a:pt x="5344" y="2926"/>
                </a:cubicBezTo>
                <a:cubicBezTo>
                  <a:pt x="5332" y="2926"/>
                  <a:pt x="5320" y="2927"/>
                  <a:pt x="5308" y="2929"/>
                </a:cubicBezTo>
                <a:cubicBezTo>
                  <a:pt x="4753" y="3127"/>
                  <a:pt x="4238" y="3325"/>
                  <a:pt x="3723" y="3523"/>
                </a:cubicBezTo>
                <a:lnTo>
                  <a:pt x="4714" y="1384"/>
                </a:lnTo>
                <a:cubicBezTo>
                  <a:pt x="4792" y="1201"/>
                  <a:pt x="4629" y="1052"/>
                  <a:pt x="4475" y="1052"/>
                </a:cubicBezTo>
                <a:cubicBezTo>
                  <a:pt x="4395" y="1052"/>
                  <a:pt x="4318" y="1092"/>
                  <a:pt x="4278" y="1186"/>
                </a:cubicBezTo>
                <a:lnTo>
                  <a:pt x="3288" y="3404"/>
                </a:lnTo>
                <a:cubicBezTo>
                  <a:pt x="2892" y="2255"/>
                  <a:pt x="2416" y="1186"/>
                  <a:pt x="1862" y="116"/>
                </a:cubicBezTo>
                <a:cubicBezTo>
                  <a:pt x="1814" y="34"/>
                  <a:pt x="1750" y="0"/>
                  <a:pt x="168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98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8" name="Google Shape;358;p19"/>
          <p:cNvSpPr/>
          <p:nvPr/>
        </p:nvSpPr>
        <p:spPr>
          <a:xfrm rot="1789419">
            <a:off x="11691312" y="667733"/>
            <a:ext cx="328995" cy="278113"/>
          </a:xfrm>
          <a:custGeom>
            <a:avLst/>
            <a:gdLst/>
            <a:ahLst/>
            <a:cxnLst/>
            <a:rect l="l" t="t" r="r" b="b"/>
            <a:pathLst>
              <a:path w="72936" h="61656" extrusionOk="0">
                <a:moveTo>
                  <a:pt x="58129" y="1"/>
                </a:moveTo>
                <a:cubicBezTo>
                  <a:pt x="49636" y="1"/>
                  <a:pt x="41824" y="11632"/>
                  <a:pt x="40726" y="20415"/>
                </a:cubicBezTo>
                <a:cubicBezTo>
                  <a:pt x="35733" y="16358"/>
                  <a:pt x="29227" y="14011"/>
                  <a:pt x="23094" y="14011"/>
                </a:cubicBezTo>
                <a:cubicBezTo>
                  <a:pt x="14674" y="14011"/>
                  <a:pt x="6955" y="18434"/>
                  <a:pt x="4813" y="28930"/>
                </a:cubicBezTo>
                <a:cubicBezTo>
                  <a:pt x="1" y="51884"/>
                  <a:pt x="33321" y="55957"/>
                  <a:pt x="47390" y="61140"/>
                </a:cubicBezTo>
                <a:lnTo>
                  <a:pt x="48501" y="61140"/>
                </a:lnTo>
                <a:cubicBezTo>
                  <a:pt x="48833" y="61473"/>
                  <a:pt x="49241" y="61656"/>
                  <a:pt x="49656" y="61656"/>
                </a:cubicBezTo>
                <a:cubicBezTo>
                  <a:pt x="50165" y="61656"/>
                  <a:pt x="50685" y="61381"/>
                  <a:pt x="51092" y="60770"/>
                </a:cubicBezTo>
                <a:cubicBezTo>
                  <a:pt x="57756" y="51884"/>
                  <a:pt x="62940" y="41888"/>
                  <a:pt x="66642" y="31522"/>
                </a:cubicBezTo>
                <a:cubicBezTo>
                  <a:pt x="69233" y="23376"/>
                  <a:pt x="72936" y="12270"/>
                  <a:pt x="67012" y="4865"/>
                </a:cubicBezTo>
                <a:cubicBezTo>
                  <a:pt x="64139" y="1417"/>
                  <a:pt x="61092" y="1"/>
                  <a:pt x="5812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98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59" name="Google Shape;359;p19"/>
          <p:cNvGrpSpPr/>
          <p:nvPr/>
        </p:nvGrpSpPr>
        <p:grpSpPr>
          <a:xfrm rot="9322877">
            <a:off x="11847693" y="390944"/>
            <a:ext cx="236747" cy="261851"/>
            <a:chOff x="5414907" y="2017485"/>
            <a:chExt cx="220338" cy="243702"/>
          </a:xfrm>
        </p:grpSpPr>
        <p:sp>
          <p:nvSpPr>
            <p:cNvPr id="360" name="Google Shape;360;p19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9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9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7619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98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42055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1970">
              <a:buClr>
                <a:srgbClr val="000000"/>
              </a:buClr>
              <a:defRPr/>
            </a:pPr>
            <a:fld id="{DBA32C21-FD13-4697-ADCD-F9E33DDFF06F}" type="datetimeFigureOut">
              <a:rPr lang="vi-VN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761970">
                <a:buClr>
                  <a:srgbClr val="000000"/>
                </a:buClr>
                <a:defRPr/>
              </a:pPr>
              <a:t>21/03/2024</a:t>
            </a:fld>
            <a:endParaRPr lang="vi-VN" sz="1867" kern="0" dirty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1970">
              <a:buClr>
                <a:srgbClr val="000000"/>
              </a:buClr>
              <a:defRPr/>
            </a:pPr>
            <a:endParaRPr lang="vi-VN" sz="1867" kern="0" dirty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1970">
              <a:buClr>
                <a:srgbClr val="000000"/>
              </a:buClr>
              <a:defRPr/>
            </a:pPr>
            <a:fld id="{2885D699-091F-4322-9983-565B97A178FD}" type="slidenum">
              <a:rPr lang="vi-VN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761970">
                <a:buClr>
                  <a:srgbClr val="000000"/>
                </a:buClr>
                <a:defRPr/>
              </a:pPr>
              <a:t>‹#›</a:t>
            </a:fld>
            <a:endParaRPr lang="vi-VN" sz="1867" kern="0" dirty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7978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BDE23-A1C1-4C51-9B73-D019CE16F95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BBDB-544E-4558-828C-0BF03437F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406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BDE23-A1C1-4C51-9B73-D019CE16F95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BBDB-544E-4558-828C-0BF03437F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210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BDE23-A1C1-4C51-9B73-D019CE16F95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BBDB-544E-4558-828C-0BF03437F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588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BDE23-A1C1-4C51-9B73-D019CE16F95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BBDB-544E-4558-828C-0BF03437F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297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BDE23-A1C1-4C51-9B73-D019CE16F95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BBDB-544E-4558-828C-0BF03437F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369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2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BDE23-A1C1-4C51-9B73-D019CE16F95C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ABBDB-544E-4558-828C-0BF03437F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51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C80CA-1FD4-49FE-A7F7-F59A1CE4153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C469A-9894-4442-B4BD-EB0113277D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5547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30"/>
          <a:stretch/>
        </p:blipFill>
        <p:spPr>
          <a:xfrm>
            <a:off x="1172" y="0"/>
            <a:ext cx="12189658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27" b="16381"/>
          <a:stretch/>
        </p:blipFill>
        <p:spPr>
          <a:xfrm>
            <a:off x="8721833" y="4800600"/>
            <a:ext cx="3468998" cy="20574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313" y="19316"/>
            <a:ext cx="1334531" cy="1114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7539" y="0"/>
            <a:ext cx="1186054" cy="990355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3048000" y="2551837"/>
            <a:ext cx="6096000" cy="3529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感谢您下载包图网平台上提供的</a:t>
            </a:r>
            <a:r>
              <a:rPr kumimoji="0" lang="en-US" altLang="zh-CN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PPT</a:t>
            </a:r>
            <a:r>
              <a:rPr kumimoji="0" lang="zh-CN" alt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  <a:endParaRPr kumimoji="0" lang="en-US" altLang="zh-CN" sz="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27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2B437F-C08D-4140-A910-D94EADAA6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04BAF-AEB7-4374-9CEF-BFEFC4D70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DD4788-ED14-4355-BD4A-9115D2AB9A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738BB-EDEF-48A5-AB0C-1EC64D6DD4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FE97A-FE77-4619-963D-CE0197423F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4943F-157D-4F29-81AE-9314FBAC0D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65016-67E8-421D-9C79-0E8A1522CB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8773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18400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die Flower"/>
              <a:buNone/>
              <a:defRPr sz="28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662600"/>
            <a:ext cx="10290000" cy="44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●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○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■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●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○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■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●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○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■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87677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44">
          <p15:clr>
            <a:srgbClr val="EA4335"/>
          </p15:clr>
        </p15:guide>
        <p15:guide id="2" pos="726">
          <p15:clr>
            <a:srgbClr val="EA4335"/>
          </p15:clr>
        </p15:guide>
        <p15:guide id="3" orient="horz" pos="4640">
          <p15:clr>
            <a:srgbClr val="EA4335"/>
          </p15:clr>
        </p15:guide>
        <p15:guide id="4" pos="849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gif"/><Relationship Id="rId5" Type="http://schemas.openxmlformats.org/officeDocument/2006/relationships/image" Target="../media/image8.wmf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39.png"/><Relationship Id="rId18" Type="http://schemas.openxmlformats.org/officeDocument/2006/relationships/image" Target="../media/image42.png"/><Relationship Id="rId3" Type="http://schemas.openxmlformats.org/officeDocument/2006/relationships/image" Target="../media/image34.jpeg"/><Relationship Id="rId21" Type="http://schemas.openxmlformats.org/officeDocument/2006/relationships/slide" Target="slide17.xml"/><Relationship Id="rId7" Type="http://schemas.openxmlformats.org/officeDocument/2006/relationships/image" Target="../media/image36.png"/><Relationship Id="rId12" Type="http://schemas.openxmlformats.org/officeDocument/2006/relationships/slide" Target="slide15.xml"/><Relationship Id="rId17" Type="http://schemas.openxmlformats.org/officeDocument/2006/relationships/slide" Target="slide16.xml"/><Relationship Id="rId25" Type="http://schemas.openxmlformats.org/officeDocument/2006/relationships/slide" Target="slide18.xml"/><Relationship Id="rId2" Type="http://schemas.openxmlformats.org/officeDocument/2006/relationships/image" Target="../media/image33.jpg"/><Relationship Id="rId16" Type="http://schemas.openxmlformats.org/officeDocument/2006/relationships/image" Target="../media/image41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7.xml"/><Relationship Id="rId6" Type="http://schemas.openxmlformats.org/officeDocument/2006/relationships/slide" Target="slide13.xml"/><Relationship Id="rId11" Type="http://schemas.openxmlformats.org/officeDocument/2006/relationships/image" Target="../media/image38.png"/><Relationship Id="rId24" Type="http://schemas.openxmlformats.org/officeDocument/2006/relationships/slide" Target="slide21.xml"/><Relationship Id="rId5" Type="http://schemas.openxmlformats.org/officeDocument/2006/relationships/image" Target="../media/image35.png"/><Relationship Id="rId15" Type="http://schemas.openxmlformats.org/officeDocument/2006/relationships/slide" Target="slide6.xml"/><Relationship Id="rId23" Type="http://schemas.openxmlformats.org/officeDocument/2006/relationships/image" Target="../media/image45.gif"/><Relationship Id="rId10" Type="http://schemas.openxmlformats.org/officeDocument/2006/relationships/slide" Target="slide14.xml"/><Relationship Id="rId19" Type="http://schemas.openxmlformats.org/officeDocument/2006/relationships/slide" Target="slide7.xml"/><Relationship Id="rId4" Type="http://schemas.openxmlformats.org/officeDocument/2006/relationships/slide" Target="slide4.xml"/><Relationship Id="rId9" Type="http://schemas.openxmlformats.org/officeDocument/2006/relationships/image" Target="../media/image37.png"/><Relationship Id="rId14" Type="http://schemas.openxmlformats.org/officeDocument/2006/relationships/image" Target="../media/image40.png"/><Relationship Id="rId22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2.gif"/><Relationship Id="rId3" Type="http://schemas.openxmlformats.org/officeDocument/2006/relationships/audio" Target="../media/audio1.wav"/><Relationship Id="rId7" Type="http://schemas.openxmlformats.org/officeDocument/2006/relationships/image" Target="../media/image36.png"/><Relationship Id="rId12" Type="http://schemas.openxmlformats.org/officeDocument/2006/relationships/image" Target="../media/image51.gif"/><Relationship Id="rId2" Type="http://schemas.openxmlformats.org/officeDocument/2006/relationships/audio" Target="../media/audio6.wav"/><Relationship Id="rId16" Type="http://schemas.openxmlformats.org/officeDocument/2006/relationships/audio" Target="../media/audio6.wav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5.png"/><Relationship Id="rId11" Type="http://schemas.openxmlformats.org/officeDocument/2006/relationships/image" Target="../media/image50.gif"/><Relationship Id="rId5" Type="http://schemas.openxmlformats.org/officeDocument/2006/relationships/image" Target="../media/image47.gif"/><Relationship Id="rId15" Type="http://schemas.openxmlformats.org/officeDocument/2006/relationships/image" Target="../media/image54.gif"/><Relationship Id="rId10" Type="http://schemas.openxmlformats.org/officeDocument/2006/relationships/image" Target="../media/image49.gif"/><Relationship Id="rId4" Type="http://schemas.openxmlformats.org/officeDocument/2006/relationships/image" Target="../media/image46.PNG"/><Relationship Id="rId9" Type="http://schemas.openxmlformats.org/officeDocument/2006/relationships/slide" Target="slide12.xml"/><Relationship Id="rId14" Type="http://schemas.openxmlformats.org/officeDocument/2006/relationships/image" Target="../media/image53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2.gif"/><Relationship Id="rId3" Type="http://schemas.openxmlformats.org/officeDocument/2006/relationships/audio" Target="../media/audio1.wav"/><Relationship Id="rId7" Type="http://schemas.openxmlformats.org/officeDocument/2006/relationships/image" Target="../media/image38.png"/><Relationship Id="rId12" Type="http://schemas.openxmlformats.org/officeDocument/2006/relationships/image" Target="../media/image51.gif"/><Relationship Id="rId2" Type="http://schemas.openxmlformats.org/officeDocument/2006/relationships/audio" Target="../media/audio6.wav"/><Relationship Id="rId16" Type="http://schemas.openxmlformats.org/officeDocument/2006/relationships/audio" Target="../media/audio6.wav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7.png"/><Relationship Id="rId11" Type="http://schemas.openxmlformats.org/officeDocument/2006/relationships/image" Target="../media/image50.gif"/><Relationship Id="rId5" Type="http://schemas.openxmlformats.org/officeDocument/2006/relationships/image" Target="../media/image47.gif"/><Relationship Id="rId15" Type="http://schemas.openxmlformats.org/officeDocument/2006/relationships/image" Target="../media/image54.gif"/><Relationship Id="rId10" Type="http://schemas.openxmlformats.org/officeDocument/2006/relationships/image" Target="../media/image49.gif"/><Relationship Id="rId4" Type="http://schemas.openxmlformats.org/officeDocument/2006/relationships/image" Target="../media/image46.PNG"/><Relationship Id="rId9" Type="http://schemas.openxmlformats.org/officeDocument/2006/relationships/slide" Target="slide12.xml"/><Relationship Id="rId14" Type="http://schemas.openxmlformats.org/officeDocument/2006/relationships/image" Target="../media/image53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2.gif"/><Relationship Id="rId3" Type="http://schemas.openxmlformats.org/officeDocument/2006/relationships/audio" Target="../media/audio1.wav"/><Relationship Id="rId7" Type="http://schemas.openxmlformats.org/officeDocument/2006/relationships/image" Target="../media/image40.png"/><Relationship Id="rId12" Type="http://schemas.openxmlformats.org/officeDocument/2006/relationships/image" Target="../media/image51.gif"/><Relationship Id="rId2" Type="http://schemas.openxmlformats.org/officeDocument/2006/relationships/audio" Target="../media/audio6.wav"/><Relationship Id="rId16" Type="http://schemas.openxmlformats.org/officeDocument/2006/relationships/audio" Target="../media/audio6.wav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9.png"/><Relationship Id="rId11" Type="http://schemas.openxmlformats.org/officeDocument/2006/relationships/image" Target="../media/image50.gif"/><Relationship Id="rId5" Type="http://schemas.openxmlformats.org/officeDocument/2006/relationships/image" Target="../media/image47.gif"/><Relationship Id="rId15" Type="http://schemas.openxmlformats.org/officeDocument/2006/relationships/image" Target="../media/image54.gif"/><Relationship Id="rId10" Type="http://schemas.openxmlformats.org/officeDocument/2006/relationships/image" Target="../media/image49.gif"/><Relationship Id="rId4" Type="http://schemas.openxmlformats.org/officeDocument/2006/relationships/image" Target="../media/image46.PNG"/><Relationship Id="rId9" Type="http://schemas.openxmlformats.org/officeDocument/2006/relationships/slide" Target="slide12.xml"/><Relationship Id="rId14" Type="http://schemas.openxmlformats.org/officeDocument/2006/relationships/image" Target="../media/image53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51.gif"/><Relationship Id="rId18" Type="http://schemas.openxmlformats.org/officeDocument/2006/relationships/image" Target="../media/image55.wmf"/><Relationship Id="rId3" Type="http://schemas.openxmlformats.org/officeDocument/2006/relationships/audio" Target="../media/audio6.wav"/><Relationship Id="rId7" Type="http://schemas.openxmlformats.org/officeDocument/2006/relationships/image" Target="../media/image41.png"/><Relationship Id="rId12" Type="http://schemas.openxmlformats.org/officeDocument/2006/relationships/image" Target="../media/image50.gif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54.gif"/><Relationship Id="rId1" Type="http://schemas.openxmlformats.org/officeDocument/2006/relationships/vmlDrawing" Target="../drawings/vmlDrawing1.vml"/><Relationship Id="rId6" Type="http://schemas.openxmlformats.org/officeDocument/2006/relationships/image" Target="../media/image47.gif"/><Relationship Id="rId11" Type="http://schemas.openxmlformats.org/officeDocument/2006/relationships/image" Target="../media/image49.gif"/><Relationship Id="rId5" Type="http://schemas.openxmlformats.org/officeDocument/2006/relationships/image" Target="../media/image46.PNG"/><Relationship Id="rId15" Type="http://schemas.openxmlformats.org/officeDocument/2006/relationships/image" Target="../media/image53.gif"/><Relationship Id="rId10" Type="http://schemas.openxmlformats.org/officeDocument/2006/relationships/slide" Target="slide12.xml"/><Relationship Id="rId19" Type="http://schemas.openxmlformats.org/officeDocument/2006/relationships/audio" Target="../media/audio6.wav"/><Relationship Id="rId4" Type="http://schemas.openxmlformats.org/officeDocument/2006/relationships/audio" Target="../media/audio1.wav"/><Relationship Id="rId9" Type="http://schemas.openxmlformats.org/officeDocument/2006/relationships/image" Target="../media/image48.jpeg"/><Relationship Id="rId14" Type="http://schemas.openxmlformats.org/officeDocument/2006/relationships/image" Target="../media/image52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2.gif"/><Relationship Id="rId3" Type="http://schemas.openxmlformats.org/officeDocument/2006/relationships/audio" Target="../media/audio1.wav"/><Relationship Id="rId7" Type="http://schemas.openxmlformats.org/officeDocument/2006/relationships/image" Target="../media/image44.png"/><Relationship Id="rId12" Type="http://schemas.openxmlformats.org/officeDocument/2006/relationships/image" Target="../media/image51.gif"/><Relationship Id="rId2" Type="http://schemas.openxmlformats.org/officeDocument/2006/relationships/audio" Target="../media/audio6.wav"/><Relationship Id="rId16" Type="http://schemas.openxmlformats.org/officeDocument/2006/relationships/audio" Target="../media/audio6.wav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3.png"/><Relationship Id="rId11" Type="http://schemas.openxmlformats.org/officeDocument/2006/relationships/image" Target="../media/image50.gif"/><Relationship Id="rId5" Type="http://schemas.openxmlformats.org/officeDocument/2006/relationships/image" Target="../media/image47.gif"/><Relationship Id="rId15" Type="http://schemas.openxmlformats.org/officeDocument/2006/relationships/image" Target="../media/image54.gif"/><Relationship Id="rId10" Type="http://schemas.openxmlformats.org/officeDocument/2006/relationships/image" Target="../media/image49.gif"/><Relationship Id="rId4" Type="http://schemas.openxmlformats.org/officeDocument/2006/relationships/image" Target="../media/image46.PNG"/><Relationship Id="rId9" Type="http://schemas.openxmlformats.org/officeDocument/2006/relationships/slide" Target="slide12.xml"/><Relationship Id="rId14" Type="http://schemas.openxmlformats.org/officeDocument/2006/relationships/image" Target="../media/image5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slideLayout" Target="../slideLayouts/slideLayout3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6.wmf"/><Relationship Id="rId5" Type="http://schemas.openxmlformats.org/officeDocument/2006/relationships/oleObject" Target="../embeddings/oleObject2.bin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5" Type="http://schemas.openxmlformats.org/officeDocument/2006/relationships/hyperlink" Target="https://www.freepik.com/" TargetMode="External"/><Relationship Id="rId4" Type="http://schemas.openxmlformats.org/officeDocument/2006/relationships/hyperlink" Target="https://www.flaticon.com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3.wav"/><Relationship Id="rId7" Type="http://schemas.openxmlformats.org/officeDocument/2006/relationships/image" Target="../media/image13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7.xml"/><Relationship Id="rId6" Type="http://schemas.openxmlformats.org/officeDocument/2006/relationships/audio" Target="../media/audio5.wav"/><Relationship Id="rId11" Type="http://schemas.openxmlformats.org/officeDocument/2006/relationships/image" Target="../media/image12.png"/><Relationship Id="rId5" Type="http://schemas.openxmlformats.org/officeDocument/2006/relationships/audio" Target="../media/audio4.wav"/><Relationship Id="rId10" Type="http://schemas.openxmlformats.org/officeDocument/2006/relationships/image" Target="../media/image16.png"/><Relationship Id="rId4" Type="http://schemas.openxmlformats.org/officeDocument/2006/relationships/audio" Target="../media/audio1.wav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video" Target="../media/media2.mkv"/><Relationship Id="rId7" Type="http://schemas.openxmlformats.org/officeDocument/2006/relationships/image" Target="../media/image23.png"/><Relationship Id="rId2" Type="http://schemas.microsoft.com/office/2007/relationships/media" Target="../media/media2.mkv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04332" y="0"/>
            <a:ext cx="604088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ỦY BAN NHÂN DÂN QUẬN HÀ ĐÔNG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 THCS KIẾN HƯNG</a:t>
            </a:r>
          </a:p>
        </p:txBody>
      </p:sp>
      <p:sp>
        <p:nvSpPr>
          <p:cNvPr id="5" name="Rectangle 4"/>
          <p:cNvSpPr/>
          <p:nvPr/>
        </p:nvSpPr>
        <p:spPr>
          <a:xfrm>
            <a:off x="134470" y="1469764"/>
            <a:ext cx="11776124" cy="186089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CHÀO MỪNG QUÝ THẦY CÔ VỀ DỰ GIỜ</a:t>
            </a:r>
          </a:p>
        </p:txBody>
      </p:sp>
      <p:pic>
        <p:nvPicPr>
          <p:cNvPr id="6" name="Picture 37" descr="h_1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799" y="5191125"/>
            <a:ext cx="3124201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656335" y="167246"/>
            <a:ext cx="1371600" cy="960438"/>
            <a:chOff x="2016" y="768"/>
            <a:chExt cx="1824" cy="1527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2016" y="960"/>
              <a:ext cx="1824" cy="1039"/>
              <a:chOff x="2064" y="3168"/>
              <a:chExt cx="1824" cy="1039"/>
            </a:xfrm>
          </p:grpSpPr>
          <p:sp>
            <p:nvSpPr>
              <p:cNvPr id="12" name="Freeform 4"/>
              <p:cNvSpPr>
                <a:spLocks/>
              </p:cNvSpPr>
              <p:nvPr/>
            </p:nvSpPr>
            <p:spPr bwMode="auto">
              <a:xfrm>
                <a:off x="2064" y="3360"/>
                <a:ext cx="1824" cy="761"/>
              </a:xfrm>
              <a:custGeom>
                <a:avLst/>
                <a:gdLst>
                  <a:gd name="T0" fmla="*/ 3507 w 3648"/>
                  <a:gd name="T1" fmla="*/ 429 h 1521"/>
                  <a:gd name="T2" fmla="*/ 3280 w 3648"/>
                  <a:gd name="T3" fmla="*/ 509 h 1521"/>
                  <a:gd name="T4" fmla="*/ 3047 w 3648"/>
                  <a:gd name="T5" fmla="*/ 588 h 1521"/>
                  <a:gd name="T6" fmla="*/ 2812 w 3648"/>
                  <a:gd name="T7" fmla="*/ 660 h 1521"/>
                  <a:gd name="T8" fmla="*/ 2584 w 3648"/>
                  <a:gd name="T9" fmla="*/ 727 h 1521"/>
                  <a:gd name="T10" fmla="*/ 2368 w 3648"/>
                  <a:gd name="T11" fmla="*/ 781 h 1521"/>
                  <a:gd name="T12" fmla="*/ 2172 w 3648"/>
                  <a:gd name="T13" fmla="*/ 827 h 1521"/>
                  <a:gd name="T14" fmla="*/ 2002 w 3648"/>
                  <a:gd name="T15" fmla="*/ 849 h 1521"/>
                  <a:gd name="T16" fmla="*/ 1868 w 3648"/>
                  <a:gd name="T17" fmla="*/ 858 h 1521"/>
                  <a:gd name="T18" fmla="*/ 1772 w 3648"/>
                  <a:gd name="T19" fmla="*/ 844 h 1521"/>
                  <a:gd name="T20" fmla="*/ 1728 w 3648"/>
                  <a:gd name="T21" fmla="*/ 809 h 1521"/>
                  <a:gd name="T22" fmla="*/ 1707 w 3648"/>
                  <a:gd name="T23" fmla="*/ 675 h 1521"/>
                  <a:gd name="T24" fmla="*/ 1733 w 3648"/>
                  <a:gd name="T25" fmla="*/ 544 h 1521"/>
                  <a:gd name="T26" fmla="*/ 1696 w 3648"/>
                  <a:gd name="T27" fmla="*/ 411 h 1521"/>
                  <a:gd name="T28" fmla="*/ 1608 w 3648"/>
                  <a:gd name="T29" fmla="*/ 290 h 1521"/>
                  <a:gd name="T30" fmla="*/ 1521 w 3648"/>
                  <a:gd name="T31" fmla="*/ 161 h 1521"/>
                  <a:gd name="T32" fmla="*/ 1421 w 3648"/>
                  <a:gd name="T33" fmla="*/ 52 h 1521"/>
                  <a:gd name="T34" fmla="*/ 1288 w 3648"/>
                  <a:gd name="T35" fmla="*/ 0 h 1521"/>
                  <a:gd name="T36" fmla="*/ 1108 w 3648"/>
                  <a:gd name="T37" fmla="*/ 33 h 1521"/>
                  <a:gd name="T38" fmla="*/ 906 w 3648"/>
                  <a:gd name="T39" fmla="*/ 102 h 1521"/>
                  <a:gd name="T40" fmla="*/ 766 w 3648"/>
                  <a:gd name="T41" fmla="*/ 161 h 1521"/>
                  <a:gd name="T42" fmla="*/ 655 w 3648"/>
                  <a:gd name="T43" fmla="*/ 218 h 1521"/>
                  <a:gd name="T44" fmla="*/ 531 w 3648"/>
                  <a:gd name="T45" fmla="*/ 274 h 1521"/>
                  <a:gd name="T46" fmla="*/ 355 w 3648"/>
                  <a:gd name="T47" fmla="*/ 342 h 1521"/>
                  <a:gd name="T48" fmla="*/ 89 w 3648"/>
                  <a:gd name="T49" fmla="*/ 1058 h 1521"/>
                  <a:gd name="T50" fmla="*/ 322 w 3648"/>
                  <a:gd name="T51" fmla="*/ 971 h 1521"/>
                  <a:gd name="T52" fmla="*/ 514 w 3648"/>
                  <a:gd name="T53" fmla="*/ 895 h 1521"/>
                  <a:gd name="T54" fmla="*/ 692 w 3648"/>
                  <a:gd name="T55" fmla="*/ 838 h 1521"/>
                  <a:gd name="T56" fmla="*/ 862 w 3648"/>
                  <a:gd name="T57" fmla="*/ 781 h 1521"/>
                  <a:gd name="T58" fmla="*/ 1053 w 3648"/>
                  <a:gd name="T59" fmla="*/ 734 h 1521"/>
                  <a:gd name="T60" fmla="*/ 1017 w 3648"/>
                  <a:gd name="T61" fmla="*/ 1042 h 1521"/>
                  <a:gd name="T62" fmla="*/ 1008 w 3648"/>
                  <a:gd name="T63" fmla="*/ 1230 h 1521"/>
                  <a:gd name="T64" fmla="*/ 1071 w 3648"/>
                  <a:gd name="T65" fmla="*/ 1349 h 1521"/>
                  <a:gd name="T66" fmla="*/ 1171 w 3648"/>
                  <a:gd name="T67" fmla="*/ 1443 h 1521"/>
                  <a:gd name="T68" fmla="*/ 1304 w 3648"/>
                  <a:gd name="T69" fmla="*/ 1502 h 1521"/>
                  <a:gd name="T70" fmla="*/ 1448 w 3648"/>
                  <a:gd name="T71" fmla="*/ 1521 h 1521"/>
                  <a:gd name="T72" fmla="*/ 1584 w 3648"/>
                  <a:gd name="T73" fmla="*/ 1502 h 1521"/>
                  <a:gd name="T74" fmla="*/ 1709 w 3648"/>
                  <a:gd name="T75" fmla="*/ 1484 h 1521"/>
                  <a:gd name="T76" fmla="*/ 1848 w 3648"/>
                  <a:gd name="T77" fmla="*/ 1469 h 1521"/>
                  <a:gd name="T78" fmla="*/ 2003 w 3648"/>
                  <a:gd name="T79" fmla="*/ 1445 h 1521"/>
                  <a:gd name="T80" fmla="*/ 2172 w 3648"/>
                  <a:gd name="T81" fmla="*/ 1419 h 1521"/>
                  <a:gd name="T82" fmla="*/ 2353 w 3648"/>
                  <a:gd name="T83" fmla="*/ 1388 h 1521"/>
                  <a:gd name="T84" fmla="*/ 2536 w 3648"/>
                  <a:gd name="T85" fmla="*/ 1351 h 1521"/>
                  <a:gd name="T86" fmla="*/ 2725 w 3648"/>
                  <a:gd name="T87" fmla="*/ 1310 h 1521"/>
                  <a:gd name="T88" fmla="*/ 2919 w 3648"/>
                  <a:gd name="T89" fmla="*/ 1258 h 1521"/>
                  <a:gd name="T90" fmla="*/ 3112 w 3648"/>
                  <a:gd name="T91" fmla="*/ 1199 h 1521"/>
                  <a:gd name="T92" fmla="*/ 3304 w 3648"/>
                  <a:gd name="T93" fmla="*/ 1134 h 1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648" h="1521">
                    <a:moveTo>
                      <a:pt x="3648" y="376"/>
                    </a:moveTo>
                    <a:lnTo>
                      <a:pt x="3580" y="400"/>
                    </a:lnTo>
                    <a:lnTo>
                      <a:pt x="3507" y="429"/>
                    </a:lnTo>
                    <a:lnTo>
                      <a:pt x="3433" y="455"/>
                    </a:lnTo>
                    <a:lnTo>
                      <a:pt x="3358" y="483"/>
                    </a:lnTo>
                    <a:lnTo>
                      <a:pt x="3280" y="509"/>
                    </a:lnTo>
                    <a:lnTo>
                      <a:pt x="3204" y="535"/>
                    </a:lnTo>
                    <a:lnTo>
                      <a:pt x="3126" y="564"/>
                    </a:lnTo>
                    <a:lnTo>
                      <a:pt x="3047" y="588"/>
                    </a:lnTo>
                    <a:lnTo>
                      <a:pt x="2969" y="612"/>
                    </a:lnTo>
                    <a:lnTo>
                      <a:pt x="2891" y="638"/>
                    </a:lnTo>
                    <a:lnTo>
                      <a:pt x="2812" y="660"/>
                    </a:lnTo>
                    <a:lnTo>
                      <a:pt x="2734" y="685"/>
                    </a:lnTo>
                    <a:lnTo>
                      <a:pt x="2660" y="709"/>
                    </a:lnTo>
                    <a:lnTo>
                      <a:pt x="2584" y="727"/>
                    </a:lnTo>
                    <a:lnTo>
                      <a:pt x="2512" y="747"/>
                    </a:lnTo>
                    <a:lnTo>
                      <a:pt x="2438" y="764"/>
                    </a:lnTo>
                    <a:lnTo>
                      <a:pt x="2368" y="781"/>
                    </a:lnTo>
                    <a:lnTo>
                      <a:pt x="2301" y="797"/>
                    </a:lnTo>
                    <a:lnTo>
                      <a:pt x="2235" y="814"/>
                    </a:lnTo>
                    <a:lnTo>
                      <a:pt x="2172" y="827"/>
                    </a:lnTo>
                    <a:lnTo>
                      <a:pt x="2111" y="838"/>
                    </a:lnTo>
                    <a:lnTo>
                      <a:pt x="2055" y="844"/>
                    </a:lnTo>
                    <a:lnTo>
                      <a:pt x="2002" y="849"/>
                    </a:lnTo>
                    <a:lnTo>
                      <a:pt x="1955" y="857"/>
                    </a:lnTo>
                    <a:lnTo>
                      <a:pt x="1911" y="858"/>
                    </a:lnTo>
                    <a:lnTo>
                      <a:pt x="1868" y="858"/>
                    </a:lnTo>
                    <a:lnTo>
                      <a:pt x="1831" y="857"/>
                    </a:lnTo>
                    <a:lnTo>
                      <a:pt x="1800" y="849"/>
                    </a:lnTo>
                    <a:lnTo>
                      <a:pt x="1772" y="844"/>
                    </a:lnTo>
                    <a:lnTo>
                      <a:pt x="1754" y="838"/>
                    </a:lnTo>
                    <a:lnTo>
                      <a:pt x="1735" y="821"/>
                    </a:lnTo>
                    <a:lnTo>
                      <a:pt x="1728" y="809"/>
                    </a:lnTo>
                    <a:lnTo>
                      <a:pt x="1709" y="760"/>
                    </a:lnTo>
                    <a:lnTo>
                      <a:pt x="1700" y="720"/>
                    </a:lnTo>
                    <a:lnTo>
                      <a:pt x="1707" y="675"/>
                    </a:lnTo>
                    <a:lnTo>
                      <a:pt x="1715" y="633"/>
                    </a:lnTo>
                    <a:lnTo>
                      <a:pt x="1726" y="590"/>
                    </a:lnTo>
                    <a:lnTo>
                      <a:pt x="1733" y="544"/>
                    </a:lnTo>
                    <a:lnTo>
                      <a:pt x="1735" y="496"/>
                    </a:lnTo>
                    <a:lnTo>
                      <a:pt x="1728" y="448"/>
                    </a:lnTo>
                    <a:lnTo>
                      <a:pt x="1696" y="411"/>
                    </a:lnTo>
                    <a:lnTo>
                      <a:pt x="1667" y="376"/>
                    </a:lnTo>
                    <a:lnTo>
                      <a:pt x="1635" y="337"/>
                    </a:lnTo>
                    <a:lnTo>
                      <a:pt x="1608" y="290"/>
                    </a:lnTo>
                    <a:lnTo>
                      <a:pt x="1580" y="246"/>
                    </a:lnTo>
                    <a:lnTo>
                      <a:pt x="1552" y="203"/>
                    </a:lnTo>
                    <a:lnTo>
                      <a:pt x="1521" y="161"/>
                    </a:lnTo>
                    <a:lnTo>
                      <a:pt x="1489" y="120"/>
                    </a:lnTo>
                    <a:lnTo>
                      <a:pt x="1456" y="85"/>
                    </a:lnTo>
                    <a:lnTo>
                      <a:pt x="1421" y="52"/>
                    </a:lnTo>
                    <a:lnTo>
                      <a:pt x="1378" y="26"/>
                    </a:lnTo>
                    <a:lnTo>
                      <a:pt x="1337" y="9"/>
                    </a:lnTo>
                    <a:lnTo>
                      <a:pt x="1288" y="0"/>
                    </a:lnTo>
                    <a:lnTo>
                      <a:pt x="1234" y="0"/>
                    </a:lnTo>
                    <a:lnTo>
                      <a:pt x="1175" y="11"/>
                    </a:lnTo>
                    <a:lnTo>
                      <a:pt x="1108" y="33"/>
                    </a:lnTo>
                    <a:lnTo>
                      <a:pt x="1032" y="57"/>
                    </a:lnTo>
                    <a:lnTo>
                      <a:pt x="966" y="81"/>
                    </a:lnTo>
                    <a:lnTo>
                      <a:pt x="906" y="102"/>
                    </a:lnTo>
                    <a:lnTo>
                      <a:pt x="853" y="120"/>
                    </a:lnTo>
                    <a:lnTo>
                      <a:pt x="808" y="141"/>
                    </a:lnTo>
                    <a:lnTo>
                      <a:pt x="766" y="161"/>
                    </a:lnTo>
                    <a:lnTo>
                      <a:pt x="727" y="179"/>
                    </a:lnTo>
                    <a:lnTo>
                      <a:pt x="692" y="198"/>
                    </a:lnTo>
                    <a:lnTo>
                      <a:pt x="655" y="218"/>
                    </a:lnTo>
                    <a:lnTo>
                      <a:pt x="616" y="235"/>
                    </a:lnTo>
                    <a:lnTo>
                      <a:pt x="575" y="255"/>
                    </a:lnTo>
                    <a:lnTo>
                      <a:pt x="531" y="274"/>
                    </a:lnTo>
                    <a:lnTo>
                      <a:pt x="479" y="294"/>
                    </a:lnTo>
                    <a:lnTo>
                      <a:pt x="424" y="318"/>
                    </a:lnTo>
                    <a:lnTo>
                      <a:pt x="355" y="342"/>
                    </a:lnTo>
                    <a:lnTo>
                      <a:pt x="279" y="364"/>
                    </a:lnTo>
                    <a:lnTo>
                      <a:pt x="0" y="1088"/>
                    </a:lnTo>
                    <a:lnTo>
                      <a:pt x="89" y="1058"/>
                    </a:lnTo>
                    <a:lnTo>
                      <a:pt x="170" y="1025"/>
                    </a:lnTo>
                    <a:lnTo>
                      <a:pt x="250" y="995"/>
                    </a:lnTo>
                    <a:lnTo>
                      <a:pt x="322" y="971"/>
                    </a:lnTo>
                    <a:lnTo>
                      <a:pt x="390" y="945"/>
                    </a:lnTo>
                    <a:lnTo>
                      <a:pt x="453" y="918"/>
                    </a:lnTo>
                    <a:lnTo>
                      <a:pt x="514" y="895"/>
                    </a:lnTo>
                    <a:lnTo>
                      <a:pt x="575" y="875"/>
                    </a:lnTo>
                    <a:lnTo>
                      <a:pt x="633" y="857"/>
                    </a:lnTo>
                    <a:lnTo>
                      <a:pt x="692" y="838"/>
                    </a:lnTo>
                    <a:lnTo>
                      <a:pt x="747" y="816"/>
                    </a:lnTo>
                    <a:lnTo>
                      <a:pt x="805" y="797"/>
                    </a:lnTo>
                    <a:lnTo>
                      <a:pt x="862" y="781"/>
                    </a:lnTo>
                    <a:lnTo>
                      <a:pt x="923" y="766"/>
                    </a:lnTo>
                    <a:lnTo>
                      <a:pt x="984" y="749"/>
                    </a:lnTo>
                    <a:lnTo>
                      <a:pt x="1053" y="734"/>
                    </a:lnTo>
                    <a:lnTo>
                      <a:pt x="1054" y="833"/>
                    </a:lnTo>
                    <a:lnTo>
                      <a:pt x="1041" y="938"/>
                    </a:lnTo>
                    <a:lnTo>
                      <a:pt x="1017" y="1042"/>
                    </a:lnTo>
                    <a:lnTo>
                      <a:pt x="1003" y="1147"/>
                    </a:lnTo>
                    <a:lnTo>
                      <a:pt x="1004" y="1192"/>
                    </a:lnTo>
                    <a:lnTo>
                      <a:pt x="1008" y="1230"/>
                    </a:lnTo>
                    <a:lnTo>
                      <a:pt x="1027" y="1273"/>
                    </a:lnTo>
                    <a:lnTo>
                      <a:pt x="1047" y="1312"/>
                    </a:lnTo>
                    <a:lnTo>
                      <a:pt x="1071" y="1349"/>
                    </a:lnTo>
                    <a:lnTo>
                      <a:pt x="1099" y="1382"/>
                    </a:lnTo>
                    <a:lnTo>
                      <a:pt x="1134" y="1414"/>
                    </a:lnTo>
                    <a:lnTo>
                      <a:pt x="1171" y="1443"/>
                    </a:lnTo>
                    <a:lnTo>
                      <a:pt x="1214" y="1467"/>
                    </a:lnTo>
                    <a:lnTo>
                      <a:pt x="1256" y="1488"/>
                    </a:lnTo>
                    <a:lnTo>
                      <a:pt x="1304" y="1502"/>
                    </a:lnTo>
                    <a:lnTo>
                      <a:pt x="1352" y="1515"/>
                    </a:lnTo>
                    <a:lnTo>
                      <a:pt x="1399" y="1521"/>
                    </a:lnTo>
                    <a:lnTo>
                      <a:pt x="1448" y="1521"/>
                    </a:lnTo>
                    <a:lnTo>
                      <a:pt x="1497" y="1519"/>
                    </a:lnTo>
                    <a:lnTo>
                      <a:pt x="1547" y="1508"/>
                    </a:lnTo>
                    <a:lnTo>
                      <a:pt x="1584" y="1502"/>
                    </a:lnTo>
                    <a:lnTo>
                      <a:pt x="1622" y="1497"/>
                    </a:lnTo>
                    <a:lnTo>
                      <a:pt x="1665" y="1491"/>
                    </a:lnTo>
                    <a:lnTo>
                      <a:pt x="1709" y="1484"/>
                    </a:lnTo>
                    <a:lnTo>
                      <a:pt x="1754" y="1480"/>
                    </a:lnTo>
                    <a:lnTo>
                      <a:pt x="1800" y="1473"/>
                    </a:lnTo>
                    <a:lnTo>
                      <a:pt x="1848" y="1469"/>
                    </a:lnTo>
                    <a:lnTo>
                      <a:pt x="1898" y="1462"/>
                    </a:lnTo>
                    <a:lnTo>
                      <a:pt x="1952" y="1454"/>
                    </a:lnTo>
                    <a:lnTo>
                      <a:pt x="2003" y="1445"/>
                    </a:lnTo>
                    <a:lnTo>
                      <a:pt x="2061" y="1438"/>
                    </a:lnTo>
                    <a:lnTo>
                      <a:pt x="2116" y="1428"/>
                    </a:lnTo>
                    <a:lnTo>
                      <a:pt x="2172" y="1419"/>
                    </a:lnTo>
                    <a:lnTo>
                      <a:pt x="2231" y="1410"/>
                    </a:lnTo>
                    <a:lnTo>
                      <a:pt x="2290" y="1399"/>
                    </a:lnTo>
                    <a:lnTo>
                      <a:pt x="2353" y="1388"/>
                    </a:lnTo>
                    <a:lnTo>
                      <a:pt x="2412" y="1377"/>
                    </a:lnTo>
                    <a:lnTo>
                      <a:pt x="2475" y="1364"/>
                    </a:lnTo>
                    <a:lnTo>
                      <a:pt x="2536" y="1351"/>
                    </a:lnTo>
                    <a:lnTo>
                      <a:pt x="2601" y="1340"/>
                    </a:lnTo>
                    <a:lnTo>
                      <a:pt x="2664" y="1327"/>
                    </a:lnTo>
                    <a:lnTo>
                      <a:pt x="2725" y="1310"/>
                    </a:lnTo>
                    <a:lnTo>
                      <a:pt x="2790" y="1293"/>
                    </a:lnTo>
                    <a:lnTo>
                      <a:pt x="2854" y="1275"/>
                    </a:lnTo>
                    <a:lnTo>
                      <a:pt x="2919" y="1258"/>
                    </a:lnTo>
                    <a:lnTo>
                      <a:pt x="2984" y="1240"/>
                    </a:lnTo>
                    <a:lnTo>
                      <a:pt x="3047" y="1219"/>
                    </a:lnTo>
                    <a:lnTo>
                      <a:pt x="3112" y="1199"/>
                    </a:lnTo>
                    <a:lnTo>
                      <a:pt x="3176" y="1182"/>
                    </a:lnTo>
                    <a:lnTo>
                      <a:pt x="3239" y="1155"/>
                    </a:lnTo>
                    <a:lnTo>
                      <a:pt x="3304" y="1134"/>
                    </a:lnTo>
                    <a:lnTo>
                      <a:pt x="3367" y="1108"/>
                    </a:lnTo>
                    <a:lnTo>
                      <a:pt x="3648" y="376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 5"/>
              <p:cNvSpPr>
                <a:spLocks/>
              </p:cNvSpPr>
              <p:nvPr/>
            </p:nvSpPr>
            <p:spPr bwMode="auto">
              <a:xfrm>
                <a:off x="2413" y="3168"/>
                <a:ext cx="627" cy="709"/>
              </a:xfrm>
              <a:custGeom>
                <a:avLst/>
                <a:gdLst>
                  <a:gd name="T0" fmla="*/ 1255 w 1255"/>
                  <a:gd name="T1" fmla="*/ 0 h 1417"/>
                  <a:gd name="T2" fmla="*/ 1129 w 1255"/>
                  <a:gd name="T3" fmla="*/ 30 h 1417"/>
                  <a:gd name="T4" fmla="*/ 1010 w 1255"/>
                  <a:gd name="T5" fmla="*/ 72 h 1417"/>
                  <a:gd name="T6" fmla="*/ 888 w 1255"/>
                  <a:gd name="T7" fmla="*/ 131 h 1417"/>
                  <a:gd name="T8" fmla="*/ 774 w 1255"/>
                  <a:gd name="T9" fmla="*/ 196 h 1417"/>
                  <a:gd name="T10" fmla="*/ 665 w 1255"/>
                  <a:gd name="T11" fmla="*/ 272 h 1417"/>
                  <a:gd name="T12" fmla="*/ 561 w 1255"/>
                  <a:gd name="T13" fmla="*/ 363 h 1417"/>
                  <a:gd name="T14" fmla="*/ 463 w 1255"/>
                  <a:gd name="T15" fmla="*/ 455 h 1417"/>
                  <a:gd name="T16" fmla="*/ 374 w 1255"/>
                  <a:gd name="T17" fmla="*/ 553 h 1417"/>
                  <a:gd name="T18" fmla="*/ 291 w 1255"/>
                  <a:gd name="T19" fmla="*/ 657 h 1417"/>
                  <a:gd name="T20" fmla="*/ 219 w 1255"/>
                  <a:gd name="T21" fmla="*/ 766 h 1417"/>
                  <a:gd name="T22" fmla="*/ 152 w 1255"/>
                  <a:gd name="T23" fmla="*/ 877 h 1417"/>
                  <a:gd name="T24" fmla="*/ 100 w 1255"/>
                  <a:gd name="T25" fmla="*/ 990 h 1417"/>
                  <a:gd name="T26" fmla="*/ 56 w 1255"/>
                  <a:gd name="T27" fmla="*/ 1099 h 1417"/>
                  <a:gd name="T28" fmla="*/ 24 w 1255"/>
                  <a:gd name="T29" fmla="*/ 1212 h 1417"/>
                  <a:gd name="T30" fmla="*/ 6 w 1255"/>
                  <a:gd name="T31" fmla="*/ 1316 h 1417"/>
                  <a:gd name="T32" fmla="*/ 0 w 1255"/>
                  <a:gd name="T33" fmla="*/ 1417 h 1417"/>
                  <a:gd name="T34" fmla="*/ 12 w 1255"/>
                  <a:gd name="T35" fmla="*/ 1386 h 1417"/>
                  <a:gd name="T36" fmla="*/ 19 w 1255"/>
                  <a:gd name="T37" fmla="*/ 1353 h 1417"/>
                  <a:gd name="T38" fmla="*/ 24 w 1255"/>
                  <a:gd name="T39" fmla="*/ 1329 h 1417"/>
                  <a:gd name="T40" fmla="*/ 37 w 1255"/>
                  <a:gd name="T41" fmla="*/ 1310 h 1417"/>
                  <a:gd name="T42" fmla="*/ 30 w 1255"/>
                  <a:gd name="T43" fmla="*/ 1282 h 1417"/>
                  <a:gd name="T44" fmla="*/ 30 w 1255"/>
                  <a:gd name="T45" fmla="*/ 1243 h 1417"/>
                  <a:gd name="T46" fmla="*/ 41 w 1255"/>
                  <a:gd name="T47" fmla="*/ 1199 h 1417"/>
                  <a:gd name="T48" fmla="*/ 67 w 1255"/>
                  <a:gd name="T49" fmla="*/ 1149 h 1417"/>
                  <a:gd name="T50" fmla="*/ 111 w 1255"/>
                  <a:gd name="T51" fmla="*/ 1110 h 1417"/>
                  <a:gd name="T52" fmla="*/ 178 w 1255"/>
                  <a:gd name="T53" fmla="*/ 1079 h 1417"/>
                  <a:gd name="T54" fmla="*/ 269 w 1255"/>
                  <a:gd name="T55" fmla="*/ 1062 h 1417"/>
                  <a:gd name="T56" fmla="*/ 385 w 1255"/>
                  <a:gd name="T57" fmla="*/ 1071 h 1417"/>
                  <a:gd name="T58" fmla="*/ 415 w 1255"/>
                  <a:gd name="T59" fmla="*/ 1029 h 1417"/>
                  <a:gd name="T60" fmla="*/ 463 w 1255"/>
                  <a:gd name="T61" fmla="*/ 962 h 1417"/>
                  <a:gd name="T62" fmla="*/ 526 w 1255"/>
                  <a:gd name="T63" fmla="*/ 881 h 1417"/>
                  <a:gd name="T64" fmla="*/ 596 w 1255"/>
                  <a:gd name="T65" fmla="*/ 796 h 1417"/>
                  <a:gd name="T66" fmla="*/ 666 w 1255"/>
                  <a:gd name="T67" fmla="*/ 722 h 1417"/>
                  <a:gd name="T68" fmla="*/ 737 w 1255"/>
                  <a:gd name="T69" fmla="*/ 659 h 1417"/>
                  <a:gd name="T70" fmla="*/ 790 w 1255"/>
                  <a:gd name="T71" fmla="*/ 629 h 1417"/>
                  <a:gd name="T72" fmla="*/ 827 w 1255"/>
                  <a:gd name="T73" fmla="*/ 631 h 1417"/>
                  <a:gd name="T74" fmla="*/ 811 w 1255"/>
                  <a:gd name="T75" fmla="*/ 614 h 1417"/>
                  <a:gd name="T76" fmla="*/ 788 w 1255"/>
                  <a:gd name="T77" fmla="*/ 603 h 1417"/>
                  <a:gd name="T78" fmla="*/ 763 w 1255"/>
                  <a:gd name="T79" fmla="*/ 598 h 1417"/>
                  <a:gd name="T80" fmla="*/ 737 w 1255"/>
                  <a:gd name="T81" fmla="*/ 598 h 1417"/>
                  <a:gd name="T82" fmla="*/ 705 w 1255"/>
                  <a:gd name="T83" fmla="*/ 600 h 1417"/>
                  <a:gd name="T84" fmla="*/ 670 w 1255"/>
                  <a:gd name="T85" fmla="*/ 609 h 1417"/>
                  <a:gd name="T86" fmla="*/ 637 w 1255"/>
                  <a:gd name="T87" fmla="*/ 624 h 1417"/>
                  <a:gd name="T88" fmla="*/ 603 w 1255"/>
                  <a:gd name="T89" fmla="*/ 640 h 1417"/>
                  <a:gd name="T90" fmla="*/ 624 w 1255"/>
                  <a:gd name="T91" fmla="*/ 620 h 1417"/>
                  <a:gd name="T92" fmla="*/ 646 w 1255"/>
                  <a:gd name="T93" fmla="*/ 600 h 1417"/>
                  <a:gd name="T94" fmla="*/ 676 w 1255"/>
                  <a:gd name="T95" fmla="*/ 583 h 1417"/>
                  <a:gd name="T96" fmla="*/ 707 w 1255"/>
                  <a:gd name="T97" fmla="*/ 564 h 1417"/>
                  <a:gd name="T98" fmla="*/ 742 w 1255"/>
                  <a:gd name="T99" fmla="*/ 550 h 1417"/>
                  <a:gd name="T100" fmla="*/ 777 w 1255"/>
                  <a:gd name="T101" fmla="*/ 542 h 1417"/>
                  <a:gd name="T102" fmla="*/ 813 w 1255"/>
                  <a:gd name="T103" fmla="*/ 540 h 1417"/>
                  <a:gd name="T104" fmla="*/ 850 w 1255"/>
                  <a:gd name="T105" fmla="*/ 542 h 1417"/>
                  <a:gd name="T106" fmla="*/ 848 w 1255"/>
                  <a:gd name="T107" fmla="*/ 511 h 1417"/>
                  <a:gd name="T108" fmla="*/ 853 w 1255"/>
                  <a:gd name="T109" fmla="*/ 472 h 1417"/>
                  <a:gd name="T110" fmla="*/ 870 w 1255"/>
                  <a:gd name="T111" fmla="*/ 418 h 1417"/>
                  <a:gd name="T112" fmla="*/ 898 w 1255"/>
                  <a:gd name="T113" fmla="*/ 361 h 1417"/>
                  <a:gd name="T114" fmla="*/ 948 w 1255"/>
                  <a:gd name="T115" fmla="*/ 291 h 1417"/>
                  <a:gd name="T116" fmla="*/ 1022 w 1255"/>
                  <a:gd name="T117" fmla="*/ 209 h 1417"/>
                  <a:gd name="T118" fmla="*/ 1120 w 1255"/>
                  <a:gd name="T119" fmla="*/ 111 h 1417"/>
                  <a:gd name="T120" fmla="*/ 1255 w 1255"/>
                  <a:gd name="T121" fmla="*/ 0 h 1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5" h="1417">
                    <a:moveTo>
                      <a:pt x="1255" y="0"/>
                    </a:moveTo>
                    <a:lnTo>
                      <a:pt x="1129" y="30"/>
                    </a:lnTo>
                    <a:lnTo>
                      <a:pt x="1010" y="72"/>
                    </a:lnTo>
                    <a:lnTo>
                      <a:pt x="888" y="131"/>
                    </a:lnTo>
                    <a:lnTo>
                      <a:pt x="774" y="196"/>
                    </a:lnTo>
                    <a:lnTo>
                      <a:pt x="665" y="272"/>
                    </a:lnTo>
                    <a:lnTo>
                      <a:pt x="561" y="363"/>
                    </a:lnTo>
                    <a:lnTo>
                      <a:pt x="463" y="455"/>
                    </a:lnTo>
                    <a:lnTo>
                      <a:pt x="374" y="553"/>
                    </a:lnTo>
                    <a:lnTo>
                      <a:pt x="291" y="657"/>
                    </a:lnTo>
                    <a:lnTo>
                      <a:pt x="219" y="766"/>
                    </a:lnTo>
                    <a:lnTo>
                      <a:pt x="152" y="877"/>
                    </a:lnTo>
                    <a:lnTo>
                      <a:pt x="100" y="990"/>
                    </a:lnTo>
                    <a:lnTo>
                      <a:pt x="56" y="1099"/>
                    </a:lnTo>
                    <a:lnTo>
                      <a:pt x="24" y="1212"/>
                    </a:lnTo>
                    <a:lnTo>
                      <a:pt x="6" y="1316"/>
                    </a:lnTo>
                    <a:lnTo>
                      <a:pt x="0" y="1417"/>
                    </a:lnTo>
                    <a:lnTo>
                      <a:pt x="12" y="1386"/>
                    </a:lnTo>
                    <a:lnTo>
                      <a:pt x="19" y="1353"/>
                    </a:lnTo>
                    <a:lnTo>
                      <a:pt x="24" y="1329"/>
                    </a:lnTo>
                    <a:lnTo>
                      <a:pt x="37" y="1310"/>
                    </a:lnTo>
                    <a:lnTo>
                      <a:pt x="30" y="1282"/>
                    </a:lnTo>
                    <a:lnTo>
                      <a:pt x="30" y="1243"/>
                    </a:lnTo>
                    <a:lnTo>
                      <a:pt x="41" y="1199"/>
                    </a:lnTo>
                    <a:lnTo>
                      <a:pt x="67" y="1149"/>
                    </a:lnTo>
                    <a:lnTo>
                      <a:pt x="111" y="1110"/>
                    </a:lnTo>
                    <a:lnTo>
                      <a:pt x="178" y="1079"/>
                    </a:lnTo>
                    <a:lnTo>
                      <a:pt x="269" y="1062"/>
                    </a:lnTo>
                    <a:lnTo>
                      <a:pt x="385" y="1071"/>
                    </a:lnTo>
                    <a:lnTo>
                      <a:pt x="415" y="1029"/>
                    </a:lnTo>
                    <a:lnTo>
                      <a:pt x="463" y="962"/>
                    </a:lnTo>
                    <a:lnTo>
                      <a:pt x="526" y="881"/>
                    </a:lnTo>
                    <a:lnTo>
                      <a:pt x="596" y="796"/>
                    </a:lnTo>
                    <a:lnTo>
                      <a:pt x="666" y="722"/>
                    </a:lnTo>
                    <a:lnTo>
                      <a:pt x="737" y="659"/>
                    </a:lnTo>
                    <a:lnTo>
                      <a:pt x="790" y="629"/>
                    </a:lnTo>
                    <a:lnTo>
                      <a:pt x="827" y="631"/>
                    </a:lnTo>
                    <a:lnTo>
                      <a:pt x="811" y="614"/>
                    </a:lnTo>
                    <a:lnTo>
                      <a:pt x="788" y="603"/>
                    </a:lnTo>
                    <a:lnTo>
                      <a:pt x="763" y="598"/>
                    </a:lnTo>
                    <a:lnTo>
                      <a:pt x="737" y="598"/>
                    </a:lnTo>
                    <a:lnTo>
                      <a:pt x="705" y="600"/>
                    </a:lnTo>
                    <a:lnTo>
                      <a:pt x="670" y="609"/>
                    </a:lnTo>
                    <a:lnTo>
                      <a:pt x="637" y="624"/>
                    </a:lnTo>
                    <a:lnTo>
                      <a:pt x="603" y="640"/>
                    </a:lnTo>
                    <a:lnTo>
                      <a:pt x="624" y="620"/>
                    </a:lnTo>
                    <a:lnTo>
                      <a:pt x="646" y="600"/>
                    </a:lnTo>
                    <a:lnTo>
                      <a:pt x="676" y="583"/>
                    </a:lnTo>
                    <a:lnTo>
                      <a:pt x="707" y="564"/>
                    </a:lnTo>
                    <a:lnTo>
                      <a:pt x="742" y="550"/>
                    </a:lnTo>
                    <a:lnTo>
                      <a:pt x="777" y="542"/>
                    </a:lnTo>
                    <a:lnTo>
                      <a:pt x="813" y="540"/>
                    </a:lnTo>
                    <a:lnTo>
                      <a:pt x="850" y="542"/>
                    </a:lnTo>
                    <a:lnTo>
                      <a:pt x="848" y="511"/>
                    </a:lnTo>
                    <a:lnTo>
                      <a:pt x="853" y="472"/>
                    </a:lnTo>
                    <a:lnTo>
                      <a:pt x="870" y="418"/>
                    </a:lnTo>
                    <a:lnTo>
                      <a:pt x="898" y="361"/>
                    </a:lnTo>
                    <a:lnTo>
                      <a:pt x="948" y="291"/>
                    </a:lnTo>
                    <a:lnTo>
                      <a:pt x="1022" y="209"/>
                    </a:lnTo>
                    <a:lnTo>
                      <a:pt x="1120" y="111"/>
                    </a:lnTo>
                    <a:lnTo>
                      <a:pt x="1255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 6"/>
              <p:cNvSpPr>
                <a:spLocks/>
              </p:cNvSpPr>
              <p:nvPr/>
            </p:nvSpPr>
            <p:spPr bwMode="auto">
              <a:xfrm>
                <a:off x="2413" y="3168"/>
                <a:ext cx="627" cy="709"/>
              </a:xfrm>
              <a:custGeom>
                <a:avLst/>
                <a:gdLst>
                  <a:gd name="T0" fmla="*/ 1255 w 1255"/>
                  <a:gd name="T1" fmla="*/ 0 h 1417"/>
                  <a:gd name="T2" fmla="*/ 1010 w 1255"/>
                  <a:gd name="T3" fmla="*/ 72 h 1417"/>
                  <a:gd name="T4" fmla="*/ 774 w 1255"/>
                  <a:gd name="T5" fmla="*/ 196 h 1417"/>
                  <a:gd name="T6" fmla="*/ 561 w 1255"/>
                  <a:gd name="T7" fmla="*/ 363 h 1417"/>
                  <a:gd name="T8" fmla="*/ 374 w 1255"/>
                  <a:gd name="T9" fmla="*/ 553 h 1417"/>
                  <a:gd name="T10" fmla="*/ 219 w 1255"/>
                  <a:gd name="T11" fmla="*/ 766 h 1417"/>
                  <a:gd name="T12" fmla="*/ 100 w 1255"/>
                  <a:gd name="T13" fmla="*/ 990 h 1417"/>
                  <a:gd name="T14" fmla="*/ 24 w 1255"/>
                  <a:gd name="T15" fmla="*/ 1212 h 1417"/>
                  <a:gd name="T16" fmla="*/ 0 w 1255"/>
                  <a:gd name="T17" fmla="*/ 1417 h 1417"/>
                  <a:gd name="T18" fmla="*/ 12 w 1255"/>
                  <a:gd name="T19" fmla="*/ 1386 h 1417"/>
                  <a:gd name="T20" fmla="*/ 24 w 1255"/>
                  <a:gd name="T21" fmla="*/ 1329 h 1417"/>
                  <a:gd name="T22" fmla="*/ 37 w 1255"/>
                  <a:gd name="T23" fmla="*/ 1310 h 1417"/>
                  <a:gd name="T24" fmla="*/ 30 w 1255"/>
                  <a:gd name="T25" fmla="*/ 1243 h 1417"/>
                  <a:gd name="T26" fmla="*/ 67 w 1255"/>
                  <a:gd name="T27" fmla="*/ 1149 h 1417"/>
                  <a:gd name="T28" fmla="*/ 178 w 1255"/>
                  <a:gd name="T29" fmla="*/ 1079 h 1417"/>
                  <a:gd name="T30" fmla="*/ 385 w 1255"/>
                  <a:gd name="T31" fmla="*/ 1071 h 1417"/>
                  <a:gd name="T32" fmla="*/ 415 w 1255"/>
                  <a:gd name="T33" fmla="*/ 1029 h 1417"/>
                  <a:gd name="T34" fmla="*/ 526 w 1255"/>
                  <a:gd name="T35" fmla="*/ 881 h 1417"/>
                  <a:gd name="T36" fmla="*/ 666 w 1255"/>
                  <a:gd name="T37" fmla="*/ 722 h 1417"/>
                  <a:gd name="T38" fmla="*/ 790 w 1255"/>
                  <a:gd name="T39" fmla="*/ 629 h 1417"/>
                  <a:gd name="T40" fmla="*/ 827 w 1255"/>
                  <a:gd name="T41" fmla="*/ 631 h 1417"/>
                  <a:gd name="T42" fmla="*/ 788 w 1255"/>
                  <a:gd name="T43" fmla="*/ 603 h 1417"/>
                  <a:gd name="T44" fmla="*/ 737 w 1255"/>
                  <a:gd name="T45" fmla="*/ 598 h 1417"/>
                  <a:gd name="T46" fmla="*/ 670 w 1255"/>
                  <a:gd name="T47" fmla="*/ 609 h 1417"/>
                  <a:gd name="T48" fmla="*/ 603 w 1255"/>
                  <a:gd name="T49" fmla="*/ 640 h 1417"/>
                  <a:gd name="T50" fmla="*/ 624 w 1255"/>
                  <a:gd name="T51" fmla="*/ 620 h 1417"/>
                  <a:gd name="T52" fmla="*/ 676 w 1255"/>
                  <a:gd name="T53" fmla="*/ 583 h 1417"/>
                  <a:gd name="T54" fmla="*/ 742 w 1255"/>
                  <a:gd name="T55" fmla="*/ 550 h 1417"/>
                  <a:gd name="T56" fmla="*/ 813 w 1255"/>
                  <a:gd name="T57" fmla="*/ 540 h 1417"/>
                  <a:gd name="T58" fmla="*/ 850 w 1255"/>
                  <a:gd name="T59" fmla="*/ 542 h 1417"/>
                  <a:gd name="T60" fmla="*/ 853 w 1255"/>
                  <a:gd name="T61" fmla="*/ 472 h 1417"/>
                  <a:gd name="T62" fmla="*/ 898 w 1255"/>
                  <a:gd name="T63" fmla="*/ 361 h 1417"/>
                  <a:gd name="T64" fmla="*/ 1022 w 1255"/>
                  <a:gd name="T65" fmla="*/ 209 h 1417"/>
                  <a:gd name="T66" fmla="*/ 1255 w 1255"/>
                  <a:gd name="T67" fmla="*/ 0 h 1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55" h="1417">
                    <a:moveTo>
                      <a:pt x="1255" y="0"/>
                    </a:moveTo>
                    <a:lnTo>
                      <a:pt x="1255" y="0"/>
                    </a:lnTo>
                    <a:lnTo>
                      <a:pt x="1129" y="30"/>
                    </a:lnTo>
                    <a:lnTo>
                      <a:pt x="1010" y="72"/>
                    </a:lnTo>
                    <a:lnTo>
                      <a:pt x="888" y="131"/>
                    </a:lnTo>
                    <a:lnTo>
                      <a:pt x="774" y="196"/>
                    </a:lnTo>
                    <a:lnTo>
                      <a:pt x="665" y="272"/>
                    </a:lnTo>
                    <a:lnTo>
                      <a:pt x="561" y="363"/>
                    </a:lnTo>
                    <a:lnTo>
                      <a:pt x="463" y="455"/>
                    </a:lnTo>
                    <a:lnTo>
                      <a:pt x="374" y="553"/>
                    </a:lnTo>
                    <a:lnTo>
                      <a:pt x="291" y="657"/>
                    </a:lnTo>
                    <a:lnTo>
                      <a:pt x="219" y="766"/>
                    </a:lnTo>
                    <a:lnTo>
                      <a:pt x="152" y="877"/>
                    </a:lnTo>
                    <a:lnTo>
                      <a:pt x="100" y="990"/>
                    </a:lnTo>
                    <a:lnTo>
                      <a:pt x="56" y="1099"/>
                    </a:lnTo>
                    <a:lnTo>
                      <a:pt x="24" y="1212"/>
                    </a:lnTo>
                    <a:lnTo>
                      <a:pt x="6" y="1316"/>
                    </a:lnTo>
                    <a:lnTo>
                      <a:pt x="0" y="1417"/>
                    </a:lnTo>
                    <a:lnTo>
                      <a:pt x="0" y="1417"/>
                    </a:lnTo>
                    <a:lnTo>
                      <a:pt x="12" y="1386"/>
                    </a:lnTo>
                    <a:lnTo>
                      <a:pt x="19" y="1353"/>
                    </a:lnTo>
                    <a:lnTo>
                      <a:pt x="24" y="1329"/>
                    </a:lnTo>
                    <a:lnTo>
                      <a:pt x="37" y="1310"/>
                    </a:lnTo>
                    <a:lnTo>
                      <a:pt x="37" y="1310"/>
                    </a:lnTo>
                    <a:lnTo>
                      <a:pt x="30" y="1282"/>
                    </a:lnTo>
                    <a:lnTo>
                      <a:pt x="30" y="1243"/>
                    </a:lnTo>
                    <a:lnTo>
                      <a:pt x="41" y="1199"/>
                    </a:lnTo>
                    <a:lnTo>
                      <a:pt x="67" y="1149"/>
                    </a:lnTo>
                    <a:lnTo>
                      <a:pt x="111" y="1110"/>
                    </a:lnTo>
                    <a:lnTo>
                      <a:pt x="178" y="1079"/>
                    </a:lnTo>
                    <a:lnTo>
                      <a:pt x="269" y="1062"/>
                    </a:lnTo>
                    <a:lnTo>
                      <a:pt x="385" y="1071"/>
                    </a:lnTo>
                    <a:lnTo>
                      <a:pt x="385" y="1071"/>
                    </a:lnTo>
                    <a:lnTo>
                      <a:pt x="415" y="1029"/>
                    </a:lnTo>
                    <a:lnTo>
                      <a:pt x="463" y="962"/>
                    </a:lnTo>
                    <a:lnTo>
                      <a:pt x="526" y="881"/>
                    </a:lnTo>
                    <a:lnTo>
                      <a:pt x="596" y="796"/>
                    </a:lnTo>
                    <a:lnTo>
                      <a:pt x="666" y="722"/>
                    </a:lnTo>
                    <a:lnTo>
                      <a:pt x="737" y="659"/>
                    </a:lnTo>
                    <a:lnTo>
                      <a:pt x="790" y="629"/>
                    </a:lnTo>
                    <a:lnTo>
                      <a:pt x="827" y="631"/>
                    </a:lnTo>
                    <a:lnTo>
                      <a:pt x="827" y="631"/>
                    </a:lnTo>
                    <a:lnTo>
                      <a:pt x="811" y="614"/>
                    </a:lnTo>
                    <a:lnTo>
                      <a:pt x="788" y="603"/>
                    </a:lnTo>
                    <a:lnTo>
                      <a:pt x="763" y="598"/>
                    </a:lnTo>
                    <a:lnTo>
                      <a:pt x="737" y="598"/>
                    </a:lnTo>
                    <a:lnTo>
                      <a:pt x="705" y="600"/>
                    </a:lnTo>
                    <a:lnTo>
                      <a:pt x="670" y="609"/>
                    </a:lnTo>
                    <a:lnTo>
                      <a:pt x="637" y="624"/>
                    </a:lnTo>
                    <a:lnTo>
                      <a:pt x="603" y="640"/>
                    </a:lnTo>
                    <a:lnTo>
                      <a:pt x="603" y="640"/>
                    </a:lnTo>
                    <a:lnTo>
                      <a:pt x="624" y="620"/>
                    </a:lnTo>
                    <a:lnTo>
                      <a:pt x="646" y="600"/>
                    </a:lnTo>
                    <a:lnTo>
                      <a:pt x="676" y="583"/>
                    </a:lnTo>
                    <a:lnTo>
                      <a:pt x="707" y="564"/>
                    </a:lnTo>
                    <a:lnTo>
                      <a:pt x="742" y="550"/>
                    </a:lnTo>
                    <a:lnTo>
                      <a:pt x="777" y="542"/>
                    </a:lnTo>
                    <a:lnTo>
                      <a:pt x="813" y="540"/>
                    </a:lnTo>
                    <a:lnTo>
                      <a:pt x="850" y="542"/>
                    </a:lnTo>
                    <a:lnTo>
                      <a:pt x="850" y="542"/>
                    </a:lnTo>
                    <a:lnTo>
                      <a:pt x="848" y="511"/>
                    </a:lnTo>
                    <a:lnTo>
                      <a:pt x="853" y="472"/>
                    </a:lnTo>
                    <a:lnTo>
                      <a:pt x="870" y="418"/>
                    </a:lnTo>
                    <a:lnTo>
                      <a:pt x="898" y="361"/>
                    </a:lnTo>
                    <a:lnTo>
                      <a:pt x="948" y="291"/>
                    </a:lnTo>
                    <a:lnTo>
                      <a:pt x="1022" y="209"/>
                    </a:lnTo>
                    <a:lnTo>
                      <a:pt x="1120" y="111"/>
                    </a:lnTo>
                    <a:lnTo>
                      <a:pt x="125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 7"/>
              <p:cNvSpPr>
                <a:spLocks/>
              </p:cNvSpPr>
              <p:nvPr/>
            </p:nvSpPr>
            <p:spPr bwMode="auto">
              <a:xfrm>
                <a:off x="2346" y="3765"/>
                <a:ext cx="164" cy="194"/>
              </a:xfrm>
              <a:custGeom>
                <a:avLst/>
                <a:gdLst>
                  <a:gd name="T0" fmla="*/ 294 w 328"/>
                  <a:gd name="T1" fmla="*/ 388 h 388"/>
                  <a:gd name="T2" fmla="*/ 311 w 328"/>
                  <a:gd name="T3" fmla="*/ 386 h 388"/>
                  <a:gd name="T4" fmla="*/ 326 w 328"/>
                  <a:gd name="T5" fmla="*/ 373 h 388"/>
                  <a:gd name="T6" fmla="*/ 328 w 328"/>
                  <a:gd name="T7" fmla="*/ 349 h 388"/>
                  <a:gd name="T8" fmla="*/ 328 w 328"/>
                  <a:gd name="T9" fmla="*/ 318 h 388"/>
                  <a:gd name="T10" fmla="*/ 315 w 328"/>
                  <a:gd name="T11" fmla="*/ 251 h 388"/>
                  <a:gd name="T12" fmla="*/ 304 w 328"/>
                  <a:gd name="T13" fmla="*/ 201 h 388"/>
                  <a:gd name="T14" fmla="*/ 289 w 328"/>
                  <a:gd name="T15" fmla="*/ 164 h 388"/>
                  <a:gd name="T16" fmla="*/ 278 w 328"/>
                  <a:gd name="T17" fmla="*/ 142 h 388"/>
                  <a:gd name="T18" fmla="*/ 265 w 328"/>
                  <a:gd name="T19" fmla="*/ 129 h 388"/>
                  <a:gd name="T20" fmla="*/ 250 w 328"/>
                  <a:gd name="T21" fmla="*/ 122 h 388"/>
                  <a:gd name="T22" fmla="*/ 235 w 328"/>
                  <a:gd name="T23" fmla="*/ 116 h 388"/>
                  <a:gd name="T24" fmla="*/ 222 w 328"/>
                  <a:gd name="T25" fmla="*/ 116 h 388"/>
                  <a:gd name="T26" fmla="*/ 222 w 328"/>
                  <a:gd name="T27" fmla="*/ 114 h 388"/>
                  <a:gd name="T28" fmla="*/ 222 w 328"/>
                  <a:gd name="T29" fmla="*/ 105 h 388"/>
                  <a:gd name="T30" fmla="*/ 222 w 328"/>
                  <a:gd name="T31" fmla="*/ 96 h 388"/>
                  <a:gd name="T32" fmla="*/ 222 w 328"/>
                  <a:gd name="T33" fmla="*/ 81 h 388"/>
                  <a:gd name="T34" fmla="*/ 241 w 328"/>
                  <a:gd name="T35" fmla="*/ 77 h 388"/>
                  <a:gd name="T36" fmla="*/ 256 w 328"/>
                  <a:gd name="T37" fmla="*/ 66 h 388"/>
                  <a:gd name="T38" fmla="*/ 268 w 328"/>
                  <a:gd name="T39" fmla="*/ 49 h 388"/>
                  <a:gd name="T40" fmla="*/ 270 w 328"/>
                  <a:gd name="T41" fmla="*/ 33 h 388"/>
                  <a:gd name="T42" fmla="*/ 268 w 328"/>
                  <a:gd name="T43" fmla="*/ 18 h 388"/>
                  <a:gd name="T44" fmla="*/ 256 w 328"/>
                  <a:gd name="T45" fmla="*/ 5 h 388"/>
                  <a:gd name="T46" fmla="*/ 241 w 328"/>
                  <a:gd name="T47" fmla="*/ 0 h 388"/>
                  <a:gd name="T48" fmla="*/ 222 w 328"/>
                  <a:gd name="T49" fmla="*/ 0 h 388"/>
                  <a:gd name="T50" fmla="*/ 108 w 328"/>
                  <a:gd name="T51" fmla="*/ 0 h 388"/>
                  <a:gd name="T52" fmla="*/ 87 w 328"/>
                  <a:gd name="T53" fmla="*/ 0 h 388"/>
                  <a:gd name="T54" fmla="*/ 74 w 328"/>
                  <a:gd name="T55" fmla="*/ 5 h 388"/>
                  <a:gd name="T56" fmla="*/ 63 w 328"/>
                  <a:gd name="T57" fmla="*/ 18 h 388"/>
                  <a:gd name="T58" fmla="*/ 59 w 328"/>
                  <a:gd name="T59" fmla="*/ 33 h 388"/>
                  <a:gd name="T60" fmla="*/ 63 w 328"/>
                  <a:gd name="T61" fmla="*/ 49 h 388"/>
                  <a:gd name="T62" fmla="*/ 74 w 328"/>
                  <a:gd name="T63" fmla="*/ 66 h 388"/>
                  <a:gd name="T64" fmla="*/ 87 w 328"/>
                  <a:gd name="T65" fmla="*/ 77 h 388"/>
                  <a:gd name="T66" fmla="*/ 108 w 328"/>
                  <a:gd name="T67" fmla="*/ 81 h 388"/>
                  <a:gd name="T68" fmla="*/ 108 w 328"/>
                  <a:gd name="T69" fmla="*/ 96 h 388"/>
                  <a:gd name="T70" fmla="*/ 108 w 328"/>
                  <a:gd name="T71" fmla="*/ 105 h 388"/>
                  <a:gd name="T72" fmla="*/ 108 w 328"/>
                  <a:gd name="T73" fmla="*/ 114 h 388"/>
                  <a:gd name="T74" fmla="*/ 108 w 328"/>
                  <a:gd name="T75" fmla="*/ 116 h 388"/>
                  <a:gd name="T76" fmla="*/ 93 w 328"/>
                  <a:gd name="T77" fmla="*/ 116 h 388"/>
                  <a:gd name="T78" fmla="*/ 80 w 328"/>
                  <a:gd name="T79" fmla="*/ 122 h 388"/>
                  <a:gd name="T80" fmla="*/ 65 w 328"/>
                  <a:gd name="T81" fmla="*/ 129 h 388"/>
                  <a:gd name="T82" fmla="*/ 52 w 328"/>
                  <a:gd name="T83" fmla="*/ 142 h 388"/>
                  <a:gd name="T84" fmla="*/ 41 w 328"/>
                  <a:gd name="T85" fmla="*/ 164 h 388"/>
                  <a:gd name="T86" fmla="*/ 26 w 328"/>
                  <a:gd name="T87" fmla="*/ 201 h 388"/>
                  <a:gd name="T88" fmla="*/ 15 w 328"/>
                  <a:gd name="T89" fmla="*/ 251 h 388"/>
                  <a:gd name="T90" fmla="*/ 0 w 328"/>
                  <a:gd name="T91" fmla="*/ 318 h 388"/>
                  <a:gd name="T92" fmla="*/ 0 w 328"/>
                  <a:gd name="T93" fmla="*/ 349 h 388"/>
                  <a:gd name="T94" fmla="*/ 8 w 328"/>
                  <a:gd name="T95" fmla="*/ 373 h 388"/>
                  <a:gd name="T96" fmla="*/ 17 w 328"/>
                  <a:gd name="T97" fmla="*/ 386 h 388"/>
                  <a:gd name="T98" fmla="*/ 35 w 328"/>
                  <a:gd name="T99" fmla="*/ 388 h 388"/>
                  <a:gd name="T100" fmla="*/ 294 w 328"/>
                  <a:gd name="T101" fmla="*/ 38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8" h="388">
                    <a:moveTo>
                      <a:pt x="294" y="388"/>
                    </a:moveTo>
                    <a:lnTo>
                      <a:pt x="311" y="386"/>
                    </a:lnTo>
                    <a:lnTo>
                      <a:pt x="326" y="373"/>
                    </a:lnTo>
                    <a:lnTo>
                      <a:pt x="328" y="349"/>
                    </a:lnTo>
                    <a:lnTo>
                      <a:pt x="328" y="318"/>
                    </a:lnTo>
                    <a:lnTo>
                      <a:pt x="315" y="251"/>
                    </a:lnTo>
                    <a:lnTo>
                      <a:pt x="304" y="201"/>
                    </a:lnTo>
                    <a:lnTo>
                      <a:pt x="289" y="164"/>
                    </a:lnTo>
                    <a:lnTo>
                      <a:pt x="278" y="142"/>
                    </a:lnTo>
                    <a:lnTo>
                      <a:pt x="265" y="129"/>
                    </a:lnTo>
                    <a:lnTo>
                      <a:pt x="250" y="122"/>
                    </a:lnTo>
                    <a:lnTo>
                      <a:pt x="235" y="116"/>
                    </a:lnTo>
                    <a:lnTo>
                      <a:pt x="222" y="116"/>
                    </a:lnTo>
                    <a:lnTo>
                      <a:pt x="222" y="114"/>
                    </a:lnTo>
                    <a:lnTo>
                      <a:pt x="222" y="105"/>
                    </a:lnTo>
                    <a:lnTo>
                      <a:pt x="222" y="96"/>
                    </a:lnTo>
                    <a:lnTo>
                      <a:pt x="222" y="81"/>
                    </a:lnTo>
                    <a:lnTo>
                      <a:pt x="241" y="77"/>
                    </a:lnTo>
                    <a:lnTo>
                      <a:pt x="256" y="66"/>
                    </a:lnTo>
                    <a:lnTo>
                      <a:pt x="268" y="49"/>
                    </a:lnTo>
                    <a:lnTo>
                      <a:pt x="270" y="33"/>
                    </a:lnTo>
                    <a:lnTo>
                      <a:pt x="268" y="18"/>
                    </a:lnTo>
                    <a:lnTo>
                      <a:pt x="256" y="5"/>
                    </a:lnTo>
                    <a:lnTo>
                      <a:pt x="241" y="0"/>
                    </a:lnTo>
                    <a:lnTo>
                      <a:pt x="222" y="0"/>
                    </a:lnTo>
                    <a:lnTo>
                      <a:pt x="108" y="0"/>
                    </a:lnTo>
                    <a:lnTo>
                      <a:pt x="87" y="0"/>
                    </a:lnTo>
                    <a:lnTo>
                      <a:pt x="74" y="5"/>
                    </a:lnTo>
                    <a:lnTo>
                      <a:pt x="63" y="18"/>
                    </a:lnTo>
                    <a:lnTo>
                      <a:pt x="59" y="33"/>
                    </a:lnTo>
                    <a:lnTo>
                      <a:pt x="63" y="49"/>
                    </a:lnTo>
                    <a:lnTo>
                      <a:pt x="74" y="66"/>
                    </a:lnTo>
                    <a:lnTo>
                      <a:pt x="87" y="77"/>
                    </a:lnTo>
                    <a:lnTo>
                      <a:pt x="108" y="81"/>
                    </a:lnTo>
                    <a:lnTo>
                      <a:pt x="108" y="96"/>
                    </a:lnTo>
                    <a:lnTo>
                      <a:pt x="108" y="105"/>
                    </a:lnTo>
                    <a:lnTo>
                      <a:pt x="108" y="114"/>
                    </a:lnTo>
                    <a:lnTo>
                      <a:pt x="108" y="116"/>
                    </a:lnTo>
                    <a:lnTo>
                      <a:pt x="93" y="116"/>
                    </a:lnTo>
                    <a:lnTo>
                      <a:pt x="80" y="122"/>
                    </a:lnTo>
                    <a:lnTo>
                      <a:pt x="65" y="129"/>
                    </a:lnTo>
                    <a:lnTo>
                      <a:pt x="52" y="142"/>
                    </a:lnTo>
                    <a:lnTo>
                      <a:pt x="41" y="164"/>
                    </a:lnTo>
                    <a:lnTo>
                      <a:pt x="26" y="201"/>
                    </a:lnTo>
                    <a:lnTo>
                      <a:pt x="15" y="251"/>
                    </a:lnTo>
                    <a:lnTo>
                      <a:pt x="0" y="318"/>
                    </a:lnTo>
                    <a:lnTo>
                      <a:pt x="0" y="349"/>
                    </a:lnTo>
                    <a:lnTo>
                      <a:pt x="8" y="373"/>
                    </a:lnTo>
                    <a:lnTo>
                      <a:pt x="17" y="386"/>
                    </a:lnTo>
                    <a:lnTo>
                      <a:pt x="35" y="388"/>
                    </a:lnTo>
                    <a:lnTo>
                      <a:pt x="294" y="38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 8"/>
              <p:cNvSpPr>
                <a:spLocks/>
              </p:cNvSpPr>
              <p:nvPr/>
            </p:nvSpPr>
            <p:spPr bwMode="auto">
              <a:xfrm>
                <a:off x="3102" y="3756"/>
                <a:ext cx="355" cy="421"/>
              </a:xfrm>
              <a:custGeom>
                <a:avLst/>
                <a:gdLst>
                  <a:gd name="T0" fmla="*/ 710 w 710"/>
                  <a:gd name="T1" fmla="*/ 198 h 844"/>
                  <a:gd name="T2" fmla="*/ 697 w 710"/>
                  <a:gd name="T3" fmla="*/ 211 h 844"/>
                  <a:gd name="T4" fmla="*/ 673 w 710"/>
                  <a:gd name="T5" fmla="*/ 237 h 844"/>
                  <a:gd name="T6" fmla="*/ 640 w 710"/>
                  <a:gd name="T7" fmla="*/ 274 h 844"/>
                  <a:gd name="T8" fmla="*/ 597 w 710"/>
                  <a:gd name="T9" fmla="*/ 318 h 844"/>
                  <a:gd name="T10" fmla="*/ 551 w 710"/>
                  <a:gd name="T11" fmla="*/ 365 h 844"/>
                  <a:gd name="T12" fmla="*/ 497 w 710"/>
                  <a:gd name="T13" fmla="*/ 422 h 844"/>
                  <a:gd name="T14" fmla="*/ 440 w 710"/>
                  <a:gd name="T15" fmla="*/ 477 h 844"/>
                  <a:gd name="T16" fmla="*/ 384 w 710"/>
                  <a:gd name="T17" fmla="*/ 538 h 844"/>
                  <a:gd name="T18" fmla="*/ 325 w 710"/>
                  <a:gd name="T19" fmla="*/ 596 h 844"/>
                  <a:gd name="T20" fmla="*/ 273 w 710"/>
                  <a:gd name="T21" fmla="*/ 649 h 844"/>
                  <a:gd name="T22" fmla="*/ 223 w 710"/>
                  <a:gd name="T23" fmla="*/ 703 h 844"/>
                  <a:gd name="T24" fmla="*/ 175 w 710"/>
                  <a:gd name="T25" fmla="*/ 749 h 844"/>
                  <a:gd name="T26" fmla="*/ 138 w 710"/>
                  <a:gd name="T27" fmla="*/ 788 h 844"/>
                  <a:gd name="T28" fmla="*/ 109 w 710"/>
                  <a:gd name="T29" fmla="*/ 818 h 844"/>
                  <a:gd name="T30" fmla="*/ 88 w 710"/>
                  <a:gd name="T31" fmla="*/ 838 h 844"/>
                  <a:gd name="T32" fmla="*/ 83 w 710"/>
                  <a:gd name="T33" fmla="*/ 844 h 844"/>
                  <a:gd name="T34" fmla="*/ 66 w 710"/>
                  <a:gd name="T35" fmla="*/ 827 h 844"/>
                  <a:gd name="T36" fmla="*/ 51 w 710"/>
                  <a:gd name="T37" fmla="*/ 799 h 844"/>
                  <a:gd name="T38" fmla="*/ 38 w 710"/>
                  <a:gd name="T39" fmla="*/ 764 h 844"/>
                  <a:gd name="T40" fmla="*/ 24 w 710"/>
                  <a:gd name="T41" fmla="*/ 725 h 844"/>
                  <a:gd name="T42" fmla="*/ 14 w 710"/>
                  <a:gd name="T43" fmla="*/ 690 h 844"/>
                  <a:gd name="T44" fmla="*/ 9 w 710"/>
                  <a:gd name="T45" fmla="*/ 659 h 844"/>
                  <a:gd name="T46" fmla="*/ 1 w 710"/>
                  <a:gd name="T47" fmla="*/ 638 h 844"/>
                  <a:gd name="T48" fmla="*/ 0 w 710"/>
                  <a:gd name="T49" fmla="*/ 629 h 844"/>
                  <a:gd name="T50" fmla="*/ 1 w 710"/>
                  <a:gd name="T51" fmla="*/ 629 h 844"/>
                  <a:gd name="T52" fmla="*/ 3 w 710"/>
                  <a:gd name="T53" fmla="*/ 629 h 844"/>
                  <a:gd name="T54" fmla="*/ 13 w 710"/>
                  <a:gd name="T55" fmla="*/ 629 h 844"/>
                  <a:gd name="T56" fmla="*/ 24 w 710"/>
                  <a:gd name="T57" fmla="*/ 624 h 844"/>
                  <a:gd name="T58" fmla="*/ 35 w 710"/>
                  <a:gd name="T59" fmla="*/ 614 h 844"/>
                  <a:gd name="T60" fmla="*/ 51 w 710"/>
                  <a:gd name="T61" fmla="*/ 603 h 844"/>
                  <a:gd name="T62" fmla="*/ 74 w 710"/>
                  <a:gd name="T63" fmla="*/ 587 h 844"/>
                  <a:gd name="T64" fmla="*/ 90 w 710"/>
                  <a:gd name="T65" fmla="*/ 561 h 844"/>
                  <a:gd name="T66" fmla="*/ 105 w 710"/>
                  <a:gd name="T67" fmla="*/ 544 h 844"/>
                  <a:gd name="T68" fmla="*/ 131 w 710"/>
                  <a:gd name="T69" fmla="*/ 520 h 844"/>
                  <a:gd name="T70" fmla="*/ 159 w 710"/>
                  <a:gd name="T71" fmla="*/ 485 h 844"/>
                  <a:gd name="T72" fmla="*/ 192 w 710"/>
                  <a:gd name="T73" fmla="*/ 450 h 844"/>
                  <a:gd name="T74" fmla="*/ 231 w 710"/>
                  <a:gd name="T75" fmla="*/ 409 h 844"/>
                  <a:gd name="T76" fmla="*/ 273 w 710"/>
                  <a:gd name="T77" fmla="*/ 363 h 844"/>
                  <a:gd name="T78" fmla="*/ 318 w 710"/>
                  <a:gd name="T79" fmla="*/ 322 h 844"/>
                  <a:gd name="T80" fmla="*/ 366 w 710"/>
                  <a:gd name="T81" fmla="*/ 274 h 844"/>
                  <a:gd name="T82" fmla="*/ 410 w 710"/>
                  <a:gd name="T83" fmla="*/ 226 h 844"/>
                  <a:gd name="T84" fmla="*/ 455 w 710"/>
                  <a:gd name="T85" fmla="*/ 183 h 844"/>
                  <a:gd name="T86" fmla="*/ 499 w 710"/>
                  <a:gd name="T87" fmla="*/ 141 h 844"/>
                  <a:gd name="T88" fmla="*/ 538 w 710"/>
                  <a:gd name="T89" fmla="*/ 100 h 844"/>
                  <a:gd name="T90" fmla="*/ 575 w 710"/>
                  <a:gd name="T91" fmla="*/ 67 h 844"/>
                  <a:gd name="T92" fmla="*/ 605 w 710"/>
                  <a:gd name="T93" fmla="*/ 39 h 844"/>
                  <a:gd name="T94" fmla="*/ 632 w 710"/>
                  <a:gd name="T95" fmla="*/ 15 h 844"/>
                  <a:gd name="T96" fmla="*/ 647 w 710"/>
                  <a:gd name="T97" fmla="*/ 0 h 844"/>
                  <a:gd name="T98" fmla="*/ 649 w 710"/>
                  <a:gd name="T99" fmla="*/ 54 h 844"/>
                  <a:gd name="T100" fmla="*/ 662 w 710"/>
                  <a:gd name="T101" fmla="*/ 117 h 844"/>
                  <a:gd name="T102" fmla="*/ 680 w 710"/>
                  <a:gd name="T103" fmla="*/ 172 h 844"/>
                  <a:gd name="T104" fmla="*/ 710 w 710"/>
                  <a:gd name="T105" fmla="*/ 198 h 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10" h="844">
                    <a:moveTo>
                      <a:pt x="710" y="198"/>
                    </a:moveTo>
                    <a:lnTo>
                      <a:pt x="697" y="211"/>
                    </a:lnTo>
                    <a:lnTo>
                      <a:pt x="673" y="237"/>
                    </a:lnTo>
                    <a:lnTo>
                      <a:pt x="640" y="274"/>
                    </a:lnTo>
                    <a:lnTo>
                      <a:pt x="597" y="318"/>
                    </a:lnTo>
                    <a:lnTo>
                      <a:pt x="551" y="365"/>
                    </a:lnTo>
                    <a:lnTo>
                      <a:pt x="497" y="422"/>
                    </a:lnTo>
                    <a:lnTo>
                      <a:pt x="440" y="477"/>
                    </a:lnTo>
                    <a:lnTo>
                      <a:pt x="384" y="538"/>
                    </a:lnTo>
                    <a:lnTo>
                      <a:pt x="325" y="596"/>
                    </a:lnTo>
                    <a:lnTo>
                      <a:pt x="273" y="649"/>
                    </a:lnTo>
                    <a:lnTo>
                      <a:pt x="223" y="703"/>
                    </a:lnTo>
                    <a:lnTo>
                      <a:pt x="175" y="749"/>
                    </a:lnTo>
                    <a:lnTo>
                      <a:pt x="138" y="788"/>
                    </a:lnTo>
                    <a:lnTo>
                      <a:pt x="109" y="818"/>
                    </a:lnTo>
                    <a:lnTo>
                      <a:pt x="88" y="838"/>
                    </a:lnTo>
                    <a:lnTo>
                      <a:pt x="83" y="844"/>
                    </a:lnTo>
                    <a:lnTo>
                      <a:pt x="66" y="827"/>
                    </a:lnTo>
                    <a:lnTo>
                      <a:pt x="51" y="799"/>
                    </a:lnTo>
                    <a:lnTo>
                      <a:pt x="38" y="764"/>
                    </a:lnTo>
                    <a:lnTo>
                      <a:pt x="24" y="725"/>
                    </a:lnTo>
                    <a:lnTo>
                      <a:pt x="14" y="690"/>
                    </a:lnTo>
                    <a:lnTo>
                      <a:pt x="9" y="659"/>
                    </a:lnTo>
                    <a:lnTo>
                      <a:pt x="1" y="638"/>
                    </a:lnTo>
                    <a:lnTo>
                      <a:pt x="0" y="629"/>
                    </a:lnTo>
                    <a:lnTo>
                      <a:pt x="1" y="629"/>
                    </a:lnTo>
                    <a:lnTo>
                      <a:pt x="3" y="629"/>
                    </a:lnTo>
                    <a:lnTo>
                      <a:pt x="13" y="629"/>
                    </a:lnTo>
                    <a:lnTo>
                      <a:pt x="24" y="624"/>
                    </a:lnTo>
                    <a:lnTo>
                      <a:pt x="35" y="614"/>
                    </a:lnTo>
                    <a:lnTo>
                      <a:pt x="51" y="603"/>
                    </a:lnTo>
                    <a:lnTo>
                      <a:pt x="74" y="587"/>
                    </a:lnTo>
                    <a:lnTo>
                      <a:pt x="90" y="561"/>
                    </a:lnTo>
                    <a:lnTo>
                      <a:pt x="105" y="544"/>
                    </a:lnTo>
                    <a:lnTo>
                      <a:pt x="131" y="520"/>
                    </a:lnTo>
                    <a:lnTo>
                      <a:pt x="159" y="485"/>
                    </a:lnTo>
                    <a:lnTo>
                      <a:pt x="192" y="450"/>
                    </a:lnTo>
                    <a:lnTo>
                      <a:pt x="231" y="409"/>
                    </a:lnTo>
                    <a:lnTo>
                      <a:pt x="273" y="363"/>
                    </a:lnTo>
                    <a:lnTo>
                      <a:pt x="318" y="322"/>
                    </a:lnTo>
                    <a:lnTo>
                      <a:pt x="366" y="274"/>
                    </a:lnTo>
                    <a:lnTo>
                      <a:pt x="410" y="226"/>
                    </a:lnTo>
                    <a:lnTo>
                      <a:pt x="455" y="183"/>
                    </a:lnTo>
                    <a:lnTo>
                      <a:pt x="499" y="141"/>
                    </a:lnTo>
                    <a:lnTo>
                      <a:pt x="538" y="100"/>
                    </a:lnTo>
                    <a:lnTo>
                      <a:pt x="575" y="67"/>
                    </a:lnTo>
                    <a:lnTo>
                      <a:pt x="605" y="39"/>
                    </a:lnTo>
                    <a:lnTo>
                      <a:pt x="632" y="15"/>
                    </a:lnTo>
                    <a:lnTo>
                      <a:pt x="647" y="0"/>
                    </a:lnTo>
                    <a:lnTo>
                      <a:pt x="649" y="54"/>
                    </a:lnTo>
                    <a:lnTo>
                      <a:pt x="662" y="117"/>
                    </a:lnTo>
                    <a:lnTo>
                      <a:pt x="680" y="172"/>
                    </a:lnTo>
                    <a:lnTo>
                      <a:pt x="710" y="19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9"/>
              <p:cNvSpPr>
                <a:spLocks/>
              </p:cNvSpPr>
              <p:nvPr/>
            </p:nvSpPr>
            <p:spPr bwMode="auto">
              <a:xfrm>
                <a:off x="3102" y="3756"/>
                <a:ext cx="355" cy="421"/>
              </a:xfrm>
              <a:custGeom>
                <a:avLst/>
                <a:gdLst>
                  <a:gd name="T0" fmla="*/ 710 w 710"/>
                  <a:gd name="T1" fmla="*/ 198 h 844"/>
                  <a:gd name="T2" fmla="*/ 710 w 710"/>
                  <a:gd name="T3" fmla="*/ 198 h 844"/>
                  <a:gd name="T4" fmla="*/ 697 w 710"/>
                  <a:gd name="T5" fmla="*/ 211 h 844"/>
                  <a:gd name="T6" fmla="*/ 673 w 710"/>
                  <a:gd name="T7" fmla="*/ 237 h 844"/>
                  <a:gd name="T8" fmla="*/ 640 w 710"/>
                  <a:gd name="T9" fmla="*/ 274 h 844"/>
                  <a:gd name="T10" fmla="*/ 597 w 710"/>
                  <a:gd name="T11" fmla="*/ 318 h 844"/>
                  <a:gd name="T12" fmla="*/ 551 w 710"/>
                  <a:gd name="T13" fmla="*/ 365 h 844"/>
                  <a:gd name="T14" fmla="*/ 497 w 710"/>
                  <a:gd name="T15" fmla="*/ 422 h 844"/>
                  <a:gd name="T16" fmla="*/ 440 w 710"/>
                  <a:gd name="T17" fmla="*/ 477 h 844"/>
                  <a:gd name="T18" fmla="*/ 384 w 710"/>
                  <a:gd name="T19" fmla="*/ 538 h 844"/>
                  <a:gd name="T20" fmla="*/ 325 w 710"/>
                  <a:gd name="T21" fmla="*/ 596 h 844"/>
                  <a:gd name="T22" fmla="*/ 273 w 710"/>
                  <a:gd name="T23" fmla="*/ 649 h 844"/>
                  <a:gd name="T24" fmla="*/ 223 w 710"/>
                  <a:gd name="T25" fmla="*/ 703 h 844"/>
                  <a:gd name="T26" fmla="*/ 175 w 710"/>
                  <a:gd name="T27" fmla="*/ 749 h 844"/>
                  <a:gd name="T28" fmla="*/ 138 w 710"/>
                  <a:gd name="T29" fmla="*/ 788 h 844"/>
                  <a:gd name="T30" fmla="*/ 109 w 710"/>
                  <a:gd name="T31" fmla="*/ 818 h 844"/>
                  <a:gd name="T32" fmla="*/ 88 w 710"/>
                  <a:gd name="T33" fmla="*/ 838 h 844"/>
                  <a:gd name="T34" fmla="*/ 83 w 710"/>
                  <a:gd name="T35" fmla="*/ 844 h 844"/>
                  <a:gd name="T36" fmla="*/ 83 w 710"/>
                  <a:gd name="T37" fmla="*/ 844 h 844"/>
                  <a:gd name="T38" fmla="*/ 66 w 710"/>
                  <a:gd name="T39" fmla="*/ 827 h 844"/>
                  <a:gd name="T40" fmla="*/ 51 w 710"/>
                  <a:gd name="T41" fmla="*/ 799 h 844"/>
                  <a:gd name="T42" fmla="*/ 38 w 710"/>
                  <a:gd name="T43" fmla="*/ 764 h 844"/>
                  <a:gd name="T44" fmla="*/ 24 w 710"/>
                  <a:gd name="T45" fmla="*/ 725 h 844"/>
                  <a:gd name="T46" fmla="*/ 14 w 710"/>
                  <a:gd name="T47" fmla="*/ 690 h 844"/>
                  <a:gd name="T48" fmla="*/ 9 w 710"/>
                  <a:gd name="T49" fmla="*/ 659 h 844"/>
                  <a:gd name="T50" fmla="*/ 1 w 710"/>
                  <a:gd name="T51" fmla="*/ 638 h 844"/>
                  <a:gd name="T52" fmla="*/ 0 w 710"/>
                  <a:gd name="T53" fmla="*/ 629 h 844"/>
                  <a:gd name="T54" fmla="*/ 0 w 710"/>
                  <a:gd name="T55" fmla="*/ 629 h 844"/>
                  <a:gd name="T56" fmla="*/ 1 w 710"/>
                  <a:gd name="T57" fmla="*/ 629 h 844"/>
                  <a:gd name="T58" fmla="*/ 3 w 710"/>
                  <a:gd name="T59" fmla="*/ 629 h 844"/>
                  <a:gd name="T60" fmla="*/ 13 w 710"/>
                  <a:gd name="T61" fmla="*/ 629 h 844"/>
                  <a:gd name="T62" fmla="*/ 24 w 710"/>
                  <a:gd name="T63" fmla="*/ 624 h 844"/>
                  <a:gd name="T64" fmla="*/ 35 w 710"/>
                  <a:gd name="T65" fmla="*/ 614 h 844"/>
                  <a:gd name="T66" fmla="*/ 51 w 710"/>
                  <a:gd name="T67" fmla="*/ 603 h 844"/>
                  <a:gd name="T68" fmla="*/ 74 w 710"/>
                  <a:gd name="T69" fmla="*/ 587 h 844"/>
                  <a:gd name="T70" fmla="*/ 90 w 710"/>
                  <a:gd name="T71" fmla="*/ 561 h 844"/>
                  <a:gd name="T72" fmla="*/ 90 w 710"/>
                  <a:gd name="T73" fmla="*/ 561 h 844"/>
                  <a:gd name="T74" fmla="*/ 105 w 710"/>
                  <a:gd name="T75" fmla="*/ 544 h 844"/>
                  <a:gd name="T76" fmla="*/ 131 w 710"/>
                  <a:gd name="T77" fmla="*/ 520 h 844"/>
                  <a:gd name="T78" fmla="*/ 159 w 710"/>
                  <a:gd name="T79" fmla="*/ 485 h 844"/>
                  <a:gd name="T80" fmla="*/ 192 w 710"/>
                  <a:gd name="T81" fmla="*/ 450 h 844"/>
                  <a:gd name="T82" fmla="*/ 231 w 710"/>
                  <a:gd name="T83" fmla="*/ 409 h 844"/>
                  <a:gd name="T84" fmla="*/ 273 w 710"/>
                  <a:gd name="T85" fmla="*/ 363 h 844"/>
                  <a:gd name="T86" fmla="*/ 318 w 710"/>
                  <a:gd name="T87" fmla="*/ 322 h 844"/>
                  <a:gd name="T88" fmla="*/ 366 w 710"/>
                  <a:gd name="T89" fmla="*/ 274 h 844"/>
                  <a:gd name="T90" fmla="*/ 410 w 710"/>
                  <a:gd name="T91" fmla="*/ 226 h 844"/>
                  <a:gd name="T92" fmla="*/ 455 w 710"/>
                  <a:gd name="T93" fmla="*/ 183 h 844"/>
                  <a:gd name="T94" fmla="*/ 499 w 710"/>
                  <a:gd name="T95" fmla="*/ 141 h 844"/>
                  <a:gd name="T96" fmla="*/ 538 w 710"/>
                  <a:gd name="T97" fmla="*/ 100 h 844"/>
                  <a:gd name="T98" fmla="*/ 575 w 710"/>
                  <a:gd name="T99" fmla="*/ 67 h 844"/>
                  <a:gd name="T100" fmla="*/ 605 w 710"/>
                  <a:gd name="T101" fmla="*/ 39 h 844"/>
                  <a:gd name="T102" fmla="*/ 632 w 710"/>
                  <a:gd name="T103" fmla="*/ 15 h 844"/>
                  <a:gd name="T104" fmla="*/ 647 w 710"/>
                  <a:gd name="T105" fmla="*/ 0 h 844"/>
                  <a:gd name="T106" fmla="*/ 647 w 710"/>
                  <a:gd name="T107" fmla="*/ 0 h 844"/>
                  <a:gd name="T108" fmla="*/ 649 w 710"/>
                  <a:gd name="T109" fmla="*/ 54 h 844"/>
                  <a:gd name="T110" fmla="*/ 662 w 710"/>
                  <a:gd name="T111" fmla="*/ 117 h 844"/>
                  <a:gd name="T112" fmla="*/ 680 w 710"/>
                  <a:gd name="T113" fmla="*/ 172 h 844"/>
                  <a:gd name="T114" fmla="*/ 710 w 710"/>
                  <a:gd name="T115" fmla="*/ 198 h 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710" h="844">
                    <a:moveTo>
                      <a:pt x="710" y="198"/>
                    </a:moveTo>
                    <a:lnTo>
                      <a:pt x="710" y="198"/>
                    </a:lnTo>
                    <a:lnTo>
                      <a:pt x="697" y="211"/>
                    </a:lnTo>
                    <a:lnTo>
                      <a:pt x="673" y="237"/>
                    </a:lnTo>
                    <a:lnTo>
                      <a:pt x="640" y="274"/>
                    </a:lnTo>
                    <a:lnTo>
                      <a:pt x="597" y="318"/>
                    </a:lnTo>
                    <a:lnTo>
                      <a:pt x="551" y="365"/>
                    </a:lnTo>
                    <a:lnTo>
                      <a:pt x="497" y="422"/>
                    </a:lnTo>
                    <a:lnTo>
                      <a:pt x="440" y="477"/>
                    </a:lnTo>
                    <a:lnTo>
                      <a:pt x="384" y="538"/>
                    </a:lnTo>
                    <a:lnTo>
                      <a:pt x="325" y="596"/>
                    </a:lnTo>
                    <a:lnTo>
                      <a:pt x="273" y="649"/>
                    </a:lnTo>
                    <a:lnTo>
                      <a:pt x="223" y="703"/>
                    </a:lnTo>
                    <a:lnTo>
                      <a:pt x="175" y="749"/>
                    </a:lnTo>
                    <a:lnTo>
                      <a:pt x="138" y="788"/>
                    </a:lnTo>
                    <a:lnTo>
                      <a:pt x="109" y="818"/>
                    </a:lnTo>
                    <a:lnTo>
                      <a:pt x="88" y="838"/>
                    </a:lnTo>
                    <a:lnTo>
                      <a:pt x="83" y="844"/>
                    </a:lnTo>
                    <a:lnTo>
                      <a:pt x="83" y="844"/>
                    </a:lnTo>
                    <a:lnTo>
                      <a:pt x="66" y="827"/>
                    </a:lnTo>
                    <a:lnTo>
                      <a:pt x="51" y="799"/>
                    </a:lnTo>
                    <a:lnTo>
                      <a:pt x="38" y="764"/>
                    </a:lnTo>
                    <a:lnTo>
                      <a:pt x="24" y="725"/>
                    </a:lnTo>
                    <a:lnTo>
                      <a:pt x="14" y="690"/>
                    </a:lnTo>
                    <a:lnTo>
                      <a:pt x="9" y="659"/>
                    </a:lnTo>
                    <a:lnTo>
                      <a:pt x="1" y="638"/>
                    </a:lnTo>
                    <a:lnTo>
                      <a:pt x="0" y="629"/>
                    </a:lnTo>
                    <a:lnTo>
                      <a:pt x="0" y="629"/>
                    </a:lnTo>
                    <a:lnTo>
                      <a:pt x="1" y="629"/>
                    </a:lnTo>
                    <a:lnTo>
                      <a:pt x="3" y="629"/>
                    </a:lnTo>
                    <a:lnTo>
                      <a:pt x="13" y="629"/>
                    </a:lnTo>
                    <a:lnTo>
                      <a:pt x="24" y="624"/>
                    </a:lnTo>
                    <a:lnTo>
                      <a:pt x="35" y="614"/>
                    </a:lnTo>
                    <a:lnTo>
                      <a:pt x="51" y="603"/>
                    </a:lnTo>
                    <a:lnTo>
                      <a:pt x="74" y="587"/>
                    </a:lnTo>
                    <a:lnTo>
                      <a:pt x="90" y="561"/>
                    </a:lnTo>
                    <a:lnTo>
                      <a:pt x="90" y="561"/>
                    </a:lnTo>
                    <a:lnTo>
                      <a:pt x="105" y="544"/>
                    </a:lnTo>
                    <a:lnTo>
                      <a:pt x="131" y="520"/>
                    </a:lnTo>
                    <a:lnTo>
                      <a:pt x="159" y="485"/>
                    </a:lnTo>
                    <a:lnTo>
                      <a:pt x="192" y="450"/>
                    </a:lnTo>
                    <a:lnTo>
                      <a:pt x="231" y="409"/>
                    </a:lnTo>
                    <a:lnTo>
                      <a:pt x="273" y="363"/>
                    </a:lnTo>
                    <a:lnTo>
                      <a:pt x="318" y="322"/>
                    </a:lnTo>
                    <a:lnTo>
                      <a:pt x="366" y="274"/>
                    </a:lnTo>
                    <a:lnTo>
                      <a:pt x="410" y="226"/>
                    </a:lnTo>
                    <a:lnTo>
                      <a:pt x="455" y="183"/>
                    </a:lnTo>
                    <a:lnTo>
                      <a:pt x="499" y="141"/>
                    </a:lnTo>
                    <a:lnTo>
                      <a:pt x="538" y="100"/>
                    </a:lnTo>
                    <a:lnTo>
                      <a:pt x="575" y="67"/>
                    </a:lnTo>
                    <a:lnTo>
                      <a:pt x="605" y="39"/>
                    </a:lnTo>
                    <a:lnTo>
                      <a:pt x="632" y="15"/>
                    </a:lnTo>
                    <a:lnTo>
                      <a:pt x="647" y="0"/>
                    </a:lnTo>
                    <a:lnTo>
                      <a:pt x="647" y="0"/>
                    </a:lnTo>
                    <a:lnTo>
                      <a:pt x="649" y="54"/>
                    </a:lnTo>
                    <a:lnTo>
                      <a:pt x="662" y="117"/>
                    </a:lnTo>
                    <a:lnTo>
                      <a:pt x="680" y="172"/>
                    </a:lnTo>
                    <a:lnTo>
                      <a:pt x="710" y="19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>
                <a:off x="2568" y="3553"/>
                <a:ext cx="906" cy="654"/>
              </a:xfrm>
              <a:custGeom>
                <a:avLst/>
                <a:gdLst>
                  <a:gd name="T0" fmla="*/ 409 w 1811"/>
                  <a:gd name="T1" fmla="*/ 977 h 1308"/>
                  <a:gd name="T2" fmla="*/ 337 w 1811"/>
                  <a:gd name="T3" fmla="*/ 873 h 1308"/>
                  <a:gd name="T4" fmla="*/ 298 w 1811"/>
                  <a:gd name="T5" fmla="*/ 773 h 1308"/>
                  <a:gd name="T6" fmla="*/ 307 w 1811"/>
                  <a:gd name="T7" fmla="*/ 697 h 1308"/>
                  <a:gd name="T8" fmla="*/ 141 w 1811"/>
                  <a:gd name="T9" fmla="*/ 625 h 1308"/>
                  <a:gd name="T10" fmla="*/ 133 w 1811"/>
                  <a:gd name="T11" fmla="*/ 705 h 1308"/>
                  <a:gd name="T12" fmla="*/ 172 w 1811"/>
                  <a:gd name="T13" fmla="*/ 807 h 1308"/>
                  <a:gd name="T14" fmla="*/ 244 w 1811"/>
                  <a:gd name="T15" fmla="*/ 908 h 1308"/>
                  <a:gd name="T16" fmla="*/ 329 w 1811"/>
                  <a:gd name="T17" fmla="*/ 964 h 1308"/>
                  <a:gd name="T18" fmla="*/ 281 w 1811"/>
                  <a:gd name="T19" fmla="*/ 943 h 1308"/>
                  <a:gd name="T20" fmla="*/ 244 w 1811"/>
                  <a:gd name="T21" fmla="*/ 931 h 1308"/>
                  <a:gd name="T22" fmla="*/ 126 w 1811"/>
                  <a:gd name="T23" fmla="*/ 862 h 1308"/>
                  <a:gd name="T24" fmla="*/ 54 w 1811"/>
                  <a:gd name="T25" fmla="*/ 758 h 1308"/>
                  <a:gd name="T26" fmla="*/ 17 w 1811"/>
                  <a:gd name="T27" fmla="*/ 657 h 1308"/>
                  <a:gd name="T28" fmla="*/ 24 w 1811"/>
                  <a:gd name="T29" fmla="*/ 581 h 1308"/>
                  <a:gd name="T30" fmla="*/ 41 w 1811"/>
                  <a:gd name="T31" fmla="*/ 566 h 1308"/>
                  <a:gd name="T32" fmla="*/ 52 w 1811"/>
                  <a:gd name="T33" fmla="*/ 522 h 1308"/>
                  <a:gd name="T34" fmla="*/ 104 w 1811"/>
                  <a:gd name="T35" fmla="*/ 455 h 1308"/>
                  <a:gd name="T36" fmla="*/ 206 w 1811"/>
                  <a:gd name="T37" fmla="*/ 348 h 1308"/>
                  <a:gd name="T38" fmla="*/ 365 w 1811"/>
                  <a:gd name="T39" fmla="*/ 192 h 1308"/>
                  <a:gd name="T40" fmla="*/ 524 w 1811"/>
                  <a:gd name="T41" fmla="*/ 29 h 1308"/>
                  <a:gd name="T42" fmla="*/ 563 w 1811"/>
                  <a:gd name="T43" fmla="*/ 2 h 1308"/>
                  <a:gd name="T44" fmla="*/ 611 w 1811"/>
                  <a:gd name="T45" fmla="*/ 5 h 1308"/>
                  <a:gd name="T46" fmla="*/ 694 w 1811"/>
                  <a:gd name="T47" fmla="*/ 33 h 1308"/>
                  <a:gd name="T48" fmla="*/ 894 w 1811"/>
                  <a:gd name="T49" fmla="*/ 98 h 1308"/>
                  <a:gd name="T50" fmla="*/ 1158 w 1811"/>
                  <a:gd name="T51" fmla="*/ 177 h 1308"/>
                  <a:gd name="T52" fmla="*/ 1423 w 1811"/>
                  <a:gd name="T53" fmla="*/ 259 h 1308"/>
                  <a:gd name="T54" fmla="*/ 1621 w 1811"/>
                  <a:gd name="T55" fmla="*/ 324 h 1308"/>
                  <a:gd name="T56" fmla="*/ 1717 w 1811"/>
                  <a:gd name="T57" fmla="*/ 361 h 1308"/>
                  <a:gd name="T58" fmla="*/ 1715 w 1811"/>
                  <a:gd name="T59" fmla="*/ 405 h 1308"/>
                  <a:gd name="T60" fmla="*/ 1643 w 1811"/>
                  <a:gd name="T61" fmla="*/ 472 h 1308"/>
                  <a:gd name="T62" fmla="*/ 1523 w 1811"/>
                  <a:gd name="T63" fmla="*/ 588 h 1308"/>
                  <a:gd name="T64" fmla="*/ 1386 w 1811"/>
                  <a:gd name="T65" fmla="*/ 727 h 1308"/>
                  <a:gd name="T66" fmla="*/ 1260 w 1811"/>
                  <a:gd name="T67" fmla="*/ 855 h 1308"/>
                  <a:gd name="T68" fmla="*/ 1173 w 1811"/>
                  <a:gd name="T69" fmla="*/ 949 h 1308"/>
                  <a:gd name="T70" fmla="*/ 1119 w 1811"/>
                  <a:gd name="T71" fmla="*/ 1008 h 1308"/>
                  <a:gd name="T72" fmla="*/ 1081 w 1811"/>
                  <a:gd name="T73" fmla="*/ 1034 h 1308"/>
                  <a:gd name="T74" fmla="*/ 1068 w 1811"/>
                  <a:gd name="T75" fmla="*/ 1034 h 1308"/>
                  <a:gd name="T76" fmla="*/ 1082 w 1811"/>
                  <a:gd name="T77" fmla="*/ 1095 h 1308"/>
                  <a:gd name="T78" fmla="*/ 1119 w 1811"/>
                  <a:gd name="T79" fmla="*/ 1204 h 1308"/>
                  <a:gd name="T80" fmla="*/ 1156 w 1811"/>
                  <a:gd name="T81" fmla="*/ 1243 h 1308"/>
                  <a:gd name="T82" fmla="*/ 1243 w 1811"/>
                  <a:gd name="T83" fmla="*/ 1154 h 1308"/>
                  <a:gd name="T84" fmla="*/ 1393 w 1811"/>
                  <a:gd name="T85" fmla="*/ 1001 h 1308"/>
                  <a:gd name="T86" fmla="*/ 1565 w 1811"/>
                  <a:gd name="T87" fmla="*/ 827 h 1308"/>
                  <a:gd name="T88" fmla="*/ 1708 w 1811"/>
                  <a:gd name="T89" fmla="*/ 679 h 1308"/>
                  <a:gd name="T90" fmla="*/ 1778 w 1811"/>
                  <a:gd name="T91" fmla="*/ 603 h 1308"/>
                  <a:gd name="T92" fmla="*/ 1804 w 1811"/>
                  <a:gd name="T93" fmla="*/ 622 h 1308"/>
                  <a:gd name="T94" fmla="*/ 1676 w 1811"/>
                  <a:gd name="T95" fmla="*/ 757 h 1308"/>
                  <a:gd name="T96" fmla="*/ 1523 w 1811"/>
                  <a:gd name="T97" fmla="*/ 916 h 1308"/>
                  <a:gd name="T98" fmla="*/ 1391 w 1811"/>
                  <a:gd name="T99" fmla="*/ 1058 h 1308"/>
                  <a:gd name="T100" fmla="*/ 1288 w 1811"/>
                  <a:gd name="T101" fmla="*/ 1173 h 1308"/>
                  <a:gd name="T102" fmla="*/ 1217 w 1811"/>
                  <a:gd name="T103" fmla="*/ 1243 h 1308"/>
                  <a:gd name="T104" fmla="*/ 1195 w 1811"/>
                  <a:gd name="T105" fmla="*/ 1269 h 1308"/>
                  <a:gd name="T106" fmla="*/ 1177 w 1811"/>
                  <a:gd name="T107" fmla="*/ 1302 h 1308"/>
                  <a:gd name="T108" fmla="*/ 1129 w 1811"/>
                  <a:gd name="T109" fmla="*/ 1302 h 1308"/>
                  <a:gd name="T110" fmla="*/ 1081 w 1811"/>
                  <a:gd name="T111" fmla="*/ 1277 h 1308"/>
                  <a:gd name="T112" fmla="*/ 1003 w 1811"/>
                  <a:gd name="T113" fmla="*/ 1241 h 1308"/>
                  <a:gd name="T114" fmla="*/ 888 w 1811"/>
                  <a:gd name="T115" fmla="*/ 1193 h 1308"/>
                  <a:gd name="T116" fmla="*/ 753 w 1811"/>
                  <a:gd name="T117" fmla="*/ 1134 h 1308"/>
                  <a:gd name="T118" fmla="*/ 611 w 1811"/>
                  <a:gd name="T119" fmla="*/ 1077 h 1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811" h="1308">
                    <a:moveTo>
                      <a:pt x="516" y="1036"/>
                    </a:moveTo>
                    <a:lnTo>
                      <a:pt x="455" y="1008"/>
                    </a:lnTo>
                    <a:lnTo>
                      <a:pt x="409" y="977"/>
                    </a:lnTo>
                    <a:lnTo>
                      <a:pt x="378" y="943"/>
                    </a:lnTo>
                    <a:lnTo>
                      <a:pt x="354" y="908"/>
                    </a:lnTo>
                    <a:lnTo>
                      <a:pt x="337" y="873"/>
                    </a:lnTo>
                    <a:lnTo>
                      <a:pt x="324" y="840"/>
                    </a:lnTo>
                    <a:lnTo>
                      <a:pt x="313" y="807"/>
                    </a:lnTo>
                    <a:lnTo>
                      <a:pt x="298" y="773"/>
                    </a:lnTo>
                    <a:lnTo>
                      <a:pt x="283" y="731"/>
                    </a:lnTo>
                    <a:lnTo>
                      <a:pt x="289" y="705"/>
                    </a:lnTo>
                    <a:lnTo>
                      <a:pt x="307" y="697"/>
                    </a:lnTo>
                    <a:lnTo>
                      <a:pt x="331" y="705"/>
                    </a:lnTo>
                    <a:lnTo>
                      <a:pt x="167" y="636"/>
                    </a:lnTo>
                    <a:lnTo>
                      <a:pt x="141" y="625"/>
                    </a:lnTo>
                    <a:lnTo>
                      <a:pt x="124" y="636"/>
                    </a:lnTo>
                    <a:lnTo>
                      <a:pt x="119" y="662"/>
                    </a:lnTo>
                    <a:lnTo>
                      <a:pt x="133" y="705"/>
                    </a:lnTo>
                    <a:lnTo>
                      <a:pt x="146" y="738"/>
                    </a:lnTo>
                    <a:lnTo>
                      <a:pt x="157" y="770"/>
                    </a:lnTo>
                    <a:lnTo>
                      <a:pt x="172" y="807"/>
                    </a:lnTo>
                    <a:lnTo>
                      <a:pt x="189" y="840"/>
                    </a:lnTo>
                    <a:lnTo>
                      <a:pt x="211" y="877"/>
                    </a:lnTo>
                    <a:lnTo>
                      <a:pt x="244" y="908"/>
                    </a:lnTo>
                    <a:lnTo>
                      <a:pt x="289" y="943"/>
                    </a:lnTo>
                    <a:lnTo>
                      <a:pt x="348" y="971"/>
                    </a:lnTo>
                    <a:lnTo>
                      <a:pt x="329" y="964"/>
                    </a:lnTo>
                    <a:lnTo>
                      <a:pt x="313" y="958"/>
                    </a:lnTo>
                    <a:lnTo>
                      <a:pt x="296" y="953"/>
                    </a:lnTo>
                    <a:lnTo>
                      <a:pt x="281" y="943"/>
                    </a:lnTo>
                    <a:lnTo>
                      <a:pt x="268" y="938"/>
                    </a:lnTo>
                    <a:lnTo>
                      <a:pt x="255" y="932"/>
                    </a:lnTo>
                    <a:lnTo>
                      <a:pt x="244" y="931"/>
                    </a:lnTo>
                    <a:lnTo>
                      <a:pt x="233" y="925"/>
                    </a:lnTo>
                    <a:lnTo>
                      <a:pt x="172" y="894"/>
                    </a:lnTo>
                    <a:lnTo>
                      <a:pt x="126" y="862"/>
                    </a:lnTo>
                    <a:lnTo>
                      <a:pt x="93" y="829"/>
                    </a:lnTo>
                    <a:lnTo>
                      <a:pt x="70" y="797"/>
                    </a:lnTo>
                    <a:lnTo>
                      <a:pt x="54" y="758"/>
                    </a:lnTo>
                    <a:lnTo>
                      <a:pt x="41" y="727"/>
                    </a:lnTo>
                    <a:lnTo>
                      <a:pt x="30" y="692"/>
                    </a:lnTo>
                    <a:lnTo>
                      <a:pt x="17" y="657"/>
                    </a:lnTo>
                    <a:lnTo>
                      <a:pt x="0" y="616"/>
                    </a:lnTo>
                    <a:lnTo>
                      <a:pt x="6" y="588"/>
                    </a:lnTo>
                    <a:lnTo>
                      <a:pt x="24" y="581"/>
                    </a:lnTo>
                    <a:lnTo>
                      <a:pt x="50" y="592"/>
                    </a:lnTo>
                    <a:lnTo>
                      <a:pt x="45" y="581"/>
                    </a:lnTo>
                    <a:lnTo>
                      <a:pt x="41" y="566"/>
                    </a:lnTo>
                    <a:lnTo>
                      <a:pt x="41" y="555"/>
                    </a:lnTo>
                    <a:lnTo>
                      <a:pt x="45" y="538"/>
                    </a:lnTo>
                    <a:lnTo>
                      <a:pt x="52" y="522"/>
                    </a:lnTo>
                    <a:lnTo>
                      <a:pt x="63" y="501"/>
                    </a:lnTo>
                    <a:lnTo>
                      <a:pt x="80" y="479"/>
                    </a:lnTo>
                    <a:lnTo>
                      <a:pt x="104" y="455"/>
                    </a:lnTo>
                    <a:lnTo>
                      <a:pt x="130" y="425"/>
                    </a:lnTo>
                    <a:lnTo>
                      <a:pt x="163" y="390"/>
                    </a:lnTo>
                    <a:lnTo>
                      <a:pt x="206" y="348"/>
                    </a:lnTo>
                    <a:lnTo>
                      <a:pt x="250" y="301"/>
                    </a:lnTo>
                    <a:lnTo>
                      <a:pt x="304" y="250"/>
                    </a:lnTo>
                    <a:lnTo>
                      <a:pt x="365" y="192"/>
                    </a:lnTo>
                    <a:lnTo>
                      <a:pt x="431" y="122"/>
                    </a:lnTo>
                    <a:lnTo>
                      <a:pt x="507" y="46"/>
                    </a:lnTo>
                    <a:lnTo>
                      <a:pt x="524" y="29"/>
                    </a:lnTo>
                    <a:lnTo>
                      <a:pt x="539" y="15"/>
                    </a:lnTo>
                    <a:lnTo>
                      <a:pt x="553" y="5"/>
                    </a:lnTo>
                    <a:lnTo>
                      <a:pt x="563" y="2"/>
                    </a:lnTo>
                    <a:lnTo>
                      <a:pt x="577" y="0"/>
                    </a:lnTo>
                    <a:lnTo>
                      <a:pt x="592" y="2"/>
                    </a:lnTo>
                    <a:lnTo>
                      <a:pt x="611" y="5"/>
                    </a:lnTo>
                    <a:lnTo>
                      <a:pt x="635" y="13"/>
                    </a:lnTo>
                    <a:lnTo>
                      <a:pt x="657" y="20"/>
                    </a:lnTo>
                    <a:lnTo>
                      <a:pt x="694" y="33"/>
                    </a:lnTo>
                    <a:lnTo>
                      <a:pt x="748" y="52"/>
                    </a:lnTo>
                    <a:lnTo>
                      <a:pt x="816" y="70"/>
                    </a:lnTo>
                    <a:lnTo>
                      <a:pt x="894" y="98"/>
                    </a:lnTo>
                    <a:lnTo>
                      <a:pt x="979" y="122"/>
                    </a:lnTo>
                    <a:lnTo>
                      <a:pt x="1068" y="150"/>
                    </a:lnTo>
                    <a:lnTo>
                      <a:pt x="1158" y="177"/>
                    </a:lnTo>
                    <a:lnTo>
                      <a:pt x="1249" y="205"/>
                    </a:lnTo>
                    <a:lnTo>
                      <a:pt x="1340" y="233"/>
                    </a:lnTo>
                    <a:lnTo>
                      <a:pt x="1423" y="259"/>
                    </a:lnTo>
                    <a:lnTo>
                      <a:pt x="1500" y="281"/>
                    </a:lnTo>
                    <a:lnTo>
                      <a:pt x="1567" y="307"/>
                    </a:lnTo>
                    <a:lnTo>
                      <a:pt x="1621" y="324"/>
                    </a:lnTo>
                    <a:lnTo>
                      <a:pt x="1660" y="335"/>
                    </a:lnTo>
                    <a:lnTo>
                      <a:pt x="1682" y="342"/>
                    </a:lnTo>
                    <a:lnTo>
                      <a:pt x="1717" y="361"/>
                    </a:lnTo>
                    <a:lnTo>
                      <a:pt x="1732" y="375"/>
                    </a:lnTo>
                    <a:lnTo>
                      <a:pt x="1726" y="390"/>
                    </a:lnTo>
                    <a:lnTo>
                      <a:pt x="1715" y="405"/>
                    </a:lnTo>
                    <a:lnTo>
                      <a:pt x="1700" y="420"/>
                    </a:lnTo>
                    <a:lnTo>
                      <a:pt x="1673" y="444"/>
                    </a:lnTo>
                    <a:lnTo>
                      <a:pt x="1643" y="472"/>
                    </a:lnTo>
                    <a:lnTo>
                      <a:pt x="1606" y="505"/>
                    </a:lnTo>
                    <a:lnTo>
                      <a:pt x="1567" y="546"/>
                    </a:lnTo>
                    <a:lnTo>
                      <a:pt x="1523" y="588"/>
                    </a:lnTo>
                    <a:lnTo>
                      <a:pt x="1478" y="631"/>
                    </a:lnTo>
                    <a:lnTo>
                      <a:pt x="1434" y="679"/>
                    </a:lnTo>
                    <a:lnTo>
                      <a:pt x="1386" y="727"/>
                    </a:lnTo>
                    <a:lnTo>
                      <a:pt x="1341" y="768"/>
                    </a:lnTo>
                    <a:lnTo>
                      <a:pt x="1299" y="814"/>
                    </a:lnTo>
                    <a:lnTo>
                      <a:pt x="1260" y="855"/>
                    </a:lnTo>
                    <a:lnTo>
                      <a:pt x="1227" y="890"/>
                    </a:lnTo>
                    <a:lnTo>
                      <a:pt x="1199" y="925"/>
                    </a:lnTo>
                    <a:lnTo>
                      <a:pt x="1173" y="949"/>
                    </a:lnTo>
                    <a:lnTo>
                      <a:pt x="1158" y="966"/>
                    </a:lnTo>
                    <a:lnTo>
                      <a:pt x="1142" y="992"/>
                    </a:lnTo>
                    <a:lnTo>
                      <a:pt x="1119" y="1008"/>
                    </a:lnTo>
                    <a:lnTo>
                      <a:pt x="1103" y="1019"/>
                    </a:lnTo>
                    <a:lnTo>
                      <a:pt x="1092" y="1029"/>
                    </a:lnTo>
                    <a:lnTo>
                      <a:pt x="1081" y="1034"/>
                    </a:lnTo>
                    <a:lnTo>
                      <a:pt x="1071" y="1034"/>
                    </a:lnTo>
                    <a:lnTo>
                      <a:pt x="1069" y="1034"/>
                    </a:lnTo>
                    <a:lnTo>
                      <a:pt x="1068" y="1034"/>
                    </a:lnTo>
                    <a:lnTo>
                      <a:pt x="1069" y="1043"/>
                    </a:lnTo>
                    <a:lnTo>
                      <a:pt x="1077" y="1064"/>
                    </a:lnTo>
                    <a:lnTo>
                      <a:pt x="1082" y="1095"/>
                    </a:lnTo>
                    <a:lnTo>
                      <a:pt x="1092" y="1130"/>
                    </a:lnTo>
                    <a:lnTo>
                      <a:pt x="1106" y="1169"/>
                    </a:lnTo>
                    <a:lnTo>
                      <a:pt x="1119" y="1204"/>
                    </a:lnTo>
                    <a:lnTo>
                      <a:pt x="1134" y="1232"/>
                    </a:lnTo>
                    <a:lnTo>
                      <a:pt x="1151" y="1249"/>
                    </a:lnTo>
                    <a:lnTo>
                      <a:pt x="1156" y="1243"/>
                    </a:lnTo>
                    <a:lnTo>
                      <a:pt x="1177" y="1223"/>
                    </a:lnTo>
                    <a:lnTo>
                      <a:pt x="1206" y="1193"/>
                    </a:lnTo>
                    <a:lnTo>
                      <a:pt x="1243" y="1154"/>
                    </a:lnTo>
                    <a:lnTo>
                      <a:pt x="1291" y="1108"/>
                    </a:lnTo>
                    <a:lnTo>
                      <a:pt x="1341" y="1054"/>
                    </a:lnTo>
                    <a:lnTo>
                      <a:pt x="1393" y="1001"/>
                    </a:lnTo>
                    <a:lnTo>
                      <a:pt x="1452" y="943"/>
                    </a:lnTo>
                    <a:lnTo>
                      <a:pt x="1508" y="882"/>
                    </a:lnTo>
                    <a:lnTo>
                      <a:pt x="1565" y="827"/>
                    </a:lnTo>
                    <a:lnTo>
                      <a:pt x="1619" y="770"/>
                    </a:lnTo>
                    <a:lnTo>
                      <a:pt x="1665" y="723"/>
                    </a:lnTo>
                    <a:lnTo>
                      <a:pt x="1708" y="679"/>
                    </a:lnTo>
                    <a:lnTo>
                      <a:pt x="1741" y="642"/>
                    </a:lnTo>
                    <a:lnTo>
                      <a:pt x="1765" y="616"/>
                    </a:lnTo>
                    <a:lnTo>
                      <a:pt x="1778" y="603"/>
                    </a:lnTo>
                    <a:lnTo>
                      <a:pt x="1800" y="586"/>
                    </a:lnTo>
                    <a:lnTo>
                      <a:pt x="1811" y="597"/>
                    </a:lnTo>
                    <a:lnTo>
                      <a:pt x="1804" y="622"/>
                    </a:lnTo>
                    <a:lnTo>
                      <a:pt x="1789" y="651"/>
                    </a:lnTo>
                    <a:lnTo>
                      <a:pt x="1732" y="703"/>
                    </a:lnTo>
                    <a:lnTo>
                      <a:pt x="1676" y="757"/>
                    </a:lnTo>
                    <a:lnTo>
                      <a:pt x="1624" y="810"/>
                    </a:lnTo>
                    <a:lnTo>
                      <a:pt x="1571" y="862"/>
                    </a:lnTo>
                    <a:lnTo>
                      <a:pt x="1523" y="916"/>
                    </a:lnTo>
                    <a:lnTo>
                      <a:pt x="1475" y="964"/>
                    </a:lnTo>
                    <a:lnTo>
                      <a:pt x="1434" y="1012"/>
                    </a:lnTo>
                    <a:lnTo>
                      <a:pt x="1391" y="1058"/>
                    </a:lnTo>
                    <a:lnTo>
                      <a:pt x="1351" y="1099"/>
                    </a:lnTo>
                    <a:lnTo>
                      <a:pt x="1317" y="1136"/>
                    </a:lnTo>
                    <a:lnTo>
                      <a:pt x="1288" y="1173"/>
                    </a:lnTo>
                    <a:lnTo>
                      <a:pt x="1260" y="1201"/>
                    </a:lnTo>
                    <a:lnTo>
                      <a:pt x="1238" y="1227"/>
                    </a:lnTo>
                    <a:lnTo>
                      <a:pt x="1217" y="1243"/>
                    </a:lnTo>
                    <a:lnTo>
                      <a:pt x="1204" y="1254"/>
                    </a:lnTo>
                    <a:lnTo>
                      <a:pt x="1193" y="1256"/>
                    </a:lnTo>
                    <a:lnTo>
                      <a:pt x="1195" y="1269"/>
                    </a:lnTo>
                    <a:lnTo>
                      <a:pt x="1193" y="1282"/>
                    </a:lnTo>
                    <a:lnTo>
                      <a:pt x="1188" y="1293"/>
                    </a:lnTo>
                    <a:lnTo>
                      <a:pt x="1177" y="1302"/>
                    </a:lnTo>
                    <a:lnTo>
                      <a:pt x="1162" y="1308"/>
                    </a:lnTo>
                    <a:lnTo>
                      <a:pt x="1145" y="1308"/>
                    </a:lnTo>
                    <a:lnTo>
                      <a:pt x="1129" y="1302"/>
                    </a:lnTo>
                    <a:lnTo>
                      <a:pt x="1108" y="1293"/>
                    </a:lnTo>
                    <a:lnTo>
                      <a:pt x="1097" y="1288"/>
                    </a:lnTo>
                    <a:lnTo>
                      <a:pt x="1081" y="1277"/>
                    </a:lnTo>
                    <a:lnTo>
                      <a:pt x="1058" y="1264"/>
                    </a:lnTo>
                    <a:lnTo>
                      <a:pt x="1032" y="1254"/>
                    </a:lnTo>
                    <a:lnTo>
                      <a:pt x="1003" y="1241"/>
                    </a:lnTo>
                    <a:lnTo>
                      <a:pt x="970" y="1227"/>
                    </a:lnTo>
                    <a:lnTo>
                      <a:pt x="931" y="1210"/>
                    </a:lnTo>
                    <a:lnTo>
                      <a:pt x="888" y="1193"/>
                    </a:lnTo>
                    <a:lnTo>
                      <a:pt x="846" y="1175"/>
                    </a:lnTo>
                    <a:lnTo>
                      <a:pt x="801" y="1154"/>
                    </a:lnTo>
                    <a:lnTo>
                      <a:pt x="753" y="1134"/>
                    </a:lnTo>
                    <a:lnTo>
                      <a:pt x="707" y="1114"/>
                    </a:lnTo>
                    <a:lnTo>
                      <a:pt x="659" y="1095"/>
                    </a:lnTo>
                    <a:lnTo>
                      <a:pt x="611" y="1077"/>
                    </a:lnTo>
                    <a:lnTo>
                      <a:pt x="563" y="1058"/>
                    </a:lnTo>
                    <a:lnTo>
                      <a:pt x="516" y="1036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1"/>
              <p:cNvSpPr>
                <a:spLocks/>
              </p:cNvSpPr>
              <p:nvPr/>
            </p:nvSpPr>
            <p:spPr bwMode="auto">
              <a:xfrm>
                <a:off x="2568" y="3553"/>
                <a:ext cx="906" cy="654"/>
              </a:xfrm>
              <a:custGeom>
                <a:avLst/>
                <a:gdLst>
                  <a:gd name="T0" fmla="*/ 409 w 1811"/>
                  <a:gd name="T1" fmla="*/ 977 h 1308"/>
                  <a:gd name="T2" fmla="*/ 324 w 1811"/>
                  <a:gd name="T3" fmla="*/ 840 h 1308"/>
                  <a:gd name="T4" fmla="*/ 283 w 1811"/>
                  <a:gd name="T5" fmla="*/ 731 h 1308"/>
                  <a:gd name="T6" fmla="*/ 167 w 1811"/>
                  <a:gd name="T7" fmla="*/ 636 h 1308"/>
                  <a:gd name="T8" fmla="*/ 119 w 1811"/>
                  <a:gd name="T9" fmla="*/ 662 h 1308"/>
                  <a:gd name="T10" fmla="*/ 157 w 1811"/>
                  <a:gd name="T11" fmla="*/ 770 h 1308"/>
                  <a:gd name="T12" fmla="*/ 244 w 1811"/>
                  <a:gd name="T13" fmla="*/ 908 h 1308"/>
                  <a:gd name="T14" fmla="*/ 329 w 1811"/>
                  <a:gd name="T15" fmla="*/ 964 h 1308"/>
                  <a:gd name="T16" fmla="*/ 268 w 1811"/>
                  <a:gd name="T17" fmla="*/ 938 h 1308"/>
                  <a:gd name="T18" fmla="*/ 233 w 1811"/>
                  <a:gd name="T19" fmla="*/ 925 h 1308"/>
                  <a:gd name="T20" fmla="*/ 70 w 1811"/>
                  <a:gd name="T21" fmla="*/ 797 h 1308"/>
                  <a:gd name="T22" fmla="*/ 17 w 1811"/>
                  <a:gd name="T23" fmla="*/ 657 h 1308"/>
                  <a:gd name="T24" fmla="*/ 24 w 1811"/>
                  <a:gd name="T25" fmla="*/ 581 h 1308"/>
                  <a:gd name="T26" fmla="*/ 41 w 1811"/>
                  <a:gd name="T27" fmla="*/ 566 h 1308"/>
                  <a:gd name="T28" fmla="*/ 63 w 1811"/>
                  <a:gd name="T29" fmla="*/ 501 h 1308"/>
                  <a:gd name="T30" fmla="*/ 163 w 1811"/>
                  <a:gd name="T31" fmla="*/ 390 h 1308"/>
                  <a:gd name="T32" fmla="*/ 365 w 1811"/>
                  <a:gd name="T33" fmla="*/ 192 h 1308"/>
                  <a:gd name="T34" fmla="*/ 524 w 1811"/>
                  <a:gd name="T35" fmla="*/ 29 h 1308"/>
                  <a:gd name="T36" fmla="*/ 577 w 1811"/>
                  <a:gd name="T37" fmla="*/ 0 h 1308"/>
                  <a:gd name="T38" fmla="*/ 635 w 1811"/>
                  <a:gd name="T39" fmla="*/ 13 h 1308"/>
                  <a:gd name="T40" fmla="*/ 816 w 1811"/>
                  <a:gd name="T41" fmla="*/ 70 h 1308"/>
                  <a:gd name="T42" fmla="*/ 1158 w 1811"/>
                  <a:gd name="T43" fmla="*/ 177 h 1308"/>
                  <a:gd name="T44" fmla="*/ 1500 w 1811"/>
                  <a:gd name="T45" fmla="*/ 281 h 1308"/>
                  <a:gd name="T46" fmla="*/ 1682 w 1811"/>
                  <a:gd name="T47" fmla="*/ 342 h 1308"/>
                  <a:gd name="T48" fmla="*/ 1726 w 1811"/>
                  <a:gd name="T49" fmla="*/ 390 h 1308"/>
                  <a:gd name="T50" fmla="*/ 1673 w 1811"/>
                  <a:gd name="T51" fmla="*/ 444 h 1308"/>
                  <a:gd name="T52" fmla="*/ 1523 w 1811"/>
                  <a:gd name="T53" fmla="*/ 588 h 1308"/>
                  <a:gd name="T54" fmla="*/ 1341 w 1811"/>
                  <a:gd name="T55" fmla="*/ 768 h 1308"/>
                  <a:gd name="T56" fmla="*/ 1199 w 1811"/>
                  <a:gd name="T57" fmla="*/ 925 h 1308"/>
                  <a:gd name="T58" fmla="*/ 1142 w 1811"/>
                  <a:gd name="T59" fmla="*/ 992 h 1308"/>
                  <a:gd name="T60" fmla="*/ 1081 w 1811"/>
                  <a:gd name="T61" fmla="*/ 1034 h 1308"/>
                  <a:gd name="T62" fmla="*/ 1068 w 1811"/>
                  <a:gd name="T63" fmla="*/ 1034 h 1308"/>
                  <a:gd name="T64" fmla="*/ 1092 w 1811"/>
                  <a:gd name="T65" fmla="*/ 1130 h 1308"/>
                  <a:gd name="T66" fmla="*/ 1151 w 1811"/>
                  <a:gd name="T67" fmla="*/ 1249 h 1308"/>
                  <a:gd name="T68" fmla="*/ 1206 w 1811"/>
                  <a:gd name="T69" fmla="*/ 1193 h 1308"/>
                  <a:gd name="T70" fmla="*/ 1393 w 1811"/>
                  <a:gd name="T71" fmla="*/ 1001 h 1308"/>
                  <a:gd name="T72" fmla="*/ 1619 w 1811"/>
                  <a:gd name="T73" fmla="*/ 770 h 1308"/>
                  <a:gd name="T74" fmla="*/ 1765 w 1811"/>
                  <a:gd name="T75" fmla="*/ 616 h 1308"/>
                  <a:gd name="T76" fmla="*/ 1811 w 1811"/>
                  <a:gd name="T77" fmla="*/ 597 h 1308"/>
                  <a:gd name="T78" fmla="*/ 1732 w 1811"/>
                  <a:gd name="T79" fmla="*/ 703 h 1308"/>
                  <a:gd name="T80" fmla="*/ 1523 w 1811"/>
                  <a:gd name="T81" fmla="*/ 916 h 1308"/>
                  <a:gd name="T82" fmla="*/ 1351 w 1811"/>
                  <a:gd name="T83" fmla="*/ 1099 h 1308"/>
                  <a:gd name="T84" fmla="*/ 1238 w 1811"/>
                  <a:gd name="T85" fmla="*/ 1227 h 1308"/>
                  <a:gd name="T86" fmla="*/ 1193 w 1811"/>
                  <a:gd name="T87" fmla="*/ 1256 h 1308"/>
                  <a:gd name="T88" fmla="*/ 1177 w 1811"/>
                  <a:gd name="T89" fmla="*/ 1302 h 1308"/>
                  <a:gd name="T90" fmla="*/ 1108 w 1811"/>
                  <a:gd name="T91" fmla="*/ 1293 h 1308"/>
                  <a:gd name="T92" fmla="*/ 1058 w 1811"/>
                  <a:gd name="T93" fmla="*/ 1264 h 1308"/>
                  <a:gd name="T94" fmla="*/ 931 w 1811"/>
                  <a:gd name="T95" fmla="*/ 1210 h 1308"/>
                  <a:gd name="T96" fmla="*/ 753 w 1811"/>
                  <a:gd name="T97" fmla="*/ 1134 h 1308"/>
                  <a:gd name="T98" fmla="*/ 563 w 1811"/>
                  <a:gd name="T99" fmla="*/ 1058 h 1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11" h="1308">
                    <a:moveTo>
                      <a:pt x="516" y="1036"/>
                    </a:moveTo>
                    <a:lnTo>
                      <a:pt x="516" y="1036"/>
                    </a:lnTo>
                    <a:lnTo>
                      <a:pt x="455" y="1008"/>
                    </a:lnTo>
                    <a:lnTo>
                      <a:pt x="409" y="977"/>
                    </a:lnTo>
                    <a:lnTo>
                      <a:pt x="378" y="943"/>
                    </a:lnTo>
                    <a:lnTo>
                      <a:pt x="354" y="908"/>
                    </a:lnTo>
                    <a:lnTo>
                      <a:pt x="337" y="873"/>
                    </a:lnTo>
                    <a:lnTo>
                      <a:pt x="324" y="840"/>
                    </a:lnTo>
                    <a:lnTo>
                      <a:pt x="313" y="807"/>
                    </a:lnTo>
                    <a:lnTo>
                      <a:pt x="298" y="773"/>
                    </a:lnTo>
                    <a:lnTo>
                      <a:pt x="298" y="773"/>
                    </a:lnTo>
                    <a:lnTo>
                      <a:pt x="283" y="731"/>
                    </a:lnTo>
                    <a:lnTo>
                      <a:pt x="289" y="705"/>
                    </a:lnTo>
                    <a:lnTo>
                      <a:pt x="307" y="697"/>
                    </a:lnTo>
                    <a:lnTo>
                      <a:pt x="331" y="705"/>
                    </a:lnTo>
                    <a:lnTo>
                      <a:pt x="167" y="636"/>
                    </a:lnTo>
                    <a:lnTo>
                      <a:pt x="167" y="636"/>
                    </a:lnTo>
                    <a:lnTo>
                      <a:pt x="141" y="625"/>
                    </a:lnTo>
                    <a:lnTo>
                      <a:pt x="124" y="636"/>
                    </a:lnTo>
                    <a:lnTo>
                      <a:pt x="119" y="662"/>
                    </a:lnTo>
                    <a:lnTo>
                      <a:pt x="133" y="705"/>
                    </a:lnTo>
                    <a:lnTo>
                      <a:pt x="133" y="705"/>
                    </a:lnTo>
                    <a:lnTo>
                      <a:pt x="146" y="738"/>
                    </a:lnTo>
                    <a:lnTo>
                      <a:pt x="157" y="770"/>
                    </a:lnTo>
                    <a:lnTo>
                      <a:pt x="172" y="807"/>
                    </a:lnTo>
                    <a:lnTo>
                      <a:pt x="189" y="840"/>
                    </a:lnTo>
                    <a:lnTo>
                      <a:pt x="211" y="877"/>
                    </a:lnTo>
                    <a:lnTo>
                      <a:pt x="244" y="908"/>
                    </a:lnTo>
                    <a:lnTo>
                      <a:pt x="289" y="943"/>
                    </a:lnTo>
                    <a:lnTo>
                      <a:pt x="348" y="971"/>
                    </a:lnTo>
                    <a:lnTo>
                      <a:pt x="348" y="971"/>
                    </a:lnTo>
                    <a:lnTo>
                      <a:pt x="329" y="964"/>
                    </a:lnTo>
                    <a:lnTo>
                      <a:pt x="313" y="958"/>
                    </a:lnTo>
                    <a:lnTo>
                      <a:pt x="296" y="953"/>
                    </a:lnTo>
                    <a:lnTo>
                      <a:pt x="281" y="943"/>
                    </a:lnTo>
                    <a:lnTo>
                      <a:pt x="268" y="938"/>
                    </a:lnTo>
                    <a:lnTo>
                      <a:pt x="255" y="932"/>
                    </a:lnTo>
                    <a:lnTo>
                      <a:pt x="244" y="931"/>
                    </a:lnTo>
                    <a:lnTo>
                      <a:pt x="233" y="925"/>
                    </a:lnTo>
                    <a:lnTo>
                      <a:pt x="233" y="925"/>
                    </a:lnTo>
                    <a:lnTo>
                      <a:pt x="172" y="894"/>
                    </a:lnTo>
                    <a:lnTo>
                      <a:pt x="126" y="862"/>
                    </a:lnTo>
                    <a:lnTo>
                      <a:pt x="93" y="829"/>
                    </a:lnTo>
                    <a:lnTo>
                      <a:pt x="70" y="797"/>
                    </a:lnTo>
                    <a:lnTo>
                      <a:pt x="54" y="758"/>
                    </a:lnTo>
                    <a:lnTo>
                      <a:pt x="41" y="727"/>
                    </a:lnTo>
                    <a:lnTo>
                      <a:pt x="30" y="692"/>
                    </a:lnTo>
                    <a:lnTo>
                      <a:pt x="17" y="657"/>
                    </a:lnTo>
                    <a:lnTo>
                      <a:pt x="17" y="657"/>
                    </a:lnTo>
                    <a:lnTo>
                      <a:pt x="0" y="616"/>
                    </a:lnTo>
                    <a:lnTo>
                      <a:pt x="6" y="588"/>
                    </a:lnTo>
                    <a:lnTo>
                      <a:pt x="24" y="581"/>
                    </a:lnTo>
                    <a:lnTo>
                      <a:pt x="50" y="592"/>
                    </a:lnTo>
                    <a:lnTo>
                      <a:pt x="50" y="592"/>
                    </a:lnTo>
                    <a:lnTo>
                      <a:pt x="45" y="581"/>
                    </a:lnTo>
                    <a:lnTo>
                      <a:pt x="41" y="566"/>
                    </a:lnTo>
                    <a:lnTo>
                      <a:pt x="41" y="555"/>
                    </a:lnTo>
                    <a:lnTo>
                      <a:pt x="45" y="538"/>
                    </a:lnTo>
                    <a:lnTo>
                      <a:pt x="52" y="522"/>
                    </a:lnTo>
                    <a:lnTo>
                      <a:pt x="63" y="501"/>
                    </a:lnTo>
                    <a:lnTo>
                      <a:pt x="80" y="479"/>
                    </a:lnTo>
                    <a:lnTo>
                      <a:pt x="104" y="455"/>
                    </a:lnTo>
                    <a:lnTo>
                      <a:pt x="130" y="425"/>
                    </a:lnTo>
                    <a:lnTo>
                      <a:pt x="163" y="390"/>
                    </a:lnTo>
                    <a:lnTo>
                      <a:pt x="206" y="348"/>
                    </a:lnTo>
                    <a:lnTo>
                      <a:pt x="250" y="301"/>
                    </a:lnTo>
                    <a:lnTo>
                      <a:pt x="304" y="250"/>
                    </a:lnTo>
                    <a:lnTo>
                      <a:pt x="365" y="192"/>
                    </a:lnTo>
                    <a:lnTo>
                      <a:pt x="431" y="122"/>
                    </a:lnTo>
                    <a:lnTo>
                      <a:pt x="507" y="46"/>
                    </a:lnTo>
                    <a:lnTo>
                      <a:pt x="507" y="46"/>
                    </a:lnTo>
                    <a:lnTo>
                      <a:pt x="524" y="29"/>
                    </a:lnTo>
                    <a:lnTo>
                      <a:pt x="539" y="15"/>
                    </a:lnTo>
                    <a:lnTo>
                      <a:pt x="553" y="5"/>
                    </a:lnTo>
                    <a:lnTo>
                      <a:pt x="563" y="2"/>
                    </a:lnTo>
                    <a:lnTo>
                      <a:pt x="577" y="0"/>
                    </a:lnTo>
                    <a:lnTo>
                      <a:pt x="592" y="2"/>
                    </a:lnTo>
                    <a:lnTo>
                      <a:pt x="611" y="5"/>
                    </a:lnTo>
                    <a:lnTo>
                      <a:pt x="635" y="13"/>
                    </a:lnTo>
                    <a:lnTo>
                      <a:pt x="635" y="13"/>
                    </a:lnTo>
                    <a:lnTo>
                      <a:pt x="657" y="20"/>
                    </a:lnTo>
                    <a:lnTo>
                      <a:pt x="694" y="33"/>
                    </a:lnTo>
                    <a:lnTo>
                      <a:pt x="748" y="52"/>
                    </a:lnTo>
                    <a:lnTo>
                      <a:pt x="816" y="70"/>
                    </a:lnTo>
                    <a:lnTo>
                      <a:pt x="894" y="98"/>
                    </a:lnTo>
                    <a:lnTo>
                      <a:pt x="979" y="122"/>
                    </a:lnTo>
                    <a:lnTo>
                      <a:pt x="1068" y="150"/>
                    </a:lnTo>
                    <a:lnTo>
                      <a:pt x="1158" y="177"/>
                    </a:lnTo>
                    <a:lnTo>
                      <a:pt x="1249" y="205"/>
                    </a:lnTo>
                    <a:lnTo>
                      <a:pt x="1340" y="233"/>
                    </a:lnTo>
                    <a:lnTo>
                      <a:pt x="1423" y="259"/>
                    </a:lnTo>
                    <a:lnTo>
                      <a:pt x="1500" y="281"/>
                    </a:lnTo>
                    <a:lnTo>
                      <a:pt x="1567" y="307"/>
                    </a:lnTo>
                    <a:lnTo>
                      <a:pt x="1621" y="324"/>
                    </a:lnTo>
                    <a:lnTo>
                      <a:pt x="1660" y="335"/>
                    </a:lnTo>
                    <a:lnTo>
                      <a:pt x="1682" y="342"/>
                    </a:lnTo>
                    <a:lnTo>
                      <a:pt x="1682" y="342"/>
                    </a:lnTo>
                    <a:lnTo>
                      <a:pt x="1717" y="361"/>
                    </a:lnTo>
                    <a:lnTo>
                      <a:pt x="1732" y="375"/>
                    </a:lnTo>
                    <a:lnTo>
                      <a:pt x="1726" y="390"/>
                    </a:lnTo>
                    <a:lnTo>
                      <a:pt x="1715" y="405"/>
                    </a:lnTo>
                    <a:lnTo>
                      <a:pt x="1715" y="405"/>
                    </a:lnTo>
                    <a:lnTo>
                      <a:pt x="1700" y="420"/>
                    </a:lnTo>
                    <a:lnTo>
                      <a:pt x="1673" y="444"/>
                    </a:lnTo>
                    <a:lnTo>
                      <a:pt x="1643" y="472"/>
                    </a:lnTo>
                    <a:lnTo>
                      <a:pt x="1606" y="505"/>
                    </a:lnTo>
                    <a:lnTo>
                      <a:pt x="1567" y="546"/>
                    </a:lnTo>
                    <a:lnTo>
                      <a:pt x="1523" y="588"/>
                    </a:lnTo>
                    <a:lnTo>
                      <a:pt x="1478" y="631"/>
                    </a:lnTo>
                    <a:lnTo>
                      <a:pt x="1434" y="679"/>
                    </a:lnTo>
                    <a:lnTo>
                      <a:pt x="1386" y="727"/>
                    </a:lnTo>
                    <a:lnTo>
                      <a:pt x="1341" y="768"/>
                    </a:lnTo>
                    <a:lnTo>
                      <a:pt x="1299" y="814"/>
                    </a:lnTo>
                    <a:lnTo>
                      <a:pt x="1260" y="855"/>
                    </a:lnTo>
                    <a:lnTo>
                      <a:pt x="1227" y="890"/>
                    </a:lnTo>
                    <a:lnTo>
                      <a:pt x="1199" y="925"/>
                    </a:lnTo>
                    <a:lnTo>
                      <a:pt x="1173" y="949"/>
                    </a:lnTo>
                    <a:lnTo>
                      <a:pt x="1158" y="966"/>
                    </a:lnTo>
                    <a:lnTo>
                      <a:pt x="1158" y="966"/>
                    </a:lnTo>
                    <a:lnTo>
                      <a:pt x="1142" y="992"/>
                    </a:lnTo>
                    <a:lnTo>
                      <a:pt x="1119" y="1008"/>
                    </a:lnTo>
                    <a:lnTo>
                      <a:pt x="1103" y="1019"/>
                    </a:lnTo>
                    <a:lnTo>
                      <a:pt x="1092" y="1029"/>
                    </a:lnTo>
                    <a:lnTo>
                      <a:pt x="1081" y="1034"/>
                    </a:lnTo>
                    <a:lnTo>
                      <a:pt x="1071" y="1034"/>
                    </a:lnTo>
                    <a:lnTo>
                      <a:pt x="1069" y="1034"/>
                    </a:lnTo>
                    <a:lnTo>
                      <a:pt x="1068" y="1034"/>
                    </a:lnTo>
                    <a:lnTo>
                      <a:pt x="1068" y="1034"/>
                    </a:lnTo>
                    <a:lnTo>
                      <a:pt x="1069" y="1043"/>
                    </a:lnTo>
                    <a:lnTo>
                      <a:pt x="1077" y="1064"/>
                    </a:lnTo>
                    <a:lnTo>
                      <a:pt x="1082" y="1095"/>
                    </a:lnTo>
                    <a:lnTo>
                      <a:pt x="1092" y="1130"/>
                    </a:lnTo>
                    <a:lnTo>
                      <a:pt x="1106" y="1169"/>
                    </a:lnTo>
                    <a:lnTo>
                      <a:pt x="1119" y="1204"/>
                    </a:lnTo>
                    <a:lnTo>
                      <a:pt x="1134" y="1232"/>
                    </a:lnTo>
                    <a:lnTo>
                      <a:pt x="1151" y="1249"/>
                    </a:lnTo>
                    <a:lnTo>
                      <a:pt x="1151" y="1249"/>
                    </a:lnTo>
                    <a:lnTo>
                      <a:pt x="1156" y="1243"/>
                    </a:lnTo>
                    <a:lnTo>
                      <a:pt x="1177" y="1223"/>
                    </a:lnTo>
                    <a:lnTo>
                      <a:pt x="1206" y="1193"/>
                    </a:lnTo>
                    <a:lnTo>
                      <a:pt x="1243" y="1154"/>
                    </a:lnTo>
                    <a:lnTo>
                      <a:pt x="1291" y="1108"/>
                    </a:lnTo>
                    <a:lnTo>
                      <a:pt x="1341" y="1054"/>
                    </a:lnTo>
                    <a:lnTo>
                      <a:pt x="1393" y="1001"/>
                    </a:lnTo>
                    <a:lnTo>
                      <a:pt x="1452" y="943"/>
                    </a:lnTo>
                    <a:lnTo>
                      <a:pt x="1508" y="882"/>
                    </a:lnTo>
                    <a:lnTo>
                      <a:pt x="1565" y="827"/>
                    </a:lnTo>
                    <a:lnTo>
                      <a:pt x="1619" y="770"/>
                    </a:lnTo>
                    <a:lnTo>
                      <a:pt x="1665" y="723"/>
                    </a:lnTo>
                    <a:lnTo>
                      <a:pt x="1708" y="679"/>
                    </a:lnTo>
                    <a:lnTo>
                      <a:pt x="1741" y="642"/>
                    </a:lnTo>
                    <a:lnTo>
                      <a:pt x="1765" y="616"/>
                    </a:lnTo>
                    <a:lnTo>
                      <a:pt x="1778" y="603"/>
                    </a:lnTo>
                    <a:lnTo>
                      <a:pt x="1778" y="603"/>
                    </a:lnTo>
                    <a:lnTo>
                      <a:pt x="1800" y="586"/>
                    </a:lnTo>
                    <a:lnTo>
                      <a:pt x="1811" y="597"/>
                    </a:lnTo>
                    <a:lnTo>
                      <a:pt x="1804" y="622"/>
                    </a:lnTo>
                    <a:lnTo>
                      <a:pt x="1789" y="651"/>
                    </a:lnTo>
                    <a:lnTo>
                      <a:pt x="1789" y="651"/>
                    </a:lnTo>
                    <a:lnTo>
                      <a:pt x="1732" y="703"/>
                    </a:lnTo>
                    <a:lnTo>
                      <a:pt x="1676" y="757"/>
                    </a:lnTo>
                    <a:lnTo>
                      <a:pt x="1624" y="810"/>
                    </a:lnTo>
                    <a:lnTo>
                      <a:pt x="1571" y="862"/>
                    </a:lnTo>
                    <a:lnTo>
                      <a:pt x="1523" y="916"/>
                    </a:lnTo>
                    <a:lnTo>
                      <a:pt x="1475" y="964"/>
                    </a:lnTo>
                    <a:lnTo>
                      <a:pt x="1434" y="1012"/>
                    </a:lnTo>
                    <a:lnTo>
                      <a:pt x="1391" y="1058"/>
                    </a:lnTo>
                    <a:lnTo>
                      <a:pt x="1351" y="1099"/>
                    </a:lnTo>
                    <a:lnTo>
                      <a:pt x="1317" y="1136"/>
                    </a:lnTo>
                    <a:lnTo>
                      <a:pt x="1288" y="1173"/>
                    </a:lnTo>
                    <a:lnTo>
                      <a:pt x="1260" y="1201"/>
                    </a:lnTo>
                    <a:lnTo>
                      <a:pt x="1238" y="1227"/>
                    </a:lnTo>
                    <a:lnTo>
                      <a:pt x="1217" y="1243"/>
                    </a:lnTo>
                    <a:lnTo>
                      <a:pt x="1204" y="1254"/>
                    </a:lnTo>
                    <a:lnTo>
                      <a:pt x="1193" y="1256"/>
                    </a:lnTo>
                    <a:lnTo>
                      <a:pt x="1193" y="1256"/>
                    </a:lnTo>
                    <a:lnTo>
                      <a:pt x="1195" y="1269"/>
                    </a:lnTo>
                    <a:lnTo>
                      <a:pt x="1193" y="1282"/>
                    </a:lnTo>
                    <a:lnTo>
                      <a:pt x="1188" y="1293"/>
                    </a:lnTo>
                    <a:lnTo>
                      <a:pt x="1177" y="1302"/>
                    </a:lnTo>
                    <a:lnTo>
                      <a:pt x="1162" y="1308"/>
                    </a:lnTo>
                    <a:lnTo>
                      <a:pt x="1145" y="1308"/>
                    </a:lnTo>
                    <a:lnTo>
                      <a:pt x="1129" y="1302"/>
                    </a:lnTo>
                    <a:lnTo>
                      <a:pt x="1108" y="1293"/>
                    </a:lnTo>
                    <a:lnTo>
                      <a:pt x="1108" y="1293"/>
                    </a:lnTo>
                    <a:lnTo>
                      <a:pt x="1097" y="1288"/>
                    </a:lnTo>
                    <a:lnTo>
                      <a:pt x="1081" y="1277"/>
                    </a:lnTo>
                    <a:lnTo>
                      <a:pt x="1058" y="1264"/>
                    </a:lnTo>
                    <a:lnTo>
                      <a:pt x="1032" y="1254"/>
                    </a:lnTo>
                    <a:lnTo>
                      <a:pt x="1003" y="1241"/>
                    </a:lnTo>
                    <a:lnTo>
                      <a:pt x="970" y="1227"/>
                    </a:lnTo>
                    <a:lnTo>
                      <a:pt x="931" y="1210"/>
                    </a:lnTo>
                    <a:lnTo>
                      <a:pt x="888" y="1193"/>
                    </a:lnTo>
                    <a:lnTo>
                      <a:pt x="846" y="1175"/>
                    </a:lnTo>
                    <a:lnTo>
                      <a:pt x="801" y="1154"/>
                    </a:lnTo>
                    <a:lnTo>
                      <a:pt x="753" y="1134"/>
                    </a:lnTo>
                    <a:lnTo>
                      <a:pt x="707" y="1114"/>
                    </a:lnTo>
                    <a:lnTo>
                      <a:pt x="659" y="1095"/>
                    </a:lnTo>
                    <a:lnTo>
                      <a:pt x="611" y="1077"/>
                    </a:lnTo>
                    <a:lnTo>
                      <a:pt x="563" y="1058"/>
                    </a:lnTo>
                    <a:lnTo>
                      <a:pt x="516" y="103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Line 12"/>
              <p:cNvSpPr>
                <a:spLocks noChangeShapeType="1"/>
              </p:cNvSpPr>
              <p:nvPr/>
            </p:nvSpPr>
            <p:spPr bwMode="auto">
              <a:xfrm>
                <a:off x="2593" y="3849"/>
                <a:ext cx="504" cy="19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Line 13"/>
              <p:cNvSpPr>
                <a:spLocks noChangeShapeType="1"/>
              </p:cNvSpPr>
              <p:nvPr/>
            </p:nvSpPr>
            <p:spPr bwMode="auto">
              <a:xfrm flipH="1">
                <a:off x="3114" y="3806"/>
                <a:ext cx="317" cy="3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Line 14"/>
              <p:cNvSpPr>
                <a:spLocks noChangeShapeType="1"/>
              </p:cNvSpPr>
              <p:nvPr/>
            </p:nvSpPr>
            <p:spPr bwMode="auto">
              <a:xfrm flipV="1">
                <a:off x="3121" y="3863"/>
                <a:ext cx="271" cy="26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Line 15"/>
              <p:cNvSpPr>
                <a:spLocks noChangeShapeType="1"/>
              </p:cNvSpPr>
              <p:nvPr/>
            </p:nvSpPr>
            <p:spPr bwMode="auto">
              <a:xfrm flipV="1">
                <a:off x="3127" y="3989"/>
                <a:ext cx="159" cy="16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 16"/>
              <p:cNvSpPr>
                <a:spLocks/>
              </p:cNvSpPr>
              <p:nvPr/>
            </p:nvSpPr>
            <p:spPr bwMode="auto">
              <a:xfrm>
                <a:off x="3238" y="3935"/>
                <a:ext cx="191" cy="166"/>
              </a:xfrm>
              <a:custGeom>
                <a:avLst/>
                <a:gdLst>
                  <a:gd name="T0" fmla="*/ 122 w 382"/>
                  <a:gd name="T1" fmla="*/ 0 h 331"/>
                  <a:gd name="T2" fmla="*/ 0 w 382"/>
                  <a:gd name="T3" fmla="*/ 130 h 331"/>
                  <a:gd name="T4" fmla="*/ 20 w 382"/>
                  <a:gd name="T5" fmla="*/ 135 h 331"/>
                  <a:gd name="T6" fmla="*/ 53 w 382"/>
                  <a:gd name="T7" fmla="*/ 155 h 331"/>
                  <a:gd name="T8" fmla="*/ 94 w 382"/>
                  <a:gd name="T9" fmla="*/ 178 h 331"/>
                  <a:gd name="T10" fmla="*/ 133 w 382"/>
                  <a:gd name="T11" fmla="*/ 205 h 331"/>
                  <a:gd name="T12" fmla="*/ 172 w 382"/>
                  <a:gd name="T13" fmla="*/ 237 h 331"/>
                  <a:gd name="T14" fmla="*/ 205 w 382"/>
                  <a:gd name="T15" fmla="*/ 266 h 331"/>
                  <a:gd name="T16" fmla="*/ 231 w 382"/>
                  <a:gd name="T17" fmla="*/ 302 h 331"/>
                  <a:gd name="T18" fmla="*/ 244 w 382"/>
                  <a:gd name="T19" fmla="*/ 331 h 331"/>
                  <a:gd name="T20" fmla="*/ 253 w 382"/>
                  <a:gd name="T21" fmla="*/ 300 h 331"/>
                  <a:gd name="T22" fmla="*/ 259 w 382"/>
                  <a:gd name="T23" fmla="*/ 250 h 331"/>
                  <a:gd name="T24" fmla="*/ 255 w 382"/>
                  <a:gd name="T25" fmla="*/ 202 h 331"/>
                  <a:gd name="T26" fmla="*/ 244 w 382"/>
                  <a:gd name="T27" fmla="*/ 174 h 331"/>
                  <a:gd name="T28" fmla="*/ 260 w 382"/>
                  <a:gd name="T29" fmla="*/ 174 h 331"/>
                  <a:gd name="T30" fmla="*/ 281 w 382"/>
                  <a:gd name="T31" fmla="*/ 174 h 331"/>
                  <a:gd name="T32" fmla="*/ 301 w 382"/>
                  <a:gd name="T33" fmla="*/ 174 h 331"/>
                  <a:gd name="T34" fmla="*/ 320 w 382"/>
                  <a:gd name="T35" fmla="*/ 178 h 331"/>
                  <a:gd name="T36" fmla="*/ 338 w 382"/>
                  <a:gd name="T37" fmla="*/ 179 h 331"/>
                  <a:gd name="T38" fmla="*/ 360 w 382"/>
                  <a:gd name="T39" fmla="*/ 185 h 331"/>
                  <a:gd name="T40" fmla="*/ 373 w 382"/>
                  <a:gd name="T41" fmla="*/ 194 h 331"/>
                  <a:gd name="T42" fmla="*/ 382 w 382"/>
                  <a:gd name="T43" fmla="*/ 207 h 331"/>
                  <a:gd name="T44" fmla="*/ 373 w 382"/>
                  <a:gd name="T45" fmla="*/ 185 h 331"/>
                  <a:gd name="T46" fmla="*/ 355 w 382"/>
                  <a:gd name="T47" fmla="*/ 157 h 331"/>
                  <a:gd name="T48" fmla="*/ 325 w 382"/>
                  <a:gd name="T49" fmla="*/ 118 h 331"/>
                  <a:gd name="T50" fmla="*/ 292 w 382"/>
                  <a:gd name="T51" fmla="*/ 81 h 331"/>
                  <a:gd name="T52" fmla="*/ 253 w 382"/>
                  <a:gd name="T53" fmla="*/ 50 h 331"/>
                  <a:gd name="T54" fmla="*/ 210 w 382"/>
                  <a:gd name="T55" fmla="*/ 20 h 331"/>
                  <a:gd name="T56" fmla="*/ 166 w 382"/>
                  <a:gd name="T57" fmla="*/ 4 h 331"/>
                  <a:gd name="T58" fmla="*/ 122 w 382"/>
                  <a:gd name="T59" fmla="*/ 0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82" h="331">
                    <a:moveTo>
                      <a:pt x="122" y="0"/>
                    </a:moveTo>
                    <a:lnTo>
                      <a:pt x="0" y="130"/>
                    </a:lnTo>
                    <a:lnTo>
                      <a:pt x="20" y="135"/>
                    </a:lnTo>
                    <a:lnTo>
                      <a:pt x="53" y="155"/>
                    </a:lnTo>
                    <a:lnTo>
                      <a:pt x="94" y="178"/>
                    </a:lnTo>
                    <a:lnTo>
                      <a:pt x="133" y="205"/>
                    </a:lnTo>
                    <a:lnTo>
                      <a:pt x="172" y="237"/>
                    </a:lnTo>
                    <a:lnTo>
                      <a:pt x="205" y="266"/>
                    </a:lnTo>
                    <a:lnTo>
                      <a:pt x="231" y="302"/>
                    </a:lnTo>
                    <a:lnTo>
                      <a:pt x="244" y="331"/>
                    </a:lnTo>
                    <a:lnTo>
                      <a:pt x="253" y="300"/>
                    </a:lnTo>
                    <a:lnTo>
                      <a:pt x="259" y="250"/>
                    </a:lnTo>
                    <a:lnTo>
                      <a:pt x="255" y="202"/>
                    </a:lnTo>
                    <a:lnTo>
                      <a:pt x="244" y="174"/>
                    </a:lnTo>
                    <a:lnTo>
                      <a:pt x="260" y="174"/>
                    </a:lnTo>
                    <a:lnTo>
                      <a:pt x="281" y="174"/>
                    </a:lnTo>
                    <a:lnTo>
                      <a:pt x="301" y="174"/>
                    </a:lnTo>
                    <a:lnTo>
                      <a:pt x="320" y="178"/>
                    </a:lnTo>
                    <a:lnTo>
                      <a:pt x="338" y="179"/>
                    </a:lnTo>
                    <a:lnTo>
                      <a:pt x="360" y="185"/>
                    </a:lnTo>
                    <a:lnTo>
                      <a:pt x="373" y="194"/>
                    </a:lnTo>
                    <a:lnTo>
                      <a:pt x="382" y="207"/>
                    </a:lnTo>
                    <a:lnTo>
                      <a:pt x="373" y="185"/>
                    </a:lnTo>
                    <a:lnTo>
                      <a:pt x="355" y="157"/>
                    </a:lnTo>
                    <a:lnTo>
                      <a:pt x="325" y="118"/>
                    </a:lnTo>
                    <a:lnTo>
                      <a:pt x="292" y="81"/>
                    </a:lnTo>
                    <a:lnTo>
                      <a:pt x="253" y="50"/>
                    </a:lnTo>
                    <a:lnTo>
                      <a:pt x="210" y="20"/>
                    </a:lnTo>
                    <a:lnTo>
                      <a:pt x="166" y="4"/>
                    </a:lnTo>
                    <a:lnTo>
                      <a:pt x="1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17"/>
              <p:cNvSpPr>
                <a:spLocks/>
              </p:cNvSpPr>
              <p:nvPr/>
            </p:nvSpPr>
            <p:spPr bwMode="auto">
              <a:xfrm>
                <a:off x="3238" y="3935"/>
                <a:ext cx="191" cy="166"/>
              </a:xfrm>
              <a:custGeom>
                <a:avLst/>
                <a:gdLst>
                  <a:gd name="T0" fmla="*/ 122 w 382"/>
                  <a:gd name="T1" fmla="*/ 0 h 331"/>
                  <a:gd name="T2" fmla="*/ 0 w 382"/>
                  <a:gd name="T3" fmla="*/ 130 h 331"/>
                  <a:gd name="T4" fmla="*/ 20 w 382"/>
                  <a:gd name="T5" fmla="*/ 135 h 331"/>
                  <a:gd name="T6" fmla="*/ 53 w 382"/>
                  <a:gd name="T7" fmla="*/ 155 h 331"/>
                  <a:gd name="T8" fmla="*/ 94 w 382"/>
                  <a:gd name="T9" fmla="*/ 178 h 331"/>
                  <a:gd name="T10" fmla="*/ 133 w 382"/>
                  <a:gd name="T11" fmla="*/ 205 h 331"/>
                  <a:gd name="T12" fmla="*/ 172 w 382"/>
                  <a:gd name="T13" fmla="*/ 237 h 331"/>
                  <a:gd name="T14" fmla="*/ 205 w 382"/>
                  <a:gd name="T15" fmla="*/ 266 h 331"/>
                  <a:gd name="T16" fmla="*/ 231 w 382"/>
                  <a:gd name="T17" fmla="*/ 302 h 331"/>
                  <a:gd name="T18" fmla="*/ 244 w 382"/>
                  <a:gd name="T19" fmla="*/ 331 h 331"/>
                  <a:gd name="T20" fmla="*/ 253 w 382"/>
                  <a:gd name="T21" fmla="*/ 300 h 331"/>
                  <a:gd name="T22" fmla="*/ 259 w 382"/>
                  <a:gd name="T23" fmla="*/ 250 h 331"/>
                  <a:gd name="T24" fmla="*/ 255 w 382"/>
                  <a:gd name="T25" fmla="*/ 202 h 331"/>
                  <a:gd name="T26" fmla="*/ 244 w 382"/>
                  <a:gd name="T27" fmla="*/ 174 h 331"/>
                  <a:gd name="T28" fmla="*/ 260 w 382"/>
                  <a:gd name="T29" fmla="*/ 174 h 331"/>
                  <a:gd name="T30" fmla="*/ 281 w 382"/>
                  <a:gd name="T31" fmla="*/ 174 h 331"/>
                  <a:gd name="T32" fmla="*/ 301 w 382"/>
                  <a:gd name="T33" fmla="*/ 174 h 331"/>
                  <a:gd name="T34" fmla="*/ 320 w 382"/>
                  <a:gd name="T35" fmla="*/ 178 h 331"/>
                  <a:gd name="T36" fmla="*/ 338 w 382"/>
                  <a:gd name="T37" fmla="*/ 179 h 331"/>
                  <a:gd name="T38" fmla="*/ 360 w 382"/>
                  <a:gd name="T39" fmla="*/ 185 h 331"/>
                  <a:gd name="T40" fmla="*/ 373 w 382"/>
                  <a:gd name="T41" fmla="*/ 194 h 331"/>
                  <a:gd name="T42" fmla="*/ 382 w 382"/>
                  <a:gd name="T43" fmla="*/ 207 h 331"/>
                  <a:gd name="T44" fmla="*/ 373 w 382"/>
                  <a:gd name="T45" fmla="*/ 185 h 331"/>
                  <a:gd name="T46" fmla="*/ 355 w 382"/>
                  <a:gd name="T47" fmla="*/ 157 h 331"/>
                  <a:gd name="T48" fmla="*/ 325 w 382"/>
                  <a:gd name="T49" fmla="*/ 118 h 331"/>
                  <a:gd name="T50" fmla="*/ 292 w 382"/>
                  <a:gd name="T51" fmla="*/ 81 h 331"/>
                  <a:gd name="T52" fmla="*/ 253 w 382"/>
                  <a:gd name="T53" fmla="*/ 50 h 331"/>
                  <a:gd name="T54" fmla="*/ 210 w 382"/>
                  <a:gd name="T55" fmla="*/ 20 h 331"/>
                  <a:gd name="T56" fmla="*/ 166 w 382"/>
                  <a:gd name="T57" fmla="*/ 4 h 331"/>
                  <a:gd name="T58" fmla="*/ 122 w 382"/>
                  <a:gd name="T59" fmla="*/ 0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82" h="331">
                    <a:moveTo>
                      <a:pt x="122" y="0"/>
                    </a:moveTo>
                    <a:lnTo>
                      <a:pt x="0" y="130"/>
                    </a:lnTo>
                    <a:lnTo>
                      <a:pt x="20" y="135"/>
                    </a:lnTo>
                    <a:lnTo>
                      <a:pt x="53" y="155"/>
                    </a:lnTo>
                    <a:lnTo>
                      <a:pt x="94" y="178"/>
                    </a:lnTo>
                    <a:lnTo>
                      <a:pt x="133" y="205"/>
                    </a:lnTo>
                    <a:lnTo>
                      <a:pt x="172" y="237"/>
                    </a:lnTo>
                    <a:lnTo>
                      <a:pt x="205" y="266"/>
                    </a:lnTo>
                    <a:lnTo>
                      <a:pt x="231" y="302"/>
                    </a:lnTo>
                    <a:lnTo>
                      <a:pt x="244" y="331"/>
                    </a:lnTo>
                    <a:lnTo>
                      <a:pt x="253" y="300"/>
                    </a:lnTo>
                    <a:lnTo>
                      <a:pt x="259" y="250"/>
                    </a:lnTo>
                    <a:lnTo>
                      <a:pt x="255" y="202"/>
                    </a:lnTo>
                    <a:lnTo>
                      <a:pt x="244" y="174"/>
                    </a:lnTo>
                    <a:lnTo>
                      <a:pt x="260" y="174"/>
                    </a:lnTo>
                    <a:lnTo>
                      <a:pt x="281" y="174"/>
                    </a:lnTo>
                    <a:lnTo>
                      <a:pt x="301" y="174"/>
                    </a:lnTo>
                    <a:lnTo>
                      <a:pt x="320" y="178"/>
                    </a:lnTo>
                    <a:lnTo>
                      <a:pt x="338" y="179"/>
                    </a:lnTo>
                    <a:lnTo>
                      <a:pt x="360" y="185"/>
                    </a:lnTo>
                    <a:lnTo>
                      <a:pt x="373" y="194"/>
                    </a:lnTo>
                    <a:lnTo>
                      <a:pt x="382" y="207"/>
                    </a:lnTo>
                    <a:lnTo>
                      <a:pt x="373" y="185"/>
                    </a:lnTo>
                    <a:lnTo>
                      <a:pt x="355" y="157"/>
                    </a:lnTo>
                    <a:lnTo>
                      <a:pt x="325" y="118"/>
                    </a:lnTo>
                    <a:lnTo>
                      <a:pt x="292" y="81"/>
                    </a:lnTo>
                    <a:lnTo>
                      <a:pt x="253" y="50"/>
                    </a:lnTo>
                    <a:lnTo>
                      <a:pt x="210" y="20"/>
                    </a:lnTo>
                    <a:lnTo>
                      <a:pt x="166" y="4"/>
                    </a:lnTo>
                    <a:lnTo>
                      <a:pt x="122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18"/>
              <p:cNvSpPr>
                <a:spLocks/>
              </p:cNvSpPr>
              <p:nvPr/>
            </p:nvSpPr>
            <p:spPr bwMode="auto">
              <a:xfrm>
                <a:off x="3238" y="3935"/>
                <a:ext cx="191" cy="166"/>
              </a:xfrm>
              <a:custGeom>
                <a:avLst/>
                <a:gdLst>
                  <a:gd name="T0" fmla="*/ 122 w 382"/>
                  <a:gd name="T1" fmla="*/ 0 h 331"/>
                  <a:gd name="T2" fmla="*/ 0 w 382"/>
                  <a:gd name="T3" fmla="*/ 130 h 331"/>
                  <a:gd name="T4" fmla="*/ 0 w 382"/>
                  <a:gd name="T5" fmla="*/ 130 h 331"/>
                  <a:gd name="T6" fmla="*/ 20 w 382"/>
                  <a:gd name="T7" fmla="*/ 135 h 331"/>
                  <a:gd name="T8" fmla="*/ 53 w 382"/>
                  <a:gd name="T9" fmla="*/ 155 h 331"/>
                  <a:gd name="T10" fmla="*/ 94 w 382"/>
                  <a:gd name="T11" fmla="*/ 178 h 331"/>
                  <a:gd name="T12" fmla="*/ 133 w 382"/>
                  <a:gd name="T13" fmla="*/ 205 h 331"/>
                  <a:gd name="T14" fmla="*/ 172 w 382"/>
                  <a:gd name="T15" fmla="*/ 237 h 331"/>
                  <a:gd name="T16" fmla="*/ 205 w 382"/>
                  <a:gd name="T17" fmla="*/ 266 h 331"/>
                  <a:gd name="T18" fmla="*/ 231 w 382"/>
                  <a:gd name="T19" fmla="*/ 302 h 331"/>
                  <a:gd name="T20" fmla="*/ 244 w 382"/>
                  <a:gd name="T21" fmla="*/ 331 h 331"/>
                  <a:gd name="T22" fmla="*/ 244 w 382"/>
                  <a:gd name="T23" fmla="*/ 331 h 331"/>
                  <a:gd name="T24" fmla="*/ 253 w 382"/>
                  <a:gd name="T25" fmla="*/ 300 h 331"/>
                  <a:gd name="T26" fmla="*/ 259 w 382"/>
                  <a:gd name="T27" fmla="*/ 250 h 331"/>
                  <a:gd name="T28" fmla="*/ 255 w 382"/>
                  <a:gd name="T29" fmla="*/ 202 h 331"/>
                  <a:gd name="T30" fmla="*/ 244 w 382"/>
                  <a:gd name="T31" fmla="*/ 174 h 331"/>
                  <a:gd name="T32" fmla="*/ 244 w 382"/>
                  <a:gd name="T33" fmla="*/ 174 h 331"/>
                  <a:gd name="T34" fmla="*/ 260 w 382"/>
                  <a:gd name="T35" fmla="*/ 174 h 331"/>
                  <a:gd name="T36" fmla="*/ 281 w 382"/>
                  <a:gd name="T37" fmla="*/ 174 h 331"/>
                  <a:gd name="T38" fmla="*/ 301 w 382"/>
                  <a:gd name="T39" fmla="*/ 174 h 331"/>
                  <a:gd name="T40" fmla="*/ 320 w 382"/>
                  <a:gd name="T41" fmla="*/ 178 h 331"/>
                  <a:gd name="T42" fmla="*/ 338 w 382"/>
                  <a:gd name="T43" fmla="*/ 179 h 331"/>
                  <a:gd name="T44" fmla="*/ 360 w 382"/>
                  <a:gd name="T45" fmla="*/ 185 h 331"/>
                  <a:gd name="T46" fmla="*/ 373 w 382"/>
                  <a:gd name="T47" fmla="*/ 194 h 331"/>
                  <a:gd name="T48" fmla="*/ 382 w 382"/>
                  <a:gd name="T49" fmla="*/ 207 h 331"/>
                  <a:gd name="T50" fmla="*/ 382 w 382"/>
                  <a:gd name="T51" fmla="*/ 207 h 331"/>
                  <a:gd name="T52" fmla="*/ 373 w 382"/>
                  <a:gd name="T53" fmla="*/ 185 h 331"/>
                  <a:gd name="T54" fmla="*/ 355 w 382"/>
                  <a:gd name="T55" fmla="*/ 157 h 331"/>
                  <a:gd name="T56" fmla="*/ 325 w 382"/>
                  <a:gd name="T57" fmla="*/ 118 h 331"/>
                  <a:gd name="T58" fmla="*/ 292 w 382"/>
                  <a:gd name="T59" fmla="*/ 81 h 331"/>
                  <a:gd name="T60" fmla="*/ 253 w 382"/>
                  <a:gd name="T61" fmla="*/ 50 h 331"/>
                  <a:gd name="T62" fmla="*/ 210 w 382"/>
                  <a:gd name="T63" fmla="*/ 20 h 331"/>
                  <a:gd name="T64" fmla="*/ 166 w 382"/>
                  <a:gd name="T65" fmla="*/ 4 h 331"/>
                  <a:gd name="T66" fmla="*/ 122 w 382"/>
                  <a:gd name="T67" fmla="*/ 0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82" h="331">
                    <a:moveTo>
                      <a:pt x="122" y="0"/>
                    </a:moveTo>
                    <a:lnTo>
                      <a:pt x="0" y="130"/>
                    </a:lnTo>
                    <a:lnTo>
                      <a:pt x="0" y="130"/>
                    </a:lnTo>
                    <a:lnTo>
                      <a:pt x="20" y="135"/>
                    </a:lnTo>
                    <a:lnTo>
                      <a:pt x="53" y="155"/>
                    </a:lnTo>
                    <a:lnTo>
                      <a:pt x="94" y="178"/>
                    </a:lnTo>
                    <a:lnTo>
                      <a:pt x="133" y="205"/>
                    </a:lnTo>
                    <a:lnTo>
                      <a:pt x="172" y="237"/>
                    </a:lnTo>
                    <a:lnTo>
                      <a:pt x="205" y="266"/>
                    </a:lnTo>
                    <a:lnTo>
                      <a:pt x="231" y="302"/>
                    </a:lnTo>
                    <a:lnTo>
                      <a:pt x="244" y="331"/>
                    </a:lnTo>
                    <a:lnTo>
                      <a:pt x="244" y="331"/>
                    </a:lnTo>
                    <a:lnTo>
                      <a:pt x="253" y="300"/>
                    </a:lnTo>
                    <a:lnTo>
                      <a:pt x="259" y="250"/>
                    </a:lnTo>
                    <a:lnTo>
                      <a:pt x="255" y="202"/>
                    </a:lnTo>
                    <a:lnTo>
                      <a:pt x="244" y="174"/>
                    </a:lnTo>
                    <a:lnTo>
                      <a:pt x="244" y="174"/>
                    </a:lnTo>
                    <a:lnTo>
                      <a:pt x="260" y="174"/>
                    </a:lnTo>
                    <a:lnTo>
                      <a:pt x="281" y="174"/>
                    </a:lnTo>
                    <a:lnTo>
                      <a:pt x="301" y="174"/>
                    </a:lnTo>
                    <a:lnTo>
                      <a:pt x="320" y="178"/>
                    </a:lnTo>
                    <a:lnTo>
                      <a:pt x="338" y="179"/>
                    </a:lnTo>
                    <a:lnTo>
                      <a:pt x="360" y="185"/>
                    </a:lnTo>
                    <a:lnTo>
                      <a:pt x="373" y="194"/>
                    </a:lnTo>
                    <a:lnTo>
                      <a:pt x="382" y="207"/>
                    </a:lnTo>
                    <a:lnTo>
                      <a:pt x="382" y="207"/>
                    </a:lnTo>
                    <a:lnTo>
                      <a:pt x="373" y="185"/>
                    </a:lnTo>
                    <a:lnTo>
                      <a:pt x="355" y="157"/>
                    </a:lnTo>
                    <a:lnTo>
                      <a:pt x="325" y="118"/>
                    </a:lnTo>
                    <a:lnTo>
                      <a:pt x="292" y="81"/>
                    </a:lnTo>
                    <a:lnTo>
                      <a:pt x="253" y="50"/>
                    </a:lnTo>
                    <a:lnTo>
                      <a:pt x="210" y="20"/>
                    </a:lnTo>
                    <a:lnTo>
                      <a:pt x="166" y="4"/>
                    </a:lnTo>
                    <a:lnTo>
                      <a:pt x="122" y="0"/>
                    </a:lnTo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19"/>
              <p:cNvSpPr>
                <a:spLocks/>
              </p:cNvSpPr>
              <p:nvPr/>
            </p:nvSpPr>
            <p:spPr bwMode="auto">
              <a:xfrm>
                <a:off x="2627" y="3866"/>
                <a:ext cx="199" cy="205"/>
              </a:xfrm>
              <a:custGeom>
                <a:avLst/>
                <a:gdLst>
                  <a:gd name="T0" fmla="*/ 397 w 397"/>
                  <a:gd name="T1" fmla="*/ 411 h 411"/>
                  <a:gd name="T2" fmla="*/ 336 w 397"/>
                  <a:gd name="T3" fmla="*/ 383 h 411"/>
                  <a:gd name="T4" fmla="*/ 290 w 397"/>
                  <a:gd name="T5" fmla="*/ 352 h 411"/>
                  <a:gd name="T6" fmla="*/ 259 w 397"/>
                  <a:gd name="T7" fmla="*/ 318 h 411"/>
                  <a:gd name="T8" fmla="*/ 235 w 397"/>
                  <a:gd name="T9" fmla="*/ 283 h 411"/>
                  <a:gd name="T10" fmla="*/ 218 w 397"/>
                  <a:gd name="T11" fmla="*/ 248 h 411"/>
                  <a:gd name="T12" fmla="*/ 205 w 397"/>
                  <a:gd name="T13" fmla="*/ 215 h 411"/>
                  <a:gd name="T14" fmla="*/ 194 w 397"/>
                  <a:gd name="T15" fmla="*/ 182 h 411"/>
                  <a:gd name="T16" fmla="*/ 179 w 397"/>
                  <a:gd name="T17" fmla="*/ 148 h 411"/>
                  <a:gd name="T18" fmla="*/ 164 w 397"/>
                  <a:gd name="T19" fmla="*/ 106 h 411"/>
                  <a:gd name="T20" fmla="*/ 170 w 397"/>
                  <a:gd name="T21" fmla="*/ 80 h 411"/>
                  <a:gd name="T22" fmla="*/ 188 w 397"/>
                  <a:gd name="T23" fmla="*/ 72 h 411"/>
                  <a:gd name="T24" fmla="*/ 212 w 397"/>
                  <a:gd name="T25" fmla="*/ 80 h 411"/>
                  <a:gd name="T26" fmla="*/ 48 w 397"/>
                  <a:gd name="T27" fmla="*/ 11 h 411"/>
                  <a:gd name="T28" fmla="*/ 22 w 397"/>
                  <a:gd name="T29" fmla="*/ 0 h 411"/>
                  <a:gd name="T30" fmla="*/ 5 w 397"/>
                  <a:gd name="T31" fmla="*/ 11 h 411"/>
                  <a:gd name="T32" fmla="*/ 0 w 397"/>
                  <a:gd name="T33" fmla="*/ 37 h 411"/>
                  <a:gd name="T34" fmla="*/ 14 w 397"/>
                  <a:gd name="T35" fmla="*/ 80 h 411"/>
                  <a:gd name="T36" fmla="*/ 27 w 397"/>
                  <a:gd name="T37" fmla="*/ 113 h 411"/>
                  <a:gd name="T38" fmla="*/ 38 w 397"/>
                  <a:gd name="T39" fmla="*/ 145 h 411"/>
                  <a:gd name="T40" fmla="*/ 53 w 397"/>
                  <a:gd name="T41" fmla="*/ 182 h 411"/>
                  <a:gd name="T42" fmla="*/ 70 w 397"/>
                  <a:gd name="T43" fmla="*/ 215 h 411"/>
                  <a:gd name="T44" fmla="*/ 92 w 397"/>
                  <a:gd name="T45" fmla="*/ 252 h 411"/>
                  <a:gd name="T46" fmla="*/ 125 w 397"/>
                  <a:gd name="T47" fmla="*/ 283 h 411"/>
                  <a:gd name="T48" fmla="*/ 170 w 397"/>
                  <a:gd name="T49" fmla="*/ 318 h 411"/>
                  <a:gd name="T50" fmla="*/ 229 w 397"/>
                  <a:gd name="T51" fmla="*/ 346 h 411"/>
                  <a:gd name="T52" fmla="*/ 397 w 397"/>
                  <a:gd name="T53" fmla="*/ 411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97" h="411">
                    <a:moveTo>
                      <a:pt x="397" y="411"/>
                    </a:moveTo>
                    <a:lnTo>
                      <a:pt x="336" y="383"/>
                    </a:lnTo>
                    <a:lnTo>
                      <a:pt x="290" y="352"/>
                    </a:lnTo>
                    <a:lnTo>
                      <a:pt x="259" y="318"/>
                    </a:lnTo>
                    <a:lnTo>
                      <a:pt x="235" y="283"/>
                    </a:lnTo>
                    <a:lnTo>
                      <a:pt x="218" y="248"/>
                    </a:lnTo>
                    <a:lnTo>
                      <a:pt x="205" y="215"/>
                    </a:lnTo>
                    <a:lnTo>
                      <a:pt x="194" y="182"/>
                    </a:lnTo>
                    <a:lnTo>
                      <a:pt x="179" y="148"/>
                    </a:lnTo>
                    <a:lnTo>
                      <a:pt x="164" y="106"/>
                    </a:lnTo>
                    <a:lnTo>
                      <a:pt x="170" y="80"/>
                    </a:lnTo>
                    <a:lnTo>
                      <a:pt x="188" y="72"/>
                    </a:lnTo>
                    <a:lnTo>
                      <a:pt x="212" y="80"/>
                    </a:lnTo>
                    <a:lnTo>
                      <a:pt x="48" y="11"/>
                    </a:lnTo>
                    <a:lnTo>
                      <a:pt x="22" y="0"/>
                    </a:lnTo>
                    <a:lnTo>
                      <a:pt x="5" y="11"/>
                    </a:lnTo>
                    <a:lnTo>
                      <a:pt x="0" y="37"/>
                    </a:lnTo>
                    <a:lnTo>
                      <a:pt x="14" y="80"/>
                    </a:lnTo>
                    <a:lnTo>
                      <a:pt x="27" y="113"/>
                    </a:lnTo>
                    <a:lnTo>
                      <a:pt x="38" y="145"/>
                    </a:lnTo>
                    <a:lnTo>
                      <a:pt x="53" y="182"/>
                    </a:lnTo>
                    <a:lnTo>
                      <a:pt x="70" y="215"/>
                    </a:lnTo>
                    <a:lnTo>
                      <a:pt x="92" y="252"/>
                    </a:lnTo>
                    <a:lnTo>
                      <a:pt x="125" y="283"/>
                    </a:lnTo>
                    <a:lnTo>
                      <a:pt x="170" y="318"/>
                    </a:lnTo>
                    <a:lnTo>
                      <a:pt x="229" y="346"/>
                    </a:lnTo>
                    <a:lnTo>
                      <a:pt x="397" y="4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20"/>
              <p:cNvSpPr>
                <a:spLocks/>
              </p:cNvSpPr>
              <p:nvPr/>
            </p:nvSpPr>
            <p:spPr bwMode="auto">
              <a:xfrm>
                <a:off x="2627" y="3866"/>
                <a:ext cx="199" cy="205"/>
              </a:xfrm>
              <a:custGeom>
                <a:avLst/>
                <a:gdLst>
                  <a:gd name="T0" fmla="*/ 397 w 397"/>
                  <a:gd name="T1" fmla="*/ 411 h 411"/>
                  <a:gd name="T2" fmla="*/ 397 w 397"/>
                  <a:gd name="T3" fmla="*/ 411 h 411"/>
                  <a:gd name="T4" fmla="*/ 336 w 397"/>
                  <a:gd name="T5" fmla="*/ 383 h 411"/>
                  <a:gd name="T6" fmla="*/ 290 w 397"/>
                  <a:gd name="T7" fmla="*/ 352 h 411"/>
                  <a:gd name="T8" fmla="*/ 259 w 397"/>
                  <a:gd name="T9" fmla="*/ 318 h 411"/>
                  <a:gd name="T10" fmla="*/ 235 w 397"/>
                  <a:gd name="T11" fmla="*/ 283 h 411"/>
                  <a:gd name="T12" fmla="*/ 218 w 397"/>
                  <a:gd name="T13" fmla="*/ 248 h 411"/>
                  <a:gd name="T14" fmla="*/ 205 w 397"/>
                  <a:gd name="T15" fmla="*/ 215 h 411"/>
                  <a:gd name="T16" fmla="*/ 194 w 397"/>
                  <a:gd name="T17" fmla="*/ 182 h 411"/>
                  <a:gd name="T18" fmla="*/ 179 w 397"/>
                  <a:gd name="T19" fmla="*/ 148 h 411"/>
                  <a:gd name="T20" fmla="*/ 179 w 397"/>
                  <a:gd name="T21" fmla="*/ 148 h 411"/>
                  <a:gd name="T22" fmla="*/ 164 w 397"/>
                  <a:gd name="T23" fmla="*/ 106 h 411"/>
                  <a:gd name="T24" fmla="*/ 170 w 397"/>
                  <a:gd name="T25" fmla="*/ 80 h 411"/>
                  <a:gd name="T26" fmla="*/ 188 w 397"/>
                  <a:gd name="T27" fmla="*/ 72 h 411"/>
                  <a:gd name="T28" fmla="*/ 212 w 397"/>
                  <a:gd name="T29" fmla="*/ 80 h 411"/>
                  <a:gd name="T30" fmla="*/ 48 w 397"/>
                  <a:gd name="T31" fmla="*/ 11 h 411"/>
                  <a:gd name="T32" fmla="*/ 48 w 397"/>
                  <a:gd name="T33" fmla="*/ 11 h 411"/>
                  <a:gd name="T34" fmla="*/ 22 w 397"/>
                  <a:gd name="T35" fmla="*/ 0 h 411"/>
                  <a:gd name="T36" fmla="*/ 5 w 397"/>
                  <a:gd name="T37" fmla="*/ 11 h 411"/>
                  <a:gd name="T38" fmla="*/ 0 w 397"/>
                  <a:gd name="T39" fmla="*/ 37 h 411"/>
                  <a:gd name="T40" fmla="*/ 14 w 397"/>
                  <a:gd name="T41" fmla="*/ 80 h 411"/>
                  <a:gd name="T42" fmla="*/ 14 w 397"/>
                  <a:gd name="T43" fmla="*/ 80 h 411"/>
                  <a:gd name="T44" fmla="*/ 27 w 397"/>
                  <a:gd name="T45" fmla="*/ 113 h 411"/>
                  <a:gd name="T46" fmla="*/ 38 w 397"/>
                  <a:gd name="T47" fmla="*/ 145 h 411"/>
                  <a:gd name="T48" fmla="*/ 53 w 397"/>
                  <a:gd name="T49" fmla="*/ 182 h 411"/>
                  <a:gd name="T50" fmla="*/ 70 w 397"/>
                  <a:gd name="T51" fmla="*/ 215 h 411"/>
                  <a:gd name="T52" fmla="*/ 92 w 397"/>
                  <a:gd name="T53" fmla="*/ 252 h 411"/>
                  <a:gd name="T54" fmla="*/ 125 w 397"/>
                  <a:gd name="T55" fmla="*/ 283 h 411"/>
                  <a:gd name="T56" fmla="*/ 170 w 397"/>
                  <a:gd name="T57" fmla="*/ 318 h 411"/>
                  <a:gd name="T58" fmla="*/ 229 w 397"/>
                  <a:gd name="T59" fmla="*/ 346 h 411"/>
                  <a:gd name="T60" fmla="*/ 397 w 397"/>
                  <a:gd name="T61" fmla="*/ 411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97" h="411">
                    <a:moveTo>
                      <a:pt x="397" y="411"/>
                    </a:moveTo>
                    <a:lnTo>
                      <a:pt x="397" y="411"/>
                    </a:lnTo>
                    <a:lnTo>
                      <a:pt x="336" y="383"/>
                    </a:lnTo>
                    <a:lnTo>
                      <a:pt x="290" y="352"/>
                    </a:lnTo>
                    <a:lnTo>
                      <a:pt x="259" y="318"/>
                    </a:lnTo>
                    <a:lnTo>
                      <a:pt x="235" y="283"/>
                    </a:lnTo>
                    <a:lnTo>
                      <a:pt x="218" y="248"/>
                    </a:lnTo>
                    <a:lnTo>
                      <a:pt x="205" y="215"/>
                    </a:lnTo>
                    <a:lnTo>
                      <a:pt x="194" y="182"/>
                    </a:lnTo>
                    <a:lnTo>
                      <a:pt x="179" y="148"/>
                    </a:lnTo>
                    <a:lnTo>
                      <a:pt x="179" y="148"/>
                    </a:lnTo>
                    <a:lnTo>
                      <a:pt x="164" y="106"/>
                    </a:lnTo>
                    <a:lnTo>
                      <a:pt x="170" y="80"/>
                    </a:lnTo>
                    <a:lnTo>
                      <a:pt x="188" y="72"/>
                    </a:lnTo>
                    <a:lnTo>
                      <a:pt x="212" y="80"/>
                    </a:lnTo>
                    <a:lnTo>
                      <a:pt x="48" y="11"/>
                    </a:lnTo>
                    <a:lnTo>
                      <a:pt x="48" y="11"/>
                    </a:lnTo>
                    <a:lnTo>
                      <a:pt x="22" y="0"/>
                    </a:lnTo>
                    <a:lnTo>
                      <a:pt x="5" y="11"/>
                    </a:lnTo>
                    <a:lnTo>
                      <a:pt x="0" y="37"/>
                    </a:lnTo>
                    <a:lnTo>
                      <a:pt x="14" y="80"/>
                    </a:lnTo>
                    <a:lnTo>
                      <a:pt x="14" y="80"/>
                    </a:lnTo>
                    <a:lnTo>
                      <a:pt x="27" y="113"/>
                    </a:lnTo>
                    <a:lnTo>
                      <a:pt x="38" y="145"/>
                    </a:lnTo>
                    <a:lnTo>
                      <a:pt x="53" y="182"/>
                    </a:lnTo>
                    <a:lnTo>
                      <a:pt x="70" y="215"/>
                    </a:lnTo>
                    <a:lnTo>
                      <a:pt x="92" y="252"/>
                    </a:lnTo>
                    <a:lnTo>
                      <a:pt x="125" y="283"/>
                    </a:lnTo>
                    <a:lnTo>
                      <a:pt x="170" y="318"/>
                    </a:lnTo>
                    <a:lnTo>
                      <a:pt x="229" y="346"/>
                    </a:lnTo>
                    <a:lnTo>
                      <a:pt x="397" y="41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21"/>
              <p:cNvSpPr>
                <a:spLocks/>
              </p:cNvSpPr>
              <p:nvPr/>
            </p:nvSpPr>
            <p:spPr bwMode="auto">
              <a:xfrm>
                <a:off x="2671" y="3474"/>
                <a:ext cx="876" cy="455"/>
              </a:xfrm>
              <a:custGeom>
                <a:avLst/>
                <a:gdLst>
                  <a:gd name="T0" fmla="*/ 55 w 1751"/>
                  <a:gd name="T1" fmla="*/ 102 h 911"/>
                  <a:gd name="T2" fmla="*/ 20 w 1751"/>
                  <a:gd name="T3" fmla="*/ 145 h 911"/>
                  <a:gd name="T4" fmla="*/ 14 w 1751"/>
                  <a:gd name="T5" fmla="*/ 204 h 911"/>
                  <a:gd name="T6" fmla="*/ 79 w 1751"/>
                  <a:gd name="T7" fmla="*/ 422 h 911"/>
                  <a:gd name="T8" fmla="*/ 160 w 1751"/>
                  <a:gd name="T9" fmla="*/ 687 h 911"/>
                  <a:gd name="T10" fmla="*/ 223 w 1751"/>
                  <a:gd name="T11" fmla="*/ 885 h 911"/>
                  <a:gd name="T12" fmla="*/ 249 w 1751"/>
                  <a:gd name="T13" fmla="*/ 911 h 911"/>
                  <a:gd name="T14" fmla="*/ 296 w 1751"/>
                  <a:gd name="T15" fmla="*/ 907 h 911"/>
                  <a:gd name="T16" fmla="*/ 366 w 1751"/>
                  <a:gd name="T17" fmla="*/ 896 h 911"/>
                  <a:gd name="T18" fmla="*/ 445 w 1751"/>
                  <a:gd name="T19" fmla="*/ 885 h 911"/>
                  <a:gd name="T20" fmla="*/ 527 w 1751"/>
                  <a:gd name="T21" fmla="*/ 870 h 911"/>
                  <a:gd name="T22" fmla="*/ 606 w 1751"/>
                  <a:gd name="T23" fmla="*/ 852 h 911"/>
                  <a:gd name="T24" fmla="*/ 677 w 1751"/>
                  <a:gd name="T25" fmla="*/ 833 h 911"/>
                  <a:gd name="T26" fmla="*/ 730 w 1751"/>
                  <a:gd name="T27" fmla="*/ 811 h 911"/>
                  <a:gd name="T28" fmla="*/ 778 w 1751"/>
                  <a:gd name="T29" fmla="*/ 789 h 911"/>
                  <a:gd name="T30" fmla="*/ 825 w 1751"/>
                  <a:gd name="T31" fmla="*/ 778 h 911"/>
                  <a:gd name="T32" fmla="*/ 860 w 1751"/>
                  <a:gd name="T33" fmla="*/ 789 h 911"/>
                  <a:gd name="T34" fmla="*/ 871 w 1751"/>
                  <a:gd name="T35" fmla="*/ 815 h 911"/>
                  <a:gd name="T36" fmla="*/ 897 w 1751"/>
                  <a:gd name="T37" fmla="*/ 828 h 911"/>
                  <a:gd name="T38" fmla="*/ 971 w 1751"/>
                  <a:gd name="T39" fmla="*/ 820 h 911"/>
                  <a:gd name="T40" fmla="*/ 1052 w 1751"/>
                  <a:gd name="T41" fmla="*/ 815 h 911"/>
                  <a:gd name="T42" fmla="*/ 1109 w 1751"/>
                  <a:gd name="T43" fmla="*/ 811 h 911"/>
                  <a:gd name="T44" fmla="*/ 1122 w 1751"/>
                  <a:gd name="T45" fmla="*/ 798 h 911"/>
                  <a:gd name="T46" fmla="*/ 1141 w 1751"/>
                  <a:gd name="T47" fmla="*/ 774 h 911"/>
                  <a:gd name="T48" fmla="*/ 1171 w 1751"/>
                  <a:gd name="T49" fmla="*/ 759 h 911"/>
                  <a:gd name="T50" fmla="*/ 1209 w 1751"/>
                  <a:gd name="T51" fmla="*/ 761 h 911"/>
                  <a:gd name="T52" fmla="*/ 1250 w 1751"/>
                  <a:gd name="T53" fmla="*/ 774 h 911"/>
                  <a:gd name="T54" fmla="*/ 1302 w 1751"/>
                  <a:gd name="T55" fmla="*/ 783 h 911"/>
                  <a:gd name="T56" fmla="*/ 1376 w 1751"/>
                  <a:gd name="T57" fmla="*/ 785 h 911"/>
                  <a:gd name="T58" fmla="*/ 1459 w 1751"/>
                  <a:gd name="T59" fmla="*/ 785 h 911"/>
                  <a:gd name="T60" fmla="*/ 1546 w 1751"/>
                  <a:gd name="T61" fmla="*/ 783 h 911"/>
                  <a:gd name="T62" fmla="*/ 1627 w 1751"/>
                  <a:gd name="T63" fmla="*/ 780 h 911"/>
                  <a:gd name="T64" fmla="*/ 1694 w 1751"/>
                  <a:gd name="T65" fmla="*/ 774 h 911"/>
                  <a:gd name="T66" fmla="*/ 1740 w 1751"/>
                  <a:gd name="T67" fmla="*/ 772 h 911"/>
                  <a:gd name="T68" fmla="*/ 1746 w 1751"/>
                  <a:gd name="T69" fmla="*/ 759 h 911"/>
                  <a:gd name="T70" fmla="*/ 1716 w 1751"/>
                  <a:gd name="T71" fmla="*/ 693 h 911"/>
                  <a:gd name="T72" fmla="*/ 1688 w 1751"/>
                  <a:gd name="T73" fmla="*/ 620 h 911"/>
                  <a:gd name="T74" fmla="*/ 1605 w 1751"/>
                  <a:gd name="T75" fmla="*/ 437 h 911"/>
                  <a:gd name="T76" fmla="*/ 1507 w 1751"/>
                  <a:gd name="T77" fmla="*/ 223 h 911"/>
                  <a:gd name="T78" fmla="*/ 1437 w 1751"/>
                  <a:gd name="T79" fmla="*/ 67 h 911"/>
                  <a:gd name="T80" fmla="*/ 1393 w 1751"/>
                  <a:gd name="T81" fmla="*/ 52 h 911"/>
                  <a:gd name="T82" fmla="*/ 1311 w 1751"/>
                  <a:gd name="T83" fmla="*/ 56 h 911"/>
                  <a:gd name="T84" fmla="*/ 1217 w 1751"/>
                  <a:gd name="T85" fmla="*/ 45 h 911"/>
                  <a:gd name="T86" fmla="*/ 1111 w 1751"/>
                  <a:gd name="T87" fmla="*/ 25 h 911"/>
                  <a:gd name="T88" fmla="*/ 1010 w 1751"/>
                  <a:gd name="T89" fmla="*/ 8 h 911"/>
                  <a:gd name="T90" fmla="*/ 917 w 1751"/>
                  <a:gd name="T91" fmla="*/ 0 h 911"/>
                  <a:gd name="T92" fmla="*/ 841 w 1751"/>
                  <a:gd name="T93" fmla="*/ 6 h 911"/>
                  <a:gd name="T94" fmla="*/ 786 w 1751"/>
                  <a:gd name="T95" fmla="*/ 30 h 911"/>
                  <a:gd name="T96" fmla="*/ 727 w 1751"/>
                  <a:gd name="T97" fmla="*/ 34 h 911"/>
                  <a:gd name="T98" fmla="*/ 640 w 1751"/>
                  <a:gd name="T99" fmla="*/ 13 h 911"/>
                  <a:gd name="T100" fmla="*/ 556 w 1751"/>
                  <a:gd name="T101" fmla="*/ 17 h 911"/>
                  <a:gd name="T102" fmla="*/ 477 w 1751"/>
                  <a:gd name="T103" fmla="*/ 34 h 911"/>
                  <a:gd name="T104" fmla="*/ 397 w 1751"/>
                  <a:gd name="T105" fmla="*/ 58 h 911"/>
                  <a:gd name="T106" fmla="*/ 316 w 1751"/>
                  <a:gd name="T107" fmla="*/ 84 h 911"/>
                  <a:gd name="T108" fmla="*/ 225 w 1751"/>
                  <a:gd name="T109" fmla="*/ 95 h 911"/>
                  <a:gd name="T110" fmla="*/ 129 w 1751"/>
                  <a:gd name="T111" fmla="*/ 87 h 9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51" h="911">
                    <a:moveTo>
                      <a:pt x="75" y="69"/>
                    </a:moveTo>
                    <a:lnTo>
                      <a:pt x="55" y="102"/>
                    </a:lnTo>
                    <a:lnTo>
                      <a:pt x="38" y="126"/>
                    </a:lnTo>
                    <a:lnTo>
                      <a:pt x="20" y="145"/>
                    </a:lnTo>
                    <a:lnTo>
                      <a:pt x="0" y="158"/>
                    </a:lnTo>
                    <a:lnTo>
                      <a:pt x="14" y="204"/>
                    </a:lnTo>
                    <a:lnTo>
                      <a:pt x="44" y="298"/>
                    </a:lnTo>
                    <a:lnTo>
                      <a:pt x="79" y="422"/>
                    </a:lnTo>
                    <a:lnTo>
                      <a:pt x="123" y="557"/>
                    </a:lnTo>
                    <a:lnTo>
                      <a:pt x="160" y="687"/>
                    </a:lnTo>
                    <a:lnTo>
                      <a:pt x="197" y="804"/>
                    </a:lnTo>
                    <a:lnTo>
                      <a:pt x="223" y="885"/>
                    </a:lnTo>
                    <a:lnTo>
                      <a:pt x="231" y="911"/>
                    </a:lnTo>
                    <a:lnTo>
                      <a:pt x="249" y="911"/>
                    </a:lnTo>
                    <a:lnTo>
                      <a:pt x="271" y="909"/>
                    </a:lnTo>
                    <a:lnTo>
                      <a:pt x="296" y="907"/>
                    </a:lnTo>
                    <a:lnTo>
                      <a:pt x="331" y="903"/>
                    </a:lnTo>
                    <a:lnTo>
                      <a:pt x="366" y="896"/>
                    </a:lnTo>
                    <a:lnTo>
                      <a:pt x="403" y="892"/>
                    </a:lnTo>
                    <a:lnTo>
                      <a:pt x="445" y="885"/>
                    </a:lnTo>
                    <a:lnTo>
                      <a:pt x="486" y="879"/>
                    </a:lnTo>
                    <a:lnTo>
                      <a:pt x="527" y="870"/>
                    </a:lnTo>
                    <a:lnTo>
                      <a:pt x="567" y="861"/>
                    </a:lnTo>
                    <a:lnTo>
                      <a:pt x="606" y="852"/>
                    </a:lnTo>
                    <a:lnTo>
                      <a:pt x="643" y="844"/>
                    </a:lnTo>
                    <a:lnTo>
                      <a:pt x="677" y="833"/>
                    </a:lnTo>
                    <a:lnTo>
                      <a:pt x="706" y="822"/>
                    </a:lnTo>
                    <a:lnTo>
                      <a:pt x="730" y="811"/>
                    </a:lnTo>
                    <a:lnTo>
                      <a:pt x="749" y="804"/>
                    </a:lnTo>
                    <a:lnTo>
                      <a:pt x="778" y="789"/>
                    </a:lnTo>
                    <a:lnTo>
                      <a:pt x="806" y="780"/>
                    </a:lnTo>
                    <a:lnTo>
                      <a:pt x="825" y="778"/>
                    </a:lnTo>
                    <a:lnTo>
                      <a:pt x="843" y="780"/>
                    </a:lnTo>
                    <a:lnTo>
                      <a:pt x="860" y="789"/>
                    </a:lnTo>
                    <a:lnTo>
                      <a:pt x="865" y="800"/>
                    </a:lnTo>
                    <a:lnTo>
                      <a:pt x="871" y="815"/>
                    </a:lnTo>
                    <a:lnTo>
                      <a:pt x="875" y="831"/>
                    </a:lnTo>
                    <a:lnTo>
                      <a:pt x="897" y="828"/>
                    </a:lnTo>
                    <a:lnTo>
                      <a:pt x="930" y="822"/>
                    </a:lnTo>
                    <a:lnTo>
                      <a:pt x="971" y="820"/>
                    </a:lnTo>
                    <a:lnTo>
                      <a:pt x="1011" y="815"/>
                    </a:lnTo>
                    <a:lnTo>
                      <a:pt x="1052" y="815"/>
                    </a:lnTo>
                    <a:lnTo>
                      <a:pt x="1087" y="815"/>
                    </a:lnTo>
                    <a:lnTo>
                      <a:pt x="1109" y="811"/>
                    </a:lnTo>
                    <a:lnTo>
                      <a:pt x="1117" y="811"/>
                    </a:lnTo>
                    <a:lnTo>
                      <a:pt x="1122" y="798"/>
                    </a:lnTo>
                    <a:lnTo>
                      <a:pt x="1130" y="785"/>
                    </a:lnTo>
                    <a:lnTo>
                      <a:pt x="1141" y="774"/>
                    </a:lnTo>
                    <a:lnTo>
                      <a:pt x="1154" y="763"/>
                    </a:lnTo>
                    <a:lnTo>
                      <a:pt x="1171" y="759"/>
                    </a:lnTo>
                    <a:lnTo>
                      <a:pt x="1187" y="759"/>
                    </a:lnTo>
                    <a:lnTo>
                      <a:pt x="1209" y="761"/>
                    </a:lnTo>
                    <a:lnTo>
                      <a:pt x="1232" y="768"/>
                    </a:lnTo>
                    <a:lnTo>
                      <a:pt x="1250" y="774"/>
                    </a:lnTo>
                    <a:lnTo>
                      <a:pt x="1272" y="780"/>
                    </a:lnTo>
                    <a:lnTo>
                      <a:pt x="1302" y="783"/>
                    </a:lnTo>
                    <a:lnTo>
                      <a:pt x="1337" y="783"/>
                    </a:lnTo>
                    <a:lnTo>
                      <a:pt x="1376" y="785"/>
                    </a:lnTo>
                    <a:lnTo>
                      <a:pt x="1415" y="785"/>
                    </a:lnTo>
                    <a:lnTo>
                      <a:pt x="1459" y="785"/>
                    </a:lnTo>
                    <a:lnTo>
                      <a:pt x="1502" y="785"/>
                    </a:lnTo>
                    <a:lnTo>
                      <a:pt x="1546" y="783"/>
                    </a:lnTo>
                    <a:lnTo>
                      <a:pt x="1587" y="780"/>
                    </a:lnTo>
                    <a:lnTo>
                      <a:pt x="1627" y="780"/>
                    </a:lnTo>
                    <a:lnTo>
                      <a:pt x="1663" y="778"/>
                    </a:lnTo>
                    <a:lnTo>
                      <a:pt x="1694" y="774"/>
                    </a:lnTo>
                    <a:lnTo>
                      <a:pt x="1722" y="772"/>
                    </a:lnTo>
                    <a:lnTo>
                      <a:pt x="1740" y="772"/>
                    </a:lnTo>
                    <a:lnTo>
                      <a:pt x="1751" y="768"/>
                    </a:lnTo>
                    <a:lnTo>
                      <a:pt x="1746" y="759"/>
                    </a:lnTo>
                    <a:lnTo>
                      <a:pt x="1733" y="730"/>
                    </a:lnTo>
                    <a:lnTo>
                      <a:pt x="1716" y="693"/>
                    </a:lnTo>
                    <a:lnTo>
                      <a:pt x="1711" y="668"/>
                    </a:lnTo>
                    <a:lnTo>
                      <a:pt x="1688" y="620"/>
                    </a:lnTo>
                    <a:lnTo>
                      <a:pt x="1651" y="539"/>
                    </a:lnTo>
                    <a:lnTo>
                      <a:pt x="1605" y="437"/>
                    </a:lnTo>
                    <a:lnTo>
                      <a:pt x="1557" y="328"/>
                    </a:lnTo>
                    <a:lnTo>
                      <a:pt x="1507" y="223"/>
                    </a:lnTo>
                    <a:lnTo>
                      <a:pt x="1465" y="132"/>
                    </a:lnTo>
                    <a:lnTo>
                      <a:pt x="1437" y="67"/>
                    </a:lnTo>
                    <a:lnTo>
                      <a:pt x="1426" y="45"/>
                    </a:lnTo>
                    <a:lnTo>
                      <a:pt x="1393" y="52"/>
                    </a:lnTo>
                    <a:lnTo>
                      <a:pt x="1354" y="56"/>
                    </a:lnTo>
                    <a:lnTo>
                      <a:pt x="1311" y="56"/>
                    </a:lnTo>
                    <a:lnTo>
                      <a:pt x="1263" y="50"/>
                    </a:lnTo>
                    <a:lnTo>
                      <a:pt x="1217" y="45"/>
                    </a:lnTo>
                    <a:lnTo>
                      <a:pt x="1163" y="36"/>
                    </a:lnTo>
                    <a:lnTo>
                      <a:pt x="1111" y="25"/>
                    </a:lnTo>
                    <a:lnTo>
                      <a:pt x="1063" y="17"/>
                    </a:lnTo>
                    <a:lnTo>
                      <a:pt x="1010" y="8"/>
                    </a:lnTo>
                    <a:lnTo>
                      <a:pt x="961" y="2"/>
                    </a:lnTo>
                    <a:lnTo>
                      <a:pt x="917" y="0"/>
                    </a:lnTo>
                    <a:lnTo>
                      <a:pt x="875" y="0"/>
                    </a:lnTo>
                    <a:lnTo>
                      <a:pt x="841" y="6"/>
                    </a:lnTo>
                    <a:lnTo>
                      <a:pt x="812" y="13"/>
                    </a:lnTo>
                    <a:lnTo>
                      <a:pt x="786" y="30"/>
                    </a:lnTo>
                    <a:lnTo>
                      <a:pt x="773" y="52"/>
                    </a:lnTo>
                    <a:lnTo>
                      <a:pt x="727" y="34"/>
                    </a:lnTo>
                    <a:lnTo>
                      <a:pt x="682" y="19"/>
                    </a:lnTo>
                    <a:lnTo>
                      <a:pt x="640" y="13"/>
                    </a:lnTo>
                    <a:lnTo>
                      <a:pt x="597" y="12"/>
                    </a:lnTo>
                    <a:lnTo>
                      <a:pt x="556" y="17"/>
                    </a:lnTo>
                    <a:lnTo>
                      <a:pt x="516" y="25"/>
                    </a:lnTo>
                    <a:lnTo>
                      <a:pt x="477" y="34"/>
                    </a:lnTo>
                    <a:lnTo>
                      <a:pt x="440" y="45"/>
                    </a:lnTo>
                    <a:lnTo>
                      <a:pt x="397" y="58"/>
                    </a:lnTo>
                    <a:lnTo>
                      <a:pt x="357" y="69"/>
                    </a:lnTo>
                    <a:lnTo>
                      <a:pt x="316" y="84"/>
                    </a:lnTo>
                    <a:lnTo>
                      <a:pt x="271" y="89"/>
                    </a:lnTo>
                    <a:lnTo>
                      <a:pt x="225" y="95"/>
                    </a:lnTo>
                    <a:lnTo>
                      <a:pt x="179" y="91"/>
                    </a:lnTo>
                    <a:lnTo>
                      <a:pt x="129" y="87"/>
                    </a:lnTo>
                    <a:lnTo>
                      <a:pt x="75" y="6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 22"/>
              <p:cNvSpPr>
                <a:spLocks/>
              </p:cNvSpPr>
              <p:nvPr/>
            </p:nvSpPr>
            <p:spPr bwMode="auto">
              <a:xfrm>
                <a:off x="2709" y="3508"/>
                <a:ext cx="817" cy="362"/>
              </a:xfrm>
              <a:custGeom>
                <a:avLst/>
                <a:gdLst>
                  <a:gd name="T0" fmla="*/ 1636 w 1636"/>
                  <a:gd name="T1" fmla="*/ 599 h 723"/>
                  <a:gd name="T2" fmla="*/ 1636 w 1636"/>
                  <a:gd name="T3" fmla="*/ 599 h 723"/>
                  <a:gd name="T4" fmla="*/ 1599 w 1636"/>
                  <a:gd name="T5" fmla="*/ 616 h 723"/>
                  <a:gd name="T6" fmla="*/ 1554 w 1636"/>
                  <a:gd name="T7" fmla="*/ 627 h 723"/>
                  <a:gd name="T8" fmla="*/ 1508 w 1636"/>
                  <a:gd name="T9" fmla="*/ 629 h 723"/>
                  <a:gd name="T10" fmla="*/ 1456 w 1636"/>
                  <a:gd name="T11" fmla="*/ 627 h 723"/>
                  <a:gd name="T12" fmla="*/ 1403 w 1636"/>
                  <a:gd name="T13" fmla="*/ 622 h 723"/>
                  <a:gd name="T14" fmla="*/ 1349 w 1636"/>
                  <a:gd name="T15" fmla="*/ 612 h 723"/>
                  <a:gd name="T16" fmla="*/ 1290 w 1636"/>
                  <a:gd name="T17" fmla="*/ 601 h 723"/>
                  <a:gd name="T18" fmla="*/ 1236 w 1636"/>
                  <a:gd name="T19" fmla="*/ 594 h 723"/>
                  <a:gd name="T20" fmla="*/ 1181 w 1636"/>
                  <a:gd name="T21" fmla="*/ 585 h 723"/>
                  <a:gd name="T22" fmla="*/ 1127 w 1636"/>
                  <a:gd name="T23" fmla="*/ 579 h 723"/>
                  <a:gd name="T24" fmla="*/ 1079 w 1636"/>
                  <a:gd name="T25" fmla="*/ 579 h 723"/>
                  <a:gd name="T26" fmla="*/ 1034 w 1636"/>
                  <a:gd name="T27" fmla="*/ 583 h 723"/>
                  <a:gd name="T28" fmla="*/ 997 w 1636"/>
                  <a:gd name="T29" fmla="*/ 594 h 723"/>
                  <a:gd name="T30" fmla="*/ 964 w 1636"/>
                  <a:gd name="T31" fmla="*/ 612 h 723"/>
                  <a:gd name="T32" fmla="*/ 942 w 1636"/>
                  <a:gd name="T33" fmla="*/ 644 h 723"/>
                  <a:gd name="T34" fmla="*/ 925 w 1636"/>
                  <a:gd name="T35" fmla="*/ 683 h 723"/>
                  <a:gd name="T36" fmla="*/ 925 w 1636"/>
                  <a:gd name="T37" fmla="*/ 683 h 723"/>
                  <a:gd name="T38" fmla="*/ 903 w 1636"/>
                  <a:gd name="T39" fmla="*/ 648 h 723"/>
                  <a:gd name="T40" fmla="*/ 875 w 1636"/>
                  <a:gd name="T41" fmla="*/ 622 h 723"/>
                  <a:gd name="T42" fmla="*/ 844 w 1636"/>
                  <a:gd name="T43" fmla="*/ 609 h 723"/>
                  <a:gd name="T44" fmla="*/ 809 w 1636"/>
                  <a:gd name="T45" fmla="*/ 599 h 723"/>
                  <a:gd name="T46" fmla="*/ 766 w 1636"/>
                  <a:gd name="T47" fmla="*/ 599 h 723"/>
                  <a:gd name="T48" fmla="*/ 724 w 1636"/>
                  <a:gd name="T49" fmla="*/ 609 h 723"/>
                  <a:gd name="T50" fmla="*/ 679 w 1636"/>
                  <a:gd name="T51" fmla="*/ 618 h 723"/>
                  <a:gd name="T52" fmla="*/ 631 w 1636"/>
                  <a:gd name="T53" fmla="*/ 635 h 723"/>
                  <a:gd name="T54" fmla="*/ 581 w 1636"/>
                  <a:gd name="T55" fmla="*/ 653 h 723"/>
                  <a:gd name="T56" fmla="*/ 531 w 1636"/>
                  <a:gd name="T57" fmla="*/ 670 h 723"/>
                  <a:gd name="T58" fmla="*/ 481 w 1636"/>
                  <a:gd name="T59" fmla="*/ 686 h 723"/>
                  <a:gd name="T60" fmla="*/ 433 w 1636"/>
                  <a:gd name="T61" fmla="*/ 699 h 723"/>
                  <a:gd name="T62" fmla="*/ 383 w 1636"/>
                  <a:gd name="T63" fmla="*/ 711 h 723"/>
                  <a:gd name="T64" fmla="*/ 337 w 1636"/>
                  <a:gd name="T65" fmla="*/ 720 h 723"/>
                  <a:gd name="T66" fmla="*/ 291 w 1636"/>
                  <a:gd name="T67" fmla="*/ 723 h 723"/>
                  <a:gd name="T68" fmla="*/ 246 w 1636"/>
                  <a:gd name="T69" fmla="*/ 716 h 723"/>
                  <a:gd name="T70" fmla="*/ 246 w 1636"/>
                  <a:gd name="T71" fmla="*/ 716 h 723"/>
                  <a:gd name="T72" fmla="*/ 224 w 1636"/>
                  <a:gd name="T73" fmla="*/ 655 h 723"/>
                  <a:gd name="T74" fmla="*/ 191 w 1636"/>
                  <a:gd name="T75" fmla="*/ 561 h 723"/>
                  <a:gd name="T76" fmla="*/ 150 w 1636"/>
                  <a:gd name="T77" fmla="*/ 444 h 723"/>
                  <a:gd name="T78" fmla="*/ 108 w 1636"/>
                  <a:gd name="T79" fmla="*/ 320 h 723"/>
                  <a:gd name="T80" fmla="*/ 67 w 1636"/>
                  <a:gd name="T81" fmla="*/ 200 h 723"/>
                  <a:gd name="T82" fmla="*/ 34 w 1636"/>
                  <a:gd name="T83" fmla="*/ 100 h 723"/>
                  <a:gd name="T84" fmla="*/ 8 w 1636"/>
                  <a:gd name="T85" fmla="*/ 30 h 723"/>
                  <a:gd name="T86" fmla="*/ 0 w 1636"/>
                  <a:gd name="T87" fmla="*/ 0 h 7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636" h="723">
                    <a:moveTo>
                      <a:pt x="1636" y="599"/>
                    </a:moveTo>
                    <a:lnTo>
                      <a:pt x="1636" y="599"/>
                    </a:lnTo>
                    <a:lnTo>
                      <a:pt x="1599" y="616"/>
                    </a:lnTo>
                    <a:lnTo>
                      <a:pt x="1554" y="627"/>
                    </a:lnTo>
                    <a:lnTo>
                      <a:pt x="1508" y="629"/>
                    </a:lnTo>
                    <a:lnTo>
                      <a:pt x="1456" y="627"/>
                    </a:lnTo>
                    <a:lnTo>
                      <a:pt x="1403" y="622"/>
                    </a:lnTo>
                    <a:lnTo>
                      <a:pt x="1349" y="612"/>
                    </a:lnTo>
                    <a:lnTo>
                      <a:pt x="1290" y="601"/>
                    </a:lnTo>
                    <a:lnTo>
                      <a:pt x="1236" y="594"/>
                    </a:lnTo>
                    <a:lnTo>
                      <a:pt x="1181" y="585"/>
                    </a:lnTo>
                    <a:lnTo>
                      <a:pt x="1127" y="579"/>
                    </a:lnTo>
                    <a:lnTo>
                      <a:pt x="1079" y="579"/>
                    </a:lnTo>
                    <a:lnTo>
                      <a:pt x="1034" y="583"/>
                    </a:lnTo>
                    <a:lnTo>
                      <a:pt x="997" y="594"/>
                    </a:lnTo>
                    <a:lnTo>
                      <a:pt x="964" y="612"/>
                    </a:lnTo>
                    <a:lnTo>
                      <a:pt x="942" y="644"/>
                    </a:lnTo>
                    <a:lnTo>
                      <a:pt x="925" y="683"/>
                    </a:lnTo>
                    <a:lnTo>
                      <a:pt x="925" y="683"/>
                    </a:lnTo>
                    <a:lnTo>
                      <a:pt x="903" y="648"/>
                    </a:lnTo>
                    <a:lnTo>
                      <a:pt x="875" y="622"/>
                    </a:lnTo>
                    <a:lnTo>
                      <a:pt x="844" y="609"/>
                    </a:lnTo>
                    <a:lnTo>
                      <a:pt x="809" y="599"/>
                    </a:lnTo>
                    <a:lnTo>
                      <a:pt x="766" y="599"/>
                    </a:lnTo>
                    <a:lnTo>
                      <a:pt x="724" y="609"/>
                    </a:lnTo>
                    <a:lnTo>
                      <a:pt x="679" y="618"/>
                    </a:lnTo>
                    <a:lnTo>
                      <a:pt x="631" y="635"/>
                    </a:lnTo>
                    <a:lnTo>
                      <a:pt x="581" y="653"/>
                    </a:lnTo>
                    <a:lnTo>
                      <a:pt x="531" y="670"/>
                    </a:lnTo>
                    <a:lnTo>
                      <a:pt x="481" y="686"/>
                    </a:lnTo>
                    <a:lnTo>
                      <a:pt x="433" y="699"/>
                    </a:lnTo>
                    <a:lnTo>
                      <a:pt x="383" y="711"/>
                    </a:lnTo>
                    <a:lnTo>
                      <a:pt x="337" y="720"/>
                    </a:lnTo>
                    <a:lnTo>
                      <a:pt x="291" y="723"/>
                    </a:lnTo>
                    <a:lnTo>
                      <a:pt x="246" y="716"/>
                    </a:lnTo>
                    <a:lnTo>
                      <a:pt x="246" y="716"/>
                    </a:lnTo>
                    <a:lnTo>
                      <a:pt x="224" y="655"/>
                    </a:lnTo>
                    <a:lnTo>
                      <a:pt x="191" y="561"/>
                    </a:lnTo>
                    <a:lnTo>
                      <a:pt x="150" y="444"/>
                    </a:lnTo>
                    <a:lnTo>
                      <a:pt x="108" y="320"/>
                    </a:lnTo>
                    <a:lnTo>
                      <a:pt x="67" y="200"/>
                    </a:lnTo>
                    <a:lnTo>
                      <a:pt x="34" y="100"/>
                    </a:lnTo>
                    <a:lnTo>
                      <a:pt x="8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23"/>
              <p:cNvSpPr>
                <a:spLocks/>
              </p:cNvSpPr>
              <p:nvPr/>
            </p:nvSpPr>
            <p:spPr bwMode="auto">
              <a:xfrm>
                <a:off x="2646" y="3529"/>
                <a:ext cx="927" cy="438"/>
              </a:xfrm>
              <a:custGeom>
                <a:avLst/>
                <a:gdLst>
                  <a:gd name="T0" fmla="*/ 1541 w 1853"/>
                  <a:gd name="T1" fmla="*/ 29 h 877"/>
                  <a:gd name="T2" fmla="*/ 1618 w 1853"/>
                  <a:gd name="T3" fmla="*/ 177 h 877"/>
                  <a:gd name="T4" fmla="*/ 1840 w 1853"/>
                  <a:gd name="T5" fmla="*/ 651 h 877"/>
                  <a:gd name="T6" fmla="*/ 1842 w 1853"/>
                  <a:gd name="T7" fmla="*/ 705 h 877"/>
                  <a:gd name="T8" fmla="*/ 1777 w 1853"/>
                  <a:gd name="T9" fmla="*/ 701 h 877"/>
                  <a:gd name="T10" fmla="*/ 1668 w 1853"/>
                  <a:gd name="T11" fmla="*/ 705 h 877"/>
                  <a:gd name="T12" fmla="*/ 1526 w 1853"/>
                  <a:gd name="T13" fmla="*/ 705 h 877"/>
                  <a:gd name="T14" fmla="*/ 1383 w 1853"/>
                  <a:gd name="T15" fmla="*/ 712 h 877"/>
                  <a:gd name="T16" fmla="*/ 1267 w 1853"/>
                  <a:gd name="T17" fmla="*/ 721 h 877"/>
                  <a:gd name="T18" fmla="*/ 1224 w 1853"/>
                  <a:gd name="T19" fmla="*/ 747 h 877"/>
                  <a:gd name="T20" fmla="*/ 1161 w 1853"/>
                  <a:gd name="T21" fmla="*/ 786 h 877"/>
                  <a:gd name="T22" fmla="*/ 1045 w 1853"/>
                  <a:gd name="T23" fmla="*/ 797 h 877"/>
                  <a:gd name="T24" fmla="*/ 926 w 1853"/>
                  <a:gd name="T25" fmla="*/ 801 h 877"/>
                  <a:gd name="T26" fmla="*/ 863 w 1853"/>
                  <a:gd name="T27" fmla="*/ 793 h 877"/>
                  <a:gd name="T28" fmla="*/ 847 w 1853"/>
                  <a:gd name="T29" fmla="*/ 764 h 877"/>
                  <a:gd name="T30" fmla="*/ 804 w 1853"/>
                  <a:gd name="T31" fmla="*/ 771 h 877"/>
                  <a:gd name="T32" fmla="*/ 695 w 1853"/>
                  <a:gd name="T33" fmla="*/ 790 h 877"/>
                  <a:gd name="T34" fmla="*/ 558 w 1853"/>
                  <a:gd name="T35" fmla="*/ 818 h 877"/>
                  <a:gd name="T36" fmla="*/ 421 w 1853"/>
                  <a:gd name="T37" fmla="*/ 847 h 877"/>
                  <a:gd name="T38" fmla="*/ 318 w 1853"/>
                  <a:gd name="T39" fmla="*/ 866 h 877"/>
                  <a:gd name="T40" fmla="*/ 251 w 1853"/>
                  <a:gd name="T41" fmla="*/ 877 h 877"/>
                  <a:gd name="T42" fmla="*/ 223 w 1853"/>
                  <a:gd name="T43" fmla="*/ 851 h 877"/>
                  <a:gd name="T44" fmla="*/ 210 w 1853"/>
                  <a:gd name="T45" fmla="*/ 782 h 877"/>
                  <a:gd name="T46" fmla="*/ 146 w 1853"/>
                  <a:gd name="T47" fmla="*/ 553 h 877"/>
                  <a:gd name="T48" fmla="*/ 48 w 1853"/>
                  <a:gd name="T49" fmla="*/ 225 h 877"/>
                  <a:gd name="T50" fmla="*/ 1 w 1853"/>
                  <a:gd name="T51" fmla="*/ 61 h 877"/>
                  <a:gd name="T52" fmla="*/ 11 w 1853"/>
                  <a:gd name="T53" fmla="*/ 16 h 877"/>
                  <a:gd name="T54" fmla="*/ 70 w 1853"/>
                  <a:gd name="T55" fmla="*/ 5 h 877"/>
                  <a:gd name="T56" fmla="*/ 75 w 1853"/>
                  <a:gd name="T57" fmla="*/ 29 h 877"/>
                  <a:gd name="T58" fmla="*/ 64 w 1853"/>
                  <a:gd name="T59" fmla="*/ 94 h 877"/>
                  <a:gd name="T60" fmla="*/ 173 w 1853"/>
                  <a:gd name="T61" fmla="*/ 447 h 877"/>
                  <a:gd name="T62" fmla="*/ 273 w 1853"/>
                  <a:gd name="T63" fmla="*/ 775 h 877"/>
                  <a:gd name="T64" fmla="*/ 321 w 1853"/>
                  <a:gd name="T65" fmla="*/ 799 h 877"/>
                  <a:gd name="T66" fmla="*/ 416 w 1853"/>
                  <a:gd name="T67" fmla="*/ 786 h 877"/>
                  <a:gd name="T68" fmla="*/ 536 w 1853"/>
                  <a:gd name="T69" fmla="*/ 769 h 877"/>
                  <a:gd name="T70" fmla="*/ 656 w 1853"/>
                  <a:gd name="T71" fmla="*/ 742 h 877"/>
                  <a:gd name="T72" fmla="*/ 756 w 1853"/>
                  <a:gd name="T73" fmla="*/ 712 h 877"/>
                  <a:gd name="T74" fmla="*/ 828 w 1853"/>
                  <a:gd name="T75" fmla="*/ 679 h 877"/>
                  <a:gd name="T76" fmla="*/ 893 w 1853"/>
                  <a:gd name="T77" fmla="*/ 670 h 877"/>
                  <a:gd name="T78" fmla="*/ 921 w 1853"/>
                  <a:gd name="T79" fmla="*/ 705 h 877"/>
                  <a:gd name="T80" fmla="*/ 980 w 1853"/>
                  <a:gd name="T81" fmla="*/ 712 h 877"/>
                  <a:gd name="T82" fmla="*/ 1102 w 1853"/>
                  <a:gd name="T83" fmla="*/ 705 h 877"/>
                  <a:gd name="T84" fmla="*/ 1167 w 1853"/>
                  <a:gd name="T85" fmla="*/ 701 h 877"/>
                  <a:gd name="T86" fmla="*/ 1191 w 1853"/>
                  <a:gd name="T87" fmla="*/ 664 h 877"/>
                  <a:gd name="T88" fmla="*/ 1237 w 1853"/>
                  <a:gd name="T89" fmla="*/ 649 h 877"/>
                  <a:gd name="T90" fmla="*/ 1300 w 1853"/>
                  <a:gd name="T91" fmla="*/ 664 h 877"/>
                  <a:gd name="T92" fmla="*/ 1387 w 1853"/>
                  <a:gd name="T93" fmla="*/ 673 h 877"/>
                  <a:gd name="T94" fmla="*/ 1509 w 1853"/>
                  <a:gd name="T95" fmla="*/ 675 h 877"/>
                  <a:gd name="T96" fmla="*/ 1637 w 1853"/>
                  <a:gd name="T97" fmla="*/ 670 h 877"/>
                  <a:gd name="T98" fmla="*/ 1744 w 1853"/>
                  <a:gd name="T99" fmla="*/ 664 h 877"/>
                  <a:gd name="T100" fmla="*/ 1801 w 1853"/>
                  <a:gd name="T101" fmla="*/ 658 h 877"/>
                  <a:gd name="T102" fmla="*/ 1766 w 1853"/>
                  <a:gd name="T103" fmla="*/ 583 h 877"/>
                  <a:gd name="T104" fmla="*/ 1709 w 1853"/>
                  <a:gd name="T105" fmla="*/ 442 h 877"/>
                  <a:gd name="T106" fmla="*/ 1585 w 1853"/>
                  <a:gd name="T107" fmla="*/ 172 h 877"/>
                  <a:gd name="T108" fmla="*/ 1517 w 1853"/>
                  <a:gd name="T109" fmla="*/ 24 h 8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853" h="877">
                    <a:moveTo>
                      <a:pt x="1517" y="24"/>
                    </a:moveTo>
                    <a:lnTo>
                      <a:pt x="1528" y="22"/>
                    </a:lnTo>
                    <a:lnTo>
                      <a:pt x="1541" y="29"/>
                    </a:lnTo>
                    <a:lnTo>
                      <a:pt x="1557" y="53"/>
                    </a:lnTo>
                    <a:lnTo>
                      <a:pt x="1581" y="103"/>
                    </a:lnTo>
                    <a:lnTo>
                      <a:pt x="1618" y="177"/>
                    </a:lnTo>
                    <a:lnTo>
                      <a:pt x="1672" y="292"/>
                    </a:lnTo>
                    <a:lnTo>
                      <a:pt x="1744" y="447"/>
                    </a:lnTo>
                    <a:lnTo>
                      <a:pt x="1840" y="651"/>
                    </a:lnTo>
                    <a:lnTo>
                      <a:pt x="1849" y="675"/>
                    </a:lnTo>
                    <a:lnTo>
                      <a:pt x="1853" y="695"/>
                    </a:lnTo>
                    <a:lnTo>
                      <a:pt x="1842" y="705"/>
                    </a:lnTo>
                    <a:lnTo>
                      <a:pt x="1814" y="705"/>
                    </a:lnTo>
                    <a:lnTo>
                      <a:pt x="1800" y="701"/>
                    </a:lnTo>
                    <a:lnTo>
                      <a:pt x="1777" y="701"/>
                    </a:lnTo>
                    <a:lnTo>
                      <a:pt x="1748" y="701"/>
                    </a:lnTo>
                    <a:lnTo>
                      <a:pt x="1711" y="701"/>
                    </a:lnTo>
                    <a:lnTo>
                      <a:pt x="1668" y="705"/>
                    </a:lnTo>
                    <a:lnTo>
                      <a:pt x="1624" y="705"/>
                    </a:lnTo>
                    <a:lnTo>
                      <a:pt x="1576" y="705"/>
                    </a:lnTo>
                    <a:lnTo>
                      <a:pt x="1526" y="705"/>
                    </a:lnTo>
                    <a:lnTo>
                      <a:pt x="1480" y="710"/>
                    </a:lnTo>
                    <a:lnTo>
                      <a:pt x="1428" y="712"/>
                    </a:lnTo>
                    <a:lnTo>
                      <a:pt x="1383" y="712"/>
                    </a:lnTo>
                    <a:lnTo>
                      <a:pt x="1339" y="718"/>
                    </a:lnTo>
                    <a:lnTo>
                      <a:pt x="1300" y="721"/>
                    </a:lnTo>
                    <a:lnTo>
                      <a:pt x="1267" y="721"/>
                    </a:lnTo>
                    <a:lnTo>
                      <a:pt x="1241" y="721"/>
                    </a:lnTo>
                    <a:lnTo>
                      <a:pt x="1221" y="721"/>
                    </a:lnTo>
                    <a:lnTo>
                      <a:pt x="1224" y="747"/>
                    </a:lnTo>
                    <a:lnTo>
                      <a:pt x="1213" y="769"/>
                    </a:lnTo>
                    <a:lnTo>
                      <a:pt x="1195" y="779"/>
                    </a:lnTo>
                    <a:lnTo>
                      <a:pt x="1161" y="786"/>
                    </a:lnTo>
                    <a:lnTo>
                      <a:pt x="1130" y="793"/>
                    </a:lnTo>
                    <a:lnTo>
                      <a:pt x="1087" y="793"/>
                    </a:lnTo>
                    <a:lnTo>
                      <a:pt x="1045" y="797"/>
                    </a:lnTo>
                    <a:lnTo>
                      <a:pt x="1000" y="799"/>
                    </a:lnTo>
                    <a:lnTo>
                      <a:pt x="962" y="801"/>
                    </a:lnTo>
                    <a:lnTo>
                      <a:pt x="926" y="801"/>
                    </a:lnTo>
                    <a:lnTo>
                      <a:pt x="899" y="801"/>
                    </a:lnTo>
                    <a:lnTo>
                      <a:pt x="880" y="799"/>
                    </a:lnTo>
                    <a:lnTo>
                      <a:pt x="863" y="793"/>
                    </a:lnTo>
                    <a:lnTo>
                      <a:pt x="856" y="786"/>
                    </a:lnTo>
                    <a:lnTo>
                      <a:pt x="849" y="775"/>
                    </a:lnTo>
                    <a:lnTo>
                      <a:pt x="847" y="764"/>
                    </a:lnTo>
                    <a:lnTo>
                      <a:pt x="839" y="764"/>
                    </a:lnTo>
                    <a:lnTo>
                      <a:pt x="828" y="766"/>
                    </a:lnTo>
                    <a:lnTo>
                      <a:pt x="804" y="771"/>
                    </a:lnTo>
                    <a:lnTo>
                      <a:pt x="775" y="777"/>
                    </a:lnTo>
                    <a:lnTo>
                      <a:pt x="738" y="782"/>
                    </a:lnTo>
                    <a:lnTo>
                      <a:pt x="695" y="790"/>
                    </a:lnTo>
                    <a:lnTo>
                      <a:pt x="653" y="799"/>
                    </a:lnTo>
                    <a:lnTo>
                      <a:pt x="606" y="806"/>
                    </a:lnTo>
                    <a:lnTo>
                      <a:pt x="558" y="818"/>
                    </a:lnTo>
                    <a:lnTo>
                      <a:pt x="512" y="827"/>
                    </a:lnTo>
                    <a:lnTo>
                      <a:pt x="468" y="834"/>
                    </a:lnTo>
                    <a:lnTo>
                      <a:pt x="421" y="847"/>
                    </a:lnTo>
                    <a:lnTo>
                      <a:pt x="383" y="855"/>
                    </a:lnTo>
                    <a:lnTo>
                      <a:pt x="349" y="860"/>
                    </a:lnTo>
                    <a:lnTo>
                      <a:pt x="318" y="866"/>
                    </a:lnTo>
                    <a:lnTo>
                      <a:pt x="299" y="871"/>
                    </a:lnTo>
                    <a:lnTo>
                      <a:pt x="270" y="877"/>
                    </a:lnTo>
                    <a:lnTo>
                      <a:pt x="251" y="877"/>
                    </a:lnTo>
                    <a:lnTo>
                      <a:pt x="238" y="875"/>
                    </a:lnTo>
                    <a:lnTo>
                      <a:pt x="229" y="866"/>
                    </a:lnTo>
                    <a:lnTo>
                      <a:pt x="223" y="851"/>
                    </a:lnTo>
                    <a:lnTo>
                      <a:pt x="222" y="829"/>
                    </a:lnTo>
                    <a:lnTo>
                      <a:pt x="218" y="806"/>
                    </a:lnTo>
                    <a:lnTo>
                      <a:pt x="210" y="782"/>
                    </a:lnTo>
                    <a:lnTo>
                      <a:pt x="198" y="734"/>
                    </a:lnTo>
                    <a:lnTo>
                      <a:pt x="175" y="653"/>
                    </a:lnTo>
                    <a:lnTo>
                      <a:pt x="146" y="553"/>
                    </a:lnTo>
                    <a:lnTo>
                      <a:pt x="112" y="438"/>
                    </a:lnTo>
                    <a:lnTo>
                      <a:pt x="77" y="327"/>
                    </a:lnTo>
                    <a:lnTo>
                      <a:pt x="48" y="225"/>
                    </a:lnTo>
                    <a:lnTo>
                      <a:pt x="22" y="140"/>
                    </a:lnTo>
                    <a:lnTo>
                      <a:pt x="7" y="88"/>
                    </a:lnTo>
                    <a:lnTo>
                      <a:pt x="1" y="61"/>
                    </a:lnTo>
                    <a:lnTo>
                      <a:pt x="0" y="39"/>
                    </a:lnTo>
                    <a:lnTo>
                      <a:pt x="1" y="24"/>
                    </a:lnTo>
                    <a:lnTo>
                      <a:pt x="11" y="16"/>
                    </a:lnTo>
                    <a:lnTo>
                      <a:pt x="25" y="11"/>
                    </a:lnTo>
                    <a:lnTo>
                      <a:pt x="44" y="7"/>
                    </a:lnTo>
                    <a:lnTo>
                      <a:pt x="70" y="5"/>
                    </a:lnTo>
                    <a:lnTo>
                      <a:pt x="99" y="0"/>
                    </a:lnTo>
                    <a:lnTo>
                      <a:pt x="88" y="16"/>
                    </a:lnTo>
                    <a:lnTo>
                      <a:pt x="75" y="29"/>
                    </a:lnTo>
                    <a:lnTo>
                      <a:pt x="64" y="40"/>
                    </a:lnTo>
                    <a:lnTo>
                      <a:pt x="50" y="48"/>
                    </a:lnTo>
                    <a:lnTo>
                      <a:pt x="64" y="94"/>
                    </a:lnTo>
                    <a:lnTo>
                      <a:pt x="94" y="188"/>
                    </a:lnTo>
                    <a:lnTo>
                      <a:pt x="129" y="312"/>
                    </a:lnTo>
                    <a:lnTo>
                      <a:pt x="173" y="447"/>
                    </a:lnTo>
                    <a:lnTo>
                      <a:pt x="210" y="577"/>
                    </a:lnTo>
                    <a:lnTo>
                      <a:pt x="247" y="694"/>
                    </a:lnTo>
                    <a:lnTo>
                      <a:pt x="273" y="775"/>
                    </a:lnTo>
                    <a:lnTo>
                      <a:pt x="281" y="801"/>
                    </a:lnTo>
                    <a:lnTo>
                      <a:pt x="299" y="801"/>
                    </a:lnTo>
                    <a:lnTo>
                      <a:pt x="321" y="799"/>
                    </a:lnTo>
                    <a:lnTo>
                      <a:pt x="346" y="797"/>
                    </a:lnTo>
                    <a:lnTo>
                      <a:pt x="381" y="793"/>
                    </a:lnTo>
                    <a:lnTo>
                      <a:pt x="416" y="786"/>
                    </a:lnTo>
                    <a:lnTo>
                      <a:pt x="453" y="782"/>
                    </a:lnTo>
                    <a:lnTo>
                      <a:pt x="495" y="775"/>
                    </a:lnTo>
                    <a:lnTo>
                      <a:pt x="536" y="769"/>
                    </a:lnTo>
                    <a:lnTo>
                      <a:pt x="577" y="760"/>
                    </a:lnTo>
                    <a:lnTo>
                      <a:pt x="617" y="751"/>
                    </a:lnTo>
                    <a:lnTo>
                      <a:pt x="656" y="742"/>
                    </a:lnTo>
                    <a:lnTo>
                      <a:pt x="693" y="734"/>
                    </a:lnTo>
                    <a:lnTo>
                      <a:pt x="727" y="723"/>
                    </a:lnTo>
                    <a:lnTo>
                      <a:pt x="756" y="712"/>
                    </a:lnTo>
                    <a:lnTo>
                      <a:pt x="780" y="701"/>
                    </a:lnTo>
                    <a:lnTo>
                      <a:pt x="799" y="694"/>
                    </a:lnTo>
                    <a:lnTo>
                      <a:pt x="828" y="679"/>
                    </a:lnTo>
                    <a:lnTo>
                      <a:pt x="856" y="670"/>
                    </a:lnTo>
                    <a:lnTo>
                      <a:pt x="875" y="668"/>
                    </a:lnTo>
                    <a:lnTo>
                      <a:pt x="893" y="670"/>
                    </a:lnTo>
                    <a:lnTo>
                      <a:pt x="910" y="679"/>
                    </a:lnTo>
                    <a:lnTo>
                      <a:pt x="915" y="690"/>
                    </a:lnTo>
                    <a:lnTo>
                      <a:pt x="921" y="705"/>
                    </a:lnTo>
                    <a:lnTo>
                      <a:pt x="925" y="721"/>
                    </a:lnTo>
                    <a:lnTo>
                      <a:pt x="947" y="718"/>
                    </a:lnTo>
                    <a:lnTo>
                      <a:pt x="980" y="712"/>
                    </a:lnTo>
                    <a:lnTo>
                      <a:pt x="1021" y="710"/>
                    </a:lnTo>
                    <a:lnTo>
                      <a:pt x="1061" y="705"/>
                    </a:lnTo>
                    <a:lnTo>
                      <a:pt x="1102" y="705"/>
                    </a:lnTo>
                    <a:lnTo>
                      <a:pt x="1137" y="705"/>
                    </a:lnTo>
                    <a:lnTo>
                      <a:pt x="1159" y="701"/>
                    </a:lnTo>
                    <a:lnTo>
                      <a:pt x="1167" y="701"/>
                    </a:lnTo>
                    <a:lnTo>
                      <a:pt x="1172" y="688"/>
                    </a:lnTo>
                    <a:lnTo>
                      <a:pt x="1180" y="675"/>
                    </a:lnTo>
                    <a:lnTo>
                      <a:pt x="1191" y="664"/>
                    </a:lnTo>
                    <a:lnTo>
                      <a:pt x="1204" y="653"/>
                    </a:lnTo>
                    <a:lnTo>
                      <a:pt x="1221" y="649"/>
                    </a:lnTo>
                    <a:lnTo>
                      <a:pt x="1237" y="649"/>
                    </a:lnTo>
                    <a:lnTo>
                      <a:pt x="1259" y="651"/>
                    </a:lnTo>
                    <a:lnTo>
                      <a:pt x="1282" y="658"/>
                    </a:lnTo>
                    <a:lnTo>
                      <a:pt x="1300" y="664"/>
                    </a:lnTo>
                    <a:lnTo>
                      <a:pt x="1322" y="670"/>
                    </a:lnTo>
                    <a:lnTo>
                      <a:pt x="1352" y="673"/>
                    </a:lnTo>
                    <a:lnTo>
                      <a:pt x="1387" y="673"/>
                    </a:lnTo>
                    <a:lnTo>
                      <a:pt x="1426" y="675"/>
                    </a:lnTo>
                    <a:lnTo>
                      <a:pt x="1465" y="675"/>
                    </a:lnTo>
                    <a:lnTo>
                      <a:pt x="1509" y="675"/>
                    </a:lnTo>
                    <a:lnTo>
                      <a:pt x="1552" y="675"/>
                    </a:lnTo>
                    <a:lnTo>
                      <a:pt x="1596" y="673"/>
                    </a:lnTo>
                    <a:lnTo>
                      <a:pt x="1637" y="670"/>
                    </a:lnTo>
                    <a:lnTo>
                      <a:pt x="1677" y="670"/>
                    </a:lnTo>
                    <a:lnTo>
                      <a:pt x="1713" y="668"/>
                    </a:lnTo>
                    <a:lnTo>
                      <a:pt x="1744" y="664"/>
                    </a:lnTo>
                    <a:lnTo>
                      <a:pt x="1772" y="662"/>
                    </a:lnTo>
                    <a:lnTo>
                      <a:pt x="1790" y="662"/>
                    </a:lnTo>
                    <a:lnTo>
                      <a:pt x="1801" y="658"/>
                    </a:lnTo>
                    <a:lnTo>
                      <a:pt x="1796" y="649"/>
                    </a:lnTo>
                    <a:lnTo>
                      <a:pt x="1783" y="620"/>
                    </a:lnTo>
                    <a:lnTo>
                      <a:pt x="1766" y="583"/>
                    </a:lnTo>
                    <a:lnTo>
                      <a:pt x="1761" y="558"/>
                    </a:lnTo>
                    <a:lnTo>
                      <a:pt x="1742" y="512"/>
                    </a:lnTo>
                    <a:lnTo>
                      <a:pt x="1709" y="442"/>
                    </a:lnTo>
                    <a:lnTo>
                      <a:pt x="1668" y="357"/>
                    </a:lnTo>
                    <a:lnTo>
                      <a:pt x="1626" y="262"/>
                    </a:lnTo>
                    <a:lnTo>
                      <a:pt x="1585" y="172"/>
                    </a:lnTo>
                    <a:lnTo>
                      <a:pt x="1552" y="94"/>
                    </a:lnTo>
                    <a:lnTo>
                      <a:pt x="1526" y="44"/>
                    </a:lnTo>
                    <a:lnTo>
                      <a:pt x="1517" y="2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 24"/>
              <p:cNvSpPr>
                <a:spLocks/>
              </p:cNvSpPr>
              <p:nvPr/>
            </p:nvSpPr>
            <p:spPr bwMode="auto">
              <a:xfrm>
                <a:off x="2671" y="3474"/>
                <a:ext cx="876" cy="455"/>
              </a:xfrm>
              <a:custGeom>
                <a:avLst/>
                <a:gdLst>
                  <a:gd name="T0" fmla="*/ 75 w 1751"/>
                  <a:gd name="T1" fmla="*/ 69 h 911"/>
                  <a:gd name="T2" fmla="*/ 38 w 1751"/>
                  <a:gd name="T3" fmla="*/ 126 h 911"/>
                  <a:gd name="T4" fmla="*/ 0 w 1751"/>
                  <a:gd name="T5" fmla="*/ 158 h 911"/>
                  <a:gd name="T6" fmla="*/ 14 w 1751"/>
                  <a:gd name="T7" fmla="*/ 204 h 911"/>
                  <a:gd name="T8" fmla="*/ 79 w 1751"/>
                  <a:gd name="T9" fmla="*/ 422 h 911"/>
                  <a:gd name="T10" fmla="*/ 160 w 1751"/>
                  <a:gd name="T11" fmla="*/ 687 h 911"/>
                  <a:gd name="T12" fmla="*/ 223 w 1751"/>
                  <a:gd name="T13" fmla="*/ 885 h 911"/>
                  <a:gd name="T14" fmla="*/ 231 w 1751"/>
                  <a:gd name="T15" fmla="*/ 911 h 911"/>
                  <a:gd name="T16" fmla="*/ 271 w 1751"/>
                  <a:gd name="T17" fmla="*/ 909 h 911"/>
                  <a:gd name="T18" fmla="*/ 331 w 1751"/>
                  <a:gd name="T19" fmla="*/ 903 h 911"/>
                  <a:gd name="T20" fmla="*/ 403 w 1751"/>
                  <a:gd name="T21" fmla="*/ 892 h 911"/>
                  <a:gd name="T22" fmla="*/ 486 w 1751"/>
                  <a:gd name="T23" fmla="*/ 879 h 911"/>
                  <a:gd name="T24" fmla="*/ 567 w 1751"/>
                  <a:gd name="T25" fmla="*/ 861 h 911"/>
                  <a:gd name="T26" fmla="*/ 643 w 1751"/>
                  <a:gd name="T27" fmla="*/ 844 h 911"/>
                  <a:gd name="T28" fmla="*/ 706 w 1751"/>
                  <a:gd name="T29" fmla="*/ 822 h 911"/>
                  <a:gd name="T30" fmla="*/ 749 w 1751"/>
                  <a:gd name="T31" fmla="*/ 804 h 911"/>
                  <a:gd name="T32" fmla="*/ 778 w 1751"/>
                  <a:gd name="T33" fmla="*/ 789 h 911"/>
                  <a:gd name="T34" fmla="*/ 825 w 1751"/>
                  <a:gd name="T35" fmla="*/ 778 h 911"/>
                  <a:gd name="T36" fmla="*/ 860 w 1751"/>
                  <a:gd name="T37" fmla="*/ 789 h 911"/>
                  <a:gd name="T38" fmla="*/ 871 w 1751"/>
                  <a:gd name="T39" fmla="*/ 815 h 911"/>
                  <a:gd name="T40" fmla="*/ 875 w 1751"/>
                  <a:gd name="T41" fmla="*/ 831 h 911"/>
                  <a:gd name="T42" fmla="*/ 930 w 1751"/>
                  <a:gd name="T43" fmla="*/ 822 h 911"/>
                  <a:gd name="T44" fmla="*/ 1011 w 1751"/>
                  <a:gd name="T45" fmla="*/ 815 h 911"/>
                  <a:gd name="T46" fmla="*/ 1087 w 1751"/>
                  <a:gd name="T47" fmla="*/ 815 h 911"/>
                  <a:gd name="T48" fmla="*/ 1117 w 1751"/>
                  <a:gd name="T49" fmla="*/ 811 h 911"/>
                  <a:gd name="T50" fmla="*/ 1122 w 1751"/>
                  <a:gd name="T51" fmla="*/ 798 h 911"/>
                  <a:gd name="T52" fmla="*/ 1141 w 1751"/>
                  <a:gd name="T53" fmla="*/ 774 h 911"/>
                  <a:gd name="T54" fmla="*/ 1171 w 1751"/>
                  <a:gd name="T55" fmla="*/ 759 h 911"/>
                  <a:gd name="T56" fmla="*/ 1209 w 1751"/>
                  <a:gd name="T57" fmla="*/ 761 h 911"/>
                  <a:gd name="T58" fmla="*/ 1232 w 1751"/>
                  <a:gd name="T59" fmla="*/ 768 h 911"/>
                  <a:gd name="T60" fmla="*/ 1272 w 1751"/>
                  <a:gd name="T61" fmla="*/ 780 h 911"/>
                  <a:gd name="T62" fmla="*/ 1337 w 1751"/>
                  <a:gd name="T63" fmla="*/ 783 h 911"/>
                  <a:gd name="T64" fmla="*/ 1415 w 1751"/>
                  <a:gd name="T65" fmla="*/ 785 h 911"/>
                  <a:gd name="T66" fmla="*/ 1502 w 1751"/>
                  <a:gd name="T67" fmla="*/ 785 h 911"/>
                  <a:gd name="T68" fmla="*/ 1587 w 1751"/>
                  <a:gd name="T69" fmla="*/ 780 h 911"/>
                  <a:gd name="T70" fmla="*/ 1663 w 1751"/>
                  <a:gd name="T71" fmla="*/ 778 h 911"/>
                  <a:gd name="T72" fmla="*/ 1722 w 1751"/>
                  <a:gd name="T73" fmla="*/ 772 h 911"/>
                  <a:gd name="T74" fmla="*/ 1751 w 1751"/>
                  <a:gd name="T75" fmla="*/ 768 h 911"/>
                  <a:gd name="T76" fmla="*/ 1746 w 1751"/>
                  <a:gd name="T77" fmla="*/ 759 h 911"/>
                  <a:gd name="T78" fmla="*/ 1716 w 1751"/>
                  <a:gd name="T79" fmla="*/ 693 h 911"/>
                  <a:gd name="T80" fmla="*/ 1711 w 1751"/>
                  <a:gd name="T81" fmla="*/ 668 h 911"/>
                  <a:gd name="T82" fmla="*/ 1651 w 1751"/>
                  <a:gd name="T83" fmla="*/ 539 h 911"/>
                  <a:gd name="T84" fmla="*/ 1557 w 1751"/>
                  <a:gd name="T85" fmla="*/ 328 h 911"/>
                  <a:gd name="T86" fmla="*/ 1465 w 1751"/>
                  <a:gd name="T87" fmla="*/ 132 h 911"/>
                  <a:gd name="T88" fmla="*/ 1426 w 1751"/>
                  <a:gd name="T89" fmla="*/ 45 h 911"/>
                  <a:gd name="T90" fmla="*/ 1393 w 1751"/>
                  <a:gd name="T91" fmla="*/ 52 h 911"/>
                  <a:gd name="T92" fmla="*/ 1311 w 1751"/>
                  <a:gd name="T93" fmla="*/ 56 h 911"/>
                  <a:gd name="T94" fmla="*/ 1217 w 1751"/>
                  <a:gd name="T95" fmla="*/ 45 h 911"/>
                  <a:gd name="T96" fmla="*/ 1111 w 1751"/>
                  <a:gd name="T97" fmla="*/ 25 h 911"/>
                  <a:gd name="T98" fmla="*/ 1010 w 1751"/>
                  <a:gd name="T99" fmla="*/ 8 h 911"/>
                  <a:gd name="T100" fmla="*/ 917 w 1751"/>
                  <a:gd name="T101" fmla="*/ 0 h 911"/>
                  <a:gd name="T102" fmla="*/ 841 w 1751"/>
                  <a:gd name="T103" fmla="*/ 6 h 911"/>
                  <a:gd name="T104" fmla="*/ 786 w 1751"/>
                  <a:gd name="T105" fmla="*/ 30 h 911"/>
                  <a:gd name="T106" fmla="*/ 773 w 1751"/>
                  <a:gd name="T107" fmla="*/ 52 h 911"/>
                  <a:gd name="T108" fmla="*/ 682 w 1751"/>
                  <a:gd name="T109" fmla="*/ 19 h 911"/>
                  <a:gd name="T110" fmla="*/ 597 w 1751"/>
                  <a:gd name="T111" fmla="*/ 12 h 911"/>
                  <a:gd name="T112" fmla="*/ 516 w 1751"/>
                  <a:gd name="T113" fmla="*/ 25 h 911"/>
                  <a:gd name="T114" fmla="*/ 440 w 1751"/>
                  <a:gd name="T115" fmla="*/ 45 h 911"/>
                  <a:gd name="T116" fmla="*/ 357 w 1751"/>
                  <a:gd name="T117" fmla="*/ 69 h 911"/>
                  <a:gd name="T118" fmla="*/ 271 w 1751"/>
                  <a:gd name="T119" fmla="*/ 89 h 911"/>
                  <a:gd name="T120" fmla="*/ 179 w 1751"/>
                  <a:gd name="T121" fmla="*/ 91 h 911"/>
                  <a:gd name="T122" fmla="*/ 75 w 1751"/>
                  <a:gd name="T123" fmla="*/ 69 h 9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751" h="911">
                    <a:moveTo>
                      <a:pt x="75" y="69"/>
                    </a:moveTo>
                    <a:lnTo>
                      <a:pt x="75" y="69"/>
                    </a:lnTo>
                    <a:lnTo>
                      <a:pt x="55" y="102"/>
                    </a:lnTo>
                    <a:lnTo>
                      <a:pt x="38" y="126"/>
                    </a:lnTo>
                    <a:lnTo>
                      <a:pt x="20" y="145"/>
                    </a:lnTo>
                    <a:lnTo>
                      <a:pt x="0" y="158"/>
                    </a:lnTo>
                    <a:lnTo>
                      <a:pt x="0" y="158"/>
                    </a:lnTo>
                    <a:lnTo>
                      <a:pt x="14" y="204"/>
                    </a:lnTo>
                    <a:lnTo>
                      <a:pt x="44" y="298"/>
                    </a:lnTo>
                    <a:lnTo>
                      <a:pt x="79" y="422"/>
                    </a:lnTo>
                    <a:lnTo>
                      <a:pt x="123" y="557"/>
                    </a:lnTo>
                    <a:lnTo>
                      <a:pt x="160" y="687"/>
                    </a:lnTo>
                    <a:lnTo>
                      <a:pt x="197" y="804"/>
                    </a:lnTo>
                    <a:lnTo>
                      <a:pt x="223" y="885"/>
                    </a:lnTo>
                    <a:lnTo>
                      <a:pt x="231" y="911"/>
                    </a:lnTo>
                    <a:lnTo>
                      <a:pt x="231" y="911"/>
                    </a:lnTo>
                    <a:lnTo>
                      <a:pt x="249" y="911"/>
                    </a:lnTo>
                    <a:lnTo>
                      <a:pt x="271" y="909"/>
                    </a:lnTo>
                    <a:lnTo>
                      <a:pt x="296" y="907"/>
                    </a:lnTo>
                    <a:lnTo>
                      <a:pt x="331" y="903"/>
                    </a:lnTo>
                    <a:lnTo>
                      <a:pt x="366" y="896"/>
                    </a:lnTo>
                    <a:lnTo>
                      <a:pt x="403" y="892"/>
                    </a:lnTo>
                    <a:lnTo>
                      <a:pt x="445" y="885"/>
                    </a:lnTo>
                    <a:lnTo>
                      <a:pt x="486" y="879"/>
                    </a:lnTo>
                    <a:lnTo>
                      <a:pt x="527" y="870"/>
                    </a:lnTo>
                    <a:lnTo>
                      <a:pt x="567" y="861"/>
                    </a:lnTo>
                    <a:lnTo>
                      <a:pt x="606" y="852"/>
                    </a:lnTo>
                    <a:lnTo>
                      <a:pt x="643" y="844"/>
                    </a:lnTo>
                    <a:lnTo>
                      <a:pt x="677" y="833"/>
                    </a:lnTo>
                    <a:lnTo>
                      <a:pt x="706" y="822"/>
                    </a:lnTo>
                    <a:lnTo>
                      <a:pt x="730" y="811"/>
                    </a:lnTo>
                    <a:lnTo>
                      <a:pt x="749" y="804"/>
                    </a:lnTo>
                    <a:lnTo>
                      <a:pt x="749" y="804"/>
                    </a:lnTo>
                    <a:lnTo>
                      <a:pt x="778" y="789"/>
                    </a:lnTo>
                    <a:lnTo>
                      <a:pt x="806" y="780"/>
                    </a:lnTo>
                    <a:lnTo>
                      <a:pt x="825" y="778"/>
                    </a:lnTo>
                    <a:lnTo>
                      <a:pt x="843" y="780"/>
                    </a:lnTo>
                    <a:lnTo>
                      <a:pt x="860" y="789"/>
                    </a:lnTo>
                    <a:lnTo>
                      <a:pt x="865" y="800"/>
                    </a:lnTo>
                    <a:lnTo>
                      <a:pt x="871" y="815"/>
                    </a:lnTo>
                    <a:lnTo>
                      <a:pt x="875" y="831"/>
                    </a:lnTo>
                    <a:lnTo>
                      <a:pt x="875" y="831"/>
                    </a:lnTo>
                    <a:lnTo>
                      <a:pt x="897" y="828"/>
                    </a:lnTo>
                    <a:lnTo>
                      <a:pt x="930" y="822"/>
                    </a:lnTo>
                    <a:lnTo>
                      <a:pt x="971" y="820"/>
                    </a:lnTo>
                    <a:lnTo>
                      <a:pt x="1011" y="815"/>
                    </a:lnTo>
                    <a:lnTo>
                      <a:pt x="1052" y="815"/>
                    </a:lnTo>
                    <a:lnTo>
                      <a:pt x="1087" y="815"/>
                    </a:lnTo>
                    <a:lnTo>
                      <a:pt x="1109" y="811"/>
                    </a:lnTo>
                    <a:lnTo>
                      <a:pt x="1117" y="811"/>
                    </a:lnTo>
                    <a:lnTo>
                      <a:pt x="1117" y="811"/>
                    </a:lnTo>
                    <a:lnTo>
                      <a:pt x="1122" y="798"/>
                    </a:lnTo>
                    <a:lnTo>
                      <a:pt x="1130" y="785"/>
                    </a:lnTo>
                    <a:lnTo>
                      <a:pt x="1141" y="774"/>
                    </a:lnTo>
                    <a:lnTo>
                      <a:pt x="1154" y="763"/>
                    </a:lnTo>
                    <a:lnTo>
                      <a:pt x="1171" y="759"/>
                    </a:lnTo>
                    <a:lnTo>
                      <a:pt x="1187" y="759"/>
                    </a:lnTo>
                    <a:lnTo>
                      <a:pt x="1209" y="761"/>
                    </a:lnTo>
                    <a:lnTo>
                      <a:pt x="1232" y="768"/>
                    </a:lnTo>
                    <a:lnTo>
                      <a:pt x="1232" y="768"/>
                    </a:lnTo>
                    <a:lnTo>
                      <a:pt x="1250" y="774"/>
                    </a:lnTo>
                    <a:lnTo>
                      <a:pt x="1272" y="780"/>
                    </a:lnTo>
                    <a:lnTo>
                      <a:pt x="1302" y="783"/>
                    </a:lnTo>
                    <a:lnTo>
                      <a:pt x="1337" y="783"/>
                    </a:lnTo>
                    <a:lnTo>
                      <a:pt x="1376" y="785"/>
                    </a:lnTo>
                    <a:lnTo>
                      <a:pt x="1415" y="785"/>
                    </a:lnTo>
                    <a:lnTo>
                      <a:pt x="1459" y="785"/>
                    </a:lnTo>
                    <a:lnTo>
                      <a:pt x="1502" y="785"/>
                    </a:lnTo>
                    <a:lnTo>
                      <a:pt x="1546" y="783"/>
                    </a:lnTo>
                    <a:lnTo>
                      <a:pt x="1587" y="780"/>
                    </a:lnTo>
                    <a:lnTo>
                      <a:pt x="1627" y="780"/>
                    </a:lnTo>
                    <a:lnTo>
                      <a:pt x="1663" y="778"/>
                    </a:lnTo>
                    <a:lnTo>
                      <a:pt x="1694" y="774"/>
                    </a:lnTo>
                    <a:lnTo>
                      <a:pt x="1722" y="772"/>
                    </a:lnTo>
                    <a:lnTo>
                      <a:pt x="1740" y="772"/>
                    </a:lnTo>
                    <a:lnTo>
                      <a:pt x="1751" y="768"/>
                    </a:lnTo>
                    <a:lnTo>
                      <a:pt x="1751" y="768"/>
                    </a:lnTo>
                    <a:lnTo>
                      <a:pt x="1746" y="759"/>
                    </a:lnTo>
                    <a:lnTo>
                      <a:pt x="1733" y="730"/>
                    </a:lnTo>
                    <a:lnTo>
                      <a:pt x="1716" y="693"/>
                    </a:lnTo>
                    <a:lnTo>
                      <a:pt x="1711" y="668"/>
                    </a:lnTo>
                    <a:lnTo>
                      <a:pt x="1711" y="668"/>
                    </a:lnTo>
                    <a:lnTo>
                      <a:pt x="1688" y="620"/>
                    </a:lnTo>
                    <a:lnTo>
                      <a:pt x="1651" y="539"/>
                    </a:lnTo>
                    <a:lnTo>
                      <a:pt x="1605" y="437"/>
                    </a:lnTo>
                    <a:lnTo>
                      <a:pt x="1557" y="328"/>
                    </a:lnTo>
                    <a:lnTo>
                      <a:pt x="1507" y="223"/>
                    </a:lnTo>
                    <a:lnTo>
                      <a:pt x="1465" y="132"/>
                    </a:lnTo>
                    <a:lnTo>
                      <a:pt x="1437" y="67"/>
                    </a:lnTo>
                    <a:lnTo>
                      <a:pt x="1426" y="45"/>
                    </a:lnTo>
                    <a:lnTo>
                      <a:pt x="1426" y="45"/>
                    </a:lnTo>
                    <a:lnTo>
                      <a:pt x="1393" y="52"/>
                    </a:lnTo>
                    <a:lnTo>
                      <a:pt x="1354" y="56"/>
                    </a:lnTo>
                    <a:lnTo>
                      <a:pt x="1311" y="56"/>
                    </a:lnTo>
                    <a:lnTo>
                      <a:pt x="1263" y="50"/>
                    </a:lnTo>
                    <a:lnTo>
                      <a:pt x="1217" y="45"/>
                    </a:lnTo>
                    <a:lnTo>
                      <a:pt x="1163" y="36"/>
                    </a:lnTo>
                    <a:lnTo>
                      <a:pt x="1111" y="25"/>
                    </a:lnTo>
                    <a:lnTo>
                      <a:pt x="1063" y="17"/>
                    </a:lnTo>
                    <a:lnTo>
                      <a:pt x="1010" y="8"/>
                    </a:lnTo>
                    <a:lnTo>
                      <a:pt x="961" y="2"/>
                    </a:lnTo>
                    <a:lnTo>
                      <a:pt x="917" y="0"/>
                    </a:lnTo>
                    <a:lnTo>
                      <a:pt x="875" y="0"/>
                    </a:lnTo>
                    <a:lnTo>
                      <a:pt x="841" y="6"/>
                    </a:lnTo>
                    <a:lnTo>
                      <a:pt x="812" y="13"/>
                    </a:lnTo>
                    <a:lnTo>
                      <a:pt x="786" y="30"/>
                    </a:lnTo>
                    <a:lnTo>
                      <a:pt x="773" y="52"/>
                    </a:lnTo>
                    <a:lnTo>
                      <a:pt x="773" y="52"/>
                    </a:lnTo>
                    <a:lnTo>
                      <a:pt x="727" y="34"/>
                    </a:lnTo>
                    <a:lnTo>
                      <a:pt x="682" y="19"/>
                    </a:lnTo>
                    <a:lnTo>
                      <a:pt x="640" y="13"/>
                    </a:lnTo>
                    <a:lnTo>
                      <a:pt x="597" y="12"/>
                    </a:lnTo>
                    <a:lnTo>
                      <a:pt x="556" y="17"/>
                    </a:lnTo>
                    <a:lnTo>
                      <a:pt x="516" y="25"/>
                    </a:lnTo>
                    <a:lnTo>
                      <a:pt x="477" y="34"/>
                    </a:lnTo>
                    <a:lnTo>
                      <a:pt x="440" y="45"/>
                    </a:lnTo>
                    <a:lnTo>
                      <a:pt x="397" y="58"/>
                    </a:lnTo>
                    <a:lnTo>
                      <a:pt x="357" y="69"/>
                    </a:lnTo>
                    <a:lnTo>
                      <a:pt x="316" y="84"/>
                    </a:lnTo>
                    <a:lnTo>
                      <a:pt x="271" y="89"/>
                    </a:lnTo>
                    <a:lnTo>
                      <a:pt x="225" y="95"/>
                    </a:lnTo>
                    <a:lnTo>
                      <a:pt x="179" y="91"/>
                    </a:lnTo>
                    <a:lnTo>
                      <a:pt x="129" y="87"/>
                    </a:lnTo>
                    <a:lnTo>
                      <a:pt x="75" y="6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25"/>
              <p:cNvSpPr>
                <a:spLocks/>
              </p:cNvSpPr>
              <p:nvPr/>
            </p:nvSpPr>
            <p:spPr bwMode="auto">
              <a:xfrm>
                <a:off x="2786" y="3867"/>
                <a:ext cx="46" cy="62"/>
              </a:xfrm>
              <a:custGeom>
                <a:avLst/>
                <a:gdLst>
                  <a:gd name="T0" fmla="*/ 90 w 90"/>
                  <a:gd name="T1" fmla="*/ 0 h 126"/>
                  <a:gd name="T2" fmla="*/ 90 w 90"/>
                  <a:gd name="T3" fmla="*/ 0 h 126"/>
                  <a:gd name="T4" fmla="*/ 79 w 90"/>
                  <a:gd name="T5" fmla="*/ 19 h 126"/>
                  <a:gd name="T6" fmla="*/ 68 w 90"/>
                  <a:gd name="T7" fmla="*/ 35 h 126"/>
                  <a:gd name="T8" fmla="*/ 57 w 90"/>
                  <a:gd name="T9" fmla="*/ 57 h 126"/>
                  <a:gd name="T10" fmla="*/ 44 w 90"/>
                  <a:gd name="T11" fmla="*/ 76 h 126"/>
                  <a:gd name="T12" fmla="*/ 35 w 90"/>
                  <a:gd name="T13" fmla="*/ 94 h 126"/>
                  <a:gd name="T14" fmla="*/ 24 w 90"/>
                  <a:gd name="T15" fmla="*/ 107 h 126"/>
                  <a:gd name="T16" fmla="*/ 11 w 90"/>
                  <a:gd name="T17" fmla="*/ 118 h 126"/>
                  <a:gd name="T18" fmla="*/ 0 w 90"/>
                  <a:gd name="T19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0" h="126">
                    <a:moveTo>
                      <a:pt x="90" y="0"/>
                    </a:moveTo>
                    <a:lnTo>
                      <a:pt x="90" y="0"/>
                    </a:lnTo>
                    <a:lnTo>
                      <a:pt x="79" y="19"/>
                    </a:lnTo>
                    <a:lnTo>
                      <a:pt x="68" y="35"/>
                    </a:lnTo>
                    <a:lnTo>
                      <a:pt x="57" y="57"/>
                    </a:lnTo>
                    <a:lnTo>
                      <a:pt x="44" y="76"/>
                    </a:lnTo>
                    <a:lnTo>
                      <a:pt x="35" y="94"/>
                    </a:lnTo>
                    <a:lnTo>
                      <a:pt x="24" y="107"/>
                    </a:lnTo>
                    <a:lnTo>
                      <a:pt x="11" y="118"/>
                    </a:lnTo>
                    <a:lnTo>
                      <a:pt x="0" y="1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26"/>
              <p:cNvSpPr>
                <a:spLocks/>
              </p:cNvSpPr>
              <p:nvPr/>
            </p:nvSpPr>
            <p:spPr bwMode="auto">
              <a:xfrm>
                <a:off x="3171" y="3850"/>
                <a:ext cx="2" cy="31"/>
              </a:xfrm>
              <a:custGeom>
                <a:avLst/>
                <a:gdLst>
                  <a:gd name="T0" fmla="*/ 0 w 4"/>
                  <a:gd name="T1" fmla="*/ 0 h 63"/>
                  <a:gd name="T2" fmla="*/ 0 w 4"/>
                  <a:gd name="T3" fmla="*/ 0 h 63"/>
                  <a:gd name="T4" fmla="*/ 0 w 4"/>
                  <a:gd name="T5" fmla="*/ 15 h 63"/>
                  <a:gd name="T6" fmla="*/ 4 w 4"/>
                  <a:gd name="T7" fmla="*/ 37 h 63"/>
                  <a:gd name="T8" fmla="*/ 4 w 4"/>
                  <a:gd name="T9" fmla="*/ 57 h 63"/>
                  <a:gd name="T10" fmla="*/ 4 w 4"/>
                  <a:gd name="T11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63">
                    <a:moveTo>
                      <a:pt x="0" y="0"/>
                    </a:moveTo>
                    <a:lnTo>
                      <a:pt x="0" y="0"/>
                    </a:lnTo>
                    <a:lnTo>
                      <a:pt x="0" y="15"/>
                    </a:lnTo>
                    <a:lnTo>
                      <a:pt x="4" y="37"/>
                    </a:lnTo>
                    <a:lnTo>
                      <a:pt x="4" y="57"/>
                    </a:lnTo>
                    <a:lnTo>
                      <a:pt x="4" y="6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Line 27"/>
              <p:cNvSpPr>
                <a:spLocks noChangeShapeType="1"/>
              </p:cNvSpPr>
              <p:nvPr/>
            </p:nvSpPr>
            <p:spPr bwMode="auto">
              <a:xfrm>
                <a:off x="3057" y="3500"/>
                <a:ext cx="111" cy="34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9" name="Arc 28"/>
            <p:cNvSpPr>
              <a:spLocks/>
            </p:cNvSpPr>
            <p:nvPr/>
          </p:nvSpPr>
          <p:spPr bwMode="auto">
            <a:xfrm rot="9366439" flipH="1">
              <a:off x="2928" y="768"/>
              <a:ext cx="896" cy="613"/>
            </a:xfrm>
            <a:custGeom>
              <a:avLst/>
              <a:gdLst>
                <a:gd name="G0" fmla="+- 0 0 0"/>
                <a:gd name="G1" fmla="+- 9311 0 0"/>
                <a:gd name="G2" fmla="+- 21600 0 0"/>
                <a:gd name="T0" fmla="*/ 19490 w 21600"/>
                <a:gd name="T1" fmla="*/ 0 h 30695"/>
                <a:gd name="T2" fmla="*/ 3049 w 21600"/>
                <a:gd name="T3" fmla="*/ 30695 h 30695"/>
                <a:gd name="T4" fmla="*/ 0 w 21600"/>
                <a:gd name="T5" fmla="*/ 9311 h 30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0695" fill="none" extrusionOk="0">
                  <a:moveTo>
                    <a:pt x="19490" y="-1"/>
                  </a:moveTo>
                  <a:cubicBezTo>
                    <a:pt x="20879" y="2907"/>
                    <a:pt x="21600" y="6088"/>
                    <a:pt x="21600" y="9311"/>
                  </a:cubicBezTo>
                  <a:cubicBezTo>
                    <a:pt x="21600" y="20062"/>
                    <a:pt x="13692" y="29177"/>
                    <a:pt x="3048" y="30694"/>
                  </a:cubicBezTo>
                </a:path>
                <a:path w="21600" h="30695" stroke="0" extrusionOk="0">
                  <a:moveTo>
                    <a:pt x="19490" y="-1"/>
                  </a:moveTo>
                  <a:cubicBezTo>
                    <a:pt x="20879" y="2907"/>
                    <a:pt x="21600" y="6088"/>
                    <a:pt x="21600" y="9311"/>
                  </a:cubicBezTo>
                  <a:cubicBezTo>
                    <a:pt x="21600" y="20062"/>
                    <a:pt x="13692" y="29177"/>
                    <a:pt x="3048" y="30694"/>
                  </a:cubicBezTo>
                  <a:lnTo>
                    <a:pt x="0" y="9311"/>
                  </a:lnTo>
                  <a:close/>
                </a:path>
              </a:pathLst>
            </a:cu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Arc 29"/>
            <p:cNvSpPr>
              <a:spLocks/>
            </p:cNvSpPr>
            <p:nvPr/>
          </p:nvSpPr>
          <p:spPr bwMode="auto">
            <a:xfrm rot="19842823" flipH="1">
              <a:off x="2064" y="1344"/>
              <a:ext cx="1536" cy="912"/>
            </a:xfrm>
            <a:custGeom>
              <a:avLst/>
              <a:gdLst>
                <a:gd name="G0" fmla="+- 13516 0 0"/>
                <a:gd name="G1" fmla="+- 14441 0 0"/>
                <a:gd name="G2" fmla="+- 21600 0 0"/>
                <a:gd name="T0" fmla="*/ 29579 w 35116"/>
                <a:gd name="T1" fmla="*/ 0 h 36041"/>
                <a:gd name="T2" fmla="*/ 0 w 35116"/>
                <a:gd name="T3" fmla="*/ 31289 h 36041"/>
                <a:gd name="T4" fmla="*/ 13516 w 35116"/>
                <a:gd name="T5" fmla="*/ 14441 h 36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116" h="36041" fill="none" extrusionOk="0">
                  <a:moveTo>
                    <a:pt x="29578" y="0"/>
                  </a:moveTo>
                  <a:cubicBezTo>
                    <a:pt x="33143" y="3965"/>
                    <a:pt x="35116" y="9108"/>
                    <a:pt x="35116" y="14441"/>
                  </a:cubicBezTo>
                  <a:cubicBezTo>
                    <a:pt x="35116" y="26370"/>
                    <a:pt x="25445" y="36041"/>
                    <a:pt x="13516" y="36041"/>
                  </a:cubicBezTo>
                  <a:cubicBezTo>
                    <a:pt x="8601" y="36040"/>
                    <a:pt x="3833" y="34364"/>
                    <a:pt x="-1" y="31289"/>
                  </a:cubicBezTo>
                </a:path>
                <a:path w="35116" h="36041" stroke="0" extrusionOk="0">
                  <a:moveTo>
                    <a:pt x="29578" y="0"/>
                  </a:moveTo>
                  <a:cubicBezTo>
                    <a:pt x="33143" y="3965"/>
                    <a:pt x="35116" y="9108"/>
                    <a:pt x="35116" y="14441"/>
                  </a:cubicBezTo>
                  <a:cubicBezTo>
                    <a:pt x="35116" y="26370"/>
                    <a:pt x="25445" y="36041"/>
                    <a:pt x="13516" y="36041"/>
                  </a:cubicBezTo>
                  <a:cubicBezTo>
                    <a:pt x="8601" y="36040"/>
                    <a:pt x="3833" y="34364"/>
                    <a:pt x="-1" y="31289"/>
                  </a:cubicBezTo>
                  <a:lnTo>
                    <a:pt x="13516" y="14441"/>
                  </a:lnTo>
                  <a:close/>
                </a:path>
              </a:pathLst>
            </a:cu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Arc 30"/>
            <p:cNvSpPr>
              <a:spLocks/>
            </p:cNvSpPr>
            <p:nvPr/>
          </p:nvSpPr>
          <p:spPr bwMode="auto">
            <a:xfrm rot="21139006" flipH="1">
              <a:off x="2160" y="1632"/>
              <a:ext cx="441" cy="663"/>
            </a:xfrm>
            <a:custGeom>
              <a:avLst/>
              <a:gdLst>
                <a:gd name="G0" fmla="+- 0 0 0"/>
                <a:gd name="G1" fmla="+- 12418 0 0"/>
                <a:gd name="G2" fmla="+- 21600 0 0"/>
                <a:gd name="T0" fmla="*/ 17674 w 21600"/>
                <a:gd name="T1" fmla="*/ 0 h 33361"/>
                <a:gd name="T2" fmla="*/ 5285 w 21600"/>
                <a:gd name="T3" fmla="*/ 33361 h 33361"/>
                <a:gd name="T4" fmla="*/ 0 w 21600"/>
                <a:gd name="T5" fmla="*/ 12418 h 3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3361" fill="none" extrusionOk="0">
                  <a:moveTo>
                    <a:pt x="17673" y="0"/>
                  </a:moveTo>
                  <a:cubicBezTo>
                    <a:pt x="20228" y="3636"/>
                    <a:pt x="21600" y="7973"/>
                    <a:pt x="21600" y="12418"/>
                  </a:cubicBezTo>
                  <a:cubicBezTo>
                    <a:pt x="21600" y="22311"/>
                    <a:pt x="14878" y="30940"/>
                    <a:pt x="5285" y="33361"/>
                  </a:cubicBezTo>
                </a:path>
                <a:path w="21600" h="33361" stroke="0" extrusionOk="0">
                  <a:moveTo>
                    <a:pt x="17673" y="0"/>
                  </a:moveTo>
                  <a:cubicBezTo>
                    <a:pt x="20228" y="3636"/>
                    <a:pt x="21600" y="7973"/>
                    <a:pt x="21600" y="12418"/>
                  </a:cubicBezTo>
                  <a:cubicBezTo>
                    <a:pt x="21600" y="22311"/>
                    <a:pt x="14878" y="30940"/>
                    <a:pt x="5285" y="33361"/>
                  </a:cubicBezTo>
                  <a:lnTo>
                    <a:pt x="0" y="12418"/>
                  </a:lnTo>
                  <a:close/>
                </a:path>
              </a:pathLst>
            </a:custGeom>
            <a:noFill/>
            <a:ln w="9525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 32"/>
          <p:cNvGrpSpPr>
            <a:grpSpLocks/>
          </p:cNvGrpSpPr>
          <p:nvPr/>
        </p:nvGrpSpPr>
        <p:grpSpPr bwMode="auto">
          <a:xfrm>
            <a:off x="10358846" y="549574"/>
            <a:ext cx="1243597" cy="598407"/>
            <a:chOff x="1872" y="2928"/>
            <a:chExt cx="1776" cy="1189"/>
          </a:xfrm>
        </p:grpSpPr>
        <p:pic>
          <p:nvPicPr>
            <p:cNvPr id="37" name="Picture 33" descr="GEOMTRY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2928"/>
              <a:ext cx="1776" cy="1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34" descr="white_W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5" y="3540"/>
              <a:ext cx="620" cy="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oup 4"/>
          <p:cNvGrpSpPr>
            <a:grpSpLocks/>
          </p:cNvGrpSpPr>
          <p:nvPr/>
        </p:nvGrpSpPr>
        <p:grpSpPr bwMode="auto">
          <a:xfrm>
            <a:off x="4156756" y="2749744"/>
            <a:ext cx="3040878" cy="1574061"/>
            <a:chOff x="2064" y="3168"/>
            <a:chExt cx="1824" cy="1039"/>
          </a:xfrm>
        </p:grpSpPr>
        <p:sp>
          <p:nvSpPr>
            <p:cNvPr id="40" name="Freeform 5"/>
            <p:cNvSpPr>
              <a:spLocks/>
            </p:cNvSpPr>
            <p:nvPr/>
          </p:nvSpPr>
          <p:spPr bwMode="auto">
            <a:xfrm>
              <a:off x="2064" y="3360"/>
              <a:ext cx="1824" cy="761"/>
            </a:xfrm>
            <a:custGeom>
              <a:avLst/>
              <a:gdLst>
                <a:gd name="T0" fmla="*/ 3507 w 3648"/>
                <a:gd name="T1" fmla="*/ 429 h 1521"/>
                <a:gd name="T2" fmla="*/ 3280 w 3648"/>
                <a:gd name="T3" fmla="*/ 509 h 1521"/>
                <a:gd name="T4" fmla="*/ 3047 w 3648"/>
                <a:gd name="T5" fmla="*/ 588 h 1521"/>
                <a:gd name="T6" fmla="*/ 2812 w 3648"/>
                <a:gd name="T7" fmla="*/ 660 h 1521"/>
                <a:gd name="T8" fmla="*/ 2584 w 3648"/>
                <a:gd name="T9" fmla="*/ 727 h 1521"/>
                <a:gd name="T10" fmla="*/ 2368 w 3648"/>
                <a:gd name="T11" fmla="*/ 781 h 1521"/>
                <a:gd name="T12" fmla="*/ 2172 w 3648"/>
                <a:gd name="T13" fmla="*/ 827 h 1521"/>
                <a:gd name="T14" fmla="*/ 2002 w 3648"/>
                <a:gd name="T15" fmla="*/ 849 h 1521"/>
                <a:gd name="T16" fmla="*/ 1868 w 3648"/>
                <a:gd name="T17" fmla="*/ 858 h 1521"/>
                <a:gd name="T18" fmla="*/ 1772 w 3648"/>
                <a:gd name="T19" fmla="*/ 844 h 1521"/>
                <a:gd name="T20" fmla="*/ 1728 w 3648"/>
                <a:gd name="T21" fmla="*/ 809 h 1521"/>
                <a:gd name="T22" fmla="*/ 1707 w 3648"/>
                <a:gd name="T23" fmla="*/ 675 h 1521"/>
                <a:gd name="T24" fmla="*/ 1733 w 3648"/>
                <a:gd name="T25" fmla="*/ 544 h 1521"/>
                <a:gd name="T26" fmla="*/ 1696 w 3648"/>
                <a:gd name="T27" fmla="*/ 411 h 1521"/>
                <a:gd name="T28" fmla="*/ 1608 w 3648"/>
                <a:gd name="T29" fmla="*/ 290 h 1521"/>
                <a:gd name="T30" fmla="*/ 1521 w 3648"/>
                <a:gd name="T31" fmla="*/ 161 h 1521"/>
                <a:gd name="T32" fmla="*/ 1421 w 3648"/>
                <a:gd name="T33" fmla="*/ 52 h 1521"/>
                <a:gd name="T34" fmla="*/ 1288 w 3648"/>
                <a:gd name="T35" fmla="*/ 0 h 1521"/>
                <a:gd name="T36" fmla="*/ 1108 w 3648"/>
                <a:gd name="T37" fmla="*/ 33 h 1521"/>
                <a:gd name="T38" fmla="*/ 906 w 3648"/>
                <a:gd name="T39" fmla="*/ 102 h 1521"/>
                <a:gd name="T40" fmla="*/ 766 w 3648"/>
                <a:gd name="T41" fmla="*/ 161 h 1521"/>
                <a:gd name="T42" fmla="*/ 655 w 3648"/>
                <a:gd name="T43" fmla="*/ 218 h 1521"/>
                <a:gd name="T44" fmla="*/ 531 w 3648"/>
                <a:gd name="T45" fmla="*/ 274 h 1521"/>
                <a:gd name="T46" fmla="*/ 355 w 3648"/>
                <a:gd name="T47" fmla="*/ 342 h 1521"/>
                <a:gd name="T48" fmla="*/ 89 w 3648"/>
                <a:gd name="T49" fmla="*/ 1058 h 1521"/>
                <a:gd name="T50" fmla="*/ 322 w 3648"/>
                <a:gd name="T51" fmla="*/ 971 h 1521"/>
                <a:gd name="T52" fmla="*/ 514 w 3648"/>
                <a:gd name="T53" fmla="*/ 895 h 1521"/>
                <a:gd name="T54" fmla="*/ 692 w 3648"/>
                <a:gd name="T55" fmla="*/ 838 h 1521"/>
                <a:gd name="T56" fmla="*/ 862 w 3648"/>
                <a:gd name="T57" fmla="*/ 781 h 1521"/>
                <a:gd name="T58" fmla="*/ 1053 w 3648"/>
                <a:gd name="T59" fmla="*/ 734 h 1521"/>
                <a:gd name="T60" fmla="*/ 1017 w 3648"/>
                <a:gd name="T61" fmla="*/ 1042 h 1521"/>
                <a:gd name="T62" fmla="*/ 1008 w 3648"/>
                <a:gd name="T63" fmla="*/ 1230 h 1521"/>
                <a:gd name="T64" fmla="*/ 1071 w 3648"/>
                <a:gd name="T65" fmla="*/ 1349 h 1521"/>
                <a:gd name="T66" fmla="*/ 1171 w 3648"/>
                <a:gd name="T67" fmla="*/ 1443 h 1521"/>
                <a:gd name="T68" fmla="*/ 1304 w 3648"/>
                <a:gd name="T69" fmla="*/ 1502 h 1521"/>
                <a:gd name="T70" fmla="*/ 1448 w 3648"/>
                <a:gd name="T71" fmla="*/ 1521 h 1521"/>
                <a:gd name="T72" fmla="*/ 1584 w 3648"/>
                <a:gd name="T73" fmla="*/ 1502 h 1521"/>
                <a:gd name="T74" fmla="*/ 1709 w 3648"/>
                <a:gd name="T75" fmla="*/ 1484 h 1521"/>
                <a:gd name="T76" fmla="*/ 1848 w 3648"/>
                <a:gd name="T77" fmla="*/ 1469 h 1521"/>
                <a:gd name="T78" fmla="*/ 2003 w 3648"/>
                <a:gd name="T79" fmla="*/ 1445 h 1521"/>
                <a:gd name="T80" fmla="*/ 2172 w 3648"/>
                <a:gd name="T81" fmla="*/ 1419 h 1521"/>
                <a:gd name="T82" fmla="*/ 2353 w 3648"/>
                <a:gd name="T83" fmla="*/ 1388 h 1521"/>
                <a:gd name="T84" fmla="*/ 2536 w 3648"/>
                <a:gd name="T85" fmla="*/ 1351 h 1521"/>
                <a:gd name="T86" fmla="*/ 2725 w 3648"/>
                <a:gd name="T87" fmla="*/ 1310 h 1521"/>
                <a:gd name="T88" fmla="*/ 2919 w 3648"/>
                <a:gd name="T89" fmla="*/ 1258 h 1521"/>
                <a:gd name="T90" fmla="*/ 3112 w 3648"/>
                <a:gd name="T91" fmla="*/ 1199 h 1521"/>
                <a:gd name="T92" fmla="*/ 3304 w 3648"/>
                <a:gd name="T93" fmla="*/ 1134 h 1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648" h="1521">
                  <a:moveTo>
                    <a:pt x="3648" y="376"/>
                  </a:moveTo>
                  <a:lnTo>
                    <a:pt x="3580" y="400"/>
                  </a:lnTo>
                  <a:lnTo>
                    <a:pt x="3507" y="429"/>
                  </a:lnTo>
                  <a:lnTo>
                    <a:pt x="3433" y="455"/>
                  </a:lnTo>
                  <a:lnTo>
                    <a:pt x="3358" y="483"/>
                  </a:lnTo>
                  <a:lnTo>
                    <a:pt x="3280" y="509"/>
                  </a:lnTo>
                  <a:lnTo>
                    <a:pt x="3204" y="535"/>
                  </a:lnTo>
                  <a:lnTo>
                    <a:pt x="3126" y="564"/>
                  </a:lnTo>
                  <a:lnTo>
                    <a:pt x="3047" y="588"/>
                  </a:lnTo>
                  <a:lnTo>
                    <a:pt x="2969" y="612"/>
                  </a:lnTo>
                  <a:lnTo>
                    <a:pt x="2891" y="638"/>
                  </a:lnTo>
                  <a:lnTo>
                    <a:pt x="2812" y="660"/>
                  </a:lnTo>
                  <a:lnTo>
                    <a:pt x="2734" y="685"/>
                  </a:lnTo>
                  <a:lnTo>
                    <a:pt x="2660" y="709"/>
                  </a:lnTo>
                  <a:lnTo>
                    <a:pt x="2584" y="727"/>
                  </a:lnTo>
                  <a:lnTo>
                    <a:pt x="2512" y="747"/>
                  </a:lnTo>
                  <a:lnTo>
                    <a:pt x="2438" y="764"/>
                  </a:lnTo>
                  <a:lnTo>
                    <a:pt x="2368" y="781"/>
                  </a:lnTo>
                  <a:lnTo>
                    <a:pt x="2301" y="797"/>
                  </a:lnTo>
                  <a:lnTo>
                    <a:pt x="2235" y="814"/>
                  </a:lnTo>
                  <a:lnTo>
                    <a:pt x="2172" y="827"/>
                  </a:lnTo>
                  <a:lnTo>
                    <a:pt x="2111" y="838"/>
                  </a:lnTo>
                  <a:lnTo>
                    <a:pt x="2055" y="844"/>
                  </a:lnTo>
                  <a:lnTo>
                    <a:pt x="2002" y="849"/>
                  </a:lnTo>
                  <a:lnTo>
                    <a:pt x="1955" y="857"/>
                  </a:lnTo>
                  <a:lnTo>
                    <a:pt x="1911" y="858"/>
                  </a:lnTo>
                  <a:lnTo>
                    <a:pt x="1868" y="858"/>
                  </a:lnTo>
                  <a:lnTo>
                    <a:pt x="1831" y="857"/>
                  </a:lnTo>
                  <a:lnTo>
                    <a:pt x="1800" y="849"/>
                  </a:lnTo>
                  <a:lnTo>
                    <a:pt x="1772" y="844"/>
                  </a:lnTo>
                  <a:lnTo>
                    <a:pt x="1754" y="838"/>
                  </a:lnTo>
                  <a:lnTo>
                    <a:pt x="1735" y="821"/>
                  </a:lnTo>
                  <a:lnTo>
                    <a:pt x="1728" y="809"/>
                  </a:lnTo>
                  <a:lnTo>
                    <a:pt x="1709" y="760"/>
                  </a:lnTo>
                  <a:lnTo>
                    <a:pt x="1700" y="720"/>
                  </a:lnTo>
                  <a:lnTo>
                    <a:pt x="1707" y="675"/>
                  </a:lnTo>
                  <a:lnTo>
                    <a:pt x="1715" y="633"/>
                  </a:lnTo>
                  <a:lnTo>
                    <a:pt x="1726" y="590"/>
                  </a:lnTo>
                  <a:lnTo>
                    <a:pt x="1733" y="544"/>
                  </a:lnTo>
                  <a:lnTo>
                    <a:pt x="1735" y="496"/>
                  </a:lnTo>
                  <a:lnTo>
                    <a:pt x="1728" y="448"/>
                  </a:lnTo>
                  <a:lnTo>
                    <a:pt x="1696" y="411"/>
                  </a:lnTo>
                  <a:lnTo>
                    <a:pt x="1667" y="376"/>
                  </a:lnTo>
                  <a:lnTo>
                    <a:pt x="1635" y="337"/>
                  </a:lnTo>
                  <a:lnTo>
                    <a:pt x="1608" y="290"/>
                  </a:lnTo>
                  <a:lnTo>
                    <a:pt x="1580" y="246"/>
                  </a:lnTo>
                  <a:lnTo>
                    <a:pt x="1552" y="203"/>
                  </a:lnTo>
                  <a:lnTo>
                    <a:pt x="1521" y="161"/>
                  </a:lnTo>
                  <a:lnTo>
                    <a:pt x="1489" y="120"/>
                  </a:lnTo>
                  <a:lnTo>
                    <a:pt x="1456" y="85"/>
                  </a:lnTo>
                  <a:lnTo>
                    <a:pt x="1421" y="52"/>
                  </a:lnTo>
                  <a:lnTo>
                    <a:pt x="1378" y="26"/>
                  </a:lnTo>
                  <a:lnTo>
                    <a:pt x="1337" y="9"/>
                  </a:lnTo>
                  <a:lnTo>
                    <a:pt x="1288" y="0"/>
                  </a:lnTo>
                  <a:lnTo>
                    <a:pt x="1234" y="0"/>
                  </a:lnTo>
                  <a:lnTo>
                    <a:pt x="1175" y="11"/>
                  </a:lnTo>
                  <a:lnTo>
                    <a:pt x="1108" y="33"/>
                  </a:lnTo>
                  <a:lnTo>
                    <a:pt x="1032" y="57"/>
                  </a:lnTo>
                  <a:lnTo>
                    <a:pt x="966" y="81"/>
                  </a:lnTo>
                  <a:lnTo>
                    <a:pt x="906" y="102"/>
                  </a:lnTo>
                  <a:lnTo>
                    <a:pt x="853" y="120"/>
                  </a:lnTo>
                  <a:lnTo>
                    <a:pt x="808" y="141"/>
                  </a:lnTo>
                  <a:lnTo>
                    <a:pt x="766" y="161"/>
                  </a:lnTo>
                  <a:lnTo>
                    <a:pt x="727" y="179"/>
                  </a:lnTo>
                  <a:lnTo>
                    <a:pt x="692" y="198"/>
                  </a:lnTo>
                  <a:lnTo>
                    <a:pt x="655" y="218"/>
                  </a:lnTo>
                  <a:lnTo>
                    <a:pt x="616" y="235"/>
                  </a:lnTo>
                  <a:lnTo>
                    <a:pt x="575" y="255"/>
                  </a:lnTo>
                  <a:lnTo>
                    <a:pt x="531" y="274"/>
                  </a:lnTo>
                  <a:lnTo>
                    <a:pt x="479" y="294"/>
                  </a:lnTo>
                  <a:lnTo>
                    <a:pt x="424" y="318"/>
                  </a:lnTo>
                  <a:lnTo>
                    <a:pt x="355" y="342"/>
                  </a:lnTo>
                  <a:lnTo>
                    <a:pt x="279" y="364"/>
                  </a:lnTo>
                  <a:lnTo>
                    <a:pt x="0" y="1088"/>
                  </a:lnTo>
                  <a:lnTo>
                    <a:pt x="89" y="1058"/>
                  </a:lnTo>
                  <a:lnTo>
                    <a:pt x="170" y="1025"/>
                  </a:lnTo>
                  <a:lnTo>
                    <a:pt x="250" y="995"/>
                  </a:lnTo>
                  <a:lnTo>
                    <a:pt x="322" y="971"/>
                  </a:lnTo>
                  <a:lnTo>
                    <a:pt x="390" y="945"/>
                  </a:lnTo>
                  <a:lnTo>
                    <a:pt x="453" y="918"/>
                  </a:lnTo>
                  <a:lnTo>
                    <a:pt x="514" y="895"/>
                  </a:lnTo>
                  <a:lnTo>
                    <a:pt x="575" y="875"/>
                  </a:lnTo>
                  <a:lnTo>
                    <a:pt x="633" y="857"/>
                  </a:lnTo>
                  <a:lnTo>
                    <a:pt x="692" y="838"/>
                  </a:lnTo>
                  <a:lnTo>
                    <a:pt x="747" y="816"/>
                  </a:lnTo>
                  <a:lnTo>
                    <a:pt x="805" y="797"/>
                  </a:lnTo>
                  <a:lnTo>
                    <a:pt x="862" y="781"/>
                  </a:lnTo>
                  <a:lnTo>
                    <a:pt x="923" y="766"/>
                  </a:lnTo>
                  <a:lnTo>
                    <a:pt x="984" y="749"/>
                  </a:lnTo>
                  <a:lnTo>
                    <a:pt x="1053" y="734"/>
                  </a:lnTo>
                  <a:lnTo>
                    <a:pt x="1054" y="833"/>
                  </a:lnTo>
                  <a:lnTo>
                    <a:pt x="1041" y="938"/>
                  </a:lnTo>
                  <a:lnTo>
                    <a:pt x="1017" y="1042"/>
                  </a:lnTo>
                  <a:lnTo>
                    <a:pt x="1003" y="1147"/>
                  </a:lnTo>
                  <a:lnTo>
                    <a:pt x="1004" y="1192"/>
                  </a:lnTo>
                  <a:lnTo>
                    <a:pt x="1008" y="1230"/>
                  </a:lnTo>
                  <a:lnTo>
                    <a:pt x="1027" y="1273"/>
                  </a:lnTo>
                  <a:lnTo>
                    <a:pt x="1047" y="1312"/>
                  </a:lnTo>
                  <a:lnTo>
                    <a:pt x="1071" y="1349"/>
                  </a:lnTo>
                  <a:lnTo>
                    <a:pt x="1099" y="1382"/>
                  </a:lnTo>
                  <a:lnTo>
                    <a:pt x="1134" y="1414"/>
                  </a:lnTo>
                  <a:lnTo>
                    <a:pt x="1171" y="1443"/>
                  </a:lnTo>
                  <a:lnTo>
                    <a:pt x="1214" y="1467"/>
                  </a:lnTo>
                  <a:lnTo>
                    <a:pt x="1256" y="1488"/>
                  </a:lnTo>
                  <a:lnTo>
                    <a:pt x="1304" y="1502"/>
                  </a:lnTo>
                  <a:lnTo>
                    <a:pt x="1352" y="1515"/>
                  </a:lnTo>
                  <a:lnTo>
                    <a:pt x="1399" y="1521"/>
                  </a:lnTo>
                  <a:lnTo>
                    <a:pt x="1448" y="1521"/>
                  </a:lnTo>
                  <a:lnTo>
                    <a:pt x="1497" y="1519"/>
                  </a:lnTo>
                  <a:lnTo>
                    <a:pt x="1547" y="1508"/>
                  </a:lnTo>
                  <a:lnTo>
                    <a:pt x="1584" y="1502"/>
                  </a:lnTo>
                  <a:lnTo>
                    <a:pt x="1622" y="1497"/>
                  </a:lnTo>
                  <a:lnTo>
                    <a:pt x="1665" y="1491"/>
                  </a:lnTo>
                  <a:lnTo>
                    <a:pt x="1709" y="1484"/>
                  </a:lnTo>
                  <a:lnTo>
                    <a:pt x="1754" y="1480"/>
                  </a:lnTo>
                  <a:lnTo>
                    <a:pt x="1800" y="1473"/>
                  </a:lnTo>
                  <a:lnTo>
                    <a:pt x="1848" y="1469"/>
                  </a:lnTo>
                  <a:lnTo>
                    <a:pt x="1898" y="1462"/>
                  </a:lnTo>
                  <a:lnTo>
                    <a:pt x="1952" y="1454"/>
                  </a:lnTo>
                  <a:lnTo>
                    <a:pt x="2003" y="1445"/>
                  </a:lnTo>
                  <a:lnTo>
                    <a:pt x="2061" y="1438"/>
                  </a:lnTo>
                  <a:lnTo>
                    <a:pt x="2116" y="1428"/>
                  </a:lnTo>
                  <a:lnTo>
                    <a:pt x="2172" y="1419"/>
                  </a:lnTo>
                  <a:lnTo>
                    <a:pt x="2231" y="1410"/>
                  </a:lnTo>
                  <a:lnTo>
                    <a:pt x="2290" y="1399"/>
                  </a:lnTo>
                  <a:lnTo>
                    <a:pt x="2353" y="1388"/>
                  </a:lnTo>
                  <a:lnTo>
                    <a:pt x="2412" y="1377"/>
                  </a:lnTo>
                  <a:lnTo>
                    <a:pt x="2475" y="1364"/>
                  </a:lnTo>
                  <a:lnTo>
                    <a:pt x="2536" y="1351"/>
                  </a:lnTo>
                  <a:lnTo>
                    <a:pt x="2601" y="1340"/>
                  </a:lnTo>
                  <a:lnTo>
                    <a:pt x="2664" y="1327"/>
                  </a:lnTo>
                  <a:lnTo>
                    <a:pt x="2725" y="1310"/>
                  </a:lnTo>
                  <a:lnTo>
                    <a:pt x="2790" y="1293"/>
                  </a:lnTo>
                  <a:lnTo>
                    <a:pt x="2854" y="1275"/>
                  </a:lnTo>
                  <a:lnTo>
                    <a:pt x="2919" y="1258"/>
                  </a:lnTo>
                  <a:lnTo>
                    <a:pt x="2984" y="1240"/>
                  </a:lnTo>
                  <a:lnTo>
                    <a:pt x="3047" y="1219"/>
                  </a:lnTo>
                  <a:lnTo>
                    <a:pt x="3112" y="1199"/>
                  </a:lnTo>
                  <a:lnTo>
                    <a:pt x="3176" y="1182"/>
                  </a:lnTo>
                  <a:lnTo>
                    <a:pt x="3239" y="1155"/>
                  </a:lnTo>
                  <a:lnTo>
                    <a:pt x="3304" y="1134"/>
                  </a:lnTo>
                  <a:lnTo>
                    <a:pt x="3367" y="1108"/>
                  </a:lnTo>
                  <a:lnTo>
                    <a:pt x="3648" y="376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6"/>
            <p:cNvSpPr>
              <a:spLocks/>
            </p:cNvSpPr>
            <p:nvPr/>
          </p:nvSpPr>
          <p:spPr bwMode="auto">
            <a:xfrm>
              <a:off x="2413" y="3168"/>
              <a:ext cx="627" cy="709"/>
            </a:xfrm>
            <a:custGeom>
              <a:avLst/>
              <a:gdLst>
                <a:gd name="T0" fmla="*/ 1255 w 1255"/>
                <a:gd name="T1" fmla="*/ 0 h 1417"/>
                <a:gd name="T2" fmla="*/ 1129 w 1255"/>
                <a:gd name="T3" fmla="*/ 30 h 1417"/>
                <a:gd name="T4" fmla="*/ 1010 w 1255"/>
                <a:gd name="T5" fmla="*/ 72 h 1417"/>
                <a:gd name="T6" fmla="*/ 888 w 1255"/>
                <a:gd name="T7" fmla="*/ 131 h 1417"/>
                <a:gd name="T8" fmla="*/ 774 w 1255"/>
                <a:gd name="T9" fmla="*/ 196 h 1417"/>
                <a:gd name="T10" fmla="*/ 665 w 1255"/>
                <a:gd name="T11" fmla="*/ 272 h 1417"/>
                <a:gd name="T12" fmla="*/ 561 w 1255"/>
                <a:gd name="T13" fmla="*/ 363 h 1417"/>
                <a:gd name="T14" fmla="*/ 463 w 1255"/>
                <a:gd name="T15" fmla="*/ 455 h 1417"/>
                <a:gd name="T16" fmla="*/ 374 w 1255"/>
                <a:gd name="T17" fmla="*/ 553 h 1417"/>
                <a:gd name="T18" fmla="*/ 291 w 1255"/>
                <a:gd name="T19" fmla="*/ 657 h 1417"/>
                <a:gd name="T20" fmla="*/ 219 w 1255"/>
                <a:gd name="T21" fmla="*/ 766 h 1417"/>
                <a:gd name="T22" fmla="*/ 152 w 1255"/>
                <a:gd name="T23" fmla="*/ 877 h 1417"/>
                <a:gd name="T24" fmla="*/ 100 w 1255"/>
                <a:gd name="T25" fmla="*/ 990 h 1417"/>
                <a:gd name="T26" fmla="*/ 56 w 1255"/>
                <a:gd name="T27" fmla="*/ 1099 h 1417"/>
                <a:gd name="T28" fmla="*/ 24 w 1255"/>
                <a:gd name="T29" fmla="*/ 1212 h 1417"/>
                <a:gd name="T30" fmla="*/ 6 w 1255"/>
                <a:gd name="T31" fmla="*/ 1316 h 1417"/>
                <a:gd name="T32" fmla="*/ 0 w 1255"/>
                <a:gd name="T33" fmla="*/ 1417 h 1417"/>
                <a:gd name="T34" fmla="*/ 12 w 1255"/>
                <a:gd name="T35" fmla="*/ 1386 h 1417"/>
                <a:gd name="T36" fmla="*/ 19 w 1255"/>
                <a:gd name="T37" fmla="*/ 1353 h 1417"/>
                <a:gd name="T38" fmla="*/ 24 w 1255"/>
                <a:gd name="T39" fmla="*/ 1329 h 1417"/>
                <a:gd name="T40" fmla="*/ 37 w 1255"/>
                <a:gd name="T41" fmla="*/ 1310 h 1417"/>
                <a:gd name="T42" fmla="*/ 30 w 1255"/>
                <a:gd name="T43" fmla="*/ 1282 h 1417"/>
                <a:gd name="T44" fmla="*/ 30 w 1255"/>
                <a:gd name="T45" fmla="*/ 1243 h 1417"/>
                <a:gd name="T46" fmla="*/ 41 w 1255"/>
                <a:gd name="T47" fmla="*/ 1199 h 1417"/>
                <a:gd name="T48" fmla="*/ 67 w 1255"/>
                <a:gd name="T49" fmla="*/ 1149 h 1417"/>
                <a:gd name="T50" fmla="*/ 111 w 1255"/>
                <a:gd name="T51" fmla="*/ 1110 h 1417"/>
                <a:gd name="T52" fmla="*/ 178 w 1255"/>
                <a:gd name="T53" fmla="*/ 1079 h 1417"/>
                <a:gd name="T54" fmla="*/ 269 w 1255"/>
                <a:gd name="T55" fmla="*/ 1062 h 1417"/>
                <a:gd name="T56" fmla="*/ 385 w 1255"/>
                <a:gd name="T57" fmla="*/ 1071 h 1417"/>
                <a:gd name="T58" fmla="*/ 415 w 1255"/>
                <a:gd name="T59" fmla="*/ 1029 h 1417"/>
                <a:gd name="T60" fmla="*/ 463 w 1255"/>
                <a:gd name="T61" fmla="*/ 962 h 1417"/>
                <a:gd name="T62" fmla="*/ 526 w 1255"/>
                <a:gd name="T63" fmla="*/ 881 h 1417"/>
                <a:gd name="T64" fmla="*/ 596 w 1255"/>
                <a:gd name="T65" fmla="*/ 796 h 1417"/>
                <a:gd name="T66" fmla="*/ 666 w 1255"/>
                <a:gd name="T67" fmla="*/ 722 h 1417"/>
                <a:gd name="T68" fmla="*/ 737 w 1255"/>
                <a:gd name="T69" fmla="*/ 659 h 1417"/>
                <a:gd name="T70" fmla="*/ 790 w 1255"/>
                <a:gd name="T71" fmla="*/ 629 h 1417"/>
                <a:gd name="T72" fmla="*/ 827 w 1255"/>
                <a:gd name="T73" fmla="*/ 631 h 1417"/>
                <a:gd name="T74" fmla="*/ 811 w 1255"/>
                <a:gd name="T75" fmla="*/ 614 h 1417"/>
                <a:gd name="T76" fmla="*/ 788 w 1255"/>
                <a:gd name="T77" fmla="*/ 603 h 1417"/>
                <a:gd name="T78" fmla="*/ 763 w 1255"/>
                <a:gd name="T79" fmla="*/ 598 h 1417"/>
                <a:gd name="T80" fmla="*/ 737 w 1255"/>
                <a:gd name="T81" fmla="*/ 598 h 1417"/>
                <a:gd name="T82" fmla="*/ 705 w 1255"/>
                <a:gd name="T83" fmla="*/ 600 h 1417"/>
                <a:gd name="T84" fmla="*/ 670 w 1255"/>
                <a:gd name="T85" fmla="*/ 609 h 1417"/>
                <a:gd name="T86" fmla="*/ 637 w 1255"/>
                <a:gd name="T87" fmla="*/ 624 h 1417"/>
                <a:gd name="T88" fmla="*/ 603 w 1255"/>
                <a:gd name="T89" fmla="*/ 640 h 1417"/>
                <a:gd name="T90" fmla="*/ 624 w 1255"/>
                <a:gd name="T91" fmla="*/ 620 h 1417"/>
                <a:gd name="T92" fmla="*/ 646 w 1255"/>
                <a:gd name="T93" fmla="*/ 600 h 1417"/>
                <a:gd name="T94" fmla="*/ 676 w 1255"/>
                <a:gd name="T95" fmla="*/ 583 h 1417"/>
                <a:gd name="T96" fmla="*/ 707 w 1255"/>
                <a:gd name="T97" fmla="*/ 564 h 1417"/>
                <a:gd name="T98" fmla="*/ 742 w 1255"/>
                <a:gd name="T99" fmla="*/ 550 h 1417"/>
                <a:gd name="T100" fmla="*/ 777 w 1255"/>
                <a:gd name="T101" fmla="*/ 542 h 1417"/>
                <a:gd name="T102" fmla="*/ 813 w 1255"/>
                <a:gd name="T103" fmla="*/ 540 h 1417"/>
                <a:gd name="T104" fmla="*/ 850 w 1255"/>
                <a:gd name="T105" fmla="*/ 542 h 1417"/>
                <a:gd name="T106" fmla="*/ 848 w 1255"/>
                <a:gd name="T107" fmla="*/ 511 h 1417"/>
                <a:gd name="T108" fmla="*/ 853 w 1255"/>
                <a:gd name="T109" fmla="*/ 472 h 1417"/>
                <a:gd name="T110" fmla="*/ 870 w 1255"/>
                <a:gd name="T111" fmla="*/ 418 h 1417"/>
                <a:gd name="T112" fmla="*/ 898 w 1255"/>
                <a:gd name="T113" fmla="*/ 361 h 1417"/>
                <a:gd name="T114" fmla="*/ 948 w 1255"/>
                <a:gd name="T115" fmla="*/ 291 h 1417"/>
                <a:gd name="T116" fmla="*/ 1022 w 1255"/>
                <a:gd name="T117" fmla="*/ 209 h 1417"/>
                <a:gd name="T118" fmla="*/ 1120 w 1255"/>
                <a:gd name="T119" fmla="*/ 111 h 1417"/>
                <a:gd name="T120" fmla="*/ 1255 w 1255"/>
                <a:gd name="T121" fmla="*/ 0 h 1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55" h="1417">
                  <a:moveTo>
                    <a:pt x="1255" y="0"/>
                  </a:moveTo>
                  <a:lnTo>
                    <a:pt x="1129" y="30"/>
                  </a:lnTo>
                  <a:lnTo>
                    <a:pt x="1010" y="72"/>
                  </a:lnTo>
                  <a:lnTo>
                    <a:pt x="888" y="131"/>
                  </a:lnTo>
                  <a:lnTo>
                    <a:pt x="774" y="196"/>
                  </a:lnTo>
                  <a:lnTo>
                    <a:pt x="665" y="272"/>
                  </a:lnTo>
                  <a:lnTo>
                    <a:pt x="561" y="363"/>
                  </a:lnTo>
                  <a:lnTo>
                    <a:pt x="463" y="455"/>
                  </a:lnTo>
                  <a:lnTo>
                    <a:pt x="374" y="553"/>
                  </a:lnTo>
                  <a:lnTo>
                    <a:pt x="291" y="657"/>
                  </a:lnTo>
                  <a:lnTo>
                    <a:pt x="219" y="766"/>
                  </a:lnTo>
                  <a:lnTo>
                    <a:pt x="152" y="877"/>
                  </a:lnTo>
                  <a:lnTo>
                    <a:pt x="100" y="990"/>
                  </a:lnTo>
                  <a:lnTo>
                    <a:pt x="56" y="1099"/>
                  </a:lnTo>
                  <a:lnTo>
                    <a:pt x="24" y="1212"/>
                  </a:lnTo>
                  <a:lnTo>
                    <a:pt x="6" y="1316"/>
                  </a:lnTo>
                  <a:lnTo>
                    <a:pt x="0" y="1417"/>
                  </a:lnTo>
                  <a:lnTo>
                    <a:pt x="12" y="1386"/>
                  </a:lnTo>
                  <a:lnTo>
                    <a:pt x="19" y="1353"/>
                  </a:lnTo>
                  <a:lnTo>
                    <a:pt x="24" y="1329"/>
                  </a:lnTo>
                  <a:lnTo>
                    <a:pt x="37" y="1310"/>
                  </a:lnTo>
                  <a:lnTo>
                    <a:pt x="30" y="1282"/>
                  </a:lnTo>
                  <a:lnTo>
                    <a:pt x="30" y="1243"/>
                  </a:lnTo>
                  <a:lnTo>
                    <a:pt x="41" y="1199"/>
                  </a:lnTo>
                  <a:lnTo>
                    <a:pt x="67" y="1149"/>
                  </a:lnTo>
                  <a:lnTo>
                    <a:pt x="111" y="1110"/>
                  </a:lnTo>
                  <a:lnTo>
                    <a:pt x="178" y="1079"/>
                  </a:lnTo>
                  <a:lnTo>
                    <a:pt x="269" y="1062"/>
                  </a:lnTo>
                  <a:lnTo>
                    <a:pt x="385" y="1071"/>
                  </a:lnTo>
                  <a:lnTo>
                    <a:pt x="415" y="1029"/>
                  </a:lnTo>
                  <a:lnTo>
                    <a:pt x="463" y="962"/>
                  </a:lnTo>
                  <a:lnTo>
                    <a:pt x="526" y="881"/>
                  </a:lnTo>
                  <a:lnTo>
                    <a:pt x="596" y="796"/>
                  </a:lnTo>
                  <a:lnTo>
                    <a:pt x="666" y="722"/>
                  </a:lnTo>
                  <a:lnTo>
                    <a:pt x="737" y="659"/>
                  </a:lnTo>
                  <a:lnTo>
                    <a:pt x="790" y="629"/>
                  </a:lnTo>
                  <a:lnTo>
                    <a:pt x="827" y="631"/>
                  </a:lnTo>
                  <a:lnTo>
                    <a:pt x="811" y="614"/>
                  </a:lnTo>
                  <a:lnTo>
                    <a:pt x="788" y="603"/>
                  </a:lnTo>
                  <a:lnTo>
                    <a:pt x="763" y="598"/>
                  </a:lnTo>
                  <a:lnTo>
                    <a:pt x="737" y="598"/>
                  </a:lnTo>
                  <a:lnTo>
                    <a:pt x="705" y="600"/>
                  </a:lnTo>
                  <a:lnTo>
                    <a:pt x="670" y="609"/>
                  </a:lnTo>
                  <a:lnTo>
                    <a:pt x="637" y="624"/>
                  </a:lnTo>
                  <a:lnTo>
                    <a:pt x="603" y="640"/>
                  </a:lnTo>
                  <a:lnTo>
                    <a:pt x="624" y="620"/>
                  </a:lnTo>
                  <a:lnTo>
                    <a:pt x="646" y="600"/>
                  </a:lnTo>
                  <a:lnTo>
                    <a:pt x="676" y="583"/>
                  </a:lnTo>
                  <a:lnTo>
                    <a:pt x="707" y="564"/>
                  </a:lnTo>
                  <a:lnTo>
                    <a:pt x="742" y="550"/>
                  </a:lnTo>
                  <a:lnTo>
                    <a:pt x="777" y="542"/>
                  </a:lnTo>
                  <a:lnTo>
                    <a:pt x="813" y="540"/>
                  </a:lnTo>
                  <a:lnTo>
                    <a:pt x="850" y="542"/>
                  </a:lnTo>
                  <a:lnTo>
                    <a:pt x="848" y="511"/>
                  </a:lnTo>
                  <a:lnTo>
                    <a:pt x="853" y="472"/>
                  </a:lnTo>
                  <a:lnTo>
                    <a:pt x="870" y="418"/>
                  </a:lnTo>
                  <a:lnTo>
                    <a:pt x="898" y="361"/>
                  </a:lnTo>
                  <a:lnTo>
                    <a:pt x="948" y="291"/>
                  </a:lnTo>
                  <a:lnTo>
                    <a:pt x="1022" y="209"/>
                  </a:lnTo>
                  <a:lnTo>
                    <a:pt x="1120" y="111"/>
                  </a:lnTo>
                  <a:lnTo>
                    <a:pt x="1255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7"/>
            <p:cNvSpPr>
              <a:spLocks/>
            </p:cNvSpPr>
            <p:nvPr/>
          </p:nvSpPr>
          <p:spPr bwMode="auto">
            <a:xfrm>
              <a:off x="2413" y="3168"/>
              <a:ext cx="627" cy="709"/>
            </a:xfrm>
            <a:custGeom>
              <a:avLst/>
              <a:gdLst>
                <a:gd name="T0" fmla="*/ 1255 w 1255"/>
                <a:gd name="T1" fmla="*/ 0 h 1417"/>
                <a:gd name="T2" fmla="*/ 1010 w 1255"/>
                <a:gd name="T3" fmla="*/ 72 h 1417"/>
                <a:gd name="T4" fmla="*/ 774 w 1255"/>
                <a:gd name="T5" fmla="*/ 196 h 1417"/>
                <a:gd name="T6" fmla="*/ 561 w 1255"/>
                <a:gd name="T7" fmla="*/ 363 h 1417"/>
                <a:gd name="T8" fmla="*/ 374 w 1255"/>
                <a:gd name="T9" fmla="*/ 553 h 1417"/>
                <a:gd name="T10" fmla="*/ 219 w 1255"/>
                <a:gd name="T11" fmla="*/ 766 h 1417"/>
                <a:gd name="T12" fmla="*/ 100 w 1255"/>
                <a:gd name="T13" fmla="*/ 990 h 1417"/>
                <a:gd name="T14" fmla="*/ 24 w 1255"/>
                <a:gd name="T15" fmla="*/ 1212 h 1417"/>
                <a:gd name="T16" fmla="*/ 0 w 1255"/>
                <a:gd name="T17" fmla="*/ 1417 h 1417"/>
                <a:gd name="T18" fmla="*/ 12 w 1255"/>
                <a:gd name="T19" fmla="*/ 1386 h 1417"/>
                <a:gd name="T20" fmla="*/ 24 w 1255"/>
                <a:gd name="T21" fmla="*/ 1329 h 1417"/>
                <a:gd name="T22" fmla="*/ 37 w 1255"/>
                <a:gd name="T23" fmla="*/ 1310 h 1417"/>
                <a:gd name="T24" fmla="*/ 30 w 1255"/>
                <a:gd name="T25" fmla="*/ 1243 h 1417"/>
                <a:gd name="T26" fmla="*/ 67 w 1255"/>
                <a:gd name="T27" fmla="*/ 1149 h 1417"/>
                <a:gd name="T28" fmla="*/ 178 w 1255"/>
                <a:gd name="T29" fmla="*/ 1079 h 1417"/>
                <a:gd name="T30" fmla="*/ 385 w 1255"/>
                <a:gd name="T31" fmla="*/ 1071 h 1417"/>
                <a:gd name="T32" fmla="*/ 415 w 1255"/>
                <a:gd name="T33" fmla="*/ 1029 h 1417"/>
                <a:gd name="T34" fmla="*/ 526 w 1255"/>
                <a:gd name="T35" fmla="*/ 881 h 1417"/>
                <a:gd name="T36" fmla="*/ 666 w 1255"/>
                <a:gd name="T37" fmla="*/ 722 h 1417"/>
                <a:gd name="T38" fmla="*/ 790 w 1255"/>
                <a:gd name="T39" fmla="*/ 629 h 1417"/>
                <a:gd name="T40" fmla="*/ 827 w 1255"/>
                <a:gd name="T41" fmla="*/ 631 h 1417"/>
                <a:gd name="T42" fmla="*/ 788 w 1255"/>
                <a:gd name="T43" fmla="*/ 603 h 1417"/>
                <a:gd name="T44" fmla="*/ 737 w 1255"/>
                <a:gd name="T45" fmla="*/ 598 h 1417"/>
                <a:gd name="T46" fmla="*/ 670 w 1255"/>
                <a:gd name="T47" fmla="*/ 609 h 1417"/>
                <a:gd name="T48" fmla="*/ 603 w 1255"/>
                <a:gd name="T49" fmla="*/ 640 h 1417"/>
                <a:gd name="T50" fmla="*/ 624 w 1255"/>
                <a:gd name="T51" fmla="*/ 620 h 1417"/>
                <a:gd name="T52" fmla="*/ 676 w 1255"/>
                <a:gd name="T53" fmla="*/ 583 h 1417"/>
                <a:gd name="T54" fmla="*/ 742 w 1255"/>
                <a:gd name="T55" fmla="*/ 550 h 1417"/>
                <a:gd name="T56" fmla="*/ 813 w 1255"/>
                <a:gd name="T57" fmla="*/ 540 h 1417"/>
                <a:gd name="T58" fmla="*/ 850 w 1255"/>
                <a:gd name="T59" fmla="*/ 542 h 1417"/>
                <a:gd name="T60" fmla="*/ 853 w 1255"/>
                <a:gd name="T61" fmla="*/ 472 h 1417"/>
                <a:gd name="T62" fmla="*/ 898 w 1255"/>
                <a:gd name="T63" fmla="*/ 361 h 1417"/>
                <a:gd name="T64" fmla="*/ 1022 w 1255"/>
                <a:gd name="T65" fmla="*/ 209 h 1417"/>
                <a:gd name="T66" fmla="*/ 1255 w 1255"/>
                <a:gd name="T67" fmla="*/ 0 h 1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55" h="1417">
                  <a:moveTo>
                    <a:pt x="1255" y="0"/>
                  </a:moveTo>
                  <a:lnTo>
                    <a:pt x="1255" y="0"/>
                  </a:lnTo>
                  <a:lnTo>
                    <a:pt x="1129" y="30"/>
                  </a:lnTo>
                  <a:lnTo>
                    <a:pt x="1010" y="72"/>
                  </a:lnTo>
                  <a:lnTo>
                    <a:pt x="888" y="131"/>
                  </a:lnTo>
                  <a:lnTo>
                    <a:pt x="774" y="196"/>
                  </a:lnTo>
                  <a:lnTo>
                    <a:pt x="665" y="272"/>
                  </a:lnTo>
                  <a:lnTo>
                    <a:pt x="561" y="363"/>
                  </a:lnTo>
                  <a:lnTo>
                    <a:pt x="463" y="455"/>
                  </a:lnTo>
                  <a:lnTo>
                    <a:pt x="374" y="553"/>
                  </a:lnTo>
                  <a:lnTo>
                    <a:pt x="291" y="657"/>
                  </a:lnTo>
                  <a:lnTo>
                    <a:pt x="219" y="766"/>
                  </a:lnTo>
                  <a:lnTo>
                    <a:pt x="152" y="877"/>
                  </a:lnTo>
                  <a:lnTo>
                    <a:pt x="100" y="990"/>
                  </a:lnTo>
                  <a:lnTo>
                    <a:pt x="56" y="1099"/>
                  </a:lnTo>
                  <a:lnTo>
                    <a:pt x="24" y="1212"/>
                  </a:lnTo>
                  <a:lnTo>
                    <a:pt x="6" y="1316"/>
                  </a:lnTo>
                  <a:lnTo>
                    <a:pt x="0" y="1417"/>
                  </a:lnTo>
                  <a:lnTo>
                    <a:pt x="0" y="1417"/>
                  </a:lnTo>
                  <a:lnTo>
                    <a:pt x="12" y="1386"/>
                  </a:lnTo>
                  <a:lnTo>
                    <a:pt x="19" y="1353"/>
                  </a:lnTo>
                  <a:lnTo>
                    <a:pt x="24" y="1329"/>
                  </a:lnTo>
                  <a:lnTo>
                    <a:pt x="37" y="1310"/>
                  </a:lnTo>
                  <a:lnTo>
                    <a:pt x="37" y="1310"/>
                  </a:lnTo>
                  <a:lnTo>
                    <a:pt x="30" y="1282"/>
                  </a:lnTo>
                  <a:lnTo>
                    <a:pt x="30" y="1243"/>
                  </a:lnTo>
                  <a:lnTo>
                    <a:pt x="41" y="1199"/>
                  </a:lnTo>
                  <a:lnTo>
                    <a:pt x="67" y="1149"/>
                  </a:lnTo>
                  <a:lnTo>
                    <a:pt x="111" y="1110"/>
                  </a:lnTo>
                  <a:lnTo>
                    <a:pt x="178" y="1079"/>
                  </a:lnTo>
                  <a:lnTo>
                    <a:pt x="269" y="1062"/>
                  </a:lnTo>
                  <a:lnTo>
                    <a:pt x="385" y="1071"/>
                  </a:lnTo>
                  <a:lnTo>
                    <a:pt x="385" y="1071"/>
                  </a:lnTo>
                  <a:lnTo>
                    <a:pt x="415" y="1029"/>
                  </a:lnTo>
                  <a:lnTo>
                    <a:pt x="463" y="962"/>
                  </a:lnTo>
                  <a:lnTo>
                    <a:pt x="526" y="881"/>
                  </a:lnTo>
                  <a:lnTo>
                    <a:pt x="596" y="796"/>
                  </a:lnTo>
                  <a:lnTo>
                    <a:pt x="666" y="722"/>
                  </a:lnTo>
                  <a:lnTo>
                    <a:pt x="737" y="659"/>
                  </a:lnTo>
                  <a:lnTo>
                    <a:pt x="790" y="629"/>
                  </a:lnTo>
                  <a:lnTo>
                    <a:pt x="827" y="631"/>
                  </a:lnTo>
                  <a:lnTo>
                    <a:pt x="827" y="631"/>
                  </a:lnTo>
                  <a:lnTo>
                    <a:pt x="811" y="614"/>
                  </a:lnTo>
                  <a:lnTo>
                    <a:pt x="788" y="603"/>
                  </a:lnTo>
                  <a:lnTo>
                    <a:pt x="763" y="598"/>
                  </a:lnTo>
                  <a:lnTo>
                    <a:pt x="737" y="598"/>
                  </a:lnTo>
                  <a:lnTo>
                    <a:pt x="705" y="600"/>
                  </a:lnTo>
                  <a:lnTo>
                    <a:pt x="670" y="609"/>
                  </a:lnTo>
                  <a:lnTo>
                    <a:pt x="637" y="624"/>
                  </a:lnTo>
                  <a:lnTo>
                    <a:pt x="603" y="640"/>
                  </a:lnTo>
                  <a:lnTo>
                    <a:pt x="603" y="640"/>
                  </a:lnTo>
                  <a:lnTo>
                    <a:pt x="624" y="620"/>
                  </a:lnTo>
                  <a:lnTo>
                    <a:pt x="646" y="600"/>
                  </a:lnTo>
                  <a:lnTo>
                    <a:pt x="676" y="583"/>
                  </a:lnTo>
                  <a:lnTo>
                    <a:pt x="707" y="564"/>
                  </a:lnTo>
                  <a:lnTo>
                    <a:pt x="742" y="550"/>
                  </a:lnTo>
                  <a:lnTo>
                    <a:pt x="777" y="542"/>
                  </a:lnTo>
                  <a:lnTo>
                    <a:pt x="813" y="540"/>
                  </a:lnTo>
                  <a:lnTo>
                    <a:pt x="850" y="542"/>
                  </a:lnTo>
                  <a:lnTo>
                    <a:pt x="850" y="542"/>
                  </a:lnTo>
                  <a:lnTo>
                    <a:pt x="848" y="511"/>
                  </a:lnTo>
                  <a:lnTo>
                    <a:pt x="853" y="472"/>
                  </a:lnTo>
                  <a:lnTo>
                    <a:pt x="870" y="418"/>
                  </a:lnTo>
                  <a:lnTo>
                    <a:pt x="898" y="361"/>
                  </a:lnTo>
                  <a:lnTo>
                    <a:pt x="948" y="291"/>
                  </a:lnTo>
                  <a:lnTo>
                    <a:pt x="1022" y="209"/>
                  </a:lnTo>
                  <a:lnTo>
                    <a:pt x="1120" y="111"/>
                  </a:lnTo>
                  <a:lnTo>
                    <a:pt x="125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8"/>
            <p:cNvSpPr>
              <a:spLocks/>
            </p:cNvSpPr>
            <p:nvPr/>
          </p:nvSpPr>
          <p:spPr bwMode="auto">
            <a:xfrm>
              <a:off x="2346" y="3765"/>
              <a:ext cx="164" cy="194"/>
            </a:xfrm>
            <a:custGeom>
              <a:avLst/>
              <a:gdLst>
                <a:gd name="T0" fmla="*/ 294 w 328"/>
                <a:gd name="T1" fmla="*/ 388 h 388"/>
                <a:gd name="T2" fmla="*/ 311 w 328"/>
                <a:gd name="T3" fmla="*/ 386 h 388"/>
                <a:gd name="T4" fmla="*/ 326 w 328"/>
                <a:gd name="T5" fmla="*/ 373 h 388"/>
                <a:gd name="T6" fmla="*/ 328 w 328"/>
                <a:gd name="T7" fmla="*/ 349 h 388"/>
                <a:gd name="T8" fmla="*/ 328 w 328"/>
                <a:gd name="T9" fmla="*/ 318 h 388"/>
                <a:gd name="T10" fmla="*/ 315 w 328"/>
                <a:gd name="T11" fmla="*/ 251 h 388"/>
                <a:gd name="T12" fmla="*/ 304 w 328"/>
                <a:gd name="T13" fmla="*/ 201 h 388"/>
                <a:gd name="T14" fmla="*/ 289 w 328"/>
                <a:gd name="T15" fmla="*/ 164 h 388"/>
                <a:gd name="T16" fmla="*/ 278 w 328"/>
                <a:gd name="T17" fmla="*/ 142 h 388"/>
                <a:gd name="T18" fmla="*/ 265 w 328"/>
                <a:gd name="T19" fmla="*/ 129 h 388"/>
                <a:gd name="T20" fmla="*/ 250 w 328"/>
                <a:gd name="T21" fmla="*/ 122 h 388"/>
                <a:gd name="T22" fmla="*/ 235 w 328"/>
                <a:gd name="T23" fmla="*/ 116 h 388"/>
                <a:gd name="T24" fmla="*/ 222 w 328"/>
                <a:gd name="T25" fmla="*/ 116 h 388"/>
                <a:gd name="T26" fmla="*/ 222 w 328"/>
                <a:gd name="T27" fmla="*/ 114 h 388"/>
                <a:gd name="T28" fmla="*/ 222 w 328"/>
                <a:gd name="T29" fmla="*/ 105 h 388"/>
                <a:gd name="T30" fmla="*/ 222 w 328"/>
                <a:gd name="T31" fmla="*/ 96 h 388"/>
                <a:gd name="T32" fmla="*/ 222 w 328"/>
                <a:gd name="T33" fmla="*/ 81 h 388"/>
                <a:gd name="T34" fmla="*/ 241 w 328"/>
                <a:gd name="T35" fmla="*/ 77 h 388"/>
                <a:gd name="T36" fmla="*/ 256 w 328"/>
                <a:gd name="T37" fmla="*/ 66 h 388"/>
                <a:gd name="T38" fmla="*/ 268 w 328"/>
                <a:gd name="T39" fmla="*/ 49 h 388"/>
                <a:gd name="T40" fmla="*/ 270 w 328"/>
                <a:gd name="T41" fmla="*/ 33 h 388"/>
                <a:gd name="T42" fmla="*/ 268 w 328"/>
                <a:gd name="T43" fmla="*/ 18 h 388"/>
                <a:gd name="T44" fmla="*/ 256 w 328"/>
                <a:gd name="T45" fmla="*/ 5 h 388"/>
                <a:gd name="T46" fmla="*/ 241 w 328"/>
                <a:gd name="T47" fmla="*/ 0 h 388"/>
                <a:gd name="T48" fmla="*/ 222 w 328"/>
                <a:gd name="T49" fmla="*/ 0 h 388"/>
                <a:gd name="T50" fmla="*/ 108 w 328"/>
                <a:gd name="T51" fmla="*/ 0 h 388"/>
                <a:gd name="T52" fmla="*/ 87 w 328"/>
                <a:gd name="T53" fmla="*/ 0 h 388"/>
                <a:gd name="T54" fmla="*/ 74 w 328"/>
                <a:gd name="T55" fmla="*/ 5 h 388"/>
                <a:gd name="T56" fmla="*/ 63 w 328"/>
                <a:gd name="T57" fmla="*/ 18 h 388"/>
                <a:gd name="T58" fmla="*/ 59 w 328"/>
                <a:gd name="T59" fmla="*/ 33 h 388"/>
                <a:gd name="T60" fmla="*/ 63 w 328"/>
                <a:gd name="T61" fmla="*/ 49 h 388"/>
                <a:gd name="T62" fmla="*/ 74 w 328"/>
                <a:gd name="T63" fmla="*/ 66 h 388"/>
                <a:gd name="T64" fmla="*/ 87 w 328"/>
                <a:gd name="T65" fmla="*/ 77 h 388"/>
                <a:gd name="T66" fmla="*/ 108 w 328"/>
                <a:gd name="T67" fmla="*/ 81 h 388"/>
                <a:gd name="T68" fmla="*/ 108 w 328"/>
                <a:gd name="T69" fmla="*/ 96 h 388"/>
                <a:gd name="T70" fmla="*/ 108 w 328"/>
                <a:gd name="T71" fmla="*/ 105 h 388"/>
                <a:gd name="T72" fmla="*/ 108 w 328"/>
                <a:gd name="T73" fmla="*/ 114 h 388"/>
                <a:gd name="T74" fmla="*/ 108 w 328"/>
                <a:gd name="T75" fmla="*/ 116 h 388"/>
                <a:gd name="T76" fmla="*/ 93 w 328"/>
                <a:gd name="T77" fmla="*/ 116 h 388"/>
                <a:gd name="T78" fmla="*/ 80 w 328"/>
                <a:gd name="T79" fmla="*/ 122 h 388"/>
                <a:gd name="T80" fmla="*/ 65 w 328"/>
                <a:gd name="T81" fmla="*/ 129 h 388"/>
                <a:gd name="T82" fmla="*/ 52 w 328"/>
                <a:gd name="T83" fmla="*/ 142 h 388"/>
                <a:gd name="T84" fmla="*/ 41 w 328"/>
                <a:gd name="T85" fmla="*/ 164 h 388"/>
                <a:gd name="T86" fmla="*/ 26 w 328"/>
                <a:gd name="T87" fmla="*/ 201 h 388"/>
                <a:gd name="T88" fmla="*/ 15 w 328"/>
                <a:gd name="T89" fmla="*/ 251 h 388"/>
                <a:gd name="T90" fmla="*/ 0 w 328"/>
                <a:gd name="T91" fmla="*/ 318 h 388"/>
                <a:gd name="T92" fmla="*/ 0 w 328"/>
                <a:gd name="T93" fmla="*/ 349 h 388"/>
                <a:gd name="T94" fmla="*/ 8 w 328"/>
                <a:gd name="T95" fmla="*/ 373 h 388"/>
                <a:gd name="T96" fmla="*/ 17 w 328"/>
                <a:gd name="T97" fmla="*/ 386 h 388"/>
                <a:gd name="T98" fmla="*/ 35 w 328"/>
                <a:gd name="T99" fmla="*/ 388 h 388"/>
                <a:gd name="T100" fmla="*/ 294 w 328"/>
                <a:gd name="T101" fmla="*/ 388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8" h="388">
                  <a:moveTo>
                    <a:pt x="294" y="388"/>
                  </a:moveTo>
                  <a:lnTo>
                    <a:pt x="311" y="386"/>
                  </a:lnTo>
                  <a:lnTo>
                    <a:pt x="326" y="373"/>
                  </a:lnTo>
                  <a:lnTo>
                    <a:pt x="328" y="349"/>
                  </a:lnTo>
                  <a:lnTo>
                    <a:pt x="328" y="318"/>
                  </a:lnTo>
                  <a:lnTo>
                    <a:pt x="315" y="251"/>
                  </a:lnTo>
                  <a:lnTo>
                    <a:pt x="304" y="201"/>
                  </a:lnTo>
                  <a:lnTo>
                    <a:pt x="289" y="164"/>
                  </a:lnTo>
                  <a:lnTo>
                    <a:pt x="278" y="142"/>
                  </a:lnTo>
                  <a:lnTo>
                    <a:pt x="265" y="129"/>
                  </a:lnTo>
                  <a:lnTo>
                    <a:pt x="250" y="122"/>
                  </a:lnTo>
                  <a:lnTo>
                    <a:pt x="235" y="116"/>
                  </a:lnTo>
                  <a:lnTo>
                    <a:pt x="222" y="116"/>
                  </a:lnTo>
                  <a:lnTo>
                    <a:pt x="222" y="114"/>
                  </a:lnTo>
                  <a:lnTo>
                    <a:pt x="222" y="105"/>
                  </a:lnTo>
                  <a:lnTo>
                    <a:pt x="222" y="96"/>
                  </a:lnTo>
                  <a:lnTo>
                    <a:pt x="222" y="81"/>
                  </a:lnTo>
                  <a:lnTo>
                    <a:pt x="241" y="77"/>
                  </a:lnTo>
                  <a:lnTo>
                    <a:pt x="256" y="66"/>
                  </a:lnTo>
                  <a:lnTo>
                    <a:pt x="268" y="49"/>
                  </a:lnTo>
                  <a:lnTo>
                    <a:pt x="270" y="33"/>
                  </a:lnTo>
                  <a:lnTo>
                    <a:pt x="268" y="18"/>
                  </a:lnTo>
                  <a:lnTo>
                    <a:pt x="256" y="5"/>
                  </a:lnTo>
                  <a:lnTo>
                    <a:pt x="241" y="0"/>
                  </a:lnTo>
                  <a:lnTo>
                    <a:pt x="222" y="0"/>
                  </a:lnTo>
                  <a:lnTo>
                    <a:pt x="108" y="0"/>
                  </a:lnTo>
                  <a:lnTo>
                    <a:pt x="87" y="0"/>
                  </a:lnTo>
                  <a:lnTo>
                    <a:pt x="74" y="5"/>
                  </a:lnTo>
                  <a:lnTo>
                    <a:pt x="63" y="18"/>
                  </a:lnTo>
                  <a:lnTo>
                    <a:pt x="59" y="33"/>
                  </a:lnTo>
                  <a:lnTo>
                    <a:pt x="63" y="49"/>
                  </a:lnTo>
                  <a:lnTo>
                    <a:pt x="74" y="66"/>
                  </a:lnTo>
                  <a:lnTo>
                    <a:pt x="87" y="77"/>
                  </a:lnTo>
                  <a:lnTo>
                    <a:pt x="108" y="81"/>
                  </a:lnTo>
                  <a:lnTo>
                    <a:pt x="108" y="96"/>
                  </a:lnTo>
                  <a:lnTo>
                    <a:pt x="108" y="105"/>
                  </a:lnTo>
                  <a:lnTo>
                    <a:pt x="108" y="114"/>
                  </a:lnTo>
                  <a:lnTo>
                    <a:pt x="108" y="116"/>
                  </a:lnTo>
                  <a:lnTo>
                    <a:pt x="93" y="116"/>
                  </a:lnTo>
                  <a:lnTo>
                    <a:pt x="80" y="122"/>
                  </a:lnTo>
                  <a:lnTo>
                    <a:pt x="65" y="129"/>
                  </a:lnTo>
                  <a:lnTo>
                    <a:pt x="52" y="142"/>
                  </a:lnTo>
                  <a:lnTo>
                    <a:pt x="41" y="164"/>
                  </a:lnTo>
                  <a:lnTo>
                    <a:pt x="26" y="201"/>
                  </a:lnTo>
                  <a:lnTo>
                    <a:pt x="15" y="251"/>
                  </a:lnTo>
                  <a:lnTo>
                    <a:pt x="0" y="318"/>
                  </a:lnTo>
                  <a:lnTo>
                    <a:pt x="0" y="349"/>
                  </a:lnTo>
                  <a:lnTo>
                    <a:pt x="8" y="373"/>
                  </a:lnTo>
                  <a:lnTo>
                    <a:pt x="17" y="386"/>
                  </a:lnTo>
                  <a:lnTo>
                    <a:pt x="35" y="388"/>
                  </a:lnTo>
                  <a:lnTo>
                    <a:pt x="294" y="3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9"/>
            <p:cNvSpPr>
              <a:spLocks/>
            </p:cNvSpPr>
            <p:nvPr/>
          </p:nvSpPr>
          <p:spPr bwMode="auto">
            <a:xfrm>
              <a:off x="3102" y="3756"/>
              <a:ext cx="355" cy="421"/>
            </a:xfrm>
            <a:custGeom>
              <a:avLst/>
              <a:gdLst>
                <a:gd name="T0" fmla="*/ 710 w 710"/>
                <a:gd name="T1" fmla="*/ 198 h 844"/>
                <a:gd name="T2" fmla="*/ 697 w 710"/>
                <a:gd name="T3" fmla="*/ 211 h 844"/>
                <a:gd name="T4" fmla="*/ 673 w 710"/>
                <a:gd name="T5" fmla="*/ 237 h 844"/>
                <a:gd name="T6" fmla="*/ 640 w 710"/>
                <a:gd name="T7" fmla="*/ 274 h 844"/>
                <a:gd name="T8" fmla="*/ 597 w 710"/>
                <a:gd name="T9" fmla="*/ 318 h 844"/>
                <a:gd name="T10" fmla="*/ 551 w 710"/>
                <a:gd name="T11" fmla="*/ 365 h 844"/>
                <a:gd name="T12" fmla="*/ 497 w 710"/>
                <a:gd name="T13" fmla="*/ 422 h 844"/>
                <a:gd name="T14" fmla="*/ 440 w 710"/>
                <a:gd name="T15" fmla="*/ 477 h 844"/>
                <a:gd name="T16" fmla="*/ 384 w 710"/>
                <a:gd name="T17" fmla="*/ 538 h 844"/>
                <a:gd name="T18" fmla="*/ 325 w 710"/>
                <a:gd name="T19" fmla="*/ 596 h 844"/>
                <a:gd name="T20" fmla="*/ 273 w 710"/>
                <a:gd name="T21" fmla="*/ 649 h 844"/>
                <a:gd name="T22" fmla="*/ 223 w 710"/>
                <a:gd name="T23" fmla="*/ 703 h 844"/>
                <a:gd name="T24" fmla="*/ 175 w 710"/>
                <a:gd name="T25" fmla="*/ 749 h 844"/>
                <a:gd name="T26" fmla="*/ 138 w 710"/>
                <a:gd name="T27" fmla="*/ 788 h 844"/>
                <a:gd name="T28" fmla="*/ 109 w 710"/>
                <a:gd name="T29" fmla="*/ 818 h 844"/>
                <a:gd name="T30" fmla="*/ 88 w 710"/>
                <a:gd name="T31" fmla="*/ 838 h 844"/>
                <a:gd name="T32" fmla="*/ 83 w 710"/>
                <a:gd name="T33" fmla="*/ 844 h 844"/>
                <a:gd name="T34" fmla="*/ 66 w 710"/>
                <a:gd name="T35" fmla="*/ 827 h 844"/>
                <a:gd name="T36" fmla="*/ 51 w 710"/>
                <a:gd name="T37" fmla="*/ 799 h 844"/>
                <a:gd name="T38" fmla="*/ 38 w 710"/>
                <a:gd name="T39" fmla="*/ 764 h 844"/>
                <a:gd name="T40" fmla="*/ 24 w 710"/>
                <a:gd name="T41" fmla="*/ 725 h 844"/>
                <a:gd name="T42" fmla="*/ 14 w 710"/>
                <a:gd name="T43" fmla="*/ 690 h 844"/>
                <a:gd name="T44" fmla="*/ 9 w 710"/>
                <a:gd name="T45" fmla="*/ 659 h 844"/>
                <a:gd name="T46" fmla="*/ 1 w 710"/>
                <a:gd name="T47" fmla="*/ 638 h 844"/>
                <a:gd name="T48" fmla="*/ 0 w 710"/>
                <a:gd name="T49" fmla="*/ 629 h 844"/>
                <a:gd name="T50" fmla="*/ 1 w 710"/>
                <a:gd name="T51" fmla="*/ 629 h 844"/>
                <a:gd name="T52" fmla="*/ 3 w 710"/>
                <a:gd name="T53" fmla="*/ 629 h 844"/>
                <a:gd name="T54" fmla="*/ 13 w 710"/>
                <a:gd name="T55" fmla="*/ 629 h 844"/>
                <a:gd name="T56" fmla="*/ 24 w 710"/>
                <a:gd name="T57" fmla="*/ 624 h 844"/>
                <a:gd name="T58" fmla="*/ 35 w 710"/>
                <a:gd name="T59" fmla="*/ 614 h 844"/>
                <a:gd name="T60" fmla="*/ 51 w 710"/>
                <a:gd name="T61" fmla="*/ 603 h 844"/>
                <a:gd name="T62" fmla="*/ 74 w 710"/>
                <a:gd name="T63" fmla="*/ 587 h 844"/>
                <a:gd name="T64" fmla="*/ 90 w 710"/>
                <a:gd name="T65" fmla="*/ 561 h 844"/>
                <a:gd name="T66" fmla="*/ 105 w 710"/>
                <a:gd name="T67" fmla="*/ 544 h 844"/>
                <a:gd name="T68" fmla="*/ 131 w 710"/>
                <a:gd name="T69" fmla="*/ 520 h 844"/>
                <a:gd name="T70" fmla="*/ 159 w 710"/>
                <a:gd name="T71" fmla="*/ 485 h 844"/>
                <a:gd name="T72" fmla="*/ 192 w 710"/>
                <a:gd name="T73" fmla="*/ 450 h 844"/>
                <a:gd name="T74" fmla="*/ 231 w 710"/>
                <a:gd name="T75" fmla="*/ 409 h 844"/>
                <a:gd name="T76" fmla="*/ 273 w 710"/>
                <a:gd name="T77" fmla="*/ 363 h 844"/>
                <a:gd name="T78" fmla="*/ 318 w 710"/>
                <a:gd name="T79" fmla="*/ 322 h 844"/>
                <a:gd name="T80" fmla="*/ 366 w 710"/>
                <a:gd name="T81" fmla="*/ 274 h 844"/>
                <a:gd name="T82" fmla="*/ 410 w 710"/>
                <a:gd name="T83" fmla="*/ 226 h 844"/>
                <a:gd name="T84" fmla="*/ 455 w 710"/>
                <a:gd name="T85" fmla="*/ 183 h 844"/>
                <a:gd name="T86" fmla="*/ 499 w 710"/>
                <a:gd name="T87" fmla="*/ 141 h 844"/>
                <a:gd name="T88" fmla="*/ 538 w 710"/>
                <a:gd name="T89" fmla="*/ 100 h 844"/>
                <a:gd name="T90" fmla="*/ 575 w 710"/>
                <a:gd name="T91" fmla="*/ 67 h 844"/>
                <a:gd name="T92" fmla="*/ 605 w 710"/>
                <a:gd name="T93" fmla="*/ 39 h 844"/>
                <a:gd name="T94" fmla="*/ 632 w 710"/>
                <a:gd name="T95" fmla="*/ 15 h 844"/>
                <a:gd name="T96" fmla="*/ 647 w 710"/>
                <a:gd name="T97" fmla="*/ 0 h 844"/>
                <a:gd name="T98" fmla="*/ 649 w 710"/>
                <a:gd name="T99" fmla="*/ 54 h 844"/>
                <a:gd name="T100" fmla="*/ 662 w 710"/>
                <a:gd name="T101" fmla="*/ 117 h 844"/>
                <a:gd name="T102" fmla="*/ 680 w 710"/>
                <a:gd name="T103" fmla="*/ 172 h 844"/>
                <a:gd name="T104" fmla="*/ 710 w 710"/>
                <a:gd name="T105" fmla="*/ 198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10" h="844">
                  <a:moveTo>
                    <a:pt x="710" y="198"/>
                  </a:moveTo>
                  <a:lnTo>
                    <a:pt x="697" y="211"/>
                  </a:lnTo>
                  <a:lnTo>
                    <a:pt x="673" y="237"/>
                  </a:lnTo>
                  <a:lnTo>
                    <a:pt x="640" y="274"/>
                  </a:lnTo>
                  <a:lnTo>
                    <a:pt x="597" y="318"/>
                  </a:lnTo>
                  <a:lnTo>
                    <a:pt x="551" y="365"/>
                  </a:lnTo>
                  <a:lnTo>
                    <a:pt x="497" y="422"/>
                  </a:lnTo>
                  <a:lnTo>
                    <a:pt x="440" y="477"/>
                  </a:lnTo>
                  <a:lnTo>
                    <a:pt x="384" y="538"/>
                  </a:lnTo>
                  <a:lnTo>
                    <a:pt x="325" y="596"/>
                  </a:lnTo>
                  <a:lnTo>
                    <a:pt x="273" y="649"/>
                  </a:lnTo>
                  <a:lnTo>
                    <a:pt x="223" y="703"/>
                  </a:lnTo>
                  <a:lnTo>
                    <a:pt x="175" y="749"/>
                  </a:lnTo>
                  <a:lnTo>
                    <a:pt x="138" y="788"/>
                  </a:lnTo>
                  <a:lnTo>
                    <a:pt x="109" y="818"/>
                  </a:lnTo>
                  <a:lnTo>
                    <a:pt x="88" y="838"/>
                  </a:lnTo>
                  <a:lnTo>
                    <a:pt x="83" y="844"/>
                  </a:lnTo>
                  <a:lnTo>
                    <a:pt x="66" y="827"/>
                  </a:lnTo>
                  <a:lnTo>
                    <a:pt x="51" y="799"/>
                  </a:lnTo>
                  <a:lnTo>
                    <a:pt x="38" y="764"/>
                  </a:lnTo>
                  <a:lnTo>
                    <a:pt x="24" y="725"/>
                  </a:lnTo>
                  <a:lnTo>
                    <a:pt x="14" y="690"/>
                  </a:lnTo>
                  <a:lnTo>
                    <a:pt x="9" y="659"/>
                  </a:lnTo>
                  <a:lnTo>
                    <a:pt x="1" y="638"/>
                  </a:lnTo>
                  <a:lnTo>
                    <a:pt x="0" y="629"/>
                  </a:lnTo>
                  <a:lnTo>
                    <a:pt x="1" y="629"/>
                  </a:lnTo>
                  <a:lnTo>
                    <a:pt x="3" y="629"/>
                  </a:lnTo>
                  <a:lnTo>
                    <a:pt x="13" y="629"/>
                  </a:lnTo>
                  <a:lnTo>
                    <a:pt x="24" y="624"/>
                  </a:lnTo>
                  <a:lnTo>
                    <a:pt x="35" y="614"/>
                  </a:lnTo>
                  <a:lnTo>
                    <a:pt x="51" y="603"/>
                  </a:lnTo>
                  <a:lnTo>
                    <a:pt x="74" y="587"/>
                  </a:lnTo>
                  <a:lnTo>
                    <a:pt x="90" y="561"/>
                  </a:lnTo>
                  <a:lnTo>
                    <a:pt x="105" y="544"/>
                  </a:lnTo>
                  <a:lnTo>
                    <a:pt x="131" y="520"/>
                  </a:lnTo>
                  <a:lnTo>
                    <a:pt x="159" y="485"/>
                  </a:lnTo>
                  <a:lnTo>
                    <a:pt x="192" y="450"/>
                  </a:lnTo>
                  <a:lnTo>
                    <a:pt x="231" y="409"/>
                  </a:lnTo>
                  <a:lnTo>
                    <a:pt x="273" y="363"/>
                  </a:lnTo>
                  <a:lnTo>
                    <a:pt x="318" y="322"/>
                  </a:lnTo>
                  <a:lnTo>
                    <a:pt x="366" y="274"/>
                  </a:lnTo>
                  <a:lnTo>
                    <a:pt x="410" y="226"/>
                  </a:lnTo>
                  <a:lnTo>
                    <a:pt x="455" y="183"/>
                  </a:lnTo>
                  <a:lnTo>
                    <a:pt x="499" y="141"/>
                  </a:lnTo>
                  <a:lnTo>
                    <a:pt x="538" y="100"/>
                  </a:lnTo>
                  <a:lnTo>
                    <a:pt x="575" y="67"/>
                  </a:lnTo>
                  <a:lnTo>
                    <a:pt x="605" y="39"/>
                  </a:lnTo>
                  <a:lnTo>
                    <a:pt x="632" y="15"/>
                  </a:lnTo>
                  <a:lnTo>
                    <a:pt x="647" y="0"/>
                  </a:lnTo>
                  <a:lnTo>
                    <a:pt x="649" y="54"/>
                  </a:lnTo>
                  <a:lnTo>
                    <a:pt x="662" y="117"/>
                  </a:lnTo>
                  <a:lnTo>
                    <a:pt x="680" y="172"/>
                  </a:lnTo>
                  <a:lnTo>
                    <a:pt x="71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10"/>
            <p:cNvSpPr>
              <a:spLocks/>
            </p:cNvSpPr>
            <p:nvPr/>
          </p:nvSpPr>
          <p:spPr bwMode="auto">
            <a:xfrm>
              <a:off x="3102" y="3756"/>
              <a:ext cx="355" cy="421"/>
            </a:xfrm>
            <a:custGeom>
              <a:avLst/>
              <a:gdLst>
                <a:gd name="T0" fmla="*/ 710 w 710"/>
                <a:gd name="T1" fmla="*/ 198 h 844"/>
                <a:gd name="T2" fmla="*/ 710 w 710"/>
                <a:gd name="T3" fmla="*/ 198 h 844"/>
                <a:gd name="T4" fmla="*/ 697 w 710"/>
                <a:gd name="T5" fmla="*/ 211 h 844"/>
                <a:gd name="T6" fmla="*/ 673 w 710"/>
                <a:gd name="T7" fmla="*/ 237 h 844"/>
                <a:gd name="T8" fmla="*/ 640 w 710"/>
                <a:gd name="T9" fmla="*/ 274 h 844"/>
                <a:gd name="T10" fmla="*/ 597 w 710"/>
                <a:gd name="T11" fmla="*/ 318 h 844"/>
                <a:gd name="T12" fmla="*/ 551 w 710"/>
                <a:gd name="T13" fmla="*/ 365 h 844"/>
                <a:gd name="T14" fmla="*/ 497 w 710"/>
                <a:gd name="T15" fmla="*/ 422 h 844"/>
                <a:gd name="T16" fmla="*/ 440 w 710"/>
                <a:gd name="T17" fmla="*/ 477 h 844"/>
                <a:gd name="T18" fmla="*/ 384 w 710"/>
                <a:gd name="T19" fmla="*/ 538 h 844"/>
                <a:gd name="T20" fmla="*/ 325 w 710"/>
                <a:gd name="T21" fmla="*/ 596 h 844"/>
                <a:gd name="T22" fmla="*/ 273 w 710"/>
                <a:gd name="T23" fmla="*/ 649 h 844"/>
                <a:gd name="T24" fmla="*/ 223 w 710"/>
                <a:gd name="T25" fmla="*/ 703 h 844"/>
                <a:gd name="T26" fmla="*/ 175 w 710"/>
                <a:gd name="T27" fmla="*/ 749 h 844"/>
                <a:gd name="T28" fmla="*/ 138 w 710"/>
                <a:gd name="T29" fmla="*/ 788 h 844"/>
                <a:gd name="T30" fmla="*/ 109 w 710"/>
                <a:gd name="T31" fmla="*/ 818 h 844"/>
                <a:gd name="T32" fmla="*/ 88 w 710"/>
                <a:gd name="T33" fmla="*/ 838 h 844"/>
                <a:gd name="T34" fmla="*/ 83 w 710"/>
                <a:gd name="T35" fmla="*/ 844 h 844"/>
                <a:gd name="T36" fmla="*/ 83 w 710"/>
                <a:gd name="T37" fmla="*/ 844 h 844"/>
                <a:gd name="T38" fmla="*/ 66 w 710"/>
                <a:gd name="T39" fmla="*/ 827 h 844"/>
                <a:gd name="T40" fmla="*/ 51 w 710"/>
                <a:gd name="T41" fmla="*/ 799 h 844"/>
                <a:gd name="T42" fmla="*/ 38 w 710"/>
                <a:gd name="T43" fmla="*/ 764 h 844"/>
                <a:gd name="T44" fmla="*/ 24 w 710"/>
                <a:gd name="T45" fmla="*/ 725 h 844"/>
                <a:gd name="T46" fmla="*/ 14 w 710"/>
                <a:gd name="T47" fmla="*/ 690 h 844"/>
                <a:gd name="T48" fmla="*/ 9 w 710"/>
                <a:gd name="T49" fmla="*/ 659 h 844"/>
                <a:gd name="T50" fmla="*/ 1 w 710"/>
                <a:gd name="T51" fmla="*/ 638 h 844"/>
                <a:gd name="T52" fmla="*/ 0 w 710"/>
                <a:gd name="T53" fmla="*/ 629 h 844"/>
                <a:gd name="T54" fmla="*/ 0 w 710"/>
                <a:gd name="T55" fmla="*/ 629 h 844"/>
                <a:gd name="T56" fmla="*/ 1 w 710"/>
                <a:gd name="T57" fmla="*/ 629 h 844"/>
                <a:gd name="T58" fmla="*/ 3 w 710"/>
                <a:gd name="T59" fmla="*/ 629 h 844"/>
                <a:gd name="T60" fmla="*/ 13 w 710"/>
                <a:gd name="T61" fmla="*/ 629 h 844"/>
                <a:gd name="T62" fmla="*/ 24 w 710"/>
                <a:gd name="T63" fmla="*/ 624 h 844"/>
                <a:gd name="T64" fmla="*/ 35 w 710"/>
                <a:gd name="T65" fmla="*/ 614 h 844"/>
                <a:gd name="T66" fmla="*/ 51 w 710"/>
                <a:gd name="T67" fmla="*/ 603 h 844"/>
                <a:gd name="T68" fmla="*/ 74 w 710"/>
                <a:gd name="T69" fmla="*/ 587 h 844"/>
                <a:gd name="T70" fmla="*/ 90 w 710"/>
                <a:gd name="T71" fmla="*/ 561 h 844"/>
                <a:gd name="T72" fmla="*/ 90 w 710"/>
                <a:gd name="T73" fmla="*/ 561 h 844"/>
                <a:gd name="T74" fmla="*/ 105 w 710"/>
                <a:gd name="T75" fmla="*/ 544 h 844"/>
                <a:gd name="T76" fmla="*/ 131 w 710"/>
                <a:gd name="T77" fmla="*/ 520 h 844"/>
                <a:gd name="T78" fmla="*/ 159 w 710"/>
                <a:gd name="T79" fmla="*/ 485 h 844"/>
                <a:gd name="T80" fmla="*/ 192 w 710"/>
                <a:gd name="T81" fmla="*/ 450 h 844"/>
                <a:gd name="T82" fmla="*/ 231 w 710"/>
                <a:gd name="T83" fmla="*/ 409 h 844"/>
                <a:gd name="T84" fmla="*/ 273 w 710"/>
                <a:gd name="T85" fmla="*/ 363 h 844"/>
                <a:gd name="T86" fmla="*/ 318 w 710"/>
                <a:gd name="T87" fmla="*/ 322 h 844"/>
                <a:gd name="T88" fmla="*/ 366 w 710"/>
                <a:gd name="T89" fmla="*/ 274 h 844"/>
                <a:gd name="T90" fmla="*/ 410 w 710"/>
                <a:gd name="T91" fmla="*/ 226 h 844"/>
                <a:gd name="T92" fmla="*/ 455 w 710"/>
                <a:gd name="T93" fmla="*/ 183 h 844"/>
                <a:gd name="T94" fmla="*/ 499 w 710"/>
                <a:gd name="T95" fmla="*/ 141 h 844"/>
                <a:gd name="T96" fmla="*/ 538 w 710"/>
                <a:gd name="T97" fmla="*/ 100 h 844"/>
                <a:gd name="T98" fmla="*/ 575 w 710"/>
                <a:gd name="T99" fmla="*/ 67 h 844"/>
                <a:gd name="T100" fmla="*/ 605 w 710"/>
                <a:gd name="T101" fmla="*/ 39 h 844"/>
                <a:gd name="T102" fmla="*/ 632 w 710"/>
                <a:gd name="T103" fmla="*/ 15 h 844"/>
                <a:gd name="T104" fmla="*/ 647 w 710"/>
                <a:gd name="T105" fmla="*/ 0 h 844"/>
                <a:gd name="T106" fmla="*/ 647 w 710"/>
                <a:gd name="T107" fmla="*/ 0 h 844"/>
                <a:gd name="T108" fmla="*/ 649 w 710"/>
                <a:gd name="T109" fmla="*/ 54 h 844"/>
                <a:gd name="T110" fmla="*/ 662 w 710"/>
                <a:gd name="T111" fmla="*/ 117 h 844"/>
                <a:gd name="T112" fmla="*/ 680 w 710"/>
                <a:gd name="T113" fmla="*/ 172 h 844"/>
                <a:gd name="T114" fmla="*/ 710 w 710"/>
                <a:gd name="T115" fmla="*/ 198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10" h="844">
                  <a:moveTo>
                    <a:pt x="710" y="198"/>
                  </a:moveTo>
                  <a:lnTo>
                    <a:pt x="710" y="198"/>
                  </a:lnTo>
                  <a:lnTo>
                    <a:pt x="697" y="211"/>
                  </a:lnTo>
                  <a:lnTo>
                    <a:pt x="673" y="237"/>
                  </a:lnTo>
                  <a:lnTo>
                    <a:pt x="640" y="274"/>
                  </a:lnTo>
                  <a:lnTo>
                    <a:pt x="597" y="318"/>
                  </a:lnTo>
                  <a:lnTo>
                    <a:pt x="551" y="365"/>
                  </a:lnTo>
                  <a:lnTo>
                    <a:pt x="497" y="422"/>
                  </a:lnTo>
                  <a:lnTo>
                    <a:pt x="440" y="477"/>
                  </a:lnTo>
                  <a:lnTo>
                    <a:pt x="384" y="538"/>
                  </a:lnTo>
                  <a:lnTo>
                    <a:pt x="325" y="596"/>
                  </a:lnTo>
                  <a:lnTo>
                    <a:pt x="273" y="649"/>
                  </a:lnTo>
                  <a:lnTo>
                    <a:pt x="223" y="703"/>
                  </a:lnTo>
                  <a:lnTo>
                    <a:pt x="175" y="749"/>
                  </a:lnTo>
                  <a:lnTo>
                    <a:pt x="138" y="788"/>
                  </a:lnTo>
                  <a:lnTo>
                    <a:pt x="109" y="818"/>
                  </a:lnTo>
                  <a:lnTo>
                    <a:pt x="88" y="838"/>
                  </a:lnTo>
                  <a:lnTo>
                    <a:pt x="83" y="844"/>
                  </a:lnTo>
                  <a:lnTo>
                    <a:pt x="83" y="844"/>
                  </a:lnTo>
                  <a:lnTo>
                    <a:pt x="66" y="827"/>
                  </a:lnTo>
                  <a:lnTo>
                    <a:pt x="51" y="799"/>
                  </a:lnTo>
                  <a:lnTo>
                    <a:pt x="38" y="764"/>
                  </a:lnTo>
                  <a:lnTo>
                    <a:pt x="24" y="725"/>
                  </a:lnTo>
                  <a:lnTo>
                    <a:pt x="14" y="690"/>
                  </a:lnTo>
                  <a:lnTo>
                    <a:pt x="9" y="659"/>
                  </a:lnTo>
                  <a:lnTo>
                    <a:pt x="1" y="638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29"/>
                  </a:lnTo>
                  <a:lnTo>
                    <a:pt x="3" y="629"/>
                  </a:lnTo>
                  <a:lnTo>
                    <a:pt x="13" y="629"/>
                  </a:lnTo>
                  <a:lnTo>
                    <a:pt x="24" y="624"/>
                  </a:lnTo>
                  <a:lnTo>
                    <a:pt x="35" y="614"/>
                  </a:lnTo>
                  <a:lnTo>
                    <a:pt x="51" y="603"/>
                  </a:lnTo>
                  <a:lnTo>
                    <a:pt x="74" y="587"/>
                  </a:lnTo>
                  <a:lnTo>
                    <a:pt x="90" y="561"/>
                  </a:lnTo>
                  <a:lnTo>
                    <a:pt x="90" y="561"/>
                  </a:lnTo>
                  <a:lnTo>
                    <a:pt x="105" y="544"/>
                  </a:lnTo>
                  <a:lnTo>
                    <a:pt x="131" y="520"/>
                  </a:lnTo>
                  <a:lnTo>
                    <a:pt x="159" y="485"/>
                  </a:lnTo>
                  <a:lnTo>
                    <a:pt x="192" y="450"/>
                  </a:lnTo>
                  <a:lnTo>
                    <a:pt x="231" y="409"/>
                  </a:lnTo>
                  <a:lnTo>
                    <a:pt x="273" y="363"/>
                  </a:lnTo>
                  <a:lnTo>
                    <a:pt x="318" y="322"/>
                  </a:lnTo>
                  <a:lnTo>
                    <a:pt x="366" y="274"/>
                  </a:lnTo>
                  <a:lnTo>
                    <a:pt x="410" y="226"/>
                  </a:lnTo>
                  <a:lnTo>
                    <a:pt x="455" y="183"/>
                  </a:lnTo>
                  <a:lnTo>
                    <a:pt x="499" y="141"/>
                  </a:lnTo>
                  <a:lnTo>
                    <a:pt x="538" y="100"/>
                  </a:lnTo>
                  <a:lnTo>
                    <a:pt x="575" y="67"/>
                  </a:lnTo>
                  <a:lnTo>
                    <a:pt x="605" y="39"/>
                  </a:lnTo>
                  <a:lnTo>
                    <a:pt x="632" y="15"/>
                  </a:lnTo>
                  <a:lnTo>
                    <a:pt x="647" y="0"/>
                  </a:lnTo>
                  <a:lnTo>
                    <a:pt x="647" y="0"/>
                  </a:lnTo>
                  <a:lnTo>
                    <a:pt x="649" y="54"/>
                  </a:lnTo>
                  <a:lnTo>
                    <a:pt x="662" y="117"/>
                  </a:lnTo>
                  <a:lnTo>
                    <a:pt x="680" y="172"/>
                  </a:lnTo>
                  <a:lnTo>
                    <a:pt x="710" y="19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11"/>
            <p:cNvSpPr>
              <a:spLocks/>
            </p:cNvSpPr>
            <p:nvPr/>
          </p:nvSpPr>
          <p:spPr bwMode="auto">
            <a:xfrm>
              <a:off x="2568" y="3553"/>
              <a:ext cx="906" cy="654"/>
            </a:xfrm>
            <a:custGeom>
              <a:avLst/>
              <a:gdLst>
                <a:gd name="T0" fmla="*/ 409 w 1811"/>
                <a:gd name="T1" fmla="*/ 977 h 1308"/>
                <a:gd name="T2" fmla="*/ 337 w 1811"/>
                <a:gd name="T3" fmla="*/ 873 h 1308"/>
                <a:gd name="T4" fmla="*/ 298 w 1811"/>
                <a:gd name="T5" fmla="*/ 773 h 1308"/>
                <a:gd name="T6" fmla="*/ 307 w 1811"/>
                <a:gd name="T7" fmla="*/ 697 h 1308"/>
                <a:gd name="T8" fmla="*/ 141 w 1811"/>
                <a:gd name="T9" fmla="*/ 625 h 1308"/>
                <a:gd name="T10" fmla="*/ 133 w 1811"/>
                <a:gd name="T11" fmla="*/ 705 h 1308"/>
                <a:gd name="T12" fmla="*/ 172 w 1811"/>
                <a:gd name="T13" fmla="*/ 807 h 1308"/>
                <a:gd name="T14" fmla="*/ 244 w 1811"/>
                <a:gd name="T15" fmla="*/ 908 h 1308"/>
                <a:gd name="T16" fmla="*/ 329 w 1811"/>
                <a:gd name="T17" fmla="*/ 964 h 1308"/>
                <a:gd name="T18" fmla="*/ 281 w 1811"/>
                <a:gd name="T19" fmla="*/ 943 h 1308"/>
                <a:gd name="T20" fmla="*/ 244 w 1811"/>
                <a:gd name="T21" fmla="*/ 931 h 1308"/>
                <a:gd name="T22" fmla="*/ 126 w 1811"/>
                <a:gd name="T23" fmla="*/ 862 h 1308"/>
                <a:gd name="T24" fmla="*/ 54 w 1811"/>
                <a:gd name="T25" fmla="*/ 758 h 1308"/>
                <a:gd name="T26" fmla="*/ 17 w 1811"/>
                <a:gd name="T27" fmla="*/ 657 h 1308"/>
                <a:gd name="T28" fmla="*/ 24 w 1811"/>
                <a:gd name="T29" fmla="*/ 581 h 1308"/>
                <a:gd name="T30" fmla="*/ 41 w 1811"/>
                <a:gd name="T31" fmla="*/ 566 h 1308"/>
                <a:gd name="T32" fmla="*/ 52 w 1811"/>
                <a:gd name="T33" fmla="*/ 522 h 1308"/>
                <a:gd name="T34" fmla="*/ 104 w 1811"/>
                <a:gd name="T35" fmla="*/ 455 h 1308"/>
                <a:gd name="T36" fmla="*/ 206 w 1811"/>
                <a:gd name="T37" fmla="*/ 348 h 1308"/>
                <a:gd name="T38" fmla="*/ 365 w 1811"/>
                <a:gd name="T39" fmla="*/ 192 h 1308"/>
                <a:gd name="T40" fmla="*/ 524 w 1811"/>
                <a:gd name="T41" fmla="*/ 29 h 1308"/>
                <a:gd name="T42" fmla="*/ 563 w 1811"/>
                <a:gd name="T43" fmla="*/ 2 h 1308"/>
                <a:gd name="T44" fmla="*/ 611 w 1811"/>
                <a:gd name="T45" fmla="*/ 5 h 1308"/>
                <a:gd name="T46" fmla="*/ 694 w 1811"/>
                <a:gd name="T47" fmla="*/ 33 h 1308"/>
                <a:gd name="T48" fmla="*/ 894 w 1811"/>
                <a:gd name="T49" fmla="*/ 98 h 1308"/>
                <a:gd name="T50" fmla="*/ 1158 w 1811"/>
                <a:gd name="T51" fmla="*/ 177 h 1308"/>
                <a:gd name="T52" fmla="*/ 1423 w 1811"/>
                <a:gd name="T53" fmla="*/ 259 h 1308"/>
                <a:gd name="T54" fmla="*/ 1621 w 1811"/>
                <a:gd name="T55" fmla="*/ 324 h 1308"/>
                <a:gd name="T56" fmla="*/ 1717 w 1811"/>
                <a:gd name="T57" fmla="*/ 361 h 1308"/>
                <a:gd name="T58" fmla="*/ 1715 w 1811"/>
                <a:gd name="T59" fmla="*/ 405 h 1308"/>
                <a:gd name="T60" fmla="*/ 1643 w 1811"/>
                <a:gd name="T61" fmla="*/ 472 h 1308"/>
                <a:gd name="T62" fmla="*/ 1523 w 1811"/>
                <a:gd name="T63" fmla="*/ 588 h 1308"/>
                <a:gd name="T64" fmla="*/ 1386 w 1811"/>
                <a:gd name="T65" fmla="*/ 727 h 1308"/>
                <a:gd name="T66" fmla="*/ 1260 w 1811"/>
                <a:gd name="T67" fmla="*/ 855 h 1308"/>
                <a:gd name="T68" fmla="*/ 1173 w 1811"/>
                <a:gd name="T69" fmla="*/ 949 h 1308"/>
                <a:gd name="T70" fmla="*/ 1119 w 1811"/>
                <a:gd name="T71" fmla="*/ 1008 h 1308"/>
                <a:gd name="T72" fmla="*/ 1081 w 1811"/>
                <a:gd name="T73" fmla="*/ 1034 h 1308"/>
                <a:gd name="T74" fmla="*/ 1068 w 1811"/>
                <a:gd name="T75" fmla="*/ 1034 h 1308"/>
                <a:gd name="T76" fmla="*/ 1082 w 1811"/>
                <a:gd name="T77" fmla="*/ 1095 h 1308"/>
                <a:gd name="T78" fmla="*/ 1119 w 1811"/>
                <a:gd name="T79" fmla="*/ 1204 h 1308"/>
                <a:gd name="T80" fmla="*/ 1156 w 1811"/>
                <a:gd name="T81" fmla="*/ 1243 h 1308"/>
                <a:gd name="T82" fmla="*/ 1243 w 1811"/>
                <a:gd name="T83" fmla="*/ 1154 h 1308"/>
                <a:gd name="T84" fmla="*/ 1393 w 1811"/>
                <a:gd name="T85" fmla="*/ 1001 h 1308"/>
                <a:gd name="T86" fmla="*/ 1565 w 1811"/>
                <a:gd name="T87" fmla="*/ 827 h 1308"/>
                <a:gd name="T88" fmla="*/ 1708 w 1811"/>
                <a:gd name="T89" fmla="*/ 679 h 1308"/>
                <a:gd name="T90" fmla="*/ 1778 w 1811"/>
                <a:gd name="T91" fmla="*/ 603 h 1308"/>
                <a:gd name="T92" fmla="*/ 1804 w 1811"/>
                <a:gd name="T93" fmla="*/ 622 h 1308"/>
                <a:gd name="T94" fmla="*/ 1676 w 1811"/>
                <a:gd name="T95" fmla="*/ 757 h 1308"/>
                <a:gd name="T96" fmla="*/ 1523 w 1811"/>
                <a:gd name="T97" fmla="*/ 916 h 1308"/>
                <a:gd name="T98" fmla="*/ 1391 w 1811"/>
                <a:gd name="T99" fmla="*/ 1058 h 1308"/>
                <a:gd name="T100" fmla="*/ 1288 w 1811"/>
                <a:gd name="T101" fmla="*/ 1173 h 1308"/>
                <a:gd name="T102" fmla="*/ 1217 w 1811"/>
                <a:gd name="T103" fmla="*/ 1243 h 1308"/>
                <a:gd name="T104" fmla="*/ 1195 w 1811"/>
                <a:gd name="T105" fmla="*/ 1269 h 1308"/>
                <a:gd name="T106" fmla="*/ 1177 w 1811"/>
                <a:gd name="T107" fmla="*/ 1302 h 1308"/>
                <a:gd name="T108" fmla="*/ 1129 w 1811"/>
                <a:gd name="T109" fmla="*/ 1302 h 1308"/>
                <a:gd name="T110" fmla="*/ 1081 w 1811"/>
                <a:gd name="T111" fmla="*/ 1277 h 1308"/>
                <a:gd name="T112" fmla="*/ 1003 w 1811"/>
                <a:gd name="T113" fmla="*/ 1241 h 1308"/>
                <a:gd name="T114" fmla="*/ 888 w 1811"/>
                <a:gd name="T115" fmla="*/ 1193 h 1308"/>
                <a:gd name="T116" fmla="*/ 753 w 1811"/>
                <a:gd name="T117" fmla="*/ 1134 h 1308"/>
                <a:gd name="T118" fmla="*/ 611 w 1811"/>
                <a:gd name="T119" fmla="*/ 1077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11" h="1308">
                  <a:moveTo>
                    <a:pt x="516" y="1036"/>
                  </a:moveTo>
                  <a:lnTo>
                    <a:pt x="455" y="1008"/>
                  </a:lnTo>
                  <a:lnTo>
                    <a:pt x="409" y="977"/>
                  </a:lnTo>
                  <a:lnTo>
                    <a:pt x="378" y="943"/>
                  </a:lnTo>
                  <a:lnTo>
                    <a:pt x="354" y="908"/>
                  </a:lnTo>
                  <a:lnTo>
                    <a:pt x="337" y="873"/>
                  </a:lnTo>
                  <a:lnTo>
                    <a:pt x="324" y="840"/>
                  </a:lnTo>
                  <a:lnTo>
                    <a:pt x="313" y="807"/>
                  </a:lnTo>
                  <a:lnTo>
                    <a:pt x="298" y="773"/>
                  </a:lnTo>
                  <a:lnTo>
                    <a:pt x="283" y="731"/>
                  </a:lnTo>
                  <a:lnTo>
                    <a:pt x="289" y="705"/>
                  </a:lnTo>
                  <a:lnTo>
                    <a:pt x="307" y="697"/>
                  </a:lnTo>
                  <a:lnTo>
                    <a:pt x="331" y="705"/>
                  </a:lnTo>
                  <a:lnTo>
                    <a:pt x="167" y="636"/>
                  </a:lnTo>
                  <a:lnTo>
                    <a:pt x="141" y="625"/>
                  </a:lnTo>
                  <a:lnTo>
                    <a:pt x="124" y="636"/>
                  </a:lnTo>
                  <a:lnTo>
                    <a:pt x="119" y="662"/>
                  </a:lnTo>
                  <a:lnTo>
                    <a:pt x="133" y="705"/>
                  </a:lnTo>
                  <a:lnTo>
                    <a:pt x="146" y="738"/>
                  </a:lnTo>
                  <a:lnTo>
                    <a:pt x="157" y="770"/>
                  </a:lnTo>
                  <a:lnTo>
                    <a:pt x="172" y="807"/>
                  </a:lnTo>
                  <a:lnTo>
                    <a:pt x="189" y="840"/>
                  </a:lnTo>
                  <a:lnTo>
                    <a:pt x="211" y="877"/>
                  </a:lnTo>
                  <a:lnTo>
                    <a:pt x="244" y="908"/>
                  </a:lnTo>
                  <a:lnTo>
                    <a:pt x="289" y="943"/>
                  </a:lnTo>
                  <a:lnTo>
                    <a:pt x="348" y="971"/>
                  </a:lnTo>
                  <a:lnTo>
                    <a:pt x="329" y="964"/>
                  </a:lnTo>
                  <a:lnTo>
                    <a:pt x="313" y="958"/>
                  </a:lnTo>
                  <a:lnTo>
                    <a:pt x="296" y="953"/>
                  </a:lnTo>
                  <a:lnTo>
                    <a:pt x="281" y="943"/>
                  </a:lnTo>
                  <a:lnTo>
                    <a:pt x="268" y="938"/>
                  </a:lnTo>
                  <a:lnTo>
                    <a:pt x="255" y="932"/>
                  </a:lnTo>
                  <a:lnTo>
                    <a:pt x="244" y="931"/>
                  </a:lnTo>
                  <a:lnTo>
                    <a:pt x="233" y="925"/>
                  </a:lnTo>
                  <a:lnTo>
                    <a:pt x="172" y="894"/>
                  </a:lnTo>
                  <a:lnTo>
                    <a:pt x="126" y="862"/>
                  </a:lnTo>
                  <a:lnTo>
                    <a:pt x="93" y="829"/>
                  </a:lnTo>
                  <a:lnTo>
                    <a:pt x="70" y="797"/>
                  </a:lnTo>
                  <a:lnTo>
                    <a:pt x="54" y="758"/>
                  </a:lnTo>
                  <a:lnTo>
                    <a:pt x="41" y="727"/>
                  </a:lnTo>
                  <a:lnTo>
                    <a:pt x="30" y="692"/>
                  </a:lnTo>
                  <a:lnTo>
                    <a:pt x="17" y="657"/>
                  </a:lnTo>
                  <a:lnTo>
                    <a:pt x="0" y="616"/>
                  </a:lnTo>
                  <a:lnTo>
                    <a:pt x="6" y="588"/>
                  </a:lnTo>
                  <a:lnTo>
                    <a:pt x="24" y="581"/>
                  </a:lnTo>
                  <a:lnTo>
                    <a:pt x="50" y="592"/>
                  </a:lnTo>
                  <a:lnTo>
                    <a:pt x="45" y="581"/>
                  </a:lnTo>
                  <a:lnTo>
                    <a:pt x="41" y="566"/>
                  </a:lnTo>
                  <a:lnTo>
                    <a:pt x="41" y="555"/>
                  </a:lnTo>
                  <a:lnTo>
                    <a:pt x="45" y="538"/>
                  </a:lnTo>
                  <a:lnTo>
                    <a:pt x="52" y="522"/>
                  </a:lnTo>
                  <a:lnTo>
                    <a:pt x="63" y="501"/>
                  </a:lnTo>
                  <a:lnTo>
                    <a:pt x="80" y="479"/>
                  </a:lnTo>
                  <a:lnTo>
                    <a:pt x="104" y="455"/>
                  </a:lnTo>
                  <a:lnTo>
                    <a:pt x="130" y="425"/>
                  </a:lnTo>
                  <a:lnTo>
                    <a:pt x="163" y="390"/>
                  </a:lnTo>
                  <a:lnTo>
                    <a:pt x="206" y="348"/>
                  </a:lnTo>
                  <a:lnTo>
                    <a:pt x="250" y="301"/>
                  </a:lnTo>
                  <a:lnTo>
                    <a:pt x="304" y="250"/>
                  </a:lnTo>
                  <a:lnTo>
                    <a:pt x="365" y="192"/>
                  </a:lnTo>
                  <a:lnTo>
                    <a:pt x="431" y="122"/>
                  </a:lnTo>
                  <a:lnTo>
                    <a:pt x="507" y="46"/>
                  </a:lnTo>
                  <a:lnTo>
                    <a:pt x="524" y="29"/>
                  </a:lnTo>
                  <a:lnTo>
                    <a:pt x="539" y="15"/>
                  </a:lnTo>
                  <a:lnTo>
                    <a:pt x="553" y="5"/>
                  </a:lnTo>
                  <a:lnTo>
                    <a:pt x="563" y="2"/>
                  </a:lnTo>
                  <a:lnTo>
                    <a:pt x="577" y="0"/>
                  </a:lnTo>
                  <a:lnTo>
                    <a:pt x="592" y="2"/>
                  </a:lnTo>
                  <a:lnTo>
                    <a:pt x="611" y="5"/>
                  </a:lnTo>
                  <a:lnTo>
                    <a:pt x="635" y="13"/>
                  </a:lnTo>
                  <a:lnTo>
                    <a:pt x="657" y="20"/>
                  </a:lnTo>
                  <a:lnTo>
                    <a:pt x="694" y="33"/>
                  </a:lnTo>
                  <a:lnTo>
                    <a:pt x="748" y="52"/>
                  </a:lnTo>
                  <a:lnTo>
                    <a:pt x="816" y="70"/>
                  </a:lnTo>
                  <a:lnTo>
                    <a:pt x="894" y="98"/>
                  </a:lnTo>
                  <a:lnTo>
                    <a:pt x="979" y="122"/>
                  </a:lnTo>
                  <a:lnTo>
                    <a:pt x="1068" y="150"/>
                  </a:lnTo>
                  <a:lnTo>
                    <a:pt x="1158" y="177"/>
                  </a:lnTo>
                  <a:lnTo>
                    <a:pt x="1249" y="205"/>
                  </a:lnTo>
                  <a:lnTo>
                    <a:pt x="1340" y="233"/>
                  </a:lnTo>
                  <a:lnTo>
                    <a:pt x="1423" y="259"/>
                  </a:lnTo>
                  <a:lnTo>
                    <a:pt x="1500" y="281"/>
                  </a:lnTo>
                  <a:lnTo>
                    <a:pt x="1567" y="307"/>
                  </a:lnTo>
                  <a:lnTo>
                    <a:pt x="1621" y="324"/>
                  </a:lnTo>
                  <a:lnTo>
                    <a:pt x="1660" y="335"/>
                  </a:lnTo>
                  <a:lnTo>
                    <a:pt x="1682" y="342"/>
                  </a:lnTo>
                  <a:lnTo>
                    <a:pt x="1717" y="361"/>
                  </a:lnTo>
                  <a:lnTo>
                    <a:pt x="1732" y="375"/>
                  </a:lnTo>
                  <a:lnTo>
                    <a:pt x="1726" y="390"/>
                  </a:lnTo>
                  <a:lnTo>
                    <a:pt x="1715" y="405"/>
                  </a:lnTo>
                  <a:lnTo>
                    <a:pt x="1700" y="420"/>
                  </a:lnTo>
                  <a:lnTo>
                    <a:pt x="1673" y="444"/>
                  </a:lnTo>
                  <a:lnTo>
                    <a:pt x="1643" y="472"/>
                  </a:lnTo>
                  <a:lnTo>
                    <a:pt x="1606" y="505"/>
                  </a:lnTo>
                  <a:lnTo>
                    <a:pt x="1567" y="546"/>
                  </a:lnTo>
                  <a:lnTo>
                    <a:pt x="1523" y="588"/>
                  </a:lnTo>
                  <a:lnTo>
                    <a:pt x="1478" y="631"/>
                  </a:lnTo>
                  <a:lnTo>
                    <a:pt x="1434" y="679"/>
                  </a:lnTo>
                  <a:lnTo>
                    <a:pt x="1386" y="727"/>
                  </a:lnTo>
                  <a:lnTo>
                    <a:pt x="1341" y="768"/>
                  </a:lnTo>
                  <a:lnTo>
                    <a:pt x="1299" y="814"/>
                  </a:lnTo>
                  <a:lnTo>
                    <a:pt x="1260" y="855"/>
                  </a:lnTo>
                  <a:lnTo>
                    <a:pt x="1227" y="890"/>
                  </a:lnTo>
                  <a:lnTo>
                    <a:pt x="1199" y="925"/>
                  </a:lnTo>
                  <a:lnTo>
                    <a:pt x="1173" y="949"/>
                  </a:lnTo>
                  <a:lnTo>
                    <a:pt x="1158" y="966"/>
                  </a:lnTo>
                  <a:lnTo>
                    <a:pt x="1142" y="992"/>
                  </a:lnTo>
                  <a:lnTo>
                    <a:pt x="1119" y="1008"/>
                  </a:lnTo>
                  <a:lnTo>
                    <a:pt x="1103" y="1019"/>
                  </a:lnTo>
                  <a:lnTo>
                    <a:pt x="1092" y="1029"/>
                  </a:lnTo>
                  <a:lnTo>
                    <a:pt x="1081" y="1034"/>
                  </a:lnTo>
                  <a:lnTo>
                    <a:pt x="1071" y="1034"/>
                  </a:lnTo>
                  <a:lnTo>
                    <a:pt x="1069" y="1034"/>
                  </a:lnTo>
                  <a:lnTo>
                    <a:pt x="1068" y="1034"/>
                  </a:lnTo>
                  <a:lnTo>
                    <a:pt x="1069" y="1043"/>
                  </a:lnTo>
                  <a:lnTo>
                    <a:pt x="1077" y="1064"/>
                  </a:lnTo>
                  <a:lnTo>
                    <a:pt x="1082" y="1095"/>
                  </a:lnTo>
                  <a:lnTo>
                    <a:pt x="1092" y="1130"/>
                  </a:lnTo>
                  <a:lnTo>
                    <a:pt x="1106" y="1169"/>
                  </a:lnTo>
                  <a:lnTo>
                    <a:pt x="1119" y="1204"/>
                  </a:lnTo>
                  <a:lnTo>
                    <a:pt x="1134" y="1232"/>
                  </a:lnTo>
                  <a:lnTo>
                    <a:pt x="1151" y="1249"/>
                  </a:lnTo>
                  <a:lnTo>
                    <a:pt x="1156" y="1243"/>
                  </a:lnTo>
                  <a:lnTo>
                    <a:pt x="1177" y="1223"/>
                  </a:lnTo>
                  <a:lnTo>
                    <a:pt x="1206" y="1193"/>
                  </a:lnTo>
                  <a:lnTo>
                    <a:pt x="1243" y="1154"/>
                  </a:lnTo>
                  <a:lnTo>
                    <a:pt x="1291" y="1108"/>
                  </a:lnTo>
                  <a:lnTo>
                    <a:pt x="1341" y="1054"/>
                  </a:lnTo>
                  <a:lnTo>
                    <a:pt x="1393" y="1001"/>
                  </a:lnTo>
                  <a:lnTo>
                    <a:pt x="1452" y="943"/>
                  </a:lnTo>
                  <a:lnTo>
                    <a:pt x="1508" y="882"/>
                  </a:lnTo>
                  <a:lnTo>
                    <a:pt x="1565" y="827"/>
                  </a:lnTo>
                  <a:lnTo>
                    <a:pt x="1619" y="770"/>
                  </a:lnTo>
                  <a:lnTo>
                    <a:pt x="1665" y="723"/>
                  </a:lnTo>
                  <a:lnTo>
                    <a:pt x="1708" y="679"/>
                  </a:lnTo>
                  <a:lnTo>
                    <a:pt x="1741" y="642"/>
                  </a:lnTo>
                  <a:lnTo>
                    <a:pt x="1765" y="616"/>
                  </a:lnTo>
                  <a:lnTo>
                    <a:pt x="1778" y="603"/>
                  </a:lnTo>
                  <a:lnTo>
                    <a:pt x="1800" y="586"/>
                  </a:lnTo>
                  <a:lnTo>
                    <a:pt x="1811" y="597"/>
                  </a:lnTo>
                  <a:lnTo>
                    <a:pt x="1804" y="622"/>
                  </a:lnTo>
                  <a:lnTo>
                    <a:pt x="1789" y="651"/>
                  </a:lnTo>
                  <a:lnTo>
                    <a:pt x="1732" y="703"/>
                  </a:lnTo>
                  <a:lnTo>
                    <a:pt x="1676" y="757"/>
                  </a:lnTo>
                  <a:lnTo>
                    <a:pt x="1624" y="810"/>
                  </a:lnTo>
                  <a:lnTo>
                    <a:pt x="1571" y="862"/>
                  </a:lnTo>
                  <a:lnTo>
                    <a:pt x="1523" y="916"/>
                  </a:lnTo>
                  <a:lnTo>
                    <a:pt x="1475" y="964"/>
                  </a:lnTo>
                  <a:lnTo>
                    <a:pt x="1434" y="1012"/>
                  </a:lnTo>
                  <a:lnTo>
                    <a:pt x="1391" y="1058"/>
                  </a:lnTo>
                  <a:lnTo>
                    <a:pt x="1351" y="1099"/>
                  </a:lnTo>
                  <a:lnTo>
                    <a:pt x="1317" y="1136"/>
                  </a:lnTo>
                  <a:lnTo>
                    <a:pt x="1288" y="1173"/>
                  </a:lnTo>
                  <a:lnTo>
                    <a:pt x="1260" y="1201"/>
                  </a:lnTo>
                  <a:lnTo>
                    <a:pt x="1238" y="1227"/>
                  </a:lnTo>
                  <a:lnTo>
                    <a:pt x="1217" y="1243"/>
                  </a:lnTo>
                  <a:lnTo>
                    <a:pt x="1204" y="1254"/>
                  </a:lnTo>
                  <a:lnTo>
                    <a:pt x="1193" y="1256"/>
                  </a:lnTo>
                  <a:lnTo>
                    <a:pt x="1195" y="1269"/>
                  </a:lnTo>
                  <a:lnTo>
                    <a:pt x="1193" y="1282"/>
                  </a:lnTo>
                  <a:lnTo>
                    <a:pt x="1188" y="1293"/>
                  </a:lnTo>
                  <a:lnTo>
                    <a:pt x="1177" y="1302"/>
                  </a:lnTo>
                  <a:lnTo>
                    <a:pt x="1162" y="1308"/>
                  </a:lnTo>
                  <a:lnTo>
                    <a:pt x="1145" y="1308"/>
                  </a:lnTo>
                  <a:lnTo>
                    <a:pt x="1129" y="1302"/>
                  </a:lnTo>
                  <a:lnTo>
                    <a:pt x="1108" y="1293"/>
                  </a:lnTo>
                  <a:lnTo>
                    <a:pt x="1097" y="1288"/>
                  </a:lnTo>
                  <a:lnTo>
                    <a:pt x="1081" y="1277"/>
                  </a:lnTo>
                  <a:lnTo>
                    <a:pt x="1058" y="1264"/>
                  </a:lnTo>
                  <a:lnTo>
                    <a:pt x="1032" y="1254"/>
                  </a:lnTo>
                  <a:lnTo>
                    <a:pt x="1003" y="1241"/>
                  </a:lnTo>
                  <a:lnTo>
                    <a:pt x="970" y="1227"/>
                  </a:lnTo>
                  <a:lnTo>
                    <a:pt x="931" y="1210"/>
                  </a:lnTo>
                  <a:lnTo>
                    <a:pt x="888" y="1193"/>
                  </a:lnTo>
                  <a:lnTo>
                    <a:pt x="846" y="1175"/>
                  </a:lnTo>
                  <a:lnTo>
                    <a:pt x="801" y="1154"/>
                  </a:lnTo>
                  <a:lnTo>
                    <a:pt x="753" y="1134"/>
                  </a:lnTo>
                  <a:lnTo>
                    <a:pt x="707" y="1114"/>
                  </a:lnTo>
                  <a:lnTo>
                    <a:pt x="659" y="1095"/>
                  </a:lnTo>
                  <a:lnTo>
                    <a:pt x="611" y="1077"/>
                  </a:lnTo>
                  <a:lnTo>
                    <a:pt x="563" y="1058"/>
                  </a:lnTo>
                  <a:lnTo>
                    <a:pt x="516" y="1036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12"/>
            <p:cNvSpPr>
              <a:spLocks/>
            </p:cNvSpPr>
            <p:nvPr/>
          </p:nvSpPr>
          <p:spPr bwMode="auto">
            <a:xfrm>
              <a:off x="2568" y="3553"/>
              <a:ext cx="906" cy="654"/>
            </a:xfrm>
            <a:custGeom>
              <a:avLst/>
              <a:gdLst>
                <a:gd name="T0" fmla="*/ 409 w 1811"/>
                <a:gd name="T1" fmla="*/ 977 h 1308"/>
                <a:gd name="T2" fmla="*/ 324 w 1811"/>
                <a:gd name="T3" fmla="*/ 840 h 1308"/>
                <a:gd name="T4" fmla="*/ 283 w 1811"/>
                <a:gd name="T5" fmla="*/ 731 h 1308"/>
                <a:gd name="T6" fmla="*/ 167 w 1811"/>
                <a:gd name="T7" fmla="*/ 636 h 1308"/>
                <a:gd name="T8" fmla="*/ 119 w 1811"/>
                <a:gd name="T9" fmla="*/ 662 h 1308"/>
                <a:gd name="T10" fmla="*/ 157 w 1811"/>
                <a:gd name="T11" fmla="*/ 770 h 1308"/>
                <a:gd name="T12" fmla="*/ 244 w 1811"/>
                <a:gd name="T13" fmla="*/ 908 h 1308"/>
                <a:gd name="T14" fmla="*/ 329 w 1811"/>
                <a:gd name="T15" fmla="*/ 964 h 1308"/>
                <a:gd name="T16" fmla="*/ 268 w 1811"/>
                <a:gd name="T17" fmla="*/ 938 h 1308"/>
                <a:gd name="T18" fmla="*/ 233 w 1811"/>
                <a:gd name="T19" fmla="*/ 925 h 1308"/>
                <a:gd name="T20" fmla="*/ 70 w 1811"/>
                <a:gd name="T21" fmla="*/ 797 h 1308"/>
                <a:gd name="T22" fmla="*/ 17 w 1811"/>
                <a:gd name="T23" fmla="*/ 657 h 1308"/>
                <a:gd name="T24" fmla="*/ 24 w 1811"/>
                <a:gd name="T25" fmla="*/ 581 h 1308"/>
                <a:gd name="T26" fmla="*/ 41 w 1811"/>
                <a:gd name="T27" fmla="*/ 566 h 1308"/>
                <a:gd name="T28" fmla="*/ 63 w 1811"/>
                <a:gd name="T29" fmla="*/ 501 h 1308"/>
                <a:gd name="T30" fmla="*/ 163 w 1811"/>
                <a:gd name="T31" fmla="*/ 390 h 1308"/>
                <a:gd name="T32" fmla="*/ 365 w 1811"/>
                <a:gd name="T33" fmla="*/ 192 h 1308"/>
                <a:gd name="T34" fmla="*/ 524 w 1811"/>
                <a:gd name="T35" fmla="*/ 29 h 1308"/>
                <a:gd name="T36" fmla="*/ 577 w 1811"/>
                <a:gd name="T37" fmla="*/ 0 h 1308"/>
                <a:gd name="T38" fmla="*/ 635 w 1811"/>
                <a:gd name="T39" fmla="*/ 13 h 1308"/>
                <a:gd name="T40" fmla="*/ 816 w 1811"/>
                <a:gd name="T41" fmla="*/ 70 h 1308"/>
                <a:gd name="T42" fmla="*/ 1158 w 1811"/>
                <a:gd name="T43" fmla="*/ 177 h 1308"/>
                <a:gd name="T44" fmla="*/ 1500 w 1811"/>
                <a:gd name="T45" fmla="*/ 281 h 1308"/>
                <a:gd name="T46" fmla="*/ 1682 w 1811"/>
                <a:gd name="T47" fmla="*/ 342 h 1308"/>
                <a:gd name="T48" fmla="*/ 1726 w 1811"/>
                <a:gd name="T49" fmla="*/ 390 h 1308"/>
                <a:gd name="T50" fmla="*/ 1673 w 1811"/>
                <a:gd name="T51" fmla="*/ 444 h 1308"/>
                <a:gd name="T52" fmla="*/ 1523 w 1811"/>
                <a:gd name="T53" fmla="*/ 588 h 1308"/>
                <a:gd name="T54" fmla="*/ 1341 w 1811"/>
                <a:gd name="T55" fmla="*/ 768 h 1308"/>
                <a:gd name="T56" fmla="*/ 1199 w 1811"/>
                <a:gd name="T57" fmla="*/ 925 h 1308"/>
                <a:gd name="T58" fmla="*/ 1142 w 1811"/>
                <a:gd name="T59" fmla="*/ 992 h 1308"/>
                <a:gd name="T60" fmla="*/ 1081 w 1811"/>
                <a:gd name="T61" fmla="*/ 1034 h 1308"/>
                <a:gd name="T62" fmla="*/ 1068 w 1811"/>
                <a:gd name="T63" fmla="*/ 1034 h 1308"/>
                <a:gd name="T64" fmla="*/ 1092 w 1811"/>
                <a:gd name="T65" fmla="*/ 1130 h 1308"/>
                <a:gd name="T66" fmla="*/ 1151 w 1811"/>
                <a:gd name="T67" fmla="*/ 1249 h 1308"/>
                <a:gd name="T68" fmla="*/ 1206 w 1811"/>
                <a:gd name="T69" fmla="*/ 1193 h 1308"/>
                <a:gd name="T70" fmla="*/ 1393 w 1811"/>
                <a:gd name="T71" fmla="*/ 1001 h 1308"/>
                <a:gd name="T72" fmla="*/ 1619 w 1811"/>
                <a:gd name="T73" fmla="*/ 770 h 1308"/>
                <a:gd name="T74" fmla="*/ 1765 w 1811"/>
                <a:gd name="T75" fmla="*/ 616 h 1308"/>
                <a:gd name="T76" fmla="*/ 1811 w 1811"/>
                <a:gd name="T77" fmla="*/ 597 h 1308"/>
                <a:gd name="T78" fmla="*/ 1732 w 1811"/>
                <a:gd name="T79" fmla="*/ 703 h 1308"/>
                <a:gd name="T80" fmla="*/ 1523 w 1811"/>
                <a:gd name="T81" fmla="*/ 916 h 1308"/>
                <a:gd name="T82" fmla="*/ 1351 w 1811"/>
                <a:gd name="T83" fmla="*/ 1099 h 1308"/>
                <a:gd name="T84" fmla="*/ 1238 w 1811"/>
                <a:gd name="T85" fmla="*/ 1227 h 1308"/>
                <a:gd name="T86" fmla="*/ 1193 w 1811"/>
                <a:gd name="T87" fmla="*/ 1256 h 1308"/>
                <a:gd name="T88" fmla="*/ 1177 w 1811"/>
                <a:gd name="T89" fmla="*/ 1302 h 1308"/>
                <a:gd name="T90" fmla="*/ 1108 w 1811"/>
                <a:gd name="T91" fmla="*/ 1293 h 1308"/>
                <a:gd name="T92" fmla="*/ 1058 w 1811"/>
                <a:gd name="T93" fmla="*/ 1264 h 1308"/>
                <a:gd name="T94" fmla="*/ 931 w 1811"/>
                <a:gd name="T95" fmla="*/ 1210 h 1308"/>
                <a:gd name="T96" fmla="*/ 753 w 1811"/>
                <a:gd name="T97" fmla="*/ 1134 h 1308"/>
                <a:gd name="T98" fmla="*/ 563 w 1811"/>
                <a:gd name="T99" fmla="*/ 1058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11" h="1308">
                  <a:moveTo>
                    <a:pt x="516" y="1036"/>
                  </a:moveTo>
                  <a:lnTo>
                    <a:pt x="516" y="1036"/>
                  </a:lnTo>
                  <a:lnTo>
                    <a:pt x="455" y="1008"/>
                  </a:lnTo>
                  <a:lnTo>
                    <a:pt x="409" y="977"/>
                  </a:lnTo>
                  <a:lnTo>
                    <a:pt x="378" y="943"/>
                  </a:lnTo>
                  <a:lnTo>
                    <a:pt x="354" y="908"/>
                  </a:lnTo>
                  <a:lnTo>
                    <a:pt x="337" y="873"/>
                  </a:lnTo>
                  <a:lnTo>
                    <a:pt x="324" y="840"/>
                  </a:lnTo>
                  <a:lnTo>
                    <a:pt x="313" y="807"/>
                  </a:lnTo>
                  <a:lnTo>
                    <a:pt x="298" y="773"/>
                  </a:lnTo>
                  <a:lnTo>
                    <a:pt x="298" y="773"/>
                  </a:lnTo>
                  <a:lnTo>
                    <a:pt x="283" y="731"/>
                  </a:lnTo>
                  <a:lnTo>
                    <a:pt x="289" y="705"/>
                  </a:lnTo>
                  <a:lnTo>
                    <a:pt x="307" y="697"/>
                  </a:lnTo>
                  <a:lnTo>
                    <a:pt x="331" y="705"/>
                  </a:lnTo>
                  <a:lnTo>
                    <a:pt x="167" y="636"/>
                  </a:lnTo>
                  <a:lnTo>
                    <a:pt x="167" y="636"/>
                  </a:lnTo>
                  <a:lnTo>
                    <a:pt x="141" y="625"/>
                  </a:lnTo>
                  <a:lnTo>
                    <a:pt x="124" y="636"/>
                  </a:lnTo>
                  <a:lnTo>
                    <a:pt x="119" y="662"/>
                  </a:lnTo>
                  <a:lnTo>
                    <a:pt x="133" y="705"/>
                  </a:lnTo>
                  <a:lnTo>
                    <a:pt x="133" y="705"/>
                  </a:lnTo>
                  <a:lnTo>
                    <a:pt x="146" y="738"/>
                  </a:lnTo>
                  <a:lnTo>
                    <a:pt x="157" y="770"/>
                  </a:lnTo>
                  <a:lnTo>
                    <a:pt x="172" y="807"/>
                  </a:lnTo>
                  <a:lnTo>
                    <a:pt x="189" y="840"/>
                  </a:lnTo>
                  <a:lnTo>
                    <a:pt x="211" y="877"/>
                  </a:lnTo>
                  <a:lnTo>
                    <a:pt x="244" y="908"/>
                  </a:lnTo>
                  <a:lnTo>
                    <a:pt x="289" y="943"/>
                  </a:lnTo>
                  <a:lnTo>
                    <a:pt x="348" y="971"/>
                  </a:lnTo>
                  <a:lnTo>
                    <a:pt x="348" y="971"/>
                  </a:lnTo>
                  <a:lnTo>
                    <a:pt x="329" y="964"/>
                  </a:lnTo>
                  <a:lnTo>
                    <a:pt x="313" y="958"/>
                  </a:lnTo>
                  <a:lnTo>
                    <a:pt x="296" y="953"/>
                  </a:lnTo>
                  <a:lnTo>
                    <a:pt x="281" y="943"/>
                  </a:lnTo>
                  <a:lnTo>
                    <a:pt x="268" y="938"/>
                  </a:lnTo>
                  <a:lnTo>
                    <a:pt x="255" y="932"/>
                  </a:lnTo>
                  <a:lnTo>
                    <a:pt x="244" y="931"/>
                  </a:lnTo>
                  <a:lnTo>
                    <a:pt x="233" y="925"/>
                  </a:lnTo>
                  <a:lnTo>
                    <a:pt x="233" y="925"/>
                  </a:lnTo>
                  <a:lnTo>
                    <a:pt x="172" y="894"/>
                  </a:lnTo>
                  <a:lnTo>
                    <a:pt x="126" y="862"/>
                  </a:lnTo>
                  <a:lnTo>
                    <a:pt x="93" y="829"/>
                  </a:lnTo>
                  <a:lnTo>
                    <a:pt x="70" y="797"/>
                  </a:lnTo>
                  <a:lnTo>
                    <a:pt x="54" y="758"/>
                  </a:lnTo>
                  <a:lnTo>
                    <a:pt x="41" y="727"/>
                  </a:lnTo>
                  <a:lnTo>
                    <a:pt x="30" y="692"/>
                  </a:lnTo>
                  <a:lnTo>
                    <a:pt x="17" y="657"/>
                  </a:lnTo>
                  <a:lnTo>
                    <a:pt x="17" y="657"/>
                  </a:lnTo>
                  <a:lnTo>
                    <a:pt x="0" y="616"/>
                  </a:lnTo>
                  <a:lnTo>
                    <a:pt x="6" y="588"/>
                  </a:lnTo>
                  <a:lnTo>
                    <a:pt x="24" y="581"/>
                  </a:lnTo>
                  <a:lnTo>
                    <a:pt x="50" y="592"/>
                  </a:lnTo>
                  <a:lnTo>
                    <a:pt x="50" y="592"/>
                  </a:lnTo>
                  <a:lnTo>
                    <a:pt x="45" y="581"/>
                  </a:lnTo>
                  <a:lnTo>
                    <a:pt x="41" y="566"/>
                  </a:lnTo>
                  <a:lnTo>
                    <a:pt x="41" y="555"/>
                  </a:lnTo>
                  <a:lnTo>
                    <a:pt x="45" y="538"/>
                  </a:lnTo>
                  <a:lnTo>
                    <a:pt x="52" y="522"/>
                  </a:lnTo>
                  <a:lnTo>
                    <a:pt x="63" y="501"/>
                  </a:lnTo>
                  <a:lnTo>
                    <a:pt x="80" y="479"/>
                  </a:lnTo>
                  <a:lnTo>
                    <a:pt x="104" y="455"/>
                  </a:lnTo>
                  <a:lnTo>
                    <a:pt x="130" y="425"/>
                  </a:lnTo>
                  <a:lnTo>
                    <a:pt x="163" y="390"/>
                  </a:lnTo>
                  <a:lnTo>
                    <a:pt x="206" y="348"/>
                  </a:lnTo>
                  <a:lnTo>
                    <a:pt x="250" y="301"/>
                  </a:lnTo>
                  <a:lnTo>
                    <a:pt x="304" y="250"/>
                  </a:lnTo>
                  <a:lnTo>
                    <a:pt x="365" y="192"/>
                  </a:lnTo>
                  <a:lnTo>
                    <a:pt x="431" y="122"/>
                  </a:lnTo>
                  <a:lnTo>
                    <a:pt x="507" y="46"/>
                  </a:lnTo>
                  <a:lnTo>
                    <a:pt x="507" y="46"/>
                  </a:lnTo>
                  <a:lnTo>
                    <a:pt x="524" y="29"/>
                  </a:lnTo>
                  <a:lnTo>
                    <a:pt x="539" y="15"/>
                  </a:lnTo>
                  <a:lnTo>
                    <a:pt x="553" y="5"/>
                  </a:lnTo>
                  <a:lnTo>
                    <a:pt x="563" y="2"/>
                  </a:lnTo>
                  <a:lnTo>
                    <a:pt x="577" y="0"/>
                  </a:lnTo>
                  <a:lnTo>
                    <a:pt x="592" y="2"/>
                  </a:lnTo>
                  <a:lnTo>
                    <a:pt x="611" y="5"/>
                  </a:lnTo>
                  <a:lnTo>
                    <a:pt x="635" y="13"/>
                  </a:lnTo>
                  <a:lnTo>
                    <a:pt x="635" y="13"/>
                  </a:lnTo>
                  <a:lnTo>
                    <a:pt x="657" y="20"/>
                  </a:lnTo>
                  <a:lnTo>
                    <a:pt x="694" y="33"/>
                  </a:lnTo>
                  <a:lnTo>
                    <a:pt x="748" y="52"/>
                  </a:lnTo>
                  <a:lnTo>
                    <a:pt x="816" y="70"/>
                  </a:lnTo>
                  <a:lnTo>
                    <a:pt x="894" y="98"/>
                  </a:lnTo>
                  <a:lnTo>
                    <a:pt x="979" y="122"/>
                  </a:lnTo>
                  <a:lnTo>
                    <a:pt x="1068" y="150"/>
                  </a:lnTo>
                  <a:lnTo>
                    <a:pt x="1158" y="177"/>
                  </a:lnTo>
                  <a:lnTo>
                    <a:pt x="1249" y="205"/>
                  </a:lnTo>
                  <a:lnTo>
                    <a:pt x="1340" y="233"/>
                  </a:lnTo>
                  <a:lnTo>
                    <a:pt x="1423" y="259"/>
                  </a:lnTo>
                  <a:lnTo>
                    <a:pt x="1500" y="281"/>
                  </a:lnTo>
                  <a:lnTo>
                    <a:pt x="1567" y="307"/>
                  </a:lnTo>
                  <a:lnTo>
                    <a:pt x="1621" y="324"/>
                  </a:lnTo>
                  <a:lnTo>
                    <a:pt x="1660" y="335"/>
                  </a:lnTo>
                  <a:lnTo>
                    <a:pt x="1682" y="342"/>
                  </a:lnTo>
                  <a:lnTo>
                    <a:pt x="1682" y="342"/>
                  </a:lnTo>
                  <a:lnTo>
                    <a:pt x="1717" y="361"/>
                  </a:lnTo>
                  <a:lnTo>
                    <a:pt x="1732" y="375"/>
                  </a:lnTo>
                  <a:lnTo>
                    <a:pt x="1726" y="390"/>
                  </a:lnTo>
                  <a:lnTo>
                    <a:pt x="1715" y="405"/>
                  </a:lnTo>
                  <a:lnTo>
                    <a:pt x="1715" y="405"/>
                  </a:lnTo>
                  <a:lnTo>
                    <a:pt x="1700" y="420"/>
                  </a:lnTo>
                  <a:lnTo>
                    <a:pt x="1673" y="444"/>
                  </a:lnTo>
                  <a:lnTo>
                    <a:pt x="1643" y="472"/>
                  </a:lnTo>
                  <a:lnTo>
                    <a:pt x="1606" y="505"/>
                  </a:lnTo>
                  <a:lnTo>
                    <a:pt x="1567" y="546"/>
                  </a:lnTo>
                  <a:lnTo>
                    <a:pt x="1523" y="588"/>
                  </a:lnTo>
                  <a:lnTo>
                    <a:pt x="1478" y="631"/>
                  </a:lnTo>
                  <a:lnTo>
                    <a:pt x="1434" y="679"/>
                  </a:lnTo>
                  <a:lnTo>
                    <a:pt x="1386" y="727"/>
                  </a:lnTo>
                  <a:lnTo>
                    <a:pt x="1341" y="768"/>
                  </a:lnTo>
                  <a:lnTo>
                    <a:pt x="1299" y="814"/>
                  </a:lnTo>
                  <a:lnTo>
                    <a:pt x="1260" y="855"/>
                  </a:lnTo>
                  <a:lnTo>
                    <a:pt x="1227" y="890"/>
                  </a:lnTo>
                  <a:lnTo>
                    <a:pt x="1199" y="925"/>
                  </a:lnTo>
                  <a:lnTo>
                    <a:pt x="1173" y="949"/>
                  </a:lnTo>
                  <a:lnTo>
                    <a:pt x="1158" y="966"/>
                  </a:lnTo>
                  <a:lnTo>
                    <a:pt x="1158" y="966"/>
                  </a:lnTo>
                  <a:lnTo>
                    <a:pt x="1142" y="992"/>
                  </a:lnTo>
                  <a:lnTo>
                    <a:pt x="1119" y="1008"/>
                  </a:lnTo>
                  <a:lnTo>
                    <a:pt x="1103" y="1019"/>
                  </a:lnTo>
                  <a:lnTo>
                    <a:pt x="1092" y="1029"/>
                  </a:lnTo>
                  <a:lnTo>
                    <a:pt x="1081" y="1034"/>
                  </a:lnTo>
                  <a:lnTo>
                    <a:pt x="1071" y="1034"/>
                  </a:lnTo>
                  <a:lnTo>
                    <a:pt x="1069" y="1034"/>
                  </a:lnTo>
                  <a:lnTo>
                    <a:pt x="1068" y="1034"/>
                  </a:lnTo>
                  <a:lnTo>
                    <a:pt x="1068" y="1034"/>
                  </a:lnTo>
                  <a:lnTo>
                    <a:pt x="1069" y="1043"/>
                  </a:lnTo>
                  <a:lnTo>
                    <a:pt x="1077" y="1064"/>
                  </a:lnTo>
                  <a:lnTo>
                    <a:pt x="1082" y="1095"/>
                  </a:lnTo>
                  <a:lnTo>
                    <a:pt x="1092" y="1130"/>
                  </a:lnTo>
                  <a:lnTo>
                    <a:pt x="1106" y="1169"/>
                  </a:lnTo>
                  <a:lnTo>
                    <a:pt x="1119" y="1204"/>
                  </a:lnTo>
                  <a:lnTo>
                    <a:pt x="1134" y="1232"/>
                  </a:lnTo>
                  <a:lnTo>
                    <a:pt x="1151" y="1249"/>
                  </a:lnTo>
                  <a:lnTo>
                    <a:pt x="1151" y="1249"/>
                  </a:lnTo>
                  <a:lnTo>
                    <a:pt x="1156" y="1243"/>
                  </a:lnTo>
                  <a:lnTo>
                    <a:pt x="1177" y="1223"/>
                  </a:lnTo>
                  <a:lnTo>
                    <a:pt x="1206" y="1193"/>
                  </a:lnTo>
                  <a:lnTo>
                    <a:pt x="1243" y="1154"/>
                  </a:lnTo>
                  <a:lnTo>
                    <a:pt x="1291" y="1108"/>
                  </a:lnTo>
                  <a:lnTo>
                    <a:pt x="1341" y="1054"/>
                  </a:lnTo>
                  <a:lnTo>
                    <a:pt x="1393" y="1001"/>
                  </a:lnTo>
                  <a:lnTo>
                    <a:pt x="1452" y="943"/>
                  </a:lnTo>
                  <a:lnTo>
                    <a:pt x="1508" y="882"/>
                  </a:lnTo>
                  <a:lnTo>
                    <a:pt x="1565" y="827"/>
                  </a:lnTo>
                  <a:lnTo>
                    <a:pt x="1619" y="770"/>
                  </a:lnTo>
                  <a:lnTo>
                    <a:pt x="1665" y="723"/>
                  </a:lnTo>
                  <a:lnTo>
                    <a:pt x="1708" y="679"/>
                  </a:lnTo>
                  <a:lnTo>
                    <a:pt x="1741" y="642"/>
                  </a:lnTo>
                  <a:lnTo>
                    <a:pt x="1765" y="616"/>
                  </a:lnTo>
                  <a:lnTo>
                    <a:pt x="1778" y="603"/>
                  </a:lnTo>
                  <a:lnTo>
                    <a:pt x="1778" y="603"/>
                  </a:lnTo>
                  <a:lnTo>
                    <a:pt x="1800" y="586"/>
                  </a:lnTo>
                  <a:lnTo>
                    <a:pt x="1811" y="597"/>
                  </a:lnTo>
                  <a:lnTo>
                    <a:pt x="1804" y="622"/>
                  </a:lnTo>
                  <a:lnTo>
                    <a:pt x="1789" y="651"/>
                  </a:lnTo>
                  <a:lnTo>
                    <a:pt x="1789" y="651"/>
                  </a:lnTo>
                  <a:lnTo>
                    <a:pt x="1732" y="703"/>
                  </a:lnTo>
                  <a:lnTo>
                    <a:pt x="1676" y="757"/>
                  </a:lnTo>
                  <a:lnTo>
                    <a:pt x="1624" y="810"/>
                  </a:lnTo>
                  <a:lnTo>
                    <a:pt x="1571" y="862"/>
                  </a:lnTo>
                  <a:lnTo>
                    <a:pt x="1523" y="916"/>
                  </a:lnTo>
                  <a:lnTo>
                    <a:pt x="1475" y="964"/>
                  </a:lnTo>
                  <a:lnTo>
                    <a:pt x="1434" y="1012"/>
                  </a:lnTo>
                  <a:lnTo>
                    <a:pt x="1391" y="1058"/>
                  </a:lnTo>
                  <a:lnTo>
                    <a:pt x="1351" y="1099"/>
                  </a:lnTo>
                  <a:lnTo>
                    <a:pt x="1317" y="1136"/>
                  </a:lnTo>
                  <a:lnTo>
                    <a:pt x="1288" y="1173"/>
                  </a:lnTo>
                  <a:lnTo>
                    <a:pt x="1260" y="1201"/>
                  </a:lnTo>
                  <a:lnTo>
                    <a:pt x="1238" y="1227"/>
                  </a:lnTo>
                  <a:lnTo>
                    <a:pt x="1217" y="1243"/>
                  </a:lnTo>
                  <a:lnTo>
                    <a:pt x="1204" y="1254"/>
                  </a:lnTo>
                  <a:lnTo>
                    <a:pt x="1193" y="1256"/>
                  </a:lnTo>
                  <a:lnTo>
                    <a:pt x="1193" y="1256"/>
                  </a:lnTo>
                  <a:lnTo>
                    <a:pt x="1195" y="1269"/>
                  </a:lnTo>
                  <a:lnTo>
                    <a:pt x="1193" y="1282"/>
                  </a:lnTo>
                  <a:lnTo>
                    <a:pt x="1188" y="1293"/>
                  </a:lnTo>
                  <a:lnTo>
                    <a:pt x="1177" y="1302"/>
                  </a:lnTo>
                  <a:lnTo>
                    <a:pt x="1162" y="1308"/>
                  </a:lnTo>
                  <a:lnTo>
                    <a:pt x="1145" y="1308"/>
                  </a:lnTo>
                  <a:lnTo>
                    <a:pt x="1129" y="1302"/>
                  </a:lnTo>
                  <a:lnTo>
                    <a:pt x="1108" y="1293"/>
                  </a:lnTo>
                  <a:lnTo>
                    <a:pt x="1108" y="1293"/>
                  </a:lnTo>
                  <a:lnTo>
                    <a:pt x="1097" y="1288"/>
                  </a:lnTo>
                  <a:lnTo>
                    <a:pt x="1081" y="1277"/>
                  </a:lnTo>
                  <a:lnTo>
                    <a:pt x="1058" y="1264"/>
                  </a:lnTo>
                  <a:lnTo>
                    <a:pt x="1032" y="1254"/>
                  </a:lnTo>
                  <a:lnTo>
                    <a:pt x="1003" y="1241"/>
                  </a:lnTo>
                  <a:lnTo>
                    <a:pt x="970" y="1227"/>
                  </a:lnTo>
                  <a:lnTo>
                    <a:pt x="931" y="1210"/>
                  </a:lnTo>
                  <a:lnTo>
                    <a:pt x="888" y="1193"/>
                  </a:lnTo>
                  <a:lnTo>
                    <a:pt x="846" y="1175"/>
                  </a:lnTo>
                  <a:lnTo>
                    <a:pt x="801" y="1154"/>
                  </a:lnTo>
                  <a:lnTo>
                    <a:pt x="753" y="1134"/>
                  </a:lnTo>
                  <a:lnTo>
                    <a:pt x="707" y="1114"/>
                  </a:lnTo>
                  <a:lnTo>
                    <a:pt x="659" y="1095"/>
                  </a:lnTo>
                  <a:lnTo>
                    <a:pt x="611" y="1077"/>
                  </a:lnTo>
                  <a:lnTo>
                    <a:pt x="563" y="1058"/>
                  </a:lnTo>
                  <a:lnTo>
                    <a:pt x="516" y="103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Line 13"/>
            <p:cNvSpPr>
              <a:spLocks noChangeShapeType="1"/>
            </p:cNvSpPr>
            <p:nvPr/>
          </p:nvSpPr>
          <p:spPr bwMode="auto">
            <a:xfrm>
              <a:off x="2593" y="3849"/>
              <a:ext cx="504" cy="19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Line 14"/>
            <p:cNvSpPr>
              <a:spLocks noChangeShapeType="1"/>
            </p:cNvSpPr>
            <p:nvPr/>
          </p:nvSpPr>
          <p:spPr bwMode="auto">
            <a:xfrm flipH="1">
              <a:off x="3114" y="3806"/>
              <a:ext cx="317" cy="31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Line 15"/>
            <p:cNvSpPr>
              <a:spLocks noChangeShapeType="1"/>
            </p:cNvSpPr>
            <p:nvPr/>
          </p:nvSpPr>
          <p:spPr bwMode="auto">
            <a:xfrm flipV="1">
              <a:off x="3121" y="3863"/>
              <a:ext cx="271" cy="2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Line 16"/>
            <p:cNvSpPr>
              <a:spLocks noChangeShapeType="1"/>
            </p:cNvSpPr>
            <p:nvPr/>
          </p:nvSpPr>
          <p:spPr bwMode="auto">
            <a:xfrm flipV="1">
              <a:off x="3127" y="3989"/>
              <a:ext cx="159" cy="1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 17"/>
            <p:cNvSpPr>
              <a:spLocks/>
            </p:cNvSpPr>
            <p:nvPr/>
          </p:nvSpPr>
          <p:spPr bwMode="auto">
            <a:xfrm>
              <a:off x="3238" y="3935"/>
              <a:ext cx="191" cy="166"/>
            </a:xfrm>
            <a:custGeom>
              <a:avLst/>
              <a:gdLst>
                <a:gd name="T0" fmla="*/ 122 w 382"/>
                <a:gd name="T1" fmla="*/ 0 h 331"/>
                <a:gd name="T2" fmla="*/ 0 w 382"/>
                <a:gd name="T3" fmla="*/ 130 h 331"/>
                <a:gd name="T4" fmla="*/ 20 w 382"/>
                <a:gd name="T5" fmla="*/ 135 h 331"/>
                <a:gd name="T6" fmla="*/ 53 w 382"/>
                <a:gd name="T7" fmla="*/ 155 h 331"/>
                <a:gd name="T8" fmla="*/ 94 w 382"/>
                <a:gd name="T9" fmla="*/ 178 h 331"/>
                <a:gd name="T10" fmla="*/ 133 w 382"/>
                <a:gd name="T11" fmla="*/ 205 h 331"/>
                <a:gd name="T12" fmla="*/ 172 w 382"/>
                <a:gd name="T13" fmla="*/ 237 h 331"/>
                <a:gd name="T14" fmla="*/ 205 w 382"/>
                <a:gd name="T15" fmla="*/ 266 h 331"/>
                <a:gd name="T16" fmla="*/ 231 w 382"/>
                <a:gd name="T17" fmla="*/ 302 h 331"/>
                <a:gd name="T18" fmla="*/ 244 w 382"/>
                <a:gd name="T19" fmla="*/ 331 h 331"/>
                <a:gd name="T20" fmla="*/ 253 w 382"/>
                <a:gd name="T21" fmla="*/ 300 h 331"/>
                <a:gd name="T22" fmla="*/ 259 w 382"/>
                <a:gd name="T23" fmla="*/ 250 h 331"/>
                <a:gd name="T24" fmla="*/ 255 w 382"/>
                <a:gd name="T25" fmla="*/ 202 h 331"/>
                <a:gd name="T26" fmla="*/ 244 w 382"/>
                <a:gd name="T27" fmla="*/ 174 h 331"/>
                <a:gd name="T28" fmla="*/ 260 w 382"/>
                <a:gd name="T29" fmla="*/ 174 h 331"/>
                <a:gd name="T30" fmla="*/ 281 w 382"/>
                <a:gd name="T31" fmla="*/ 174 h 331"/>
                <a:gd name="T32" fmla="*/ 301 w 382"/>
                <a:gd name="T33" fmla="*/ 174 h 331"/>
                <a:gd name="T34" fmla="*/ 320 w 382"/>
                <a:gd name="T35" fmla="*/ 178 h 331"/>
                <a:gd name="T36" fmla="*/ 338 w 382"/>
                <a:gd name="T37" fmla="*/ 179 h 331"/>
                <a:gd name="T38" fmla="*/ 360 w 382"/>
                <a:gd name="T39" fmla="*/ 185 h 331"/>
                <a:gd name="T40" fmla="*/ 373 w 382"/>
                <a:gd name="T41" fmla="*/ 194 h 331"/>
                <a:gd name="T42" fmla="*/ 382 w 382"/>
                <a:gd name="T43" fmla="*/ 207 h 331"/>
                <a:gd name="T44" fmla="*/ 373 w 382"/>
                <a:gd name="T45" fmla="*/ 185 h 331"/>
                <a:gd name="T46" fmla="*/ 355 w 382"/>
                <a:gd name="T47" fmla="*/ 157 h 331"/>
                <a:gd name="T48" fmla="*/ 325 w 382"/>
                <a:gd name="T49" fmla="*/ 118 h 331"/>
                <a:gd name="T50" fmla="*/ 292 w 382"/>
                <a:gd name="T51" fmla="*/ 81 h 331"/>
                <a:gd name="T52" fmla="*/ 253 w 382"/>
                <a:gd name="T53" fmla="*/ 50 h 331"/>
                <a:gd name="T54" fmla="*/ 210 w 382"/>
                <a:gd name="T55" fmla="*/ 20 h 331"/>
                <a:gd name="T56" fmla="*/ 166 w 382"/>
                <a:gd name="T57" fmla="*/ 4 h 331"/>
                <a:gd name="T58" fmla="*/ 122 w 382"/>
                <a:gd name="T59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82" h="331">
                  <a:moveTo>
                    <a:pt x="122" y="0"/>
                  </a:moveTo>
                  <a:lnTo>
                    <a:pt x="0" y="130"/>
                  </a:lnTo>
                  <a:lnTo>
                    <a:pt x="20" y="135"/>
                  </a:lnTo>
                  <a:lnTo>
                    <a:pt x="53" y="155"/>
                  </a:lnTo>
                  <a:lnTo>
                    <a:pt x="94" y="178"/>
                  </a:lnTo>
                  <a:lnTo>
                    <a:pt x="133" y="205"/>
                  </a:lnTo>
                  <a:lnTo>
                    <a:pt x="172" y="237"/>
                  </a:lnTo>
                  <a:lnTo>
                    <a:pt x="205" y="266"/>
                  </a:lnTo>
                  <a:lnTo>
                    <a:pt x="231" y="302"/>
                  </a:lnTo>
                  <a:lnTo>
                    <a:pt x="244" y="331"/>
                  </a:lnTo>
                  <a:lnTo>
                    <a:pt x="253" y="300"/>
                  </a:lnTo>
                  <a:lnTo>
                    <a:pt x="259" y="250"/>
                  </a:lnTo>
                  <a:lnTo>
                    <a:pt x="255" y="202"/>
                  </a:lnTo>
                  <a:lnTo>
                    <a:pt x="244" y="174"/>
                  </a:lnTo>
                  <a:lnTo>
                    <a:pt x="260" y="174"/>
                  </a:lnTo>
                  <a:lnTo>
                    <a:pt x="281" y="174"/>
                  </a:lnTo>
                  <a:lnTo>
                    <a:pt x="301" y="174"/>
                  </a:lnTo>
                  <a:lnTo>
                    <a:pt x="320" y="178"/>
                  </a:lnTo>
                  <a:lnTo>
                    <a:pt x="338" y="179"/>
                  </a:lnTo>
                  <a:lnTo>
                    <a:pt x="360" y="185"/>
                  </a:lnTo>
                  <a:lnTo>
                    <a:pt x="373" y="194"/>
                  </a:lnTo>
                  <a:lnTo>
                    <a:pt x="382" y="207"/>
                  </a:lnTo>
                  <a:lnTo>
                    <a:pt x="373" y="185"/>
                  </a:lnTo>
                  <a:lnTo>
                    <a:pt x="355" y="157"/>
                  </a:lnTo>
                  <a:lnTo>
                    <a:pt x="325" y="118"/>
                  </a:lnTo>
                  <a:lnTo>
                    <a:pt x="292" y="81"/>
                  </a:lnTo>
                  <a:lnTo>
                    <a:pt x="253" y="50"/>
                  </a:lnTo>
                  <a:lnTo>
                    <a:pt x="210" y="20"/>
                  </a:lnTo>
                  <a:lnTo>
                    <a:pt x="166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 18"/>
            <p:cNvSpPr>
              <a:spLocks/>
            </p:cNvSpPr>
            <p:nvPr/>
          </p:nvSpPr>
          <p:spPr bwMode="auto">
            <a:xfrm>
              <a:off x="3238" y="3935"/>
              <a:ext cx="191" cy="166"/>
            </a:xfrm>
            <a:custGeom>
              <a:avLst/>
              <a:gdLst>
                <a:gd name="T0" fmla="*/ 122 w 382"/>
                <a:gd name="T1" fmla="*/ 0 h 331"/>
                <a:gd name="T2" fmla="*/ 0 w 382"/>
                <a:gd name="T3" fmla="*/ 130 h 331"/>
                <a:gd name="T4" fmla="*/ 20 w 382"/>
                <a:gd name="T5" fmla="*/ 135 h 331"/>
                <a:gd name="T6" fmla="*/ 53 w 382"/>
                <a:gd name="T7" fmla="*/ 155 h 331"/>
                <a:gd name="T8" fmla="*/ 94 w 382"/>
                <a:gd name="T9" fmla="*/ 178 h 331"/>
                <a:gd name="T10" fmla="*/ 133 w 382"/>
                <a:gd name="T11" fmla="*/ 205 h 331"/>
                <a:gd name="T12" fmla="*/ 172 w 382"/>
                <a:gd name="T13" fmla="*/ 237 h 331"/>
                <a:gd name="T14" fmla="*/ 205 w 382"/>
                <a:gd name="T15" fmla="*/ 266 h 331"/>
                <a:gd name="T16" fmla="*/ 231 w 382"/>
                <a:gd name="T17" fmla="*/ 302 h 331"/>
                <a:gd name="T18" fmla="*/ 244 w 382"/>
                <a:gd name="T19" fmla="*/ 331 h 331"/>
                <a:gd name="T20" fmla="*/ 253 w 382"/>
                <a:gd name="T21" fmla="*/ 300 h 331"/>
                <a:gd name="T22" fmla="*/ 259 w 382"/>
                <a:gd name="T23" fmla="*/ 250 h 331"/>
                <a:gd name="T24" fmla="*/ 255 w 382"/>
                <a:gd name="T25" fmla="*/ 202 h 331"/>
                <a:gd name="T26" fmla="*/ 244 w 382"/>
                <a:gd name="T27" fmla="*/ 174 h 331"/>
                <a:gd name="T28" fmla="*/ 260 w 382"/>
                <a:gd name="T29" fmla="*/ 174 h 331"/>
                <a:gd name="T30" fmla="*/ 281 w 382"/>
                <a:gd name="T31" fmla="*/ 174 h 331"/>
                <a:gd name="T32" fmla="*/ 301 w 382"/>
                <a:gd name="T33" fmla="*/ 174 h 331"/>
                <a:gd name="T34" fmla="*/ 320 w 382"/>
                <a:gd name="T35" fmla="*/ 178 h 331"/>
                <a:gd name="T36" fmla="*/ 338 w 382"/>
                <a:gd name="T37" fmla="*/ 179 h 331"/>
                <a:gd name="T38" fmla="*/ 360 w 382"/>
                <a:gd name="T39" fmla="*/ 185 h 331"/>
                <a:gd name="T40" fmla="*/ 373 w 382"/>
                <a:gd name="T41" fmla="*/ 194 h 331"/>
                <a:gd name="T42" fmla="*/ 382 w 382"/>
                <a:gd name="T43" fmla="*/ 207 h 331"/>
                <a:gd name="T44" fmla="*/ 373 w 382"/>
                <a:gd name="T45" fmla="*/ 185 h 331"/>
                <a:gd name="T46" fmla="*/ 355 w 382"/>
                <a:gd name="T47" fmla="*/ 157 h 331"/>
                <a:gd name="T48" fmla="*/ 325 w 382"/>
                <a:gd name="T49" fmla="*/ 118 h 331"/>
                <a:gd name="T50" fmla="*/ 292 w 382"/>
                <a:gd name="T51" fmla="*/ 81 h 331"/>
                <a:gd name="T52" fmla="*/ 253 w 382"/>
                <a:gd name="T53" fmla="*/ 50 h 331"/>
                <a:gd name="T54" fmla="*/ 210 w 382"/>
                <a:gd name="T55" fmla="*/ 20 h 331"/>
                <a:gd name="T56" fmla="*/ 166 w 382"/>
                <a:gd name="T57" fmla="*/ 4 h 331"/>
                <a:gd name="T58" fmla="*/ 122 w 382"/>
                <a:gd name="T59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82" h="331">
                  <a:moveTo>
                    <a:pt x="122" y="0"/>
                  </a:moveTo>
                  <a:lnTo>
                    <a:pt x="0" y="130"/>
                  </a:lnTo>
                  <a:lnTo>
                    <a:pt x="20" y="135"/>
                  </a:lnTo>
                  <a:lnTo>
                    <a:pt x="53" y="155"/>
                  </a:lnTo>
                  <a:lnTo>
                    <a:pt x="94" y="178"/>
                  </a:lnTo>
                  <a:lnTo>
                    <a:pt x="133" y="205"/>
                  </a:lnTo>
                  <a:lnTo>
                    <a:pt x="172" y="237"/>
                  </a:lnTo>
                  <a:lnTo>
                    <a:pt x="205" y="266"/>
                  </a:lnTo>
                  <a:lnTo>
                    <a:pt x="231" y="302"/>
                  </a:lnTo>
                  <a:lnTo>
                    <a:pt x="244" y="331"/>
                  </a:lnTo>
                  <a:lnTo>
                    <a:pt x="253" y="300"/>
                  </a:lnTo>
                  <a:lnTo>
                    <a:pt x="259" y="250"/>
                  </a:lnTo>
                  <a:lnTo>
                    <a:pt x="255" y="202"/>
                  </a:lnTo>
                  <a:lnTo>
                    <a:pt x="244" y="174"/>
                  </a:lnTo>
                  <a:lnTo>
                    <a:pt x="260" y="174"/>
                  </a:lnTo>
                  <a:lnTo>
                    <a:pt x="281" y="174"/>
                  </a:lnTo>
                  <a:lnTo>
                    <a:pt x="301" y="174"/>
                  </a:lnTo>
                  <a:lnTo>
                    <a:pt x="320" y="178"/>
                  </a:lnTo>
                  <a:lnTo>
                    <a:pt x="338" y="179"/>
                  </a:lnTo>
                  <a:lnTo>
                    <a:pt x="360" y="185"/>
                  </a:lnTo>
                  <a:lnTo>
                    <a:pt x="373" y="194"/>
                  </a:lnTo>
                  <a:lnTo>
                    <a:pt x="382" y="207"/>
                  </a:lnTo>
                  <a:lnTo>
                    <a:pt x="373" y="185"/>
                  </a:lnTo>
                  <a:lnTo>
                    <a:pt x="355" y="157"/>
                  </a:lnTo>
                  <a:lnTo>
                    <a:pt x="325" y="118"/>
                  </a:lnTo>
                  <a:lnTo>
                    <a:pt x="292" y="81"/>
                  </a:lnTo>
                  <a:lnTo>
                    <a:pt x="253" y="50"/>
                  </a:lnTo>
                  <a:lnTo>
                    <a:pt x="210" y="20"/>
                  </a:lnTo>
                  <a:lnTo>
                    <a:pt x="166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 19"/>
            <p:cNvSpPr>
              <a:spLocks/>
            </p:cNvSpPr>
            <p:nvPr/>
          </p:nvSpPr>
          <p:spPr bwMode="auto">
            <a:xfrm>
              <a:off x="3238" y="3935"/>
              <a:ext cx="191" cy="166"/>
            </a:xfrm>
            <a:custGeom>
              <a:avLst/>
              <a:gdLst>
                <a:gd name="T0" fmla="*/ 122 w 382"/>
                <a:gd name="T1" fmla="*/ 0 h 331"/>
                <a:gd name="T2" fmla="*/ 0 w 382"/>
                <a:gd name="T3" fmla="*/ 130 h 331"/>
                <a:gd name="T4" fmla="*/ 0 w 382"/>
                <a:gd name="T5" fmla="*/ 130 h 331"/>
                <a:gd name="T6" fmla="*/ 20 w 382"/>
                <a:gd name="T7" fmla="*/ 135 h 331"/>
                <a:gd name="T8" fmla="*/ 53 w 382"/>
                <a:gd name="T9" fmla="*/ 155 h 331"/>
                <a:gd name="T10" fmla="*/ 94 w 382"/>
                <a:gd name="T11" fmla="*/ 178 h 331"/>
                <a:gd name="T12" fmla="*/ 133 w 382"/>
                <a:gd name="T13" fmla="*/ 205 h 331"/>
                <a:gd name="T14" fmla="*/ 172 w 382"/>
                <a:gd name="T15" fmla="*/ 237 h 331"/>
                <a:gd name="T16" fmla="*/ 205 w 382"/>
                <a:gd name="T17" fmla="*/ 266 h 331"/>
                <a:gd name="T18" fmla="*/ 231 w 382"/>
                <a:gd name="T19" fmla="*/ 302 h 331"/>
                <a:gd name="T20" fmla="*/ 244 w 382"/>
                <a:gd name="T21" fmla="*/ 331 h 331"/>
                <a:gd name="T22" fmla="*/ 244 w 382"/>
                <a:gd name="T23" fmla="*/ 331 h 331"/>
                <a:gd name="T24" fmla="*/ 253 w 382"/>
                <a:gd name="T25" fmla="*/ 300 h 331"/>
                <a:gd name="T26" fmla="*/ 259 w 382"/>
                <a:gd name="T27" fmla="*/ 250 h 331"/>
                <a:gd name="T28" fmla="*/ 255 w 382"/>
                <a:gd name="T29" fmla="*/ 202 h 331"/>
                <a:gd name="T30" fmla="*/ 244 w 382"/>
                <a:gd name="T31" fmla="*/ 174 h 331"/>
                <a:gd name="T32" fmla="*/ 244 w 382"/>
                <a:gd name="T33" fmla="*/ 174 h 331"/>
                <a:gd name="T34" fmla="*/ 260 w 382"/>
                <a:gd name="T35" fmla="*/ 174 h 331"/>
                <a:gd name="T36" fmla="*/ 281 w 382"/>
                <a:gd name="T37" fmla="*/ 174 h 331"/>
                <a:gd name="T38" fmla="*/ 301 w 382"/>
                <a:gd name="T39" fmla="*/ 174 h 331"/>
                <a:gd name="T40" fmla="*/ 320 w 382"/>
                <a:gd name="T41" fmla="*/ 178 h 331"/>
                <a:gd name="T42" fmla="*/ 338 w 382"/>
                <a:gd name="T43" fmla="*/ 179 h 331"/>
                <a:gd name="T44" fmla="*/ 360 w 382"/>
                <a:gd name="T45" fmla="*/ 185 h 331"/>
                <a:gd name="T46" fmla="*/ 373 w 382"/>
                <a:gd name="T47" fmla="*/ 194 h 331"/>
                <a:gd name="T48" fmla="*/ 382 w 382"/>
                <a:gd name="T49" fmla="*/ 207 h 331"/>
                <a:gd name="T50" fmla="*/ 382 w 382"/>
                <a:gd name="T51" fmla="*/ 207 h 331"/>
                <a:gd name="T52" fmla="*/ 373 w 382"/>
                <a:gd name="T53" fmla="*/ 185 h 331"/>
                <a:gd name="T54" fmla="*/ 355 w 382"/>
                <a:gd name="T55" fmla="*/ 157 h 331"/>
                <a:gd name="T56" fmla="*/ 325 w 382"/>
                <a:gd name="T57" fmla="*/ 118 h 331"/>
                <a:gd name="T58" fmla="*/ 292 w 382"/>
                <a:gd name="T59" fmla="*/ 81 h 331"/>
                <a:gd name="T60" fmla="*/ 253 w 382"/>
                <a:gd name="T61" fmla="*/ 50 h 331"/>
                <a:gd name="T62" fmla="*/ 210 w 382"/>
                <a:gd name="T63" fmla="*/ 20 h 331"/>
                <a:gd name="T64" fmla="*/ 166 w 382"/>
                <a:gd name="T65" fmla="*/ 4 h 331"/>
                <a:gd name="T66" fmla="*/ 122 w 382"/>
                <a:gd name="T67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2" h="331">
                  <a:moveTo>
                    <a:pt x="122" y="0"/>
                  </a:moveTo>
                  <a:lnTo>
                    <a:pt x="0" y="130"/>
                  </a:lnTo>
                  <a:lnTo>
                    <a:pt x="0" y="130"/>
                  </a:lnTo>
                  <a:lnTo>
                    <a:pt x="20" y="135"/>
                  </a:lnTo>
                  <a:lnTo>
                    <a:pt x="53" y="155"/>
                  </a:lnTo>
                  <a:lnTo>
                    <a:pt x="94" y="178"/>
                  </a:lnTo>
                  <a:lnTo>
                    <a:pt x="133" y="205"/>
                  </a:lnTo>
                  <a:lnTo>
                    <a:pt x="172" y="237"/>
                  </a:lnTo>
                  <a:lnTo>
                    <a:pt x="205" y="266"/>
                  </a:lnTo>
                  <a:lnTo>
                    <a:pt x="231" y="302"/>
                  </a:lnTo>
                  <a:lnTo>
                    <a:pt x="244" y="331"/>
                  </a:lnTo>
                  <a:lnTo>
                    <a:pt x="244" y="331"/>
                  </a:lnTo>
                  <a:lnTo>
                    <a:pt x="253" y="300"/>
                  </a:lnTo>
                  <a:lnTo>
                    <a:pt x="259" y="250"/>
                  </a:lnTo>
                  <a:lnTo>
                    <a:pt x="255" y="202"/>
                  </a:lnTo>
                  <a:lnTo>
                    <a:pt x="244" y="174"/>
                  </a:lnTo>
                  <a:lnTo>
                    <a:pt x="244" y="174"/>
                  </a:lnTo>
                  <a:lnTo>
                    <a:pt x="260" y="174"/>
                  </a:lnTo>
                  <a:lnTo>
                    <a:pt x="281" y="174"/>
                  </a:lnTo>
                  <a:lnTo>
                    <a:pt x="301" y="174"/>
                  </a:lnTo>
                  <a:lnTo>
                    <a:pt x="320" y="178"/>
                  </a:lnTo>
                  <a:lnTo>
                    <a:pt x="338" y="179"/>
                  </a:lnTo>
                  <a:lnTo>
                    <a:pt x="360" y="185"/>
                  </a:lnTo>
                  <a:lnTo>
                    <a:pt x="373" y="194"/>
                  </a:lnTo>
                  <a:lnTo>
                    <a:pt x="382" y="207"/>
                  </a:lnTo>
                  <a:lnTo>
                    <a:pt x="382" y="207"/>
                  </a:lnTo>
                  <a:lnTo>
                    <a:pt x="373" y="185"/>
                  </a:lnTo>
                  <a:lnTo>
                    <a:pt x="355" y="157"/>
                  </a:lnTo>
                  <a:lnTo>
                    <a:pt x="325" y="118"/>
                  </a:lnTo>
                  <a:lnTo>
                    <a:pt x="292" y="81"/>
                  </a:lnTo>
                  <a:lnTo>
                    <a:pt x="253" y="50"/>
                  </a:lnTo>
                  <a:lnTo>
                    <a:pt x="210" y="20"/>
                  </a:lnTo>
                  <a:lnTo>
                    <a:pt x="166" y="4"/>
                  </a:lnTo>
                  <a:lnTo>
                    <a:pt x="122" y="0"/>
                  </a:lnTo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20"/>
            <p:cNvSpPr>
              <a:spLocks/>
            </p:cNvSpPr>
            <p:nvPr/>
          </p:nvSpPr>
          <p:spPr bwMode="auto">
            <a:xfrm>
              <a:off x="2627" y="3866"/>
              <a:ext cx="199" cy="205"/>
            </a:xfrm>
            <a:custGeom>
              <a:avLst/>
              <a:gdLst>
                <a:gd name="T0" fmla="*/ 397 w 397"/>
                <a:gd name="T1" fmla="*/ 411 h 411"/>
                <a:gd name="T2" fmla="*/ 336 w 397"/>
                <a:gd name="T3" fmla="*/ 383 h 411"/>
                <a:gd name="T4" fmla="*/ 290 w 397"/>
                <a:gd name="T5" fmla="*/ 352 h 411"/>
                <a:gd name="T6" fmla="*/ 259 w 397"/>
                <a:gd name="T7" fmla="*/ 318 h 411"/>
                <a:gd name="T8" fmla="*/ 235 w 397"/>
                <a:gd name="T9" fmla="*/ 283 h 411"/>
                <a:gd name="T10" fmla="*/ 218 w 397"/>
                <a:gd name="T11" fmla="*/ 248 h 411"/>
                <a:gd name="T12" fmla="*/ 205 w 397"/>
                <a:gd name="T13" fmla="*/ 215 h 411"/>
                <a:gd name="T14" fmla="*/ 194 w 397"/>
                <a:gd name="T15" fmla="*/ 182 h 411"/>
                <a:gd name="T16" fmla="*/ 179 w 397"/>
                <a:gd name="T17" fmla="*/ 148 h 411"/>
                <a:gd name="T18" fmla="*/ 164 w 397"/>
                <a:gd name="T19" fmla="*/ 106 h 411"/>
                <a:gd name="T20" fmla="*/ 170 w 397"/>
                <a:gd name="T21" fmla="*/ 80 h 411"/>
                <a:gd name="T22" fmla="*/ 188 w 397"/>
                <a:gd name="T23" fmla="*/ 72 h 411"/>
                <a:gd name="T24" fmla="*/ 212 w 397"/>
                <a:gd name="T25" fmla="*/ 80 h 411"/>
                <a:gd name="T26" fmla="*/ 48 w 397"/>
                <a:gd name="T27" fmla="*/ 11 h 411"/>
                <a:gd name="T28" fmla="*/ 22 w 397"/>
                <a:gd name="T29" fmla="*/ 0 h 411"/>
                <a:gd name="T30" fmla="*/ 5 w 397"/>
                <a:gd name="T31" fmla="*/ 11 h 411"/>
                <a:gd name="T32" fmla="*/ 0 w 397"/>
                <a:gd name="T33" fmla="*/ 37 h 411"/>
                <a:gd name="T34" fmla="*/ 14 w 397"/>
                <a:gd name="T35" fmla="*/ 80 h 411"/>
                <a:gd name="T36" fmla="*/ 27 w 397"/>
                <a:gd name="T37" fmla="*/ 113 h 411"/>
                <a:gd name="T38" fmla="*/ 38 w 397"/>
                <a:gd name="T39" fmla="*/ 145 h 411"/>
                <a:gd name="T40" fmla="*/ 53 w 397"/>
                <a:gd name="T41" fmla="*/ 182 h 411"/>
                <a:gd name="T42" fmla="*/ 70 w 397"/>
                <a:gd name="T43" fmla="*/ 215 h 411"/>
                <a:gd name="T44" fmla="*/ 92 w 397"/>
                <a:gd name="T45" fmla="*/ 252 h 411"/>
                <a:gd name="T46" fmla="*/ 125 w 397"/>
                <a:gd name="T47" fmla="*/ 283 h 411"/>
                <a:gd name="T48" fmla="*/ 170 w 397"/>
                <a:gd name="T49" fmla="*/ 318 h 411"/>
                <a:gd name="T50" fmla="*/ 229 w 397"/>
                <a:gd name="T51" fmla="*/ 346 h 411"/>
                <a:gd name="T52" fmla="*/ 397 w 397"/>
                <a:gd name="T53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7" h="411">
                  <a:moveTo>
                    <a:pt x="397" y="411"/>
                  </a:moveTo>
                  <a:lnTo>
                    <a:pt x="336" y="383"/>
                  </a:lnTo>
                  <a:lnTo>
                    <a:pt x="290" y="352"/>
                  </a:lnTo>
                  <a:lnTo>
                    <a:pt x="259" y="318"/>
                  </a:lnTo>
                  <a:lnTo>
                    <a:pt x="235" y="283"/>
                  </a:lnTo>
                  <a:lnTo>
                    <a:pt x="218" y="248"/>
                  </a:lnTo>
                  <a:lnTo>
                    <a:pt x="205" y="215"/>
                  </a:lnTo>
                  <a:lnTo>
                    <a:pt x="194" y="182"/>
                  </a:lnTo>
                  <a:lnTo>
                    <a:pt x="179" y="148"/>
                  </a:lnTo>
                  <a:lnTo>
                    <a:pt x="164" y="106"/>
                  </a:lnTo>
                  <a:lnTo>
                    <a:pt x="170" y="80"/>
                  </a:lnTo>
                  <a:lnTo>
                    <a:pt x="188" y="72"/>
                  </a:lnTo>
                  <a:lnTo>
                    <a:pt x="212" y="80"/>
                  </a:lnTo>
                  <a:lnTo>
                    <a:pt x="48" y="11"/>
                  </a:lnTo>
                  <a:lnTo>
                    <a:pt x="22" y="0"/>
                  </a:lnTo>
                  <a:lnTo>
                    <a:pt x="5" y="11"/>
                  </a:lnTo>
                  <a:lnTo>
                    <a:pt x="0" y="37"/>
                  </a:lnTo>
                  <a:lnTo>
                    <a:pt x="14" y="80"/>
                  </a:lnTo>
                  <a:lnTo>
                    <a:pt x="27" y="113"/>
                  </a:lnTo>
                  <a:lnTo>
                    <a:pt x="38" y="145"/>
                  </a:lnTo>
                  <a:lnTo>
                    <a:pt x="53" y="182"/>
                  </a:lnTo>
                  <a:lnTo>
                    <a:pt x="70" y="215"/>
                  </a:lnTo>
                  <a:lnTo>
                    <a:pt x="92" y="252"/>
                  </a:lnTo>
                  <a:lnTo>
                    <a:pt x="125" y="283"/>
                  </a:lnTo>
                  <a:lnTo>
                    <a:pt x="170" y="318"/>
                  </a:lnTo>
                  <a:lnTo>
                    <a:pt x="229" y="346"/>
                  </a:lnTo>
                  <a:lnTo>
                    <a:pt x="397" y="4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21"/>
            <p:cNvSpPr>
              <a:spLocks/>
            </p:cNvSpPr>
            <p:nvPr/>
          </p:nvSpPr>
          <p:spPr bwMode="auto">
            <a:xfrm>
              <a:off x="2627" y="3866"/>
              <a:ext cx="199" cy="205"/>
            </a:xfrm>
            <a:custGeom>
              <a:avLst/>
              <a:gdLst>
                <a:gd name="T0" fmla="*/ 397 w 397"/>
                <a:gd name="T1" fmla="*/ 411 h 411"/>
                <a:gd name="T2" fmla="*/ 397 w 397"/>
                <a:gd name="T3" fmla="*/ 411 h 411"/>
                <a:gd name="T4" fmla="*/ 336 w 397"/>
                <a:gd name="T5" fmla="*/ 383 h 411"/>
                <a:gd name="T6" fmla="*/ 290 w 397"/>
                <a:gd name="T7" fmla="*/ 352 h 411"/>
                <a:gd name="T8" fmla="*/ 259 w 397"/>
                <a:gd name="T9" fmla="*/ 318 h 411"/>
                <a:gd name="T10" fmla="*/ 235 w 397"/>
                <a:gd name="T11" fmla="*/ 283 h 411"/>
                <a:gd name="T12" fmla="*/ 218 w 397"/>
                <a:gd name="T13" fmla="*/ 248 h 411"/>
                <a:gd name="T14" fmla="*/ 205 w 397"/>
                <a:gd name="T15" fmla="*/ 215 h 411"/>
                <a:gd name="T16" fmla="*/ 194 w 397"/>
                <a:gd name="T17" fmla="*/ 182 h 411"/>
                <a:gd name="T18" fmla="*/ 179 w 397"/>
                <a:gd name="T19" fmla="*/ 148 h 411"/>
                <a:gd name="T20" fmla="*/ 179 w 397"/>
                <a:gd name="T21" fmla="*/ 148 h 411"/>
                <a:gd name="T22" fmla="*/ 164 w 397"/>
                <a:gd name="T23" fmla="*/ 106 h 411"/>
                <a:gd name="T24" fmla="*/ 170 w 397"/>
                <a:gd name="T25" fmla="*/ 80 h 411"/>
                <a:gd name="T26" fmla="*/ 188 w 397"/>
                <a:gd name="T27" fmla="*/ 72 h 411"/>
                <a:gd name="T28" fmla="*/ 212 w 397"/>
                <a:gd name="T29" fmla="*/ 80 h 411"/>
                <a:gd name="T30" fmla="*/ 48 w 397"/>
                <a:gd name="T31" fmla="*/ 11 h 411"/>
                <a:gd name="T32" fmla="*/ 48 w 397"/>
                <a:gd name="T33" fmla="*/ 11 h 411"/>
                <a:gd name="T34" fmla="*/ 22 w 397"/>
                <a:gd name="T35" fmla="*/ 0 h 411"/>
                <a:gd name="T36" fmla="*/ 5 w 397"/>
                <a:gd name="T37" fmla="*/ 11 h 411"/>
                <a:gd name="T38" fmla="*/ 0 w 397"/>
                <a:gd name="T39" fmla="*/ 37 h 411"/>
                <a:gd name="T40" fmla="*/ 14 w 397"/>
                <a:gd name="T41" fmla="*/ 80 h 411"/>
                <a:gd name="T42" fmla="*/ 14 w 397"/>
                <a:gd name="T43" fmla="*/ 80 h 411"/>
                <a:gd name="T44" fmla="*/ 27 w 397"/>
                <a:gd name="T45" fmla="*/ 113 h 411"/>
                <a:gd name="T46" fmla="*/ 38 w 397"/>
                <a:gd name="T47" fmla="*/ 145 h 411"/>
                <a:gd name="T48" fmla="*/ 53 w 397"/>
                <a:gd name="T49" fmla="*/ 182 h 411"/>
                <a:gd name="T50" fmla="*/ 70 w 397"/>
                <a:gd name="T51" fmla="*/ 215 h 411"/>
                <a:gd name="T52" fmla="*/ 92 w 397"/>
                <a:gd name="T53" fmla="*/ 252 h 411"/>
                <a:gd name="T54" fmla="*/ 125 w 397"/>
                <a:gd name="T55" fmla="*/ 283 h 411"/>
                <a:gd name="T56" fmla="*/ 170 w 397"/>
                <a:gd name="T57" fmla="*/ 318 h 411"/>
                <a:gd name="T58" fmla="*/ 229 w 397"/>
                <a:gd name="T59" fmla="*/ 346 h 411"/>
                <a:gd name="T60" fmla="*/ 397 w 397"/>
                <a:gd name="T61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7" h="411">
                  <a:moveTo>
                    <a:pt x="397" y="411"/>
                  </a:moveTo>
                  <a:lnTo>
                    <a:pt x="397" y="411"/>
                  </a:lnTo>
                  <a:lnTo>
                    <a:pt x="336" y="383"/>
                  </a:lnTo>
                  <a:lnTo>
                    <a:pt x="290" y="352"/>
                  </a:lnTo>
                  <a:lnTo>
                    <a:pt x="259" y="318"/>
                  </a:lnTo>
                  <a:lnTo>
                    <a:pt x="235" y="283"/>
                  </a:lnTo>
                  <a:lnTo>
                    <a:pt x="218" y="248"/>
                  </a:lnTo>
                  <a:lnTo>
                    <a:pt x="205" y="215"/>
                  </a:lnTo>
                  <a:lnTo>
                    <a:pt x="194" y="182"/>
                  </a:lnTo>
                  <a:lnTo>
                    <a:pt x="179" y="148"/>
                  </a:lnTo>
                  <a:lnTo>
                    <a:pt x="179" y="148"/>
                  </a:lnTo>
                  <a:lnTo>
                    <a:pt x="164" y="106"/>
                  </a:lnTo>
                  <a:lnTo>
                    <a:pt x="170" y="80"/>
                  </a:lnTo>
                  <a:lnTo>
                    <a:pt x="188" y="72"/>
                  </a:lnTo>
                  <a:lnTo>
                    <a:pt x="212" y="80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22" y="0"/>
                  </a:lnTo>
                  <a:lnTo>
                    <a:pt x="5" y="11"/>
                  </a:lnTo>
                  <a:lnTo>
                    <a:pt x="0" y="37"/>
                  </a:lnTo>
                  <a:lnTo>
                    <a:pt x="14" y="80"/>
                  </a:lnTo>
                  <a:lnTo>
                    <a:pt x="14" y="80"/>
                  </a:lnTo>
                  <a:lnTo>
                    <a:pt x="27" y="113"/>
                  </a:lnTo>
                  <a:lnTo>
                    <a:pt x="38" y="145"/>
                  </a:lnTo>
                  <a:lnTo>
                    <a:pt x="53" y="182"/>
                  </a:lnTo>
                  <a:lnTo>
                    <a:pt x="70" y="215"/>
                  </a:lnTo>
                  <a:lnTo>
                    <a:pt x="92" y="252"/>
                  </a:lnTo>
                  <a:lnTo>
                    <a:pt x="125" y="283"/>
                  </a:lnTo>
                  <a:lnTo>
                    <a:pt x="170" y="318"/>
                  </a:lnTo>
                  <a:lnTo>
                    <a:pt x="229" y="346"/>
                  </a:lnTo>
                  <a:lnTo>
                    <a:pt x="397" y="41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 22"/>
            <p:cNvSpPr>
              <a:spLocks/>
            </p:cNvSpPr>
            <p:nvPr/>
          </p:nvSpPr>
          <p:spPr bwMode="auto">
            <a:xfrm>
              <a:off x="2671" y="3474"/>
              <a:ext cx="876" cy="455"/>
            </a:xfrm>
            <a:custGeom>
              <a:avLst/>
              <a:gdLst>
                <a:gd name="T0" fmla="*/ 55 w 1751"/>
                <a:gd name="T1" fmla="*/ 102 h 911"/>
                <a:gd name="T2" fmla="*/ 20 w 1751"/>
                <a:gd name="T3" fmla="*/ 145 h 911"/>
                <a:gd name="T4" fmla="*/ 14 w 1751"/>
                <a:gd name="T5" fmla="*/ 204 h 911"/>
                <a:gd name="T6" fmla="*/ 79 w 1751"/>
                <a:gd name="T7" fmla="*/ 422 h 911"/>
                <a:gd name="T8" fmla="*/ 160 w 1751"/>
                <a:gd name="T9" fmla="*/ 687 h 911"/>
                <a:gd name="T10" fmla="*/ 223 w 1751"/>
                <a:gd name="T11" fmla="*/ 885 h 911"/>
                <a:gd name="T12" fmla="*/ 249 w 1751"/>
                <a:gd name="T13" fmla="*/ 911 h 911"/>
                <a:gd name="T14" fmla="*/ 296 w 1751"/>
                <a:gd name="T15" fmla="*/ 907 h 911"/>
                <a:gd name="T16" fmla="*/ 366 w 1751"/>
                <a:gd name="T17" fmla="*/ 896 h 911"/>
                <a:gd name="T18" fmla="*/ 445 w 1751"/>
                <a:gd name="T19" fmla="*/ 885 h 911"/>
                <a:gd name="T20" fmla="*/ 527 w 1751"/>
                <a:gd name="T21" fmla="*/ 870 h 911"/>
                <a:gd name="T22" fmla="*/ 606 w 1751"/>
                <a:gd name="T23" fmla="*/ 852 h 911"/>
                <a:gd name="T24" fmla="*/ 677 w 1751"/>
                <a:gd name="T25" fmla="*/ 833 h 911"/>
                <a:gd name="T26" fmla="*/ 730 w 1751"/>
                <a:gd name="T27" fmla="*/ 811 h 911"/>
                <a:gd name="T28" fmla="*/ 778 w 1751"/>
                <a:gd name="T29" fmla="*/ 789 h 911"/>
                <a:gd name="T30" fmla="*/ 825 w 1751"/>
                <a:gd name="T31" fmla="*/ 778 h 911"/>
                <a:gd name="T32" fmla="*/ 860 w 1751"/>
                <a:gd name="T33" fmla="*/ 789 h 911"/>
                <a:gd name="T34" fmla="*/ 871 w 1751"/>
                <a:gd name="T35" fmla="*/ 815 h 911"/>
                <a:gd name="T36" fmla="*/ 897 w 1751"/>
                <a:gd name="T37" fmla="*/ 828 h 911"/>
                <a:gd name="T38" fmla="*/ 971 w 1751"/>
                <a:gd name="T39" fmla="*/ 820 h 911"/>
                <a:gd name="T40" fmla="*/ 1052 w 1751"/>
                <a:gd name="T41" fmla="*/ 815 h 911"/>
                <a:gd name="T42" fmla="*/ 1109 w 1751"/>
                <a:gd name="T43" fmla="*/ 811 h 911"/>
                <a:gd name="T44" fmla="*/ 1122 w 1751"/>
                <a:gd name="T45" fmla="*/ 798 h 911"/>
                <a:gd name="T46" fmla="*/ 1141 w 1751"/>
                <a:gd name="T47" fmla="*/ 774 h 911"/>
                <a:gd name="T48" fmla="*/ 1171 w 1751"/>
                <a:gd name="T49" fmla="*/ 759 h 911"/>
                <a:gd name="T50" fmla="*/ 1209 w 1751"/>
                <a:gd name="T51" fmla="*/ 761 h 911"/>
                <a:gd name="T52" fmla="*/ 1250 w 1751"/>
                <a:gd name="T53" fmla="*/ 774 h 911"/>
                <a:gd name="T54" fmla="*/ 1302 w 1751"/>
                <a:gd name="T55" fmla="*/ 783 h 911"/>
                <a:gd name="T56" fmla="*/ 1376 w 1751"/>
                <a:gd name="T57" fmla="*/ 785 h 911"/>
                <a:gd name="T58" fmla="*/ 1459 w 1751"/>
                <a:gd name="T59" fmla="*/ 785 h 911"/>
                <a:gd name="T60" fmla="*/ 1546 w 1751"/>
                <a:gd name="T61" fmla="*/ 783 h 911"/>
                <a:gd name="T62" fmla="*/ 1627 w 1751"/>
                <a:gd name="T63" fmla="*/ 780 h 911"/>
                <a:gd name="T64" fmla="*/ 1694 w 1751"/>
                <a:gd name="T65" fmla="*/ 774 h 911"/>
                <a:gd name="T66" fmla="*/ 1740 w 1751"/>
                <a:gd name="T67" fmla="*/ 772 h 911"/>
                <a:gd name="T68" fmla="*/ 1746 w 1751"/>
                <a:gd name="T69" fmla="*/ 759 h 911"/>
                <a:gd name="T70" fmla="*/ 1716 w 1751"/>
                <a:gd name="T71" fmla="*/ 693 h 911"/>
                <a:gd name="T72" fmla="*/ 1688 w 1751"/>
                <a:gd name="T73" fmla="*/ 620 h 911"/>
                <a:gd name="T74" fmla="*/ 1605 w 1751"/>
                <a:gd name="T75" fmla="*/ 437 h 911"/>
                <a:gd name="T76" fmla="*/ 1507 w 1751"/>
                <a:gd name="T77" fmla="*/ 223 h 911"/>
                <a:gd name="T78" fmla="*/ 1437 w 1751"/>
                <a:gd name="T79" fmla="*/ 67 h 911"/>
                <a:gd name="T80" fmla="*/ 1393 w 1751"/>
                <a:gd name="T81" fmla="*/ 52 h 911"/>
                <a:gd name="T82" fmla="*/ 1311 w 1751"/>
                <a:gd name="T83" fmla="*/ 56 h 911"/>
                <a:gd name="T84" fmla="*/ 1217 w 1751"/>
                <a:gd name="T85" fmla="*/ 45 h 911"/>
                <a:gd name="T86" fmla="*/ 1111 w 1751"/>
                <a:gd name="T87" fmla="*/ 25 h 911"/>
                <a:gd name="T88" fmla="*/ 1010 w 1751"/>
                <a:gd name="T89" fmla="*/ 8 h 911"/>
                <a:gd name="T90" fmla="*/ 917 w 1751"/>
                <a:gd name="T91" fmla="*/ 0 h 911"/>
                <a:gd name="T92" fmla="*/ 841 w 1751"/>
                <a:gd name="T93" fmla="*/ 6 h 911"/>
                <a:gd name="T94" fmla="*/ 786 w 1751"/>
                <a:gd name="T95" fmla="*/ 30 h 911"/>
                <a:gd name="T96" fmla="*/ 727 w 1751"/>
                <a:gd name="T97" fmla="*/ 34 h 911"/>
                <a:gd name="T98" fmla="*/ 640 w 1751"/>
                <a:gd name="T99" fmla="*/ 13 h 911"/>
                <a:gd name="T100" fmla="*/ 556 w 1751"/>
                <a:gd name="T101" fmla="*/ 17 h 911"/>
                <a:gd name="T102" fmla="*/ 477 w 1751"/>
                <a:gd name="T103" fmla="*/ 34 h 911"/>
                <a:gd name="T104" fmla="*/ 397 w 1751"/>
                <a:gd name="T105" fmla="*/ 58 h 911"/>
                <a:gd name="T106" fmla="*/ 316 w 1751"/>
                <a:gd name="T107" fmla="*/ 84 h 911"/>
                <a:gd name="T108" fmla="*/ 225 w 1751"/>
                <a:gd name="T109" fmla="*/ 95 h 911"/>
                <a:gd name="T110" fmla="*/ 129 w 1751"/>
                <a:gd name="T111" fmla="*/ 87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51" h="911">
                  <a:moveTo>
                    <a:pt x="75" y="69"/>
                  </a:moveTo>
                  <a:lnTo>
                    <a:pt x="55" y="102"/>
                  </a:lnTo>
                  <a:lnTo>
                    <a:pt x="38" y="126"/>
                  </a:lnTo>
                  <a:lnTo>
                    <a:pt x="20" y="145"/>
                  </a:lnTo>
                  <a:lnTo>
                    <a:pt x="0" y="158"/>
                  </a:lnTo>
                  <a:lnTo>
                    <a:pt x="14" y="204"/>
                  </a:lnTo>
                  <a:lnTo>
                    <a:pt x="44" y="298"/>
                  </a:lnTo>
                  <a:lnTo>
                    <a:pt x="79" y="422"/>
                  </a:lnTo>
                  <a:lnTo>
                    <a:pt x="123" y="557"/>
                  </a:lnTo>
                  <a:lnTo>
                    <a:pt x="160" y="687"/>
                  </a:lnTo>
                  <a:lnTo>
                    <a:pt x="197" y="804"/>
                  </a:lnTo>
                  <a:lnTo>
                    <a:pt x="223" y="885"/>
                  </a:lnTo>
                  <a:lnTo>
                    <a:pt x="231" y="911"/>
                  </a:lnTo>
                  <a:lnTo>
                    <a:pt x="249" y="911"/>
                  </a:lnTo>
                  <a:lnTo>
                    <a:pt x="271" y="909"/>
                  </a:lnTo>
                  <a:lnTo>
                    <a:pt x="296" y="907"/>
                  </a:lnTo>
                  <a:lnTo>
                    <a:pt x="331" y="903"/>
                  </a:lnTo>
                  <a:lnTo>
                    <a:pt x="366" y="896"/>
                  </a:lnTo>
                  <a:lnTo>
                    <a:pt x="403" y="892"/>
                  </a:lnTo>
                  <a:lnTo>
                    <a:pt x="445" y="885"/>
                  </a:lnTo>
                  <a:lnTo>
                    <a:pt x="486" y="879"/>
                  </a:lnTo>
                  <a:lnTo>
                    <a:pt x="527" y="870"/>
                  </a:lnTo>
                  <a:lnTo>
                    <a:pt x="567" y="861"/>
                  </a:lnTo>
                  <a:lnTo>
                    <a:pt x="606" y="852"/>
                  </a:lnTo>
                  <a:lnTo>
                    <a:pt x="643" y="844"/>
                  </a:lnTo>
                  <a:lnTo>
                    <a:pt x="677" y="833"/>
                  </a:lnTo>
                  <a:lnTo>
                    <a:pt x="706" y="822"/>
                  </a:lnTo>
                  <a:lnTo>
                    <a:pt x="730" y="811"/>
                  </a:lnTo>
                  <a:lnTo>
                    <a:pt x="749" y="804"/>
                  </a:lnTo>
                  <a:lnTo>
                    <a:pt x="778" y="789"/>
                  </a:lnTo>
                  <a:lnTo>
                    <a:pt x="806" y="780"/>
                  </a:lnTo>
                  <a:lnTo>
                    <a:pt x="825" y="778"/>
                  </a:lnTo>
                  <a:lnTo>
                    <a:pt x="843" y="780"/>
                  </a:lnTo>
                  <a:lnTo>
                    <a:pt x="860" y="789"/>
                  </a:lnTo>
                  <a:lnTo>
                    <a:pt x="865" y="800"/>
                  </a:lnTo>
                  <a:lnTo>
                    <a:pt x="871" y="815"/>
                  </a:lnTo>
                  <a:lnTo>
                    <a:pt x="875" y="831"/>
                  </a:lnTo>
                  <a:lnTo>
                    <a:pt x="897" y="828"/>
                  </a:lnTo>
                  <a:lnTo>
                    <a:pt x="930" y="822"/>
                  </a:lnTo>
                  <a:lnTo>
                    <a:pt x="971" y="820"/>
                  </a:lnTo>
                  <a:lnTo>
                    <a:pt x="1011" y="815"/>
                  </a:lnTo>
                  <a:lnTo>
                    <a:pt x="1052" y="815"/>
                  </a:lnTo>
                  <a:lnTo>
                    <a:pt x="1087" y="815"/>
                  </a:lnTo>
                  <a:lnTo>
                    <a:pt x="1109" y="811"/>
                  </a:lnTo>
                  <a:lnTo>
                    <a:pt x="1117" y="811"/>
                  </a:lnTo>
                  <a:lnTo>
                    <a:pt x="1122" y="798"/>
                  </a:lnTo>
                  <a:lnTo>
                    <a:pt x="1130" y="785"/>
                  </a:lnTo>
                  <a:lnTo>
                    <a:pt x="1141" y="774"/>
                  </a:lnTo>
                  <a:lnTo>
                    <a:pt x="1154" y="763"/>
                  </a:lnTo>
                  <a:lnTo>
                    <a:pt x="1171" y="759"/>
                  </a:lnTo>
                  <a:lnTo>
                    <a:pt x="1187" y="759"/>
                  </a:lnTo>
                  <a:lnTo>
                    <a:pt x="1209" y="761"/>
                  </a:lnTo>
                  <a:lnTo>
                    <a:pt x="1232" y="768"/>
                  </a:lnTo>
                  <a:lnTo>
                    <a:pt x="1250" y="774"/>
                  </a:lnTo>
                  <a:lnTo>
                    <a:pt x="1272" y="780"/>
                  </a:lnTo>
                  <a:lnTo>
                    <a:pt x="1302" y="783"/>
                  </a:lnTo>
                  <a:lnTo>
                    <a:pt x="1337" y="783"/>
                  </a:lnTo>
                  <a:lnTo>
                    <a:pt x="1376" y="785"/>
                  </a:lnTo>
                  <a:lnTo>
                    <a:pt x="1415" y="785"/>
                  </a:lnTo>
                  <a:lnTo>
                    <a:pt x="1459" y="785"/>
                  </a:lnTo>
                  <a:lnTo>
                    <a:pt x="1502" y="785"/>
                  </a:lnTo>
                  <a:lnTo>
                    <a:pt x="1546" y="783"/>
                  </a:lnTo>
                  <a:lnTo>
                    <a:pt x="1587" y="780"/>
                  </a:lnTo>
                  <a:lnTo>
                    <a:pt x="1627" y="780"/>
                  </a:lnTo>
                  <a:lnTo>
                    <a:pt x="1663" y="778"/>
                  </a:lnTo>
                  <a:lnTo>
                    <a:pt x="1694" y="774"/>
                  </a:lnTo>
                  <a:lnTo>
                    <a:pt x="1722" y="772"/>
                  </a:lnTo>
                  <a:lnTo>
                    <a:pt x="1740" y="772"/>
                  </a:lnTo>
                  <a:lnTo>
                    <a:pt x="1751" y="768"/>
                  </a:lnTo>
                  <a:lnTo>
                    <a:pt x="1746" y="759"/>
                  </a:lnTo>
                  <a:lnTo>
                    <a:pt x="1733" y="730"/>
                  </a:lnTo>
                  <a:lnTo>
                    <a:pt x="1716" y="693"/>
                  </a:lnTo>
                  <a:lnTo>
                    <a:pt x="1711" y="668"/>
                  </a:lnTo>
                  <a:lnTo>
                    <a:pt x="1688" y="620"/>
                  </a:lnTo>
                  <a:lnTo>
                    <a:pt x="1651" y="539"/>
                  </a:lnTo>
                  <a:lnTo>
                    <a:pt x="1605" y="437"/>
                  </a:lnTo>
                  <a:lnTo>
                    <a:pt x="1557" y="328"/>
                  </a:lnTo>
                  <a:lnTo>
                    <a:pt x="1507" y="223"/>
                  </a:lnTo>
                  <a:lnTo>
                    <a:pt x="1465" y="132"/>
                  </a:lnTo>
                  <a:lnTo>
                    <a:pt x="1437" y="67"/>
                  </a:lnTo>
                  <a:lnTo>
                    <a:pt x="1426" y="45"/>
                  </a:lnTo>
                  <a:lnTo>
                    <a:pt x="1393" y="52"/>
                  </a:lnTo>
                  <a:lnTo>
                    <a:pt x="1354" y="56"/>
                  </a:lnTo>
                  <a:lnTo>
                    <a:pt x="1311" y="56"/>
                  </a:lnTo>
                  <a:lnTo>
                    <a:pt x="1263" y="50"/>
                  </a:lnTo>
                  <a:lnTo>
                    <a:pt x="1217" y="45"/>
                  </a:lnTo>
                  <a:lnTo>
                    <a:pt x="1163" y="36"/>
                  </a:lnTo>
                  <a:lnTo>
                    <a:pt x="1111" y="25"/>
                  </a:lnTo>
                  <a:lnTo>
                    <a:pt x="1063" y="17"/>
                  </a:lnTo>
                  <a:lnTo>
                    <a:pt x="1010" y="8"/>
                  </a:lnTo>
                  <a:lnTo>
                    <a:pt x="961" y="2"/>
                  </a:lnTo>
                  <a:lnTo>
                    <a:pt x="917" y="0"/>
                  </a:lnTo>
                  <a:lnTo>
                    <a:pt x="875" y="0"/>
                  </a:lnTo>
                  <a:lnTo>
                    <a:pt x="841" y="6"/>
                  </a:lnTo>
                  <a:lnTo>
                    <a:pt x="812" y="13"/>
                  </a:lnTo>
                  <a:lnTo>
                    <a:pt x="786" y="30"/>
                  </a:lnTo>
                  <a:lnTo>
                    <a:pt x="773" y="52"/>
                  </a:lnTo>
                  <a:lnTo>
                    <a:pt x="727" y="34"/>
                  </a:lnTo>
                  <a:lnTo>
                    <a:pt x="682" y="19"/>
                  </a:lnTo>
                  <a:lnTo>
                    <a:pt x="640" y="13"/>
                  </a:lnTo>
                  <a:lnTo>
                    <a:pt x="597" y="12"/>
                  </a:lnTo>
                  <a:lnTo>
                    <a:pt x="556" y="17"/>
                  </a:lnTo>
                  <a:lnTo>
                    <a:pt x="516" y="25"/>
                  </a:lnTo>
                  <a:lnTo>
                    <a:pt x="477" y="34"/>
                  </a:lnTo>
                  <a:lnTo>
                    <a:pt x="440" y="45"/>
                  </a:lnTo>
                  <a:lnTo>
                    <a:pt x="397" y="58"/>
                  </a:lnTo>
                  <a:lnTo>
                    <a:pt x="357" y="69"/>
                  </a:lnTo>
                  <a:lnTo>
                    <a:pt x="316" y="84"/>
                  </a:lnTo>
                  <a:lnTo>
                    <a:pt x="271" y="89"/>
                  </a:lnTo>
                  <a:lnTo>
                    <a:pt x="225" y="95"/>
                  </a:lnTo>
                  <a:lnTo>
                    <a:pt x="179" y="91"/>
                  </a:lnTo>
                  <a:lnTo>
                    <a:pt x="129" y="87"/>
                  </a:lnTo>
                  <a:lnTo>
                    <a:pt x="75" y="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 23"/>
            <p:cNvSpPr>
              <a:spLocks/>
            </p:cNvSpPr>
            <p:nvPr/>
          </p:nvSpPr>
          <p:spPr bwMode="auto">
            <a:xfrm>
              <a:off x="2709" y="3508"/>
              <a:ext cx="817" cy="362"/>
            </a:xfrm>
            <a:custGeom>
              <a:avLst/>
              <a:gdLst>
                <a:gd name="T0" fmla="*/ 1636 w 1636"/>
                <a:gd name="T1" fmla="*/ 599 h 723"/>
                <a:gd name="T2" fmla="*/ 1636 w 1636"/>
                <a:gd name="T3" fmla="*/ 599 h 723"/>
                <a:gd name="T4" fmla="*/ 1599 w 1636"/>
                <a:gd name="T5" fmla="*/ 616 h 723"/>
                <a:gd name="T6" fmla="*/ 1554 w 1636"/>
                <a:gd name="T7" fmla="*/ 627 h 723"/>
                <a:gd name="T8" fmla="*/ 1508 w 1636"/>
                <a:gd name="T9" fmla="*/ 629 h 723"/>
                <a:gd name="T10" fmla="*/ 1456 w 1636"/>
                <a:gd name="T11" fmla="*/ 627 h 723"/>
                <a:gd name="T12" fmla="*/ 1403 w 1636"/>
                <a:gd name="T13" fmla="*/ 622 h 723"/>
                <a:gd name="T14" fmla="*/ 1349 w 1636"/>
                <a:gd name="T15" fmla="*/ 612 h 723"/>
                <a:gd name="T16" fmla="*/ 1290 w 1636"/>
                <a:gd name="T17" fmla="*/ 601 h 723"/>
                <a:gd name="T18" fmla="*/ 1236 w 1636"/>
                <a:gd name="T19" fmla="*/ 594 h 723"/>
                <a:gd name="T20" fmla="*/ 1181 w 1636"/>
                <a:gd name="T21" fmla="*/ 585 h 723"/>
                <a:gd name="T22" fmla="*/ 1127 w 1636"/>
                <a:gd name="T23" fmla="*/ 579 h 723"/>
                <a:gd name="T24" fmla="*/ 1079 w 1636"/>
                <a:gd name="T25" fmla="*/ 579 h 723"/>
                <a:gd name="T26" fmla="*/ 1034 w 1636"/>
                <a:gd name="T27" fmla="*/ 583 h 723"/>
                <a:gd name="T28" fmla="*/ 997 w 1636"/>
                <a:gd name="T29" fmla="*/ 594 h 723"/>
                <a:gd name="T30" fmla="*/ 964 w 1636"/>
                <a:gd name="T31" fmla="*/ 612 h 723"/>
                <a:gd name="T32" fmla="*/ 942 w 1636"/>
                <a:gd name="T33" fmla="*/ 644 h 723"/>
                <a:gd name="T34" fmla="*/ 925 w 1636"/>
                <a:gd name="T35" fmla="*/ 683 h 723"/>
                <a:gd name="T36" fmla="*/ 925 w 1636"/>
                <a:gd name="T37" fmla="*/ 683 h 723"/>
                <a:gd name="T38" fmla="*/ 903 w 1636"/>
                <a:gd name="T39" fmla="*/ 648 h 723"/>
                <a:gd name="T40" fmla="*/ 875 w 1636"/>
                <a:gd name="T41" fmla="*/ 622 h 723"/>
                <a:gd name="T42" fmla="*/ 844 w 1636"/>
                <a:gd name="T43" fmla="*/ 609 h 723"/>
                <a:gd name="T44" fmla="*/ 809 w 1636"/>
                <a:gd name="T45" fmla="*/ 599 h 723"/>
                <a:gd name="T46" fmla="*/ 766 w 1636"/>
                <a:gd name="T47" fmla="*/ 599 h 723"/>
                <a:gd name="T48" fmla="*/ 724 w 1636"/>
                <a:gd name="T49" fmla="*/ 609 h 723"/>
                <a:gd name="T50" fmla="*/ 679 w 1636"/>
                <a:gd name="T51" fmla="*/ 618 h 723"/>
                <a:gd name="T52" fmla="*/ 631 w 1636"/>
                <a:gd name="T53" fmla="*/ 635 h 723"/>
                <a:gd name="T54" fmla="*/ 581 w 1636"/>
                <a:gd name="T55" fmla="*/ 653 h 723"/>
                <a:gd name="T56" fmla="*/ 531 w 1636"/>
                <a:gd name="T57" fmla="*/ 670 h 723"/>
                <a:gd name="T58" fmla="*/ 481 w 1636"/>
                <a:gd name="T59" fmla="*/ 686 h 723"/>
                <a:gd name="T60" fmla="*/ 433 w 1636"/>
                <a:gd name="T61" fmla="*/ 699 h 723"/>
                <a:gd name="T62" fmla="*/ 383 w 1636"/>
                <a:gd name="T63" fmla="*/ 711 h 723"/>
                <a:gd name="T64" fmla="*/ 337 w 1636"/>
                <a:gd name="T65" fmla="*/ 720 h 723"/>
                <a:gd name="T66" fmla="*/ 291 w 1636"/>
                <a:gd name="T67" fmla="*/ 723 h 723"/>
                <a:gd name="T68" fmla="*/ 246 w 1636"/>
                <a:gd name="T69" fmla="*/ 716 h 723"/>
                <a:gd name="T70" fmla="*/ 246 w 1636"/>
                <a:gd name="T71" fmla="*/ 716 h 723"/>
                <a:gd name="T72" fmla="*/ 224 w 1636"/>
                <a:gd name="T73" fmla="*/ 655 h 723"/>
                <a:gd name="T74" fmla="*/ 191 w 1636"/>
                <a:gd name="T75" fmla="*/ 561 h 723"/>
                <a:gd name="T76" fmla="*/ 150 w 1636"/>
                <a:gd name="T77" fmla="*/ 444 h 723"/>
                <a:gd name="T78" fmla="*/ 108 w 1636"/>
                <a:gd name="T79" fmla="*/ 320 h 723"/>
                <a:gd name="T80" fmla="*/ 67 w 1636"/>
                <a:gd name="T81" fmla="*/ 200 h 723"/>
                <a:gd name="T82" fmla="*/ 34 w 1636"/>
                <a:gd name="T83" fmla="*/ 100 h 723"/>
                <a:gd name="T84" fmla="*/ 8 w 1636"/>
                <a:gd name="T85" fmla="*/ 30 h 723"/>
                <a:gd name="T86" fmla="*/ 0 w 1636"/>
                <a:gd name="T87" fmla="*/ 0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36" h="723">
                  <a:moveTo>
                    <a:pt x="1636" y="599"/>
                  </a:moveTo>
                  <a:lnTo>
                    <a:pt x="1636" y="599"/>
                  </a:lnTo>
                  <a:lnTo>
                    <a:pt x="1599" y="616"/>
                  </a:lnTo>
                  <a:lnTo>
                    <a:pt x="1554" y="627"/>
                  </a:lnTo>
                  <a:lnTo>
                    <a:pt x="1508" y="629"/>
                  </a:lnTo>
                  <a:lnTo>
                    <a:pt x="1456" y="627"/>
                  </a:lnTo>
                  <a:lnTo>
                    <a:pt x="1403" y="622"/>
                  </a:lnTo>
                  <a:lnTo>
                    <a:pt x="1349" y="612"/>
                  </a:lnTo>
                  <a:lnTo>
                    <a:pt x="1290" y="601"/>
                  </a:lnTo>
                  <a:lnTo>
                    <a:pt x="1236" y="594"/>
                  </a:lnTo>
                  <a:lnTo>
                    <a:pt x="1181" y="585"/>
                  </a:lnTo>
                  <a:lnTo>
                    <a:pt x="1127" y="579"/>
                  </a:lnTo>
                  <a:lnTo>
                    <a:pt x="1079" y="579"/>
                  </a:lnTo>
                  <a:lnTo>
                    <a:pt x="1034" y="583"/>
                  </a:lnTo>
                  <a:lnTo>
                    <a:pt x="997" y="594"/>
                  </a:lnTo>
                  <a:lnTo>
                    <a:pt x="964" y="612"/>
                  </a:lnTo>
                  <a:lnTo>
                    <a:pt x="942" y="644"/>
                  </a:lnTo>
                  <a:lnTo>
                    <a:pt x="925" y="683"/>
                  </a:lnTo>
                  <a:lnTo>
                    <a:pt x="925" y="683"/>
                  </a:lnTo>
                  <a:lnTo>
                    <a:pt x="903" y="648"/>
                  </a:lnTo>
                  <a:lnTo>
                    <a:pt x="875" y="622"/>
                  </a:lnTo>
                  <a:lnTo>
                    <a:pt x="844" y="609"/>
                  </a:lnTo>
                  <a:lnTo>
                    <a:pt x="809" y="599"/>
                  </a:lnTo>
                  <a:lnTo>
                    <a:pt x="766" y="599"/>
                  </a:lnTo>
                  <a:lnTo>
                    <a:pt x="724" y="609"/>
                  </a:lnTo>
                  <a:lnTo>
                    <a:pt x="679" y="618"/>
                  </a:lnTo>
                  <a:lnTo>
                    <a:pt x="631" y="635"/>
                  </a:lnTo>
                  <a:lnTo>
                    <a:pt x="581" y="653"/>
                  </a:lnTo>
                  <a:lnTo>
                    <a:pt x="531" y="670"/>
                  </a:lnTo>
                  <a:lnTo>
                    <a:pt x="481" y="686"/>
                  </a:lnTo>
                  <a:lnTo>
                    <a:pt x="433" y="699"/>
                  </a:lnTo>
                  <a:lnTo>
                    <a:pt x="383" y="711"/>
                  </a:lnTo>
                  <a:lnTo>
                    <a:pt x="337" y="720"/>
                  </a:lnTo>
                  <a:lnTo>
                    <a:pt x="291" y="723"/>
                  </a:lnTo>
                  <a:lnTo>
                    <a:pt x="246" y="716"/>
                  </a:lnTo>
                  <a:lnTo>
                    <a:pt x="246" y="716"/>
                  </a:lnTo>
                  <a:lnTo>
                    <a:pt x="224" y="655"/>
                  </a:lnTo>
                  <a:lnTo>
                    <a:pt x="191" y="561"/>
                  </a:lnTo>
                  <a:lnTo>
                    <a:pt x="150" y="444"/>
                  </a:lnTo>
                  <a:lnTo>
                    <a:pt x="108" y="320"/>
                  </a:lnTo>
                  <a:lnTo>
                    <a:pt x="67" y="200"/>
                  </a:lnTo>
                  <a:lnTo>
                    <a:pt x="34" y="100"/>
                  </a:lnTo>
                  <a:lnTo>
                    <a:pt x="8" y="3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 24"/>
            <p:cNvSpPr>
              <a:spLocks/>
            </p:cNvSpPr>
            <p:nvPr/>
          </p:nvSpPr>
          <p:spPr bwMode="auto">
            <a:xfrm>
              <a:off x="2646" y="3529"/>
              <a:ext cx="927" cy="438"/>
            </a:xfrm>
            <a:custGeom>
              <a:avLst/>
              <a:gdLst>
                <a:gd name="T0" fmla="*/ 1541 w 1853"/>
                <a:gd name="T1" fmla="*/ 29 h 877"/>
                <a:gd name="T2" fmla="*/ 1618 w 1853"/>
                <a:gd name="T3" fmla="*/ 177 h 877"/>
                <a:gd name="T4" fmla="*/ 1840 w 1853"/>
                <a:gd name="T5" fmla="*/ 651 h 877"/>
                <a:gd name="T6" fmla="*/ 1842 w 1853"/>
                <a:gd name="T7" fmla="*/ 705 h 877"/>
                <a:gd name="T8" fmla="*/ 1777 w 1853"/>
                <a:gd name="T9" fmla="*/ 701 h 877"/>
                <a:gd name="T10" fmla="*/ 1668 w 1853"/>
                <a:gd name="T11" fmla="*/ 705 h 877"/>
                <a:gd name="T12" fmla="*/ 1526 w 1853"/>
                <a:gd name="T13" fmla="*/ 705 h 877"/>
                <a:gd name="T14" fmla="*/ 1383 w 1853"/>
                <a:gd name="T15" fmla="*/ 712 h 877"/>
                <a:gd name="T16" fmla="*/ 1267 w 1853"/>
                <a:gd name="T17" fmla="*/ 721 h 877"/>
                <a:gd name="T18" fmla="*/ 1224 w 1853"/>
                <a:gd name="T19" fmla="*/ 747 h 877"/>
                <a:gd name="T20" fmla="*/ 1161 w 1853"/>
                <a:gd name="T21" fmla="*/ 786 h 877"/>
                <a:gd name="T22" fmla="*/ 1045 w 1853"/>
                <a:gd name="T23" fmla="*/ 797 h 877"/>
                <a:gd name="T24" fmla="*/ 926 w 1853"/>
                <a:gd name="T25" fmla="*/ 801 h 877"/>
                <a:gd name="T26" fmla="*/ 863 w 1853"/>
                <a:gd name="T27" fmla="*/ 793 h 877"/>
                <a:gd name="T28" fmla="*/ 847 w 1853"/>
                <a:gd name="T29" fmla="*/ 764 h 877"/>
                <a:gd name="T30" fmla="*/ 804 w 1853"/>
                <a:gd name="T31" fmla="*/ 771 h 877"/>
                <a:gd name="T32" fmla="*/ 695 w 1853"/>
                <a:gd name="T33" fmla="*/ 790 h 877"/>
                <a:gd name="T34" fmla="*/ 558 w 1853"/>
                <a:gd name="T35" fmla="*/ 818 h 877"/>
                <a:gd name="T36" fmla="*/ 421 w 1853"/>
                <a:gd name="T37" fmla="*/ 847 h 877"/>
                <a:gd name="T38" fmla="*/ 318 w 1853"/>
                <a:gd name="T39" fmla="*/ 866 h 877"/>
                <a:gd name="T40" fmla="*/ 251 w 1853"/>
                <a:gd name="T41" fmla="*/ 877 h 877"/>
                <a:gd name="T42" fmla="*/ 223 w 1853"/>
                <a:gd name="T43" fmla="*/ 851 h 877"/>
                <a:gd name="T44" fmla="*/ 210 w 1853"/>
                <a:gd name="T45" fmla="*/ 782 h 877"/>
                <a:gd name="T46" fmla="*/ 146 w 1853"/>
                <a:gd name="T47" fmla="*/ 553 h 877"/>
                <a:gd name="T48" fmla="*/ 48 w 1853"/>
                <a:gd name="T49" fmla="*/ 225 h 877"/>
                <a:gd name="T50" fmla="*/ 1 w 1853"/>
                <a:gd name="T51" fmla="*/ 61 h 877"/>
                <a:gd name="T52" fmla="*/ 11 w 1853"/>
                <a:gd name="T53" fmla="*/ 16 h 877"/>
                <a:gd name="T54" fmla="*/ 70 w 1853"/>
                <a:gd name="T55" fmla="*/ 5 h 877"/>
                <a:gd name="T56" fmla="*/ 75 w 1853"/>
                <a:gd name="T57" fmla="*/ 29 h 877"/>
                <a:gd name="T58" fmla="*/ 64 w 1853"/>
                <a:gd name="T59" fmla="*/ 94 h 877"/>
                <a:gd name="T60" fmla="*/ 173 w 1853"/>
                <a:gd name="T61" fmla="*/ 447 h 877"/>
                <a:gd name="T62" fmla="*/ 273 w 1853"/>
                <a:gd name="T63" fmla="*/ 775 h 877"/>
                <a:gd name="T64" fmla="*/ 321 w 1853"/>
                <a:gd name="T65" fmla="*/ 799 h 877"/>
                <a:gd name="T66" fmla="*/ 416 w 1853"/>
                <a:gd name="T67" fmla="*/ 786 h 877"/>
                <a:gd name="T68" fmla="*/ 536 w 1853"/>
                <a:gd name="T69" fmla="*/ 769 h 877"/>
                <a:gd name="T70" fmla="*/ 656 w 1853"/>
                <a:gd name="T71" fmla="*/ 742 h 877"/>
                <a:gd name="T72" fmla="*/ 756 w 1853"/>
                <a:gd name="T73" fmla="*/ 712 h 877"/>
                <a:gd name="T74" fmla="*/ 828 w 1853"/>
                <a:gd name="T75" fmla="*/ 679 h 877"/>
                <a:gd name="T76" fmla="*/ 893 w 1853"/>
                <a:gd name="T77" fmla="*/ 670 h 877"/>
                <a:gd name="T78" fmla="*/ 921 w 1853"/>
                <a:gd name="T79" fmla="*/ 705 h 877"/>
                <a:gd name="T80" fmla="*/ 980 w 1853"/>
                <a:gd name="T81" fmla="*/ 712 h 877"/>
                <a:gd name="T82" fmla="*/ 1102 w 1853"/>
                <a:gd name="T83" fmla="*/ 705 h 877"/>
                <a:gd name="T84" fmla="*/ 1167 w 1853"/>
                <a:gd name="T85" fmla="*/ 701 h 877"/>
                <a:gd name="T86" fmla="*/ 1191 w 1853"/>
                <a:gd name="T87" fmla="*/ 664 h 877"/>
                <a:gd name="T88" fmla="*/ 1237 w 1853"/>
                <a:gd name="T89" fmla="*/ 649 h 877"/>
                <a:gd name="T90" fmla="*/ 1300 w 1853"/>
                <a:gd name="T91" fmla="*/ 664 h 877"/>
                <a:gd name="T92" fmla="*/ 1387 w 1853"/>
                <a:gd name="T93" fmla="*/ 673 h 877"/>
                <a:gd name="T94" fmla="*/ 1509 w 1853"/>
                <a:gd name="T95" fmla="*/ 675 h 877"/>
                <a:gd name="T96" fmla="*/ 1637 w 1853"/>
                <a:gd name="T97" fmla="*/ 670 h 877"/>
                <a:gd name="T98" fmla="*/ 1744 w 1853"/>
                <a:gd name="T99" fmla="*/ 664 h 877"/>
                <a:gd name="T100" fmla="*/ 1801 w 1853"/>
                <a:gd name="T101" fmla="*/ 658 h 877"/>
                <a:gd name="T102" fmla="*/ 1766 w 1853"/>
                <a:gd name="T103" fmla="*/ 583 h 877"/>
                <a:gd name="T104" fmla="*/ 1709 w 1853"/>
                <a:gd name="T105" fmla="*/ 442 h 877"/>
                <a:gd name="T106" fmla="*/ 1585 w 1853"/>
                <a:gd name="T107" fmla="*/ 172 h 877"/>
                <a:gd name="T108" fmla="*/ 1517 w 1853"/>
                <a:gd name="T109" fmla="*/ 24 h 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853" h="877">
                  <a:moveTo>
                    <a:pt x="1517" y="24"/>
                  </a:moveTo>
                  <a:lnTo>
                    <a:pt x="1528" y="22"/>
                  </a:lnTo>
                  <a:lnTo>
                    <a:pt x="1541" y="29"/>
                  </a:lnTo>
                  <a:lnTo>
                    <a:pt x="1557" y="53"/>
                  </a:lnTo>
                  <a:lnTo>
                    <a:pt x="1581" y="103"/>
                  </a:lnTo>
                  <a:lnTo>
                    <a:pt x="1618" y="177"/>
                  </a:lnTo>
                  <a:lnTo>
                    <a:pt x="1672" y="292"/>
                  </a:lnTo>
                  <a:lnTo>
                    <a:pt x="1744" y="447"/>
                  </a:lnTo>
                  <a:lnTo>
                    <a:pt x="1840" y="651"/>
                  </a:lnTo>
                  <a:lnTo>
                    <a:pt x="1849" y="675"/>
                  </a:lnTo>
                  <a:lnTo>
                    <a:pt x="1853" y="695"/>
                  </a:lnTo>
                  <a:lnTo>
                    <a:pt x="1842" y="705"/>
                  </a:lnTo>
                  <a:lnTo>
                    <a:pt x="1814" y="705"/>
                  </a:lnTo>
                  <a:lnTo>
                    <a:pt x="1800" y="701"/>
                  </a:lnTo>
                  <a:lnTo>
                    <a:pt x="1777" y="701"/>
                  </a:lnTo>
                  <a:lnTo>
                    <a:pt x="1748" y="701"/>
                  </a:lnTo>
                  <a:lnTo>
                    <a:pt x="1711" y="701"/>
                  </a:lnTo>
                  <a:lnTo>
                    <a:pt x="1668" y="705"/>
                  </a:lnTo>
                  <a:lnTo>
                    <a:pt x="1624" y="705"/>
                  </a:lnTo>
                  <a:lnTo>
                    <a:pt x="1576" y="705"/>
                  </a:lnTo>
                  <a:lnTo>
                    <a:pt x="1526" y="705"/>
                  </a:lnTo>
                  <a:lnTo>
                    <a:pt x="1480" y="710"/>
                  </a:lnTo>
                  <a:lnTo>
                    <a:pt x="1428" y="712"/>
                  </a:lnTo>
                  <a:lnTo>
                    <a:pt x="1383" y="712"/>
                  </a:lnTo>
                  <a:lnTo>
                    <a:pt x="1339" y="718"/>
                  </a:lnTo>
                  <a:lnTo>
                    <a:pt x="1300" y="721"/>
                  </a:lnTo>
                  <a:lnTo>
                    <a:pt x="1267" y="721"/>
                  </a:lnTo>
                  <a:lnTo>
                    <a:pt x="1241" y="721"/>
                  </a:lnTo>
                  <a:lnTo>
                    <a:pt x="1221" y="721"/>
                  </a:lnTo>
                  <a:lnTo>
                    <a:pt x="1224" y="747"/>
                  </a:lnTo>
                  <a:lnTo>
                    <a:pt x="1213" y="769"/>
                  </a:lnTo>
                  <a:lnTo>
                    <a:pt x="1195" y="779"/>
                  </a:lnTo>
                  <a:lnTo>
                    <a:pt x="1161" y="786"/>
                  </a:lnTo>
                  <a:lnTo>
                    <a:pt x="1130" y="793"/>
                  </a:lnTo>
                  <a:lnTo>
                    <a:pt x="1087" y="793"/>
                  </a:lnTo>
                  <a:lnTo>
                    <a:pt x="1045" y="797"/>
                  </a:lnTo>
                  <a:lnTo>
                    <a:pt x="1000" y="799"/>
                  </a:lnTo>
                  <a:lnTo>
                    <a:pt x="962" y="801"/>
                  </a:lnTo>
                  <a:lnTo>
                    <a:pt x="926" y="801"/>
                  </a:lnTo>
                  <a:lnTo>
                    <a:pt x="899" y="801"/>
                  </a:lnTo>
                  <a:lnTo>
                    <a:pt x="880" y="799"/>
                  </a:lnTo>
                  <a:lnTo>
                    <a:pt x="863" y="793"/>
                  </a:lnTo>
                  <a:lnTo>
                    <a:pt x="856" y="786"/>
                  </a:lnTo>
                  <a:lnTo>
                    <a:pt x="849" y="775"/>
                  </a:lnTo>
                  <a:lnTo>
                    <a:pt x="847" y="764"/>
                  </a:lnTo>
                  <a:lnTo>
                    <a:pt x="839" y="764"/>
                  </a:lnTo>
                  <a:lnTo>
                    <a:pt x="828" y="766"/>
                  </a:lnTo>
                  <a:lnTo>
                    <a:pt x="804" y="771"/>
                  </a:lnTo>
                  <a:lnTo>
                    <a:pt x="775" y="777"/>
                  </a:lnTo>
                  <a:lnTo>
                    <a:pt x="738" y="782"/>
                  </a:lnTo>
                  <a:lnTo>
                    <a:pt x="695" y="790"/>
                  </a:lnTo>
                  <a:lnTo>
                    <a:pt x="653" y="799"/>
                  </a:lnTo>
                  <a:lnTo>
                    <a:pt x="606" y="806"/>
                  </a:lnTo>
                  <a:lnTo>
                    <a:pt x="558" y="818"/>
                  </a:lnTo>
                  <a:lnTo>
                    <a:pt x="512" y="827"/>
                  </a:lnTo>
                  <a:lnTo>
                    <a:pt x="468" y="834"/>
                  </a:lnTo>
                  <a:lnTo>
                    <a:pt x="421" y="847"/>
                  </a:lnTo>
                  <a:lnTo>
                    <a:pt x="383" y="855"/>
                  </a:lnTo>
                  <a:lnTo>
                    <a:pt x="349" y="860"/>
                  </a:lnTo>
                  <a:lnTo>
                    <a:pt x="318" y="866"/>
                  </a:lnTo>
                  <a:lnTo>
                    <a:pt x="299" y="871"/>
                  </a:lnTo>
                  <a:lnTo>
                    <a:pt x="270" y="877"/>
                  </a:lnTo>
                  <a:lnTo>
                    <a:pt x="251" y="877"/>
                  </a:lnTo>
                  <a:lnTo>
                    <a:pt x="238" y="875"/>
                  </a:lnTo>
                  <a:lnTo>
                    <a:pt x="229" y="866"/>
                  </a:lnTo>
                  <a:lnTo>
                    <a:pt x="223" y="851"/>
                  </a:lnTo>
                  <a:lnTo>
                    <a:pt x="222" y="829"/>
                  </a:lnTo>
                  <a:lnTo>
                    <a:pt x="218" y="806"/>
                  </a:lnTo>
                  <a:lnTo>
                    <a:pt x="210" y="782"/>
                  </a:lnTo>
                  <a:lnTo>
                    <a:pt x="198" y="734"/>
                  </a:lnTo>
                  <a:lnTo>
                    <a:pt x="175" y="653"/>
                  </a:lnTo>
                  <a:lnTo>
                    <a:pt x="146" y="553"/>
                  </a:lnTo>
                  <a:lnTo>
                    <a:pt x="112" y="438"/>
                  </a:lnTo>
                  <a:lnTo>
                    <a:pt x="77" y="327"/>
                  </a:lnTo>
                  <a:lnTo>
                    <a:pt x="48" y="225"/>
                  </a:lnTo>
                  <a:lnTo>
                    <a:pt x="22" y="140"/>
                  </a:lnTo>
                  <a:lnTo>
                    <a:pt x="7" y="88"/>
                  </a:lnTo>
                  <a:lnTo>
                    <a:pt x="1" y="61"/>
                  </a:lnTo>
                  <a:lnTo>
                    <a:pt x="0" y="39"/>
                  </a:lnTo>
                  <a:lnTo>
                    <a:pt x="1" y="24"/>
                  </a:lnTo>
                  <a:lnTo>
                    <a:pt x="11" y="16"/>
                  </a:lnTo>
                  <a:lnTo>
                    <a:pt x="25" y="11"/>
                  </a:lnTo>
                  <a:lnTo>
                    <a:pt x="44" y="7"/>
                  </a:lnTo>
                  <a:lnTo>
                    <a:pt x="70" y="5"/>
                  </a:lnTo>
                  <a:lnTo>
                    <a:pt x="99" y="0"/>
                  </a:lnTo>
                  <a:lnTo>
                    <a:pt x="88" y="16"/>
                  </a:lnTo>
                  <a:lnTo>
                    <a:pt x="75" y="29"/>
                  </a:lnTo>
                  <a:lnTo>
                    <a:pt x="64" y="40"/>
                  </a:lnTo>
                  <a:lnTo>
                    <a:pt x="50" y="48"/>
                  </a:lnTo>
                  <a:lnTo>
                    <a:pt x="64" y="94"/>
                  </a:lnTo>
                  <a:lnTo>
                    <a:pt x="94" y="188"/>
                  </a:lnTo>
                  <a:lnTo>
                    <a:pt x="129" y="312"/>
                  </a:lnTo>
                  <a:lnTo>
                    <a:pt x="173" y="447"/>
                  </a:lnTo>
                  <a:lnTo>
                    <a:pt x="210" y="577"/>
                  </a:lnTo>
                  <a:lnTo>
                    <a:pt x="247" y="694"/>
                  </a:lnTo>
                  <a:lnTo>
                    <a:pt x="273" y="775"/>
                  </a:lnTo>
                  <a:lnTo>
                    <a:pt x="281" y="801"/>
                  </a:lnTo>
                  <a:lnTo>
                    <a:pt x="299" y="801"/>
                  </a:lnTo>
                  <a:lnTo>
                    <a:pt x="321" y="799"/>
                  </a:lnTo>
                  <a:lnTo>
                    <a:pt x="346" y="797"/>
                  </a:lnTo>
                  <a:lnTo>
                    <a:pt x="381" y="793"/>
                  </a:lnTo>
                  <a:lnTo>
                    <a:pt x="416" y="786"/>
                  </a:lnTo>
                  <a:lnTo>
                    <a:pt x="453" y="782"/>
                  </a:lnTo>
                  <a:lnTo>
                    <a:pt x="495" y="775"/>
                  </a:lnTo>
                  <a:lnTo>
                    <a:pt x="536" y="769"/>
                  </a:lnTo>
                  <a:lnTo>
                    <a:pt x="577" y="760"/>
                  </a:lnTo>
                  <a:lnTo>
                    <a:pt x="617" y="751"/>
                  </a:lnTo>
                  <a:lnTo>
                    <a:pt x="656" y="742"/>
                  </a:lnTo>
                  <a:lnTo>
                    <a:pt x="693" y="734"/>
                  </a:lnTo>
                  <a:lnTo>
                    <a:pt x="727" y="723"/>
                  </a:lnTo>
                  <a:lnTo>
                    <a:pt x="756" y="712"/>
                  </a:lnTo>
                  <a:lnTo>
                    <a:pt x="780" y="701"/>
                  </a:lnTo>
                  <a:lnTo>
                    <a:pt x="799" y="694"/>
                  </a:lnTo>
                  <a:lnTo>
                    <a:pt x="828" y="679"/>
                  </a:lnTo>
                  <a:lnTo>
                    <a:pt x="856" y="670"/>
                  </a:lnTo>
                  <a:lnTo>
                    <a:pt x="875" y="668"/>
                  </a:lnTo>
                  <a:lnTo>
                    <a:pt x="893" y="670"/>
                  </a:lnTo>
                  <a:lnTo>
                    <a:pt x="910" y="679"/>
                  </a:lnTo>
                  <a:lnTo>
                    <a:pt x="915" y="690"/>
                  </a:lnTo>
                  <a:lnTo>
                    <a:pt x="921" y="705"/>
                  </a:lnTo>
                  <a:lnTo>
                    <a:pt x="925" y="721"/>
                  </a:lnTo>
                  <a:lnTo>
                    <a:pt x="947" y="718"/>
                  </a:lnTo>
                  <a:lnTo>
                    <a:pt x="980" y="712"/>
                  </a:lnTo>
                  <a:lnTo>
                    <a:pt x="1021" y="710"/>
                  </a:lnTo>
                  <a:lnTo>
                    <a:pt x="1061" y="705"/>
                  </a:lnTo>
                  <a:lnTo>
                    <a:pt x="1102" y="705"/>
                  </a:lnTo>
                  <a:lnTo>
                    <a:pt x="1137" y="705"/>
                  </a:lnTo>
                  <a:lnTo>
                    <a:pt x="1159" y="701"/>
                  </a:lnTo>
                  <a:lnTo>
                    <a:pt x="1167" y="701"/>
                  </a:lnTo>
                  <a:lnTo>
                    <a:pt x="1172" y="688"/>
                  </a:lnTo>
                  <a:lnTo>
                    <a:pt x="1180" y="675"/>
                  </a:lnTo>
                  <a:lnTo>
                    <a:pt x="1191" y="664"/>
                  </a:lnTo>
                  <a:lnTo>
                    <a:pt x="1204" y="653"/>
                  </a:lnTo>
                  <a:lnTo>
                    <a:pt x="1221" y="649"/>
                  </a:lnTo>
                  <a:lnTo>
                    <a:pt x="1237" y="649"/>
                  </a:lnTo>
                  <a:lnTo>
                    <a:pt x="1259" y="651"/>
                  </a:lnTo>
                  <a:lnTo>
                    <a:pt x="1282" y="658"/>
                  </a:lnTo>
                  <a:lnTo>
                    <a:pt x="1300" y="664"/>
                  </a:lnTo>
                  <a:lnTo>
                    <a:pt x="1322" y="670"/>
                  </a:lnTo>
                  <a:lnTo>
                    <a:pt x="1352" y="673"/>
                  </a:lnTo>
                  <a:lnTo>
                    <a:pt x="1387" y="673"/>
                  </a:lnTo>
                  <a:lnTo>
                    <a:pt x="1426" y="675"/>
                  </a:lnTo>
                  <a:lnTo>
                    <a:pt x="1465" y="675"/>
                  </a:lnTo>
                  <a:lnTo>
                    <a:pt x="1509" y="675"/>
                  </a:lnTo>
                  <a:lnTo>
                    <a:pt x="1552" y="675"/>
                  </a:lnTo>
                  <a:lnTo>
                    <a:pt x="1596" y="673"/>
                  </a:lnTo>
                  <a:lnTo>
                    <a:pt x="1637" y="670"/>
                  </a:lnTo>
                  <a:lnTo>
                    <a:pt x="1677" y="670"/>
                  </a:lnTo>
                  <a:lnTo>
                    <a:pt x="1713" y="668"/>
                  </a:lnTo>
                  <a:lnTo>
                    <a:pt x="1744" y="664"/>
                  </a:lnTo>
                  <a:lnTo>
                    <a:pt x="1772" y="662"/>
                  </a:lnTo>
                  <a:lnTo>
                    <a:pt x="1790" y="662"/>
                  </a:lnTo>
                  <a:lnTo>
                    <a:pt x="1801" y="658"/>
                  </a:lnTo>
                  <a:lnTo>
                    <a:pt x="1796" y="649"/>
                  </a:lnTo>
                  <a:lnTo>
                    <a:pt x="1783" y="620"/>
                  </a:lnTo>
                  <a:lnTo>
                    <a:pt x="1766" y="583"/>
                  </a:lnTo>
                  <a:lnTo>
                    <a:pt x="1761" y="558"/>
                  </a:lnTo>
                  <a:lnTo>
                    <a:pt x="1742" y="512"/>
                  </a:lnTo>
                  <a:lnTo>
                    <a:pt x="1709" y="442"/>
                  </a:lnTo>
                  <a:lnTo>
                    <a:pt x="1668" y="357"/>
                  </a:lnTo>
                  <a:lnTo>
                    <a:pt x="1626" y="262"/>
                  </a:lnTo>
                  <a:lnTo>
                    <a:pt x="1585" y="172"/>
                  </a:lnTo>
                  <a:lnTo>
                    <a:pt x="1552" y="94"/>
                  </a:lnTo>
                  <a:lnTo>
                    <a:pt x="1526" y="44"/>
                  </a:lnTo>
                  <a:lnTo>
                    <a:pt x="1517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 25"/>
            <p:cNvSpPr>
              <a:spLocks/>
            </p:cNvSpPr>
            <p:nvPr/>
          </p:nvSpPr>
          <p:spPr bwMode="auto">
            <a:xfrm>
              <a:off x="2671" y="3474"/>
              <a:ext cx="876" cy="455"/>
            </a:xfrm>
            <a:custGeom>
              <a:avLst/>
              <a:gdLst>
                <a:gd name="T0" fmla="*/ 75 w 1751"/>
                <a:gd name="T1" fmla="*/ 69 h 911"/>
                <a:gd name="T2" fmla="*/ 38 w 1751"/>
                <a:gd name="T3" fmla="*/ 126 h 911"/>
                <a:gd name="T4" fmla="*/ 0 w 1751"/>
                <a:gd name="T5" fmla="*/ 158 h 911"/>
                <a:gd name="T6" fmla="*/ 14 w 1751"/>
                <a:gd name="T7" fmla="*/ 204 h 911"/>
                <a:gd name="T8" fmla="*/ 79 w 1751"/>
                <a:gd name="T9" fmla="*/ 422 h 911"/>
                <a:gd name="T10" fmla="*/ 160 w 1751"/>
                <a:gd name="T11" fmla="*/ 687 h 911"/>
                <a:gd name="T12" fmla="*/ 223 w 1751"/>
                <a:gd name="T13" fmla="*/ 885 h 911"/>
                <a:gd name="T14" fmla="*/ 231 w 1751"/>
                <a:gd name="T15" fmla="*/ 911 h 911"/>
                <a:gd name="T16" fmla="*/ 271 w 1751"/>
                <a:gd name="T17" fmla="*/ 909 h 911"/>
                <a:gd name="T18" fmla="*/ 331 w 1751"/>
                <a:gd name="T19" fmla="*/ 903 h 911"/>
                <a:gd name="T20" fmla="*/ 403 w 1751"/>
                <a:gd name="T21" fmla="*/ 892 h 911"/>
                <a:gd name="T22" fmla="*/ 486 w 1751"/>
                <a:gd name="T23" fmla="*/ 879 h 911"/>
                <a:gd name="T24" fmla="*/ 567 w 1751"/>
                <a:gd name="T25" fmla="*/ 861 h 911"/>
                <a:gd name="T26" fmla="*/ 643 w 1751"/>
                <a:gd name="T27" fmla="*/ 844 h 911"/>
                <a:gd name="T28" fmla="*/ 706 w 1751"/>
                <a:gd name="T29" fmla="*/ 822 h 911"/>
                <a:gd name="T30" fmla="*/ 749 w 1751"/>
                <a:gd name="T31" fmla="*/ 804 h 911"/>
                <a:gd name="T32" fmla="*/ 778 w 1751"/>
                <a:gd name="T33" fmla="*/ 789 h 911"/>
                <a:gd name="T34" fmla="*/ 825 w 1751"/>
                <a:gd name="T35" fmla="*/ 778 h 911"/>
                <a:gd name="T36" fmla="*/ 860 w 1751"/>
                <a:gd name="T37" fmla="*/ 789 h 911"/>
                <a:gd name="T38" fmla="*/ 871 w 1751"/>
                <a:gd name="T39" fmla="*/ 815 h 911"/>
                <a:gd name="T40" fmla="*/ 875 w 1751"/>
                <a:gd name="T41" fmla="*/ 831 h 911"/>
                <a:gd name="T42" fmla="*/ 930 w 1751"/>
                <a:gd name="T43" fmla="*/ 822 h 911"/>
                <a:gd name="T44" fmla="*/ 1011 w 1751"/>
                <a:gd name="T45" fmla="*/ 815 h 911"/>
                <a:gd name="T46" fmla="*/ 1087 w 1751"/>
                <a:gd name="T47" fmla="*/ 815 h 911"/>
                <a:gd name="T48" fmla="*/ 1117 w 1751"/>
                <a:gd name="T49" fmla="*/ 811 h 911"/>
                <a:gd name="T50" fmla="*/ 1122 w 1751"/>
                <a:gd name="T51" fmla="*/ 798 h 911"/>
                <a:gd name="T52" fmla="*/ 1141 w 1751"/>
                <a:gd name="T53" fmla="*/ 774 h 911"/>
                <a:gd name="T54" fmla="*/ 1171 w 1751"/>
                <a:gd name="T55" fmla="*/ 759 h 911"/>
                <a:gd name="T56" fmla="*/ 1209 w 1751"/>
                <a:gd name="T57" fmla="*/ 761 h 911"/>
                <a:gd name="T58" fmla="*/ 1232 w 1751"/>
                <a:gd name="T59" fmla="*/ 768 h 911"/>
                <a:gd name="T60" fmla="*/ 1272 w 1751"/>
                <a:gd name="T61" fmla="*/ 780 h 911"/>
                <a:gd name="T62" fmla="*/ 1337 w 1751"/>
                <a:gd name="T63" fmla="*/ 783 h 911"/>
                <a:gd name="T64" fmla="*/ 1415 w 1751"/>
                <a:gd name="T65" fmla="*/ 785 h 911"/>
                <a:gd name="T66" fmla="*/ 1502 w 1751"/>
                <a:gd name="T67" fmla="*/ 785 h 911"/>
                <a:gd name="T68" fmla="*/ 1587 w 1751"/>
                <a:gd name="T69" fmla="*/ 780 h 911"/>
                <a:gd name="T70" fmla="*/ 1663 w 1751"/>
                <a:gd name="T71" fmla="*/ 778 h 911"/>
                <a:gd name="T72" fmla="*/ 1722 w 1751"/>
                <a:gd name="T73" fmla="*/ 772 h 911"/>
                <a:gd name="T74" fmla="*/ 1751 w 1751"/>
                <a:gd name="T75" fmla="*/ 768 h 911"/>
                <a:gd name="T76" fmla="*/ 1746 w 1751"/>
                <a:gd name="T77" fmla="*/ 759 h 911"/>
                <a:gd name="T78" fmla="*/ 1716 w 1751"/>
                <a:gd name="T79" fmla="*/ 693 h 911"/>
                <a:gd name="T80" fmla="*/ 1711 w 1751"/>
                <a:gd name="T81" fmla="*/ 668 h 911"/>
                <a:gd name="T82" fmla="*/ 1651 w 1751"/>
                <a:gd name="T83" fmla="*/ 539 h 911"/>
                <a:gd name="T84" fmla="*/ 1557 w 1751"/>
                <a:gd name="T85" fmla="*/ 328 h 911"/>
                <a:gd name="T86" fmla="*/ 1465 w 1751"/>
                <a:gd name="T87" fmla="*/ 132 h 911"/>
                <a:gd name="T88" fmla="*/ 1426 w 1751"/>
                <a:gd name="T89" fmla="*/ 45 h 911"/>
                <a:gd name="T90" fmla="*/ 1393 w 1751"/>
                <a:gd name="T91" fmla="*/ 52 h 911"/>
                <a:gd name="T92" fmla="*/ 1311 w 1751"/>
                <a:gd name="T93" fmla="*/ 56 h 911"/>
                <a:gd name="T94" fmla="*/ 1217 w 1751"/>
                <a:gd name="T95" fmla="*/ 45 h 911"/>
                <a:gd name="T96" fmla="*/ 1111 w 1751"/>
                <a:gd name="T97" fmla="*/ 25 h 911"/>
                <a:gd name="T98" fmla="*/ 1010 w 1751"/>
                <a:gd name="T99" fmla="*/ 8 h 911"/>
                <a:gd name="T100" fmla="*/ 917 w 1751"/>
                <a:gd name="T101" fmla="*/ 0 h 911"/>
                <a:gd name="T102" fmla="*/ 841 w 1751"/>
                <a:gd name="T103" fmla="*/ 6 h 911"/>
                <a:gd name="T104" fmla="*/ 786 w 1751"/>
                <a:gd name="T105" fmla="*/ 30 h 911"/>
                <a:gd name="T106" fmla="*/ 773 w 1751"/>
                <a:gd name="T107" fmla="*/ 52 h 911"/>
                <a:gd name="T108" fmla="*/ 682 w 1751"/>
                <a:gd name="T109" fmla="*/ 19 h 911"/>
                <a:gd name="T110" fmla="*/ 597 w 1751"/>
                <a:gd name="T111" fmla="*/ 12 h 911"/>
                <a:gd name="T112" fmla="*/ 516 w 1751"/>
                <a:gd name="T113" fmla="*/ 25 h 911"/>
                <a:gd name="T114" fmla="*/ 440 w 1751"/>
                <a:gd name="T115" fmla="*/ 45 h 911"/>
                <a:gd name="T116" fmla="*/ 357 w 1751"/>
                <a:gd name="T117" fmla="*/ 69 h 911"/>
                <a:gd name="T118" fmla="*/ 271 w 1751"/>
                <a:gd name="T119" fmla="*/ 89 h 911"/>
                <a:gd name="T120" fmla="*/ 179 w 1751"/>
                <a:gd name="T121" fmla="*/ 91 h 911"/>
                <a:gd name="T122" fmla="*/ 75 w 1751"/>
                <a:gd name="T123" fmla="*/ 69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51" h="911">
                  <a:moveTo>
                    <a:pt x="75" y="69"/>
                  </a:moveTo>
                  <a:lnTo>
                    <a:pt x="75" y="69"/>
                  </a:lnTo>
                  <a:lnTo>
                    <a:pt x="55" y="102"/>
                  </a:lnTo>
                  <a:lnTo>
                    <a:pt x="38" y="126"/>
                  </a:lnTo>
                  <a:lnTo>
                    <a:pt x="20" y="145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14" y="204"/>
                  </a:lnTo>
                  <a:lnTo>
                    <a:pt x="44" y="298"/>
                  </a:lnTo>
                  <a:lnTo>
                    <a:pt x="79" y="422"/>
                  </a:lnTo>
                  <a:lnTo>
                    <a:pt x="123" y="557"/>
                  </a:lnTo>
                  <a:lnTo>
                    <a:pt x="160" y="687"/>
                  </a:lnTo>
                  <a:lnTo>
                    <a:pt x="197" y="804"/>
                  </a:lnTo>
                  <a:lnTo>
                    <a:pt x="223" y="885"/>
                  </a:lnTo>
                  <a:lnTo>
                    <a:pt x="231" y="911"/>
                  </a:lnTo>
                  <a:lnTo>
                    <a:pt x="231" y="911"/>
                  </a:lnTo>
                  <a:lnTo>
                    <a:pt x="249" y="911"/>
                  </a:lnTo>
                  <a:lnTo>
                    <a:pt x="271" y="909"/>
                  </a:lnTo>
                  <a:lnTo>
                    <a:pt x="296" y="907"/>
                  </a:lnTo>
                  <a:lnTo>
                    <a:pt x="331" y="903"/>
                  </a:lnTo>
                  <a:lnTo>
                    <a:pt x="366" y="896"/>
                  </a:lnTo>
                  <a:lnTo>
                    <a:pt x="403" y="892"/>
                  </a:lnTo>
                  <a:lnTo>
                    <a:pt x="445" y="885"/>
                  </a:lnTo>
                  <a:lnTo>
                    <a:pt x="486" y="879"/>
                  </a:lnTo>
                  <a:lnTo>
                    <a:pt x="527" y="870"/>
                  </a:lnTo>
                  <a:lnTo>
                    <a:pt x="567" y="861"/>
                  </a:lnTo>
                  <a:lnTo>
                    <a:pt x="606" y="852"/>
                  </a:lnTo>
                  <a:lnTo>
                    <a:pt x="643" y="844"/>
                  </a:lnTo>
                  <a:lnTo>
                    <a:pt x="677" y="833"/>
                  </a:lnTo>
                  <a:lnTo>
                    <a:pt x="706" y="822"/>
                  </a:lnTo>
                  <a:lnTo>
                    <a:pt x="730" y="811"/>
                  </a:lnTo>
                  <a:lnTo>
                    <a:pt x="749" y="804"/>
                  </a:lnTo>
                  <a:lnTo>
                    <a:pt x="749" y="804"/>
                  </a:lnTo>
                  <a:lnTo>
                    <a:pt x="778" y="789"/>
                  </a:lnTo>
                  <a:lnTo>
                    <a:pt x="806" y="780"/>
                  </a:lnTo>
                  <a:lnTo>
                    <a:pt x="825" y="778"/>
                  </a:lnTo>
                  <a:lnTo>
                    <a:pt x="843" y="780"/>
                  </a:lnTo>
                  <a:lnTo>
                    <a:pt x="860" y="789"/>
                  </a:lnTo>
                  <a:lnTo>
                    <a:pt x="865" y="800"/>
                  </a:lnTo>
                  <a:lnTo>
                    <a:pt x="871" y="815"/>
                  </a:lnTo>
                  <a:lnTo>
                    <a:pt x="875" y="831"/>
                  </a:lnTo>
                  <a:lnTo>
                    <a:pt x="875" y="831"/>
                  </a:lnTo>
                  <a:lnTo>
                    <a:pt x="897" y="828"/>
                  </a:lnTo>
                  <a:lnTo>
                    <a:pt x="930" y="822"/>
                  </a:lnTo>
                  <a:lnTo>
                    <a:pt x="971" y="820"/>
                  </a:lnTo>
                  <a:lnTo>
                    <a:pt x="1011" y="815"/>
                  </a:lnTo>
                  <a:lnTo>
                    <a:pt x="1052" y="815"/>
                  </a:lnTo>
                  <a:lnTo>
                    <a:pt x="1087" y="815"/>
                  </a:lnTo>
                  <a:lnTo>
                    <a:pt x="1109" y="811"/>
                  </a:lnTo>
                  <a:lnTo>
                    <a:pt x="1117" y="811"/>
                  </a:lnTo>
                  <a:lnTo>
                    <a:pt x="1117" y="811"/>
                  </a:lnTo>
                  <a:lnTo>
                    <a:pt x="1122" y="798"/>
                  </a:lnTo>
                  <a:lnTo>
                    <a:pt x="1130" y="785"/>
                  </a:lnTo>
                  <a:lnTo>
                    <a:pt x="1141" y="774"/>
                  </a:lnTo>
                  <a:lnTo>
                    <a:pt x="1154" y="763"/>
                  </a:lnTo>
                  <a:lnTo>
                    <a:pt x="1171" y="759"/>
                  </a:lnTo>
                  <a:lnTo>
                    <a:pt x="1187" y="759"/>
                  </a:lnTo>
                  <a:lnTo>
                    <a:pt x="1209" y="761"/>
                  </a:lnTo>
                  <a:lnTo>
                    <a:pt x="1232" y="768"/>
                  </a:lnTo>
                  <a:lnTo>
                    <a:pt x="1232" y="768"/>
                  </a:lnTo>
                  <a:lnTo>
                    <a:pt x="1250" y="774"/>
                  </a:lnTo>
                  <a:lnTo>
                    <a:pt x="1272" y="780"/>
                  </a:lnTo>
                  <a:lnTo>
                    <a:pt x="1302" y="783"/>
                  </a:lnTo>
                  <a:lnTo>
                    <a:pt x="1337" y="783"/>
                  </a:lnTo>
                  <a:lnTo>
                    <a:pt x="1376" y="785"/>
                  </a:lnTo>
                  <a:lnTo>
                    <a:pt x="1415" y="785"/>
                  </a:lnTo>
                  <a:lnTo>
                    <a:pt x="1459" y="785"/>
                  </a:lnTo>
                  <a:lnTo>
                    <a:pt x="1502" y="785"/>
                  </a:lnTo>
                  <a:lnTo>
                    <a:pt x="1546" y="783"/>
                  </a:lnTo>
                  <a:lnTo>
                    <a:pt x="1587" y="780"/>
                  </a:lnTo>
                  <a:lnTo>
                    <a:pt x="1627" y="780"/>
                  </a:lnTo>
                  <a:lnTo>
                    <a:pt x="1663" y="778"/>
                  </a:lnTo>
                  <a:lnTo>
                    <a:pt x="1694" y="774"/>
                  </a:lnTo>
                  <a:lnTo>
                    <a:pt x="1722" y="772"/>
                  </a:lnTo>
                  <a:lnTo>
                    <a:pt x="1740" y="772"/>
                  </a:lnTo>
                  <a:lnTo>
                    <a:pt x="1751" y="768"/>
                  </a:lnTo>
                  <a:lnTo>
                    <a:pt x="1751" y="768"/>
                  </a:lnTo>
                  <a:lnTo>
                    <a:pt x="1746" y="759"/>
                  </a:lnTo>
                  <a:lnTo>
                    <a:pt x="1733" y="730"/>
                  </a:lnTo>
                  <a:lnTo>
                    <a:pt x="1716" y="693"/>
                  </a:lnTo>
                  <a:lnTo>
                    <a:pt x="1711" y="668"/>
                  </a:lnTo>
                  <a:lnTo>
                    <a:pt x="1711" y="668"/>
                  </a:lnTo>
                  <a:lnTo>
                    <a:pt x="1688" y="620"/>
                  </a:lnTo>
                  <a:lnTo>
                    <a:pt x="1651" y="539"/>
                  </a:lnTo>
                  <a:lnTo>
                    <a:pt x="1605" y="437"/>
                  </a:lnTo>
                  <a:lnTo>
                    <a:pt x="1557" y="328"/>
                  </a:lnTo>
                  <a:lnTo>
                    <a:pt x="1507" y="223"/>
                  </a:lnTo>
                  <a:lnTo>
                    <a:pt x="1465" y="132"/>
                  </a:lnTo>
                  <a:lnTo>
                    <a:pt x="1437" y="67"/>
                  </a:lnTo>
                  <a:lnTo>
                    <a:pt x="1426" y="45"/>
                  </a:lnTo>
                  <a:lnTo>
                    <a:pt x="1426" y="45"/>
                  </a:lnTo>
                  <a:lnTo>
                    <a:pt x="1393" y="52"/>
                  </a:lnTo>
                  <a:lnTo>
                    <a:pt x="1354" y="56"/>
                  </a:lnTo>
                  <a:lnTo>
                    <a:pt x="1311" y="56"/>
                  </a:lnTo>
                  <a:lnTo>
                    <a:pt x="1263" y="50"/>
                  </a:lnTo>
                  <a:lnTo>
                    <a:pt x="1217" y="45"/>
                  </a:lnTo>
                  <a:lnTo>
                    <a:pt x="1163" y="36"/>
                  </a:lnTo>
                  <a:lnTo>
                    <a:pt x="1111" y="25"/>
                  </a:lnTo>
                  <a:lnTo>
                    <a:pt x="1063" y="17"/>
                  </a:lnTo>
                  <a:lnTo>
                    <a:pt x="1010" y="8"/>
                  </a:lnTo>
                  <a:lnTo>
                    <a:pt x="961" y="2"/>
                  </a:lnTo>
                  <a:lnTo>
                    <a:pt x="917" y="0"/>
                  </a:lnTo>
                  <a:lnTo>
                    <a:pt x="875" y="0"/>
                  </a:lnTo>
                  <a:lnTo>
                    <a:pt x="841" y="6"/>
                  </a:lnTo>
                  <a:lnTo>
                    <a:pt x="812" y="13"/>
                  </a:lnTo>
                  <a:lnTo>
                    <a:pt x="786" y="30"/>
                  </a:lnTo>
                  <a:lnTo>
                    <a:pt x="773" y="52"/>
                  </a:lnTo>
                  <a:lnTo>
                    <a:pt x="773" y="52"/>
                  </a:lnTo>
                  <a:lnTo>
                    <a:pt x="727" y="34"/>
                  </a:lnTo>
                  <a:lnTo>
                    <a:pt x="682" y="19"/>
                  </a:lnTo>
                  <a:lnTo>
                    <a:pt x="640" y="13"/>
                  </a:lnTo>
                  <a:lnTo>
                    <a:pt x="597" y="12"/>
                  </a:lnTo>
                  <a:lnTo>
                    <a:pt x="556" y="17"/>
                  </a:lnTo>
                  <a:lnTo>
                    <a:pt x="516" y="25"/>
                  </a:lnTo>
                  <a:lnTo>
                    <a:pt x="477" y="34"/>
                  </a:lnTo>
                  <a:lnTo>
                    <a:pt x="440" y="45"/>
                  </a:lnTo>
                  <a:lnTo>
                    <a:pt x="397" y="58"/>
                  </a:lnTo>
                  <a:lnTo>
                    <a:pt x="357" y="69"/>
                  </a:lnTo>
                  <a:lnTo>
                    <a:pt x="316" y="84"/>
                  </a:lnTo>
                  <a:lnTo>
                    <a:pt x="271" y="89"/>
                  </a:lnTo>
                  <a:lnTo>
                    <a:pt x="225" y="95"/>
                  </a:lnTo>
                  <a:lnTo>
                    <a:pt x="179" y="91"/>
                  </a:lnTo>
                  <a:lnTo>
                    <a:pt x="129" y="87"/>
                  </a:lnTo>
                  <a:lnTo>
                    <a:pt x="75" y="6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 26"/>
            <p:cNvSpPr>
              <a:spLocks/>
            </p:cNvSpPr>
            <p:nvPr/>
          </p:nvSpPr>
          <p:spPr bwMode="auto">
            <a:xfrm>
              <a:off x="2786" y="3867"/>
              <a:ext cx="46" cy="62"/>
            </a:xfrm>
            <a:custGeom>
              <a:avLst/>
              <a:gdLst>
                <a:gd name="T0" fmla="*/ 90 w 90"/>
                <a:gd name="T1" fmla="*/ 0 h 126"/>
                <a:gd name="T2" fmla="*/ 90 w 90"/>
                <a:gd name="T3" fmla="*/ 0 h 126"/>
                <a:gd name="T4" fmla="*/ 79 w 90"/>
                <a:gd name="T5" fmla="*/ 19 h 126"/>
                <a:gd name="T6" fmla="*/ 68 w 90"/>
                <a:gd name="T7" fmla="*/ 35 h 126"/>
                <a:gd name="T8" fmla="*/ 57 w 90"/>
                <a:gd name="T9" fmla="*/ 57 h 126"/>
                <a:gd name="T10" fmla="*/ 44 w 90"/>
                <a:gd name="T11" fmla="*/ 76 h 126"/>
                <a:gd name="T12" fmla="*/ 35 w 90"/>
                <a:gd name="T13" fmla="*/ 94 h 126"/>
                <a:gd name="T14" fmla="*/ 24 w 90"/>
                <a:gd name="T15" fmla="*/ 107 h 126"/>
                <a:gd name="T16" fmla="*/ 11 w 90"/>
                <a:gd name="T17" fmla="*/ 118 h 126"/>
                <a:gd name="T18" fmla="*/ 0 w 90"/>
                <a:gd name="T1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126">
                  <a:moveTo>
                    <a:pt x="90" y="0"/>
                  </a:moveTo>
                  <a:lnTo>
                    <a:pt x="90" y="0"/>
                  </a:lnTo>
                  <a:lnTo>
                    <a:pt x="79" y="19"/>
                  </a:lnTo>
                  <a:lnTo>
                    <a:pt x="68" y="35"/>
                  </a:lnTo>
                  <a:lnTo>
                    <a:pt x="57" y="57"/>
                  </a:lnTo>
                  <a:lnTo>
                    <a:pt x="44" y="76"/>
                  </a:lnTo>
                  <a:lnTo>
                    <a:pt x="35" y="94"/>
                  </a:lnTo>
                  <a:lnTo>
                    <a:pt x="24" y="107"/>
                  </a:lnTo>
                  <a:lnTo>
                    <a:pt x="11" y="118"/>
                  </a:lnTo>
                  <a:lnTo>
                    <a:pt x="0" y="12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 27"/>
            <p:cNvSpPr>
              <a:spLocks/>
            </p:cNvSpPr>
            <p:nvPr/>
          </p:nvSpPr>
          <p:spPr bwMode="auto">
            <a:xfrm>
              <a:off x="3171" y="3850"/>
              <a:ext cx="2" cy="31"/>
            </a:xfrm>
            <a:custGeom>
              <a:avLst/>
              <a:gdLst>
                <a:gd name="T0" fmla="*/ 0 w 4"/>
                <a:gd name="T1" fmla="*/ 0 h 63"/>
                <a:gd name="T2" fmla="*/ 0 w 4"/>
                <a:gd name="T3" fmla="*/ 0 h 63"/>
                <a:gd name="T4" fmla="*/ 0 w 4"/>
                <a:gd name="T5" fmla="*/ 15 h 63"/>
                <a:gd name="T6" fmla="*/ 4 w 4"/>
                <a:gd name="T7" fmla="*/ 37 h 63"/>
                <a:gd name="T8" fmla="*/ 4 w 4"/>
                <a:gd name="T9" fmla="*/ 57 h 63"/>
                <a:gd name="T10" fmla="*/ 4 w 4"/>
                <a:gd name="T1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3">
                  <a:moveTo>
                    <a:pt x="0" y="0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4" y="37"/>
                  </a:lnTo>
                  <a:lnTo>
                    <a:pt x="4" y="57"/>
                  </a:lnTo>
                  <a:lnTo>
                    <a:pt x="4" y="6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>
              <a:off x="3057" y="3500"/>
              <a:ext cx="111" cy="3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5240613" y="3195494"/>
            <a:ext cx="12766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6A7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812190" y="4772238"/>
            <a:ext cx="6498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Kiều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Thị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Hồng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Hạnh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458798" y="6051321"/>
            <a:ext cx="3023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2022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2023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095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27" b="16381"/>
          <a:stretch/>
        </p:blipFill>
        <p:spPr>
          <a:xfrm flipH="1">
            <a:off x="19239" y="4797468"/>
            <a:ext cx="3474280" cy="2060532"/>
          </a:xfrm>
          <a:prstGeom prst="rect">
            <a:avLst/>
          </a:prstGeom>
        </p:spPr>
      </p:pic>
      <p:sp>
        <p:nvSpPr>
          <p:cNvPr id="59" name="圆角矩形 25">
            <a:extLst>
              <a:ext uri="{FF2B5EF4-FFF2-40B4-BE49-F238E27FC236}">
                <a16:creationId xmlns:a16="http://schemas.microsoft.com/office/drawing/2014/main" id="{7E0E336F-5514-4768-85A0-B5369C9DB560}"/>
              </a:ext>
            </a:extLst>
          </p:cNvPr>
          <p:cNvSpPr/>
          <p:nvPr/>
        </p:nvSpPr>
        <p:spPr>
          <a:xfrm rot="743606">
            <a:off x="11146664" y="76725"/>
            <a:ext cx="802104" cy="802481"/>
          </a:xfrm>
          <a:prstGeom prst="roundRect">
            <a:avLst/>
          </a:prstGeom>
          <a:solidFill>
            <a:srgbClr val="A7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6487" y="94168"/>
            <a:ext cx="1032050" cy="861763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7374" y="0"/>
            <a:ext cx="1284651" cy="1072683"/>
          </a:xfrm>
          <a:prstGeom prst="rect">
            <a:avLst/>
          </a:prstGeom>
        </p:spPr>
      </p:pic>
      <p:pic>
        <p:nvPicPr>
          <p:cNvPr id="35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329" y="5365377"/>
            <a:ext cx="1659807" cy="1398494"/>
          </a:xfrm>
          <a:prstGeom prst="rect">
            <a:avLst/>
          </a:prstGeom>
        </p:spPr>
      </p:pic>
      <p:sp>
        <p:nvSpPr>
          <p:cNvPr id="5" name="Round Same Side Corner Rectangle 4"/>
          <p:cNvSpPr/>
          <p:nvPr/>
        </p:nvSpPr>
        <p:spPr>
          <a:xfrm flipH="1">
            <a:off x="1237277" y="477965"/>
            <a:ext cx="10049804" cy="1731300"/>
          </a:xfrm>
          <a:prstGeom prst="round2Same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1302" y="64807"/>
            <a:ext cx="855207" cy="74201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771E190-FEB2-4337-A955-8F6A819B8B7A}"/>
              </a:ext>
            </a:extLst>
          </p:cNvPr>
          <p:cNvSpPr txBox="1"/>
          <p:nvPr/>
        </p:nvSpPr>
        <p:spPr>
          <a:xfrm>
            <a:off x="165238" y="2393666"/>
            <a:ext cx="986626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1293; 3482; 1985; 379; 638; 2010.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5?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5?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52789" y="3446276"/>
            <a:ext cx="19896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1985; 2010.</a:t>
            </a:r>
            <a:r>
              <a:rPr lang="vi-VN" sz="2800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3600" dirty="0">
              <a:solidFill>
                <a:srgbClr val="0000CC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141248" y="3455076"/>
            <a:ext cx="6460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2800" dirty="0" smtClean="0">
                <a:solidFill>
                  <a:srgbClr val="0000CC"/>
                </a:solidFill>
                <a:latin typeface="+mj-lt"/>
              </a:rPr>
              <a:t>ì </a:t>
            </a:r>
            <a:r>
              <a:rPr lang="vi-VN" sz="2800" dirty="0">
                <a:solidFill>
                  <a:srgbClr val="0000CC"/>
                </a:solidFill>
                <a:latin typeface="+mj-lt"/>
              </a:rPr>
              <a:t>chúng có chữ số tận cùng lần lượt </a:t>
            </a:r>
            <a:r>
              <a:rPr lang="vi-VN" sz="2800" dirty="0" smtClean="0">
                <a:solidFill>
                  <a:srgbClr val="0000CC"/>
                </a:solidFill>
                <a:latin typeface="+mj-lt"/>
              </a:rPr>
              <a:t>là</a:t>
            </a:r>
            <a:r>
              <a:rPr lang="en-US" sz="28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0; 5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52789" y="4721117"/>
            <a:ext cx="33554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1293; 3482; 379; 638.</a:t>
            </a:r>
            <a:endParaRPr lang="en-US" sz="3600" dirty="0">
              <a:solidFill>
                <a:srgbClr val="0000CC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613998" y="4721117"/>
            <a:ext cx="690766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2800" dirty="0" smtClean="0">
                <a:solidFill>
                  <a:srgbClr val="0000CC"/>
                </a:solidFill>
                <a:latin typeface="+mj-lt"/>
              </a:rPr>
              <a:t>ì </a:t>
            </a:r>
            <a:r>
              <a:rPr lang="vi-VN" sz="2800" dirty="0">
                <a:solidFill>
                  <a:srgbClr val="0000CC"/>
                </a:solidFill>
                <a:latin typeface="+mj-lt"/>
              </a:rPr>
              <a:t>chúng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solidFill>
                  <a:srgbClr val="0000CC"/>
                </a:solidFill>
                <a:latin typeface="+mj-lt"/>
              </a:rPr>
              <a:t> </a:t>
            </a:r>
            <a:r>
              <a:rPr lang="vi-VN" sz="2800" dirty="0" smtClean="0">
                <a:solidFill>
                  <a:srgbClr val="0000CC"/>
                </a:solidFill>
                <a:latin typeface="+mj-lt"/>
              </a:rPr>
              <a:t>có </a:t>
            </a:r>
            <a:r>
              <a:rPr lang="vi-VN" sz="2800" dirty="0">
                <a:solidFill>
                  <a:srgbClr val="0000CC"/>
                </a:solidFill>
                <a:latin typeface="+mj-lt"/>
              </a:rPr>
              <a:t>chữ số tận cùng </a:t>
            </a:r>
            <a:r>
              <a:rPr lang="vi-VN" sz="2800" dirty="0" smtClean="0">
                <a:solidFill>
                  <a:srgbClr val="0000CC"/>
                </a:solidFill>
                <a:latin typeface="+mj-lt"/>
              </a:rPr>
              <a:t>là</a:t>
            </a:r>
            <a:r>
              <a:rPr lang="en-US" sz="2800" dirty="0" smtClean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</a:p>
          <a:p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12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3" grpId="0"/>
      <p:bldP spid="26" grpId="0"/>
      <p:bldP spid="41" grpId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A_库_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" y="1"/>
            <a:ext cx="2347692" cy="1855693"/>
          </a:xfrm>
          <a:prstGeom prst="rect">
            <a:avLst/>
          </a:prstGeom>
        </p:spPr>
      </p:pic>
      <p:sp>
        <p:nvSpPr>
          <p:cNvPr id="4" name="Cloud 3"/>
          <p:cNvSpPr/>
          <p:nvPr/>
        </p:nvSpPr>
        <p:spPr>
          <a:xfrm>
            <a:off x="10273552" y="121023"/>
            <a:ext cx="1681853" cy="779929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5476" y="1183341"/>
            <a:ext cx="11616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Luyện tập 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chia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hết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cả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5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thì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chữ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tận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cùng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chữ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974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45" y="1031082"/>
            <a:ext cx="1969179" cy="1743607"/>
          </a:xfrm>
          <a:prstGeom prst="rect">
            <a:avLst/>
          </a:prstGeom>
        </p:spPr>
      </p:pic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20" y="518973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8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909" y="4590774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hlinkClick r:id="rId10" action="ppaction://hlinksldjump"/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656" y="4063617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2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141" y="930649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hlinkClick r:id="rId12" action="ppaction://hlinksldjump"/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16" y="418540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5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578" y="4545240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hlinkClick r:id="rId17" action="ppaction://hlinksldjump"/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853" y="4033131"/>
            <a:ext cx="2060627" cy="1383912"/>
          </a:xfrm>
          <a:prstGeom prst="rect">
            <a:avLst/>
          </a:prstGeom>
        </p:spPr>
      </p:pic>
      <p:pic>
        <p:nvPicPr>
          <p:cNvPr id="16" name="Picture 15">
            <a:hlinkClick r:id="rId19" action="ppaction://hlinksldjump"/>
            <a:extLst>
              <a:ext uri="{FF2B5EF4-FFF2-40B4-BE49-F238E27FC236}">
                <a16:creationId xmlns:a16="http://schemas.microsoft.com/office/drawing/2014/main" id="{6FB1DCEB-4C74-4EB6-8AC6-7F38A1717E0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623" y="930647"/>
            <a:ext cx="1969179" cy="1743607"/>
          </a:xfrm>
          <a:prstGeom prst="rect">
            <a:avLst/>
          </a:prstGeom>
        </p:spPr>
      </p:pic>
      <p:pic>
        <p:nvPicPr>
          <p:cNvPr id="17" name="Picture 16">
            <a:hlinkClick r:id="rId21" action="ppaction://hlinksldjump"/>
            <a:extLst>
              <a:ext uri="{FF2B5EF4-FFF2-40B4-BE49-F238E27FC236}">
                <a16:creationId xmlns:a16="http://schemas.microsoft.com/office/drawing/2014/main" id="{769360CF-BDF1-45A9-8C3E-6AEF4338A20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898" y="418538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hlinkClick r:id="rId24" action="ppaction://hlinksldjump"/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rId25" action="ppaction://hlinksldjump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00303" y="3003618"/>
            <a:ext cx="71913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Times New Roman" panose="02020603050405020304" pitchFamily="18" charset="0"/>
              </a:rPr>
              <a:t>HỘP QUÀ BÍ MẬT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1765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"/>
                            </p:stCondLst>
                            <p:childTnLst>
                              <p:par>
                                <p:cTn id="11" presetID="30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"/>
                            </p:stCondLst>
                            <p:childTnLst>
                              <p:par>
                                <p:cTn id="1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"/>
                            </p:stCondLst>
                            <p:childTnLst>
                              <p:par>
                                <p:cTn id="2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5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"/>
                            </p:stCondLst>
                            <p:childTnLst>
                              <p:par>
                                <p:cTn id="37" presetID="30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1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"/>
                            </p:stCondLst>
                            <p:childTnLst>
                              <p:par>
                                <p:cTn id="4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"/>
                            </p:stCondLst>
                            <p:childTnLst>
                              <p:par>
                                <p:cTn id="4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0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1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"/>
                            </p:stCondLst>
                            <p:childTnLst>
                              <p:par>
                                <p:cTn id="63" presetID="30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6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7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"/>
                            </p:stCondLst>
                            <p:childTnLst>
                              <p:par>
                                <p:cTn id="6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"/>
                            </p:stCondLst>
                            <p:childTnLst>
                              <p:par>
                                <p:cTn id="7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0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4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5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7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"/>
                            </p:stCondLst>
                            <p:childTnLst>
                              <p:par>
                                <p:cTn id="89" presetID="30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0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1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3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"/>
                            </p:stCondLst>
                            <p:childTnLst>
                              <p:par>
                                <p:cTn id="9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"/>
                            </p:stCondLst>
                            <p:childTnLst>
                              <p:par>
                                <p:cTn id="10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0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0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1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2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3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"/>
                            </p:stCondLst>
                            <p:childTnLst>
                              <p:par>
                                <p:cTn id="115" presetID="30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6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7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8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9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"/>
                            </p:stCondLst>
                            <p:childTnLst>
                              <p:par>
                                <p:cTn id="12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1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0"/>
                            </p:stCondLst>
                            <p:childTnLst>
                              <p:par>
                                <p:cTn id="12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1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kẹo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mút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1.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137; 244; 178; 120.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244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178, 120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4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Hai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bút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2. </a:t>
            </a:r>
            <a:r>
              <a:rPr lang="pt-B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các số 125, 120, 1234, 5567, 12 127. Số chia hết cho 5 là </a:t>
            </a:r>
            <a:br>
              <a:rPr lang="pt-B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120	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125	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120;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125	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120; 125; 5567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0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0.00416 -0.2004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100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Chúc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may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mắn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lần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10268857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3.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2?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980		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5975		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49173		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D.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756598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B. 5975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4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0.00222 -0.2004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00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8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điểm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18804" y="-18063"/>
            <a:ext cx="11428556" cy="2837884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4.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0, 2, 4, 6, 8.</a:t>
            </a:r>
            <a:b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lẻ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1340514" y="3154245"/>
            <a:ext cx="8985136" cy="551251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D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10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6451232" y="756451"/>
          <a:ext cx="189368" cy="4734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8" name="Equation" r:id="rId17" imgW="75960" imgH="190440" progId="Equation.DSMT4">
                  <p:embed/>
                </p:oleObj>
              </mc:Choice>
              <mc:Fallback>
                <p:oleObj name="Equation" r:id="rId17" imgW="75960" imgH="190440" progId="Equation.DSMT4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451232" y="756451"/>
                        <a:ext cx="189368" cy="4734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833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chimes.wav"/>
          </p:stSnd>
        </p:sndAc>
      </p:transition>
    </mc:Choice>
    <mc:Fallback xmlns="">
      <p:transition>
        <p:sndAc>
          <p:stSnd>
            <p:snd r:embed="rId1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0.00222 -0.1668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83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quyển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vở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5.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Tổng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chia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hết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5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endParaRPr kumimoji="0" lang="en-US" sz="320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200 + 125 + 2390 + 10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	B.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15 + 25 + 13 + 255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125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+ 126 + 25 + 88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	D. 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117 + 25 + 945 + 50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A. 200 + 125 + 2390 + 10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64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1808612" y="699728"/>
            <a:ext cx="84021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thỏa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Chia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Chia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Chia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830380"/>
              </p:ext>
            </p:extLst>
          </p:nvPr>
        </p:nvGraphicFramePr>
        <p:xfrm>
          <a:off x="8890445" y="672018"/>
          <a:ext cx="922928" cy="531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5" name="Equation" r:id="rId5" imgW="419040" imgH="241200" progId="Equation.DSMT4">
                  <p:embed/>
                </p:oleObj>
              </mc:Choice>
              <mc:Fallback>
                <p:oleObj name="Equation" r:id="rId5" imgW="41904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890445" y="672018"/>
                        <a:ext cx="922928" cy="531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1958340" y="3746716"/>
            <a:ext cx="81027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A = 61 782 + 94 656 – 76 320 chia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2;</a:t>
            </a:r>
          </a:p>
          <a:p>
            <a:pPr algn="just"/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B = 97 485 – 61 820 + 27 465 chia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</a:t>
            </a:r>
            <a:endParaRPr lang="en-US" sz="32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9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9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388" y="2846864"/>
            <a:ext cx="6934200" cy="353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512" y="3337401"/>
            <a:ext cx="4010025" cy="140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224" y="2741295"/>
            <a:ext cx="4103688" cy="178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599" y="1022033"/>
            <a:ext cx="4256088" cy="140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224" y="1115695"/>
            <a:ext cx="3752850" cy="237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98" y="1618139"/>
            <a:ext cx="3203575" cy="254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85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TRO NHANH NHU CHOP">
            <a:hlinkClick r:id="" action="ppaction://media"/>
            <a:extLst>
              <a:ext uri="{FF2B5EF4-FFF2-40B4-BE49-F238E27FC236}">
                <a16:creationId xmlns:a16="http://schemas.microsoft.com/office/drawing/2014/main" id="{570DD308-3F9B-4728-8A55-297E283233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29D71A-7CCA-4F5F-8E07-DBDDFAEB1E3D}"/>
              </a:ext>
            </a:extLst>
          </p:cNvPr>
          <p:cNvSpPr/>
          <p:nvPr/>
        </p:nvSpPr>
        <p:spPr>
          <a:xfrm>
            <a:off x="3915752" y="4299118"/>
            <a:ext cx="436048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50" normalizeH="0" baseline="0" noProof="0" dirty="0">
                <a:ln w="38100" cmpd="sng">
                  <a:solidFill>
                    <a:prstClr val="white"/>
                  </a:solidFill>
                  <a:prstDash val="solid"/>
                </a:ln>
                <a:solidFill>
                  <a:srgbClr val="23710D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BẮT ĐẦU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2F226D-A470-4EB3-BDBB-258CD48161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20" y="2439660"/>
            <a:ext cx="5382263" cy="261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9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809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809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59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309"/>
                            </p:stCondLst>
                            <p:childTnLst>
                              <p:par>
                                <p:cTn id="22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repeatCount="200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15000" r="-1000" b="-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4486" y="538498"/>
            <a:ext cx="8593895" cy="116259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cs typeface="Times New Roman" panose="02020603050405020304" pitchFamily="18" charset="0"/>
              </a:rPr>
              <a:t>HƯỚNG</a:t>
            </a:r>
            <a:r>
              <a:rPr kumimoji="0" lang="en-US" sz="2400" b="1" i="0" u="none" strike="noStrike" kern="1200" cap="none" spc="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lgerian" panose="04020705040A02060702" pitchFamily="82" charset="0"/>
                <a:cs typeface="Times New Roman" panose="02020603050405020304" pitchFamily="18" charset="0"/>
              </a:rPr>
              <a:t> DẪN VỀ NHÀ</a:t>
            </a:r>
            <a:endParaRPr kumimoji="0" lang="en-US" sz="2400" b="1" i="0" u="none" strike="noStrike" kern="1200" cap="none" spc="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lgerian" panose="04020705040A02060702" pitchFamily="82" charset="0"/>
              <a:cs typeface="Times New Roman" panose="02020603050405020304" pitchFamily="18" charset="0"/>
            </a:endParaRPr>
          </a:p>
        </p:txBody>
      </p:sp>
      <p:sp>
        <p:nvSpPr>
          <p:cNvPr id="3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629854" y="1801237"/>
            <a:ext cx="9260724" cy="2837884"/>
          </a:xfrm>
          <a:prstGeom prst="foldedCorner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>
              <a:buFontTx/>
              <a:buChar char="-"/>
              <a:defRPr/>
            </a:pP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Học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thuộc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dấu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hiệu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chia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hết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2,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 5.</a:t>
            </a:r>
          </a:p>
          <a:p>
            <a:pPr marL="457200" lvl="0" indent="-457200">
              <a:buFontTx/>
              <a:buChar char="-"/>
              <a:defRPr/>
            </a:pP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ài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1; 3; 4; 5; 6/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sgk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– t36; 37.</a:t>
            </a:r>
          </a:p>
          <a:p>
            <a:pPr marL="457200" lvl="0" indent="-457200">
              <a:buFontTx/>
              <a:buChar char="-"/>
              <a:defRPr/>
            </a:pP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ài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66; 67; 71/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sbt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– t24; 25.</a:t>
            </a:r>
          </a:p>
          <a:p>
            <a:pPr marL="457200" lvl="0" indent="-457200">
              <a:buFontTx/>
              <a:buChar char="-"/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Chuẩn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bị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HĐ1, HĐ2 ở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3.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Dấu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hiệu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chia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hết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9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tiết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sau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874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" name="Google Shape;2662;p66"/>
          <p:cNvSpPr/>
          <p:nvPr/>
        </p:nvSpPr>
        <p:spPr>
          <a:xfrm>
            <a:off x="769600" y="6595133"/>
            <a:ext cx="2110800" cy="360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761970">
              <a:buClr>
                <a:srgbClr val="000000"/>
              </a:buClr>
            </a:pPr>
            <a:endParaRPr sz="298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63" name="Google Shape;2663;p66"/>
          <p:cNvSpPr txBox="1">
            <a:spLocks noGrp="1"/>
          </p:cNvSpPr>
          <p:nvPr>
            <p:ph type="title"/>
          </p:nvPr>
        </p:nvSpPr>
        <p:spPr>
          <a:xfrm>
            <a:off x="3244200" y="719333"/>
            <a:ext cx="5703600" cy="1268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/>
              <a:t>THANKS YOU</a:t>
            </a:r>
            <a:endParaRPr dirty="0"/>
          </a:p>
        </p:txBody>
      </p:sp>
      <p:sp>
        <p:nvSpPr>
          <p:cNvPr id="2665" name="Google Shape;2665;p66"/>
          <p:cNvSpPr txBox="1"/>
          <p:nvPr/>
        </p:nvSpPr>
        <p:spPr>
          <a:xfrm>
            <a:off x="3536784" y="4725851"/>
            <a:ext cx="5118400" cy="8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761970">
              <a:buClr>
                <a:srgbClr val="000000"/>
              </a:buClr>
            </a:pPr>
            <a:r>
              <a:rPr lang="en" sz="1600" b="1" kern="0">
                <a:solidFill>
                  <a:srgbClr val="282828"/>
                </a:solidFill>
                <a:latin typeface="Maven Pro"/>
                <a:ea typeface="Maven Pro"/>
                <a:cs typeface="Maven Pro"/>
                <a:sym typeface="Maven Pro"/>
              </a:rPr>
              <a:t>CREDITS</a:t>
            </a:r>
            <a:r>
              <a:rPr lang="en" sz="1600" kern="0">
                <a:solidFill>
                  <a:srgbClr val="282828"/>
                </a:solidFill>
                <a:latin typeface="Maven Pro"/>
                <a:ea typeface="Maven Pro"/>
                <a:cs typeface="Maven Pro"/>
                <a:sym typeface="Maven Pro"/>
              </a:rPr>
              <a:t>: This presentation template was created by </a:t>
            </a:r>
            <a:r>
              <a:rPr lang="en" sz="1600" b="1" kern="0">
                <a:solidFill>
                  <a:srgbClr val="282828"/>
                </a:solidFill>
                <a:uFill>
                  <a:noFill/>
                </a:uFill>
                <a:latin typeface="Maven Pro"/>
                <a:ea typeface="Maven Pro"/>
                <a:cs typeface="Maven Pro"/>
                <a:sym typeface="Maven Pr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b="1" kern="0">
                <a:solidFill>
                  <a:srgbClr val="282828"/>
                </a:solidFill>
                <a:latin typeface="Maven Pro"/>
                <a:ea typeface="Maven Pro"/>
                <a:cs typeface="Maven Pro"/>
                <a:sym typeface="Maven Pro"/>
              </a:rPr>
              <a:t>,</a:t>
            </a:r>
            <a:r>
              <a:rPr lang="en" sz="1600" kern="0">
                <a:solidFill>
                  <a:srgbClr val="282828"/>
                </a:solidFill>
                <a:latin typeface="Maven Pro"/>
                <a:ea typeface="Maven Pro"/>
                <a:cs typeface="Maven Pro"/>
                <a:sym typeface="Maven Pro"/>
              </a:rPr>
              <a:t> including icons by </a:t>
            </a:r>
            <a:r>
              <a:rPr lang="en" sz="1600" b="1" kern="0">
                <a:solidFill>
                  <a:srgbClr val="282828"/>
                </a:solidFill>
                <a:uFill>
                  <a:noFill/>
                </a:uFill>
                <a:latin typeface="Maven Pro"/>
                <a:ea typeface="Maven Pro"/>
                <a:cs typeface="Maven Pro"/>
                <a:sym typeface="Maven Pr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282828"/>
                </a:solidFill>
                <a:latin typeface="Maven Pro"/>
                <a:ea typeface="Maven Pro"/>
                <a:cs typeface="Maven Pro"/>
                <a:sym typeface="Maven Pro"/>
              </a:rPr>
              <a:t> and infographics &amp; images by </a:t>
            </a:r>
            <a:r>
              <a:rPr lang="en" sz="1600" b="1" kern="0">
                <a:solidFill>
                  <a:srgbClr val="282828"/>
                </a:solidFill>
                <a:uFill>
                  <a:noFill/>
                </a:uFill>
                <a:latin typeface="Maven Pro"/>
                <a:ea typeface="Maven Pro"/>
                <a:cs typeface="Maven Pro"/>
                <a:sym typeface="Maven Pr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kern="0">
                <a:solidFill>
                  <a:srgbClr val="282828"/>
                </a:solidFill>
                <a:latin typeface="Maven Pro"/>
                <a:ea typeface="Maven Pro"/>
                <a:cs typeface="Maven Pro"/>
                <a:sym typeface="Maven Pro"/>
              </a:rPr>
              <a:t>.</a:t>
            </a:r>
            <a:endParaRPr sz="1600" kern="0">
              <a:solidFill>
                <a:srgbClr val="282828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grpSp>
        <p:nvGrpSpPr>
          <p:cNvPr id="2667" name="Google Shape;2667;p66"/>
          <p:cNvGrpSpPr/>
          <p:nvPr/>
        </p:nvGrpSpPr>
        <p:grpSpPr>
          <a:xfrm>
            <a:off x="856802" y="3434882"/>
            <a:ext cx="1961351" cy="3365242"/>
            <a:chOff x="1669850" y="1810225"/>
            <a:chExt cx="2717055" cy="4661860"/>
          </a:xfrm>
        </p:grpSpPr>
        <p:sp>
          <p:nvSpPr>
            <p:cNvPr id="2668" name="Google Shape;2668;p66"/>
            <p:cNvSpPr/>
            <p:nvPr/>
          </p:nvSpPr>
          <p:spPr>
            <a:xfrm>
              <a:off x="2644042" y="3723105"/>
              <a:ext cx="191304" cy="1225718"/>
            </a:xfrm>
            <a:custGeom>
              <a:avLst/>
              <a:gdLst/>
              <a:ahLst/>
              <a:cxnLst/>
              <a:rect l="l" t="t" r="r" b="b"/>
              <a:pathLst>
                <a:path w="2618" h="16774" extrusionOk="0">
                  <a:moveTo>
                    <a:pt x="1334" y="0"/>
                  </a:moveTo>
                  <a:lnTo>
                    <a:pt x="1" y="15307"/>
                  </a:lnTo>
                  <a:cubicBezTo>
                    <a:pt x="1" y="15307"/>
                    <a:pt x="154" y="16773"/>
                    <a:pt x="900" y="16773"/>
                  </a:cubicBezTo>
                  <a:cubicBezTo>
                    <a:pt x="1052" y="16773"/>
                    <a:pt x="1228" y="16712"/>
                    <a:pt x="1433" y="16566"/>
                  </a:cubicBezTo>
                  <a:cubicBezTo>
                    <a:pt x="2618" y="15727"/>
                    <a:pt x="988" y="15060"/>
                    <a:pt x="988" y="15060"/>
                  </a:cubicBezTo>
                  <a:lnTo>
                    <a:pt x="2025" y="123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rgbClr val="3830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p66"/>
            <p:cNvSpPr/>
            <p:nvPr/>
          </p:nvSpPr>
          <p:spPr>
            <a:xfrm>
              <a:off x="2681966" y="4895692"/>
              <a:ext cx="408841" cy="1576393"/>
            </a:xfrm>
            <a:custGeom>
              <a:avLst/>
              <a:gdLst/>
              <a:ahLst/>
              <a:cxnLst/>
              <a:rect l="l" t="t" r="r" b="b"/>
              <a:pathLst>
                <a:path w="5595" h="21573" extrusionOk="0">
                  <a:moveTo>
                    <a:pt x="0" y="1"/>
                  </a:moveTo>
                  <a:cubicBezTo>
                    <a:pt x="0" y="1"/>
                    <a:pt x="346" y="20024"/>
                    <a:pt x="346" y="20567"/>
                  </a:cubicBezTo>
                  <a:cubicBezTo>
                    <a:pt x="346" y="21085"/>
                    <a:pt x="1778" y="21011"/>
                    <a:pt x="3111" y="21455"/>
                  </a:cubicBezTo>
                  <a:cubicBezTo>
                    <a:pt x="3366" y="21539"/>
                    <a:pt x="3536" y="21573"/>
                    <a:pt x="3645" y="21573"/>
                  </a:cubicBezTo>
                  <a:cubicBezTo>
                    <a:pt x="4117" y="21573"/>
                    <a:pt x="3432" y="20937"/>
                    <a:pt x="3432" y="20937"/>
                  </a:cubicBezTo>
                  <a:lnTo>
                    <a:pt x="3432" y="20937"/>
                  </a:lnTo>
                  <a:lnTo>
                    <a:pt x="4617" y="21085"/>
                  </a:lnTo>
                  <a:cubicBezTo>
                    <a:pt x="4701" y="21095"/>
                    <a:pt x="4771" y="21100"/>
                    <a:pt x="4828" y="21100"/>
                  </a:cubicBezTo>
                  <a:cubicBezTo>
                    <a:pt x="5594" y="21100"/>
                    <a:pt x="4083" y="20235"/>
                    <a:pt x="3876" y="20098"/>
                  </a:cubicBezTo>
                  <a:cubicBezTo>
                    <a:pt x="4049" y="19856"/>
                    <a:pt x="3426" y="19791"/>
                    <a:pt x="2713" y="19791"/>
                  </a:cubicBezTo>
                  <a:cubicBezTo>
                    <a:pt x="1897" y="19791"/>
                    <a:pt x="963" y="19875"/>
                    <a:pt x="963" y="19875"/>
                  </a:cubicBezTo>
                  <a:lnTo>
                    <a:pt x="963" y="22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830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0" name="Google Shape;2670;p66"/>
            <p:cNvSpPr/>
            <p:nvPr/>
          </p:nvSpPr>
          <p:spPr>
            <a:xfrm>
              <a:off x="2514193" y="4847026"/>
              <a:ext cx="1049102" cy="1443474"/>
            </a:xfrm>
            <a:custGeom>
              <a:avLst/>
              <a:gdLst/>
              <a:ahLst/>
              <a:cxnLst/>
              <a:rect l="l" t="t" r="r" b="b"/>
              <a:pathLst>
                <a:path w="14357" h="19754" extrusionOk="0">
                  <a:moveTo>
                    <a:pt x="815" y="0"/>
                  </a:moveTo>
                  <a:cubicBezTo>
                    <a:pt x="815" y="0"/>
                    <a:pt x="0" y="124"/>
                    <a:pt x="74" y="346"/>
                  </a:cubicBezTo>
                  <a:cubicBezTo>
                    <a:pt x="124" y="593"/>
                    <a:pt x="11160" y="15011"/>
                    <a:pt x="11160" y="15011"/>
                  </a:cubicBezTo>
                  <a:cubicBezTo>
                    <a:pt x="11160" y="15011"/>
                    <a:pt x="12123" y="16665"/>
                    <a:pt x="12123" y="17480"/>
                  </a:cubicBezTo>
                  <a:cubicBezTo>
                    <a:pt x="12103" y="18120"/>
                    <a:pt x="12191" y="19142"/>
                    <a:pt x="12301" y="19142"/>
                  </a:cubicBezTo>
                  <a:cubicBezTo>
                    <a:pt x="12331" y="19142"/>
                    <a:pt x="12362" y="19067"/>
                    <a:pt x="12394" y="18887"/>
                  </a:cubicBezTo>
                  <a:cubicBezTo>
                    <a:pt x="12514" y="18227"/>
                    <a:pt x="12650" y="17130"/>
                    <a:pt x="12816" y="17130"/>
                  </a:cubicBezTo>
                  <a:cubicBezTo>
                    <a:pt x="12855" y="17130"/>
                    <a:pt x="12895" y="17191"/>
                    <a:pt x="12937" y="17332"/>
                  </a:cubicBezTo>
                  <a:cubicBezTo>
                    <a:pt x="13133" y="17985"/>
                    <a:pt x="12964" y="19754"/>
                    <a:pt x="13074" y="19754"/>
                  </a:cubicBezTo>
                  <a:cubicBezTo>
                    <a:pt x="13089" y="19754"/>
                    <a:pt x="13109" y="19722"/>
                    <a:pt x="13135" y="19653"/>
                  </a:cubicBezTo>
                  <a:cubicBezTo>
                    <a:pt x="13334" y="19121"/>
                    <a:pt x="13315" y="18053"/>
                    <a:pt x="13469" y="18053"/>
                  </a:cubicBezTo>
                  <a:cubicBezTo>
                    <a:pt x="13487" y="18053"/>
                    <a:pt x="13507" y="18067"/>
                    <a:pt x="13530" y="18097"/>
                  </a:cubicBezTo>
                  <a:cubicBezTo>
                    <a:pt x="13700" y="18305"/>
                    <a:pt x="14116" y="18990"/>
                    <a:pt x="14280" y="18990"/>
                  </a:cubicBezTo>
                  <a:cubicBezTo>
                    <a:pt x="14330" y="18990"/>
                    <a:pt x="14356" y="18926"/>
                    <a:pt x="14345" y="18764"/>
                  </a:cubicBezTo>
                  <a:cubicBezTo>
                    <a:pt x="14270" y="18097"/>
                    <a:pt x="13110" y="15999"/>
                    <a:pt x="12443" y="15159"/>
                  </a:cubicBezTo>
                  <a:cubicBezTo>
                    <a:pt x="11777" y="14320"/>
                    <a:pt x="815" y="0"/>
                    <a:pt x="815" y="0"/>
                  </a:cubicBezTo>
                  <a:close/>
                </a:path>
              </a:pathLst>
            </a:custGeom>
            <a:solidFill>
              <a:srgbClr val="3830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66"/>
            <p:cNvSpPr/>
            <p:nvPr/>
          </p:nvSpPr>
          <p:spPr>
            <a:xfrm>
              <a:off x="2443241" y="4725507"/>
              <a:ext cx="138107" cy="149652"/>
            </a:xfrm>
            <a:custGeom>
              <a:avLst/>
              <a:gdLst/>
              <a:ahLst/>
              <a:cxnLst/>
              <a:rect l="l" t="t" r="r" b="b"/>
              <a:pathLst>
                <a:path w="1890" h="2048" extrusionOk="0">
                  <a:moveTo>
                    <a:pt x="928" y="0"/>
                  </a:moveTo>
                  <a:cubicBezTo>
                    <a:pt x="504" y="0"/>
                    <a:pt x="0" y="49"/>
                    <a:pt x="157" y="379"/>
                  </a:cubicBezTo>
                  <a:cubicBezTo>
                    <a:pt x="379" y="824"/>
                    <a:pt x="428" y="1935"/>
                    <a:pt x="1045" y="2034"/>
                  </a:cubicBezTo>
                  <a:cubicBezTo>
                    <a:pt x="1116" y="2042"/>
                    <a:pt x="1183" y="2047"/>
                    <a:pt x="1245" y="2047"/>
                  </a:cubicBezTo>
                  <a:cubicBezTo>
                    <a:pt x="1699" y="2047"/>
                    <a:pt x="1890" y="1797"/>
                    <a:pt x="1564" y="1145"/>
                  </a:cubicBezTo>
                  <a:cubicBezTo>
                    <a:pt x="1218" y="379"/>
                    <a:pt x="1366" y="9"/>
                    <a:pt x="1366" y="9"/>
                  </a:cubicBezTo>
                  <a:cubicBezTo>
                    <a:pt x="1271" y="9"/>
                    <a:pt x="1107" y="0"/>
                    <a:pt x="928" y="0"/>
                  </a:cubicBezTo>
                  <a:close/>
                </a:path>
              </a:pathLst>
            </a:custGeom>
            <a:solidFill>
              <a:srgbClr val="3830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66"/>
            <p:cNvSpPr/>
            <p:nvPr/>
          </p:nvSpPr>
          <p:spPr>
            <a:xfrm>
              <a:off x="2454640" y="4042357"/>
              <a:ext cx="550309" cy="710922"/>
            </a:xfrm>
            <a:custGeom>
              <a:avLst/>
              <a:gdLst/>
              <a:ahLst/>
              <a:cxnLst/>
              <a:rect l="l" t="t" r="r" b="b"/>
              <a:pathLst>
                <a:path w="7531" h="9729" extrusionOk="0">
                  <a:moveTo>
                    <a:pt x="6691" y="1"/>
                  </a:moveTo>
                  <a:cubicBezTo>
                    <a:pt x="6691" y="1"/>
                    <a:pt x="396" y="9210"/>
                    <a:pt x="1" y="9728"/>
                  </a:cubicBezTo>
                  <a:lnTo>
                    <a:pt x="1210" y="9358"/>
                  </a:lnTo>
                  <a:lnTo>
                    <a:pt x="7531" y="322"/>
                  </a:lnTo>
                  <a:lnTo>
                    <a:pt x="6691" y="1"/>
                  </a:lnTo>
                  <a:close/>
                </a:path>
              </a:pathLst>
            </a:custGeom>
            <a:solidFill>
              <a:srgbClr val="3830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66"/>
            <p:cNvSpPr/>
            <p:nvPr/>
          </p:nvSpPr>
          <p:spPr>
            <a:xfrm>
              <a:off x="2535823" y="4781773"/>
              <a:ext cx="69273" cy="99598"/>
            </a:xfrm>
            <a:custGeom>
              <a:avLst/>
              <a:gdLst/>
              <a:ahLst/>
              <a:cxnLst/>
              <a:rect l="l" t="t" r="r" b="b"/>
              <a:pathLst>
                <a:path w="948" h="1363" extrusionOk="0">
                  <a:moveTo>
                    <a:pt x="71" y="0"/>
                  </a:moveTo>
                  <a:cubicBezTo>
                    <a:pt x="27" y="0"/>
                    <a:pt x="1" y="4"/>
                    <a:pt x="1" y="4"/>
                  </a:cubicBezTo>
                  <a:lnTo>
                    <a:pt x="741" y="1362"/>
                  </a:lnTo>
                  <a:cubicBezTo>
                    <a:pt x="947" y="104"/>
                    <a:pt x="292" y="0"/>
                    <a:pt x="71" y="0"/>
                  </a:cubicBezTo>
                  <a:close/>
                </a:path>
              </a:pathLst>
            </a:custGeom>
            <a:solidFill>
              <a:srgbClr val="38302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66"/>
            <p:cNvSpPr/>
            <p:nvPr/>
          </p:nvSpPr>
          <p:spPr>
            <a:xfrm>
              <a:off x="1669850" y="1810225"/>
              <a:ext cx="2717055" cy="2939780"/>
            </a:xfrm>
            <a:custGeom>
              <a:avLst/>
              <a:gdLst/>
              <a:ahLst/>
              <a:cxnLst/>
              <a:rect l="l" t="t" r="r" b="b"/>
              <a:pathLst>
                <a:path w="37183" h="40231" extrusionOk="0">
                  <a:moveTo>
                    <a:pt x="11276" y="0"/>
                  </a:moveTo>
                  <a:cubicBezTo>
                    <a:pt x="10963" y="0"/>
                    <a:pt x="10635" y="94"/>
                    <a:pt x="10296" y="304"/>
                  </a:cubicBezTo>
                  <a:cubicBezTo>
                    <a:pt x="8543" y="1390"/>
                    <a:pt x="6642" y="2600"/>
                    <a:pt x="7457" y="4896"/>
                  </a:cubicBezTo>
                  <a:cubicBezTo>
                    <a:pt x="8272" y="7192"/>
                    <a:pt x="8519" y="9365"/>
                    <a:pt x="5827" y="12747"/>
                  </a:cubicBezTo>
                  <a:cubicBezTo>
                    <a:pt x="3112" y="16130"/>
                    <a:pt x="1235" y="18006"/>
                    <a:pt x="692" y="20845"/>
                  </a:cubicBezTo>
                  <a:cubicBezTo>
                    <a:pt x="248" y="23141"/>
                    <a:pt x="1" y="27067"/>
                    <a:pt x="4470" y="28301"/>
                  </a:cubicBezTo>
                  <a:cubicBezTo>
                    <a:pt x="5814" y="28667"/>
                    <a:pt x="6965" y="28773"/>
                    <a:pt x="7957" y="28773"/>
                  </a:cubicBezTo>
                  <a:cubicBezTo>
                    <a:pt x="9323" y="28773"/>
                    <a:pt x="10387" y="28572"/>
                    <a:pt x="11243" y="28572"/>
                  </a:cubicBezTo>
                  <a:cubicBezTo>
                    <a:pt x="11819" y="28572"/>
                    <a:pt x="12300" y="28663"/>
                    <a:pt x="12716" y="28968"/>
                  </a:cubicBezTo>
                  <a:cubicBezTo>
                    <a:pt x="14140" y="30013"/>
                    <a:pt x="13829" y="33180"/>
                    <a:pt x="14638" y="33180"/>
                  </a:cubicBezTo>
                  <a:cubicBezTo>
                    <a:pt x="14670" y="33180"/>
                    <a:pt x="14704" y="33175"/>
                    <a:pt x="14740" y="33165"/>
                  </a:cubicBezTo>
                  <a:cubicBezTo>
                    <a:pt x="15678" y="32893"/>
                    <a:pt x="14864" y="30054"/>
                    <a:pt x="15826" y="29906"/>
                  </a:cubicBezTo>
                  <a:cubicBezTo>
                    <a:pt x="15844" y="29904"/>
                    <a:pt x="15861" y="29903"/>
                    <a:pt x="15877" y="29903"/>
                  </a:cubicBezTo>
                  <a:cubicBezTo>
                    <a:pt x="16705" y="29903"/>
                    <a:pt x="15178" y="32997"/>
                    <a:pt x="16098" y="33264"/>
                  </a:cubicBezTo>
                  <a:cubicBezTo>
                    <a:pt x="16143" y="33277"/>
                    <a:pt x="16189" y="33283"/>
                    <a:pt x="16236" y="33283"/>
                  </a:cubicBezTo>
                  <a:cubicBezTo>
                    <a:pt x="17154" y="33283"/>
                    <a:pt x="18312" y="30862"/>
                    <a:pt x="19604" y="30721"/>
                  </a:cubicBezTo>
                  <a:cubicBezTo>
                    <a:pt x="19630" y="30718"/>
                    <a:pt x="19658" y="30717"/>
                    <a:pt x="19686" y="30717"/>
                  </a:cubicBezTo>
                  <a:cubicBezTo>
                    <a:pt x="20991" y="30717"/>
                    <a:pt x="24170" y="33229"/>
                    <a:pt x="25207" y="33229"/>
                  </a:cubicBezTo>
                  <a:cubicBezTo>
                    <a:pt x="25299" y="33229"/>
                    <a:pt x="25375" y="33209"/>
                    <a:pt x="25430" y="33165"/>
                  </a:cubicBezTo>
                  <a:cubicBezTo>
                    <a:pt x="25476" y="33128"/>
                    <a:pt x="25531" y="33111"/>
                    <a:pt x="25596" y="33111"/>
                  </a:cubicBezTo>
                  <a:cubicBezTo>
                    <a:pt x="26306" y="33111"/>
                    <a:pt x="28094" y="35181"/>
                    <a:pt x="29290" y="35181"/>
                  </a:cubicBezTo>
                  <a:cubicBezTo>
                    <a:pt x="29575" y="35181"/>
                    <a:pt x="29827" y="35063"/>
                    <a:pt x="30023" y="34770"/>
                  </a:cubicBezTo>
                  <a:cubicBezTo>
                    <a:pt x="30142" y="34594"/>
                    <a:pt x="30259" y="34517"/>
                    <a:pt x="30375" y="34517"/>
                  </a:cubicBezTo>
                  <a:cubicBezTo>
                    <a:pt x="31199" y="34517"/>
                    <a:pt x="31943" y="38430"/>
                    <a:pt x="32677" y="38430"/>
                  </a:cubicBezTo>
                  <a:cubicBezTo>
                    <a:pt x="32780" y="38430"/>
                    <a:pt x="32882" y="38353"/>
                    <a:pt x="32985" y="38177"/>
                  </a:cubicBezTo>
                  <a:cubicBezTo>
                    <a:pt x="33675" y="36998"/>
                    <a:pt x="33937" y="36232"/>
                    <a:pt x="34244" y="36232"/>
                  </a:cubicBezTo>
                  <a:cubicBezTo>
                    <a:pt x="34354" y="36232"/>
                    <a:pt x="34471" y="36331"/>
                    <a:pt x="34615" y="36547"/>
                  </a:cubicBezTo>
                  <a:cubicBezTo>
                    <a:pt x="35066" y="37224"/>
                    <a:pt x="35414" y="40230"/>
                    <a:pt x="35986" y="40230"/>
                  </a:cubicBezTo>
                  <a:cubicBezTo>
                    <a:pt x="36103" y="40230"/>
                    <a:pt x="36229" y="40104"/>
                    <a:pt x="36368" y="39806"/>
                  </a:cubicBezTo>
                  <a:cubicBezTo>
                    <a:pt x="37182" y="38053"/>
                    <a:pt x="35553" y="36152"/>
                    <a:pt x="34467" y="32622"/>
                  </a:cubicBezTo>
                  <a:cubicBezTo>
                    <a:pt x="33380" y="29116"/>
                    <a:pt x="26492" y="15191"/>
                    <a:pt x="19604" y="14105"/>
                  </a:cubicBezTo>
                  <a:cubicBezTo>
                    <a:pt x="18911" y="13998"/>
                    <a:pt x="18241" y="13950"/>
                    <a:pt x="17596" y="13950"/>
                  </a:cubicBezTo>
                  <a:cubicBezTo>
                    <a:pt x="11826" y="13950"/>
                    <a:pt x="7999" y="17814"/>
                    <a:pt x="6889" y="18302"/>
                  </a:cubicBezTo>
                  <a:cubicBezTo>
                    <a:pt x="6766" y="18357"/>
                    <a:pt x="6691" y="18383"/>
                    <a:pt x="6655" y="18383"/>
                  </a:cubicBezTo>
                  <a:cubicBezTo>
                    <a:pt x="6337" y="18383"/>
                    <a:pt x="9117" y="16356"/>
                    <a:pt x="9605" y="14648"/>
                  </a:cubicBezTo>
                  <a:cubicBezTo>
                    <a:pt x="10146" y="12779"/>
                    <a:pt x="12426" y="8314"/>
                    <a:pt x="11127" y="4547"/>
                  </a:cubicBezTo>
                  <a:lnTo>
                    <a:pt x="11127" y="4547"/>
                  </a:lnTo>
                  <a:cubicBezTo>
                    <a:pt x="11231" y="4836"/>
                    <a:pt x="11844" y="6408"/>
                    <a:pt x="12881" y="6408"/>
                  </a:cubicBezTo>
                  <a:cubicBezTo>
                    <a:pt x="12916" y="6408"/>
                    <a:pt x="12951" y="6406"/>
                    <a:pt x="12987" y="6402"/>
                  </a:cubicBezTo>
                  <a:cubicBezTo>
                    <a:pt x="14197" y="6254"/>
                    <a:pt x="14617" y="5316"/>
                    <a:pt x="14074" y="3291"/>
                  </a:cubicBezTo>
                  <a:cubicBezTo>
                    <a:pt x="13635" y="1638"/>
                    <a:pt x="12586" y="0"/>
                    <a:pt x="112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66"/>
            <p:cNvSpPr/>
            <p:nvPr/>
          </p:nvSpPr>
          <p:spPr>
            <a:xfrm>
              <a:off x="2441049" y="1964699"/>
              <a:ext cx="452026" cy="796856"/>
            </a:xfrm>
            <a:custGeom>
              <a:avLst/>
              <a:gdLst/>
              <a:ahLst/>
              <a:cxnLst/>
              <a:rect l="l" t="t" r="r" b="b"/>
              <a:pathLst>
                <a:path w="6186" h="10905" extrusionOk="0">
                  <a:moveTo>
                    <a:pt x="1114" y="0"/>
                  </a:moveTo>
                  <a:cubicBezTo>
                    <a:pt x="521" y="0"/>
                    <a:pt x="1" y="333"/>
                    <a:pt x="112" y="1227"/>
                  </a:cubicBezTo>
                  <a:cubicBezTo>
                    <a:pt x="310" y="2807"/>
                    <a:pt x="1174" y="2782"/>
                    <a:pt x="1446" y="5498"/>
                  </a:cubicBezTo>
                  <a:cubicBezTo>
                    <a:pt x="1569" y="7325"/>
                    <a:pt x="1421" y="9152"/>
                    <a:pt x="952" y="10905"/>
                  </a:cubicBezTo>
                  <a:cubicBezTo>
                    <a:pt x="952" y="10905"/>
                    <a:pt x="6186" y="8633"/>
                    <a:pt x="4112" y="3202"/>
                  </a:cubicBezTo>
                  <a:cubicBezTo>
                    <a:pt x="4112" y="3202"/>
                    <a:pt x="3001" y="1153"/>
                    <a:pt x="2359" y="486"/>
                  </a:cubicBezTo>
                  <a:cubicBezTo>
                    <a:pt x="2070" y="197"/>
                    <a:pt x="1570" y="0"/>
                    <a:pt x="1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66"/>
            <p:cNvSpPr/>
            <p:nvPr/>
          </p:nvSpPr>
          <p:spPr>
            <a:xfrm>
              <a:off x="2510540" y="2425930"/>
              <a:ext cx="241870" cy="335622"/>
            </a:xfrm>
            <a:custGeom>
              <a:avLst/>
              <a:gdLst/>
              <a:ahLst/>
              <a:cxnLst/>
              <a:rect l="l" t="t" r="r" b="b"/>
              <a:pathLst>
                <a:path w="3310" h="4593" extrusionOk="0">
                  <a:moveTo>
                    <a:pt x="2766" y="1"/>
                  </a:moveTo>
                  <a:cubicBezTo>
                    <a:pt x="2706" y="1"/>
                    <a:pt x="2647" y="53"/>
                    <a:pt x="2593" y="174"/>
                  </a:cubicBezTo>
                  <a:cubicBezTo>
                    <a:pt x="2272" y="964"/>
                    <a:pt x="1211" y="2050"/>
                    <a:pt x="445" y="2099"/>
                  </a:cubicBezTo>
                  <a:cubicBezTo>
                    <a:pt x="347" y="2939"/>
                    <a:pt x="198" y="3778"/>
                    <a:pt x="1" y="4593"/>
                  </a:cubicBezTo>
                  <a:cubicBezTo>
                    <a:pt x="1" y="4593"/>
                    <a:pt x="2420" y="3531"/>
                    <a:pt x="3309" y="1112"/>
                  </a:cubicBezTo>
                  <a:cubicBezTo>
                    <a:pt x="3160" y="514"/>
                    <a:pt x="2954" y="1"/>
                    <a:pt x="2766" y="1"/>
                  </a:cubicBezTo>
                  <a:close/>
                </a:path>
              </a:pathLst>
            </a:custGeom>
            <a:solidFill>
              <a:srgbClr val="2535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66"/>
            <p:cNvSpPr/>
            <p:nvPr/>
          </p:nvSpPr>
          <p:spPr>
            <a:xfrm>
              <a:off x="2508055" y="1978145"/>
              <a:ext cx="197442" cy="694481"/>
            </a:xfrm>
            <a:custGeom>
              <a:avLst/>
              <a:gdLst/>
              <a:ahLst/>
              <a:cxnLst/>
              <a:rect l="l" t="t" r="r" b="b"/>
              <a:pathLst>
                <a:path w="2702" h="9504" extrusionOk="0">
                  <a:moveTo>
                    <a:pt x="214" y="0"/>
                  </a:moveTo>
                  <a:cubicBezTo>
                    <a:pt x="50" y="0"/>
                    <a:pt x="1" y="256"/>
                    <a:pt x="183" y="302"/>
                  </a:cubicBezTo>
                  <a:cubicBezTo>
                    <a:pt x="1022" y="475"/>
                    <a:pt x="1442" y="1462"/>
                    <a:pt x="1714" y="2178"/>
                  </a:cubicBezTo>
                  <a:cubicBezTo>
                    <a:pt x="2627" y="4524"/>
                    <a:pt x="2380" y="7141"/>
                    <a:pt x="1096" y="9289"/>
                  </a:cubicBezTo>
                  <a:cubicBezTo>
                    <a:pt x="1012" y="9408"/>
                    <a:pt x="1113" y="9503"/>
                    <a:pt x="1217" y="9503"/>
                  </a:cubicBezTo>
                  <a:cubicBezTo>
                    <a:pt x="1265" y="9503"/>
                    <a:pt x="1312" y="9483"/>
                    <a:pt x="1343" y="9437"/>
                  </a:cubicBezTo>
                  <a:cubicBezTo>
                    <a:pt x="2306" y="7857"/>
                    <a:pt x="2701" y="6030"/>
                    <a:pt x="2528" y="4203"/>
                  </a:cubicBezTo>
                  <a:cubicBezTo>
                    <a:pt x="2430" y="3339"/>
                    <a:pt x="2207" y="2475"/>
                    <a:pt x="1837" y="1685"/>
                  </a:cubicBezTo>
                  <a:cubicBezTo>
                    <a:pt x="1541" y="969"/>
                    <a:pt x="1072" y="179"/>
                    <a:pt x="257" y="6"/>
                  </a:cubicBezTo>
                  <a:cubicBezTo>
                    <a:pt x="242" y="2"/>
                    <a:pt x="228" y="0"/>
                    <a:pt x="214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66"/>
            <p:cNvSpPr/>
            <p:nvPr/>
          </p:nvSpPr>
          <p:spPr>
            <a:xfrm>
              <a:off x="2986821" y="3677946"/>
              <a:ext cx="532260" cy="521445"/>
            </a:xfrm>
            <a:custGeom>
              <a:avLst/>
              <a:gdLst/>
              <a:ahLst/>
              <a:cxnLst/>
              <a:rect l="l" t="t" r="r" b="b"/>
              <a:pathLst>
                <a:path w="7284" h="7136" fill="none" extrusionOk="0">
                  <a:moveTo>
                    <a:pt x="1" y="495"/>
                  </a:moveTo>
                  <a:cubicBezTo>
                    <a:pt x="1902" y="2667"/>
                    <a:pt x="3926" y="4741"/>
                    <a:pt x="6050" y="6691"/>
                  </a:cubicBezTo>
                  <a:cubicBezTo>
                    <a:pt x="6296" y="6914"/>
                    <a:pt x="6593" y="7136"/>
                    <a:pt x="6864" y="7012"/>
                  </a:cubicBezTo>
                  <a:cubicBezTo>
                    <a:pt x="7284" y="6840"/>
                    <a:pt x="7210" y="6247"/>
                    <a:pt x="7037" y="5827"/>
                  </a:cubicBezTo>
                  <a:cubicBezTo>
                    <a:pt x="6148" y="3729"/>
                    <a:pt x="4963" y="1778"/>
                    <a:pt x="3507" y="1"/>
                  </a:cubicBezTo>
                </a:path>
              </a:pathLst>
            </a:custGeom>
            <a:noFill/>
            <a:ln w="6175" cap="flat" cmpd="sng">
              <a:solidFill>
                <a:srgbClr val="211915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66"/>
            <p:cNvSpPr/>
            <p:nvPr/>
          </p:nvSpPr>
          <p:spPr>
            <a:xfrm>
              <a:off x="3257479" y="3687007"/>
              <a:ext cx="885858" cy="889438"/>
            </a:xfrm>
            <a:custGeom>
              <a:avLst/>
              <a:gdLst/>
              <a:ahLst/>
              <a:cxnLst/>
              <a:rect l="l" t="t" r="r" b="b"/>
              <a:pathLst>
                <a:path w="12123" h="12172" fill="none" extrusionOk="0">
                  <a:moveTo>
                    <a:pt x="0" y="0"/>
                  </a:moveTo>
                  <a:cubicBezTo>
                    <a:pt x="1457" y="2543"/>
                    <a:pt x="3086" y="4963"/>
                    <a:pt x="4814" y="7333"/>
                  </a:cubicBezTo>
                  <a:cubicBezTo>
                    <a:pt x="5407" y="8123"/>
                    <a:pt x="6123" y="8987"/>
                    <a:pt x="7111" y="9110"/>
                  </a:cubicBezTo>
                  <a:cubicBezTo>
                    <a:pt x="7357" y="9160"/>
                    <a:pt x="7604" y="9110"/>
                    <a:pt x="7802" y="9012"/>
                  </a:cubicBezTo>
                  <a:cubicBezTo>
                    <a:pt x="8320" y="8691"/>
                    <a:pt x="8246" y="7925"/>
                    <a:pt x="8073" y="7358"/>
                  </a:cubicBezTo>
                  <a:cubicBezTo>
                    <a:pt x="7752" y="6271"/>
                    <a:pt x="7259" y="5259"/>
                    <a:pt x="6592" y="4321"/>
                  </a:cubicBezTo>
                  <a:cubicBezTo>
                    <a:pt x="7752" y="6913"/>
                    <a:pt x="9110" y="9431"/>
                    <a:pt x="10616" y="11826"/>
                  </a:cubicBezTo>
                  <a:cubicBezTo>
                    <a:pt x="10715" y="11999"/>
                    <a:pt x="10863" y="12172"/>
                    <a:pt x="11036" y="12147"/>
                  </a:cubicBezTo>
                  <a:cubicBezTo>
                    <a:pt x="11135" y="12123"/>
                    <a:pt x="11234" y="12048"/>
                    <a:pt x="11308" y="11950"/>
                  </a:cubicBezTo>
                  <a:cubicBezTo>
                    <a:pt x="12122" y="10863"/>
                    <a:pt x="11579" y="9308"/>
                    <a:pt x="10987" y="8074"/>
                  </a:cubicBezTo>
                  <a:lnTo>
                    <a:pt x="9258" y="4345"/>
                  </a:lnTo>
                </a:path>
              </a:pathLst>
            </a:custGeom>
            <a:noFill/>
            <a:ln w="6175" cap="flat" cmpd="sng">
              <a:solidFill>
                <a:srgbClr val="211915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66"/>
            <p:cNvSpPr/>
            <p:nvPr/>
          </p:nvSpPr>
          <p:spPr>
            <a:xfrm>
              <a:off x="3935803" y="3908854"/>
              <a:ext cx="418559" cy="813735"/>
            </a:xfrm>
            <a:custGeom>
              <a:avLst/>
              <a:gdLst/>
              <a:ahLst/>
              <a:cxnLst/>
              <a:rect l="l" t="t" r="r" b="b"/>
              <a:pathLst>
                <a:path w="5728" h="11136" fill="none" extrusionOk="0">
                  <a:moveTo>
                    <a:pt x="0" y="1235"/>
                  </a:moveTo>
                  <a:cubicBezTo>
                    <a:pt x="988" y="3309"/>
                    <a:pt x="2617" y="5507"/>
                    <a:pt x="3629" y="7580"/>
                  </a:cubicBezTo>
                  <a:cubicBezTo>
                    <a:pt x="4222" y="8815"/>
                    <a:pt x="4814" y="11136"/>
                    <a:pt x="5111" y="10963"/>
                  </a:cubicBezTo>
                  <a:cubicBezTo>
                    <a:pt x="5728" y="10568"/>
                    <a:pt x="5432" y="9556"/>
                    <a:pt x="5234" y="8840"/>
                  </a:cubicBezTo>
                  <a:cubicBezTo>
                    <a:pt x="4321" y="5778"/>
                    <a:pt x="3086" y="2816"/>
                    <a:pt x="1556" y="1"/>
                  </a:cubicBezTo>
                </a:path>
              </a:pathLst>
            </a:custGeom>
            <a:noFill/>
            <a:ln w="6175" cap="flat" cmpd="sng">
              <a:solidFill>
                <a:srgbClr val="211915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66"/>
            <p:cNvSpPr/>
            <p:nvPr/>
          </p:nvSpPr>
          <p:spPr>
            <a:xfrm>
              <a:off x="2669325" y="3598590"/>
              <a:ext cx="541321" cy="467299"/>
            </a:xfrm>
            <a:custGeom>
              <a:avLst/>
              <a:gdLst/>
              <a:ahLst/>
              <a:cxnLst/>
              <a:rect l="l" t="t" r="r" b="b"/>
              <a:pathLst>
                <a:path w="7408" h="6395" fill="none" extrusionOk="0">
                  <a:moveTo>
                    <a:pt x="4395" y="1704"/>
                  </a:moveTo>
                  <a:cubicBezTo>
                    <a:pt x="5407" y="2938"/>
                    <a:pt x="7407" y="4247"/>
                    <a:pt x="6864" y="5728"/>
                  </a:cubicBezTo>
                  <a:cubicBezTo>
                    <a:pt x="6617" y="6395"/>
                    <a:pt x="5531" y="5506"/>
                    <a:pt x="5012" y="5012"/>
                  </a:cubicBezTo>
                  <a:lnTo>
                    <a:pt x="0" y="0"/>
                  </a:lnTo>
                </a:path>
              </a:pathLst>
            </a:custGeom>
            <a:noFill/>
            <a:ln w="6175" cap="flat" cmpd="sng">
              <a:solidFill>
                <a:srgbClr val="211915"/>
              </a:solidFill>
              <a:prstDash val="solid"/>
              <a:miter lim="24689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66"/>
            <p:cNvSpPr/>
            <p:nvPr/>
          </p:nvSpPr>
          <p:spPr>
            <a:xfrm>
              <a:off x="2948970" y="2855301"/>
              <a:ext cx="59627" cy="45159"/>
            </a:xfrm>
            <a:custGeom>
              <a:avLst/>
              <a:gdLst/>
              <a:ahLst/>
              <a:cxnLst/>
              <a:rect l="l" t="t" r="r" b="b"/>
              <a:pathLst>
                <a:path w="816" h="618" extrusionOk="0">
                  <a:moveTo>
                    <a:pt x="420" y="1"/>
                  </a:moveTo>
                  <a:cubicBezTo>
                    <a:pt x="0" y="1"/>
                    <a:pt x="0" y="618"/>
                    <a:pt x="420" y="618"/>
                  </a:cubicBezTo>
                  <a:cubicBezTo>
                    <a:pt x="815" y="618"/>
                    <a:pt x="815" y="1"/>
                    <a:pt x="420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3" name="Google Shape;2683;p66"/>
            <p:cNvSpPr/>
            <p:nvPr/>
          </p:nvSpPr>
          <p:spPr>
            <a:xfrm>
              <a:off x="2837097" y="2876931"/>
              <a:ext cx="61381" cy="45232"/>
            </a:xfrm>
            <a:custGeom>
              <a:avLst/>
              <a:gdLst/>
              <a:ahLst/>
              <a:cxnLst/>
              <a:rect l="l" t="t" r="r" b="b"/>
              <a:pathLst>
                <a:path w="840" h="619" extrusionOk="0">
                  <a:moveTo>
                    <a:pt x="420" y="1"/>
                  </a:moveTo>
                  <a:cubicBezTo>
                    <a:pt x="1" y="1"/>
                    <a:pt x="1" y="618"/>
                    <a:pt x="420" y="618"/>
                  </a:cubicBezTo>
                  <a:cubicBezTo>
                    <a:pt x="840" y="618"/>
                    <a:pt x="840" y="1"/>
                    <a:pt x="420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66"/>
            <p:cNvSpPr/>
            <p:nvPr/>
          </p:nvSpPr>
          <p:spPr>
            <a:xfrm>
              <a:off x="2681966" y="2956360"/>
              <a:ext cx="59627" cy="45159"/>
            </a:xfrm>
            <a:custGeom>
              <a:avLst/>
              <a:gdLst/>
              <a:ahLst/>
              <a:cxnLst/>
              <a:rect l="l" t="t" r="r" b="b"/>
              <a:pathLst>
                <a:path w="816" h="618" extrusionOk="0">
                  <a:moveTo>
                    <a:pt x="420" y="0"/>
                  </a:moveTo>
                  <a:cubicBezTo>
                    <a:pt x="0" y="0"/>
                    <a:pt x="0" y="617"/>
                    <a:pt x="420" y="617"/>
                  </a:cubicBezTo>
                  <a:cubicBezTo>
                    <a:pt x="815" y="617"/>
                    <a:pt x="815" y="0"/>
                    <a:pt x="420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5" name="Google Shape;2685;p66"/>
            <p:cNvSpPr/>
            <p:nvPr/>
          </p:nvSpPr>
          <p:spPr>
            <a:xfrm>
              <a:off x="2537650" y="2988804"/>
              <a:ext cx="59554" cy="45159"/>
            </a:xfrm>
            <a:custGeom>
              <a:avLst/>
              <a:gdLst/>
              <a:ahLst/>
              <a:cxnLst/>
              <a:rect l="l" t="t" r="r" b="b"/>
              <a:pathLst>
                <a:path w="815" h="618" extrusionOk="0">
                  <a:moveTo>
                    <a:pt x="420" y="1"/>
                  </a:moveTo>
                  <a:cubicBezTo>
                    <a:pt x="0" y="1"/>
                    <a:pt x="0" y="618"/>
                    <a:pt x="420" y="618"/>
                  </a:cubicBezTo>
                  <a:cubicBezTo>
                    <a:pt x="815" y="618"/>
                    <a:pt x="815" y="1"/>
                    <a:pt x="420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66"/>
            <p:cNvSpPr/>
            <p:nvPr/>
          </p:nvSpPr>
          <p:spPr>
            <a:xfrm>
              <a:off x="2427604" y="3055592"/>
              <a:ext cx="59554" cy="45159"/>
            </a:xfrm>
            <a:custGeom>
              <a:avLst/>
              <a:gdLst/>
              <a:ahLst/>
              <a:cxnLst/>
              <a:rect l="l" t="t" r="r" b="b"/>
              <a:pathLst>
                <a:path w="815" h="618" extrusionOk="0">
                  <a:moveTo>
                    <a:pt x="395" y="0"/>
                  </a:moveTo>
                  <a:cubicBezTo>
                    <a:pt x="0" y="0"/>
                    <a:pt x="0" y="617"/>
                    <a:pt x="395" y="617"/>
                  </a:cubicBezTo>
                  <a:cubicBezTo>
                    <a:pt x="815" y="617"/>
                    <a:pt x="815" y="0"/>
                    <a:pt x="395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66"/>
            <p:cNvSpPr/>
            <p:nvPr/>
          </p:nvSpPr>
          <p:spPr>
            <a:xfrm>
              <a:off x="2304916" y="3111492"/>
              <a:ext cx="59627" cy="45159"/>
            </a:xfrm>
            <a:custGeom>
              <a:avLst/>
              <a:gdLst/>
              <a:ahLst/>
              <a:cxnLst/>
              <a:rect l="l" t="t" r="r" b="b"/>
              <a:pathLst>
                <a:path w="816" h="618" extrusionOk="0">
                  <a:moveTo>
                    <a:pt x="395" y="0"/>
                  </a:moveTo>
                  <a:cubicBezTo>
                    <a:pt x="0" y="0"/>
                    <a:pt x="0" y="618"/>
                    <a:pt x="395" y="618"/>
                  </a:cubicBezTo>
                  <a:cubicBezTo>
                    <a:pt x="815" y="618"/>
                    <a:pt x="815" y="0"/>
                    <a:pt x="395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66"/>
            <p:cNvSpPr/>
            <p:nvPr/>
          </p:nvSpPr>
          <p:spPr>
            <a:xfrm>
              <a:off x="2593549" y="3077221"/>
              <a:ext cx="59627" cy="45159"/>
            </a:xfrm>
            <a:custGeom>
              <a:avLst/>
              <a:gdLst/>
              <a:ahLst/>
              <a:cxnLst/>
              <a:rect l="l" t="t" r="r" b="b"/>
              <a:pathLst>
                <a:path w="816" h="618" extrusionOk="0">
                  <a:moveTo>
                    <a:pt x="420" y="0"/>
                  </a:moveTo>
                  <a:cubicBezTo>
                    <a:pt x="1" y="0"/>
                    <a:pt x="1" y="618"/>
                    <a:pt x="420" y="618"/>
                  </a:cubicBezTo>
                  <a:cubicBezTo>
                    <a:pt x="815" y="618"/>
                    <a:pt x="815" y="0"/>
                    <a:pt x="420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66"/>
            <p:cNvSpPr/>
            <p:nvPr/>
          </p:nvSpPr>
          <p:spPr>
            <a:xfrm>
              <a:off x="2782951" y="3077221"/>
              <a:ext cx="59627" cy="45159"/>
            </a:xfrm>
            <a:custGeom>
              <a:avLst/>
              <a:gdLst/>
              <a:ahLst/>
              <a:cxnLst/>
              <a:rect l="l" t="t" r="r" b="b"/>
              <a:pathLst>
                <a:path w="816" h="618" extrusionOk="0">
                  <a:moveTo>
                    <a:pt x="396" y="0"/>
                  </a:moveTo>
                  <a:cubicBezTo>
                    <a:pt x="1" y="0"/>
                    <a:pt x="1" y="618"/>
                    <a:pt x="396" y="618"/>
                  </a:cubicBezTo>
                  <a:cubicBezTo>
                    <a:pt x="816" y="618"/>
                    <a:pt x="816" y="0"/>
                    <a:pt x="396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0" name="Google Shape;2690;p66"/>
            <p:cNvSpPr/>
            <p:nvPr/>
          </p:nvSpPr>
          <p:spPr>
            <a:xfrm>
              <a:off x="2903885" y="3178207"/>
              <a:ext cx="61381" cy="45232"/>
            </a:xfrm>
            <a:custGeom>
              <a:avLst/>
              <a:gdLst/>
              <a:ahLst/>
              <a:cxnLst/>
              <a:rect l="l" t="t" r="r" b="b"/>
              <a:pathLst>
                <a:path w="840" h="619" extrusionOk="0">
                  <a:moveTo>
                    <a:pt x="420" y="1"/>
                  </a:moveTo>
                  <a:cubicBezTo>
                    <a:pt x="0" y="1"/>
                    <a:pt x="0" y="618"/>
                    <a:pt x="420" y="618"/>
                  </a:cubicBezTo>
                  <a:cubicBezTo>
                    <a:pt x="839" y="618"/>
                    <a:pt x="839" y="1"/>
                    <a:pt x="420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1" name="Google Shape;2691;p66"/>
            <p:cNvSpPr/>
            <p:nvPr/>
          </p:nvSpPr>
          <p:spPr>
            <a:xfrm>
              <a:off x="3033733" y="3077221"/>
              <a:ext cx="45159" cy="55974"/>
            </a:xfrm>
            <a:custGeom>
              <a:avLst/>
              <a:gdLst/>
              <a:ahLst/>
              <a:cxnLst/>
              <a:rect l="l" t="t" r="r" b="b"/>
              <a:pathLst>
                <a:path w="618" h="766" extrusionOk="0">
                  <a:moveTo>
                    <a:pt x="248" y="0"/>
                  </a:moveTo>
                  <a:cubicBezTo>
                    <a:pt x="173" y="25"/>
                    <a:pt x="149" y="50"/>
                    <a:pt x="99" y="99"/>
                  </a:cubicBezTo>
                  <a:lnTo>
                    <a:pt x="50" y="149"/>
                  </a:lnTo>
                  <a:cubicBezTo>
                    <a:pt x="25" y="198"/>
                    <a:pt x="1" y="247"/>
                    <a:pt x="1" y="297"/>
                  </a:cubicBezTo>
                  <a:lnTo>
                    <a:pt x="1" y="445"/>
                  </a:lnTo>
                  <a:cubicBezTo>
                    <a:pt x="1" y="494"/>
                    <a:pt x="25" y="544"/>
                    <a:pt x="50" y="568"/>
                  </a:cubicBezTo>
                  <a:cubicBezTo>
                    <a:pt x="50" y="618"/>
                    <a:pt x="75" y="642"/>
                    <a:pt x="99" y="667"/>
                  </a:cubicBezTo>
                  <a:cubicBezTo>
                    <a:pt x="124" y="692"/>
                    <a:pt x="149" y="716"/>
                    <a:pt x="198" y="741"/>
                  </a:cubicBezTo>
                  <a:cubicBezTo>
                    <a:pt x="223" y="766"/>
                    <a:pt x="272" y="766"/>
                    <a:pt x="322" y="766"/>
                  </a:cubicBezTo>
                  <a:lnTo>
                    <a:pt x="396" y="766"/>
                  </a:lnTo>
                  <a:cubicBezTo>
                    <a:pt x="445" y="741"/>
                    <a:pt x="494" y="716"/>
                    <a:pt x="544" y="692"/>
                  </a:cubicBezTo>
                  <a:lnTo>
                    <a:pt x="569" y="618"/>
                  </a:lnTo>
                  <a:cubicBezTo>
                    <a:pt x="593" y="568"/>
                    <a:pt x="618" y="519"/>
                    <a:pt x="618" y="469"/>
                  </a:cubicBezTo>
                  <a:lnTo>
                    <a:pt x="618" y="321"/>
                  </a:lnTo>
                  <a:cubicBezTo>
                    <a:pt x="618" y="272"/>
                    <a:pt x="618" y="223"/>
                    <a:pt x="593" y="198"/>
                  </a:cubicBezTo>
                  <a:cubicBezTo>
                    <a:pt x="569" y="124"/>
                    <a:pt x="519" y="74"/>
                    <a:pt x="445" y="25"/>
                  </a:cubicBezTo>
                  <a:cubicBezTo>
                    <a:pt x="396" y="25"/>
                    <a:pt x="346" y="0"/>
                    <a:pt x="322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2" name="Google Shape;2692;p66"/>
            <p:cNvSpPr/>
            <p:nvPr/>
          </p:nvSpPr>
          <p:spPr>
            <a:xfrm>
              <a:off x="2813641" y="2988804"/>
              <a:ext cx="54220" cy="45159"/>
            </a:xfrm>
            <a:custGeom>
              <a:avLst/>
              <a:gdLst/>
              <a:ahLst/>
              <a:cxnLst/>
              <a:rect l="l" t="t" r="r" b="b"/>
              <a:pathLst>
                <a:path w="742" h="618" extrusionOk="0">
                  <a:moveTo>
                    <a:pt x="297" y="1"/>
                  </a:moveTo>
                  <a:cubicBezTo>
                    <a:pt x="248" y="1"/>
                    <a:pt x="223" y="1"/>
                    <a:pt x="173" y="25"/>
                  </a:cubicBezTo>
                  <a:cubicBezTo>
                    <a:pt x="149" y="50"/>
                    <a:pt x="99" y="75"/>
                    <a:pt x="75" y="99"/>
                  </a:cubicBezTo>
                  <a:cubicBezTo>
                    <a:pt x="50" y="124"/>
                    <a:pt x="25" y="149"/>
                    <a:pt x="25" y="198"/>
                  </a:cubicBezTo>
                  <a:cubicBezTo>
                    <a:pt x="1" y="223"/>
                    <a:pt x="1" y="272"/>
                    <a:pt x="1" y="297"/>
                  </a:cubicBezTo>
                  <a:lnTo>
                    <a:pt x="1" y="396"/>
                  </a:lnTo>
                  <a:cubicBezTo>
                    <a:pt x="1" y="445"/>
                    <a:pt x="25" y="494"/>
                    <a:pt x="75" y="519"/>
                  </a:cubicBezTo>
                  <a:lnTo>
                    <a:pt x="124" y="568"/>
                  </a:lnTo>
                  <a:cubicBezTo>
                    <a:pt x="173" y="593"/>
                    <a:pt x="223" y="618"/>
                    <a:pt x="297" y="618"/>
                  </a:cubicBezTo>
                  <a:lnTo>
                    <a:pt x="445" y="618"/>
                  </a:lnTo>
                  <a:cubicBezTo>
                    <a:pt x="470" y="618"/>
                    <a:pt x="519" y="593"/>
                    <a:pt x="568" y="593"/>
                  </a:cubicBezTo>
                  <a:cubicBezTo>
                    <a:pt x="643" y="568"/>
                    <a:pt x="692" y="494"/>
                    <a:pt x="717" y="420"/>
                  </a:cubicBezTo>
                  <a:cubicBezTo>
                    <a:pt x="741" y="396"/>
                    <a:pt x="741" y="346"/>
                    <a:pt x="741" y="297"/>
                  </a:cubicBezTo>
                  <a:lnTo>
                    <a:pt x="741" y="223"/>
                  </a:lnTo>
                  <a:cubicBezTo>
                    <a:pt x="717" y="173"/>
                    <a:pt x="692" y="124"/>
                    <a:pt x="667" y="99"/>
                  </a:cubicBezTo>
                  <a:lnTo>
                    <a:pt x="593" y="50"/>
                  </a:lnTo>
                  <a:cubicBezTo>
                    <a:pt x="544" y="25"/>
                    <a:pt x="494" y="1"/>
                    <a:pt x="445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66"/>
            <p:cNvSpPr/>
            <p:nvPr/>
          </p:nvSpPr>
          <p:spPr>
            <a:xfrm>
              <a:off x="2927341" y="2988804"/>
              <a:ext cx="59554" cy="45159"/>
            </a:xfrm>
            <a:custGeom>
              <a:avLst/>
              <a:gdLst/>
              <a:ahLst/>
              <a:cxnLst/>
              <a:rect l="l" t="t" r="r" b="b"/>
              <a:pathLst>
                <a:path w="815" h="618" extrusionOk="0">
                  <a:moveTo>
                    <a:pt x="395" y="1"/>
                  </a:moveTo>
                  <a:cubicBezTo>
                    <a:pt x="0" y="1"/>
                    <a:pt x="0" y="618"/>
                    <a:pt x="395" y="618"/>
                  </a:cubicBezTo>
                  <a:cubicBezTo>
                    <a:pt x="815" y="618"/>
                    <a:pt x="815" y="1"/>
                    <a:pt x="395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4" name="Google Shape;2694;p66"/>
            <p:cNvSpPr/>
            <p:nvPr/>
          </p:nvSpPr>
          <p:spPr>
            <a:xfrm>
              <a:off x="3060843" y="2956360"/>
              <a:ext cx="59554" cy="45159"/>
            </a:xfrm>
            <a:custGeom>
              <a:avLst/>
              <a:gdLst/>
              <a:ahLst/>
              <a:cxnLst/>
              <a:rect l="l" t="t" r="r" b="b"/>
              <a:pathLst>
                <a:path w="815" h="618" extrusionOk="0">
                  <a:moveTo>
                    <a:pt x="395" y="0"/>
                  </a:moveTo>
                  <a:cubicBezTo>
                    <a:pt x="0" y="0"/>
                    <a:pt x="0" y="617"/>
                    <a:pt x="395" y="617"/>
                  </a:cubicBezTo>
                  <a:cubicBezTo>
                    <a:pt x="815" y="617"/>
                    <a:pt x="815" y="0"/>
                    <a:pt x="395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5" name="Google Shape;2695;p66"/>
            <p:cNvSpPr/>
            <p:nvPr/>
          </p:nvSpPr>
          <p:spPr>
            <a:xfrm>
              <a:off x="3138372" y="3033889"/>
              <a:ext cx="59627" cy="45232"/>
            </a:xfrm>
            <a:custGeom>
              <a:avLst/>
              <a:gdLst/>
              <a:ahLst/>
              <a:cxnLst/>
              <a:rect l="l" t="t" r="r" b="b"/>
              <a:pathLst>
                <a:path w="816" h="619" extrusionOk="0">
                  <a:moveTo>
                    <a:pt x="396" y="1"/>
                  </a:moveTo>
                  <a:cubicBezTo>
                    <a:pt x="1" y="1"/>
                    <a:pt x="1" y="618"/>
                    <a:pt x="396" y="618"/>
                  </a:cubicBezTo>
                  <a:cubicBezTo>
                    <a:pt x="815" y="618"/>
                    <a:pt x="815" y="1"/>
                    <a:pt x="396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p66"/>
            <p:cNvSpPr/>
            <p:nvPr/>
          </p:nvSpPr>
          <p:spPr>
            <a:xfrm>
              <a:off x="3271874" y="3021321"/>
              <a:ext cx="59627" cy="45159"/>
            </a:xfrm>
            <a:custGeom>
              <a:avLst/>
              <a:gdLst/>
              <a:ahLst/>
              <a:cxnLst/>
              <a:rect l="l" t="t" r="r" b="b"/>
              <a:pathLst>
                <a:path w="816" h="618" extrusionOk="0">
                  <a:moveTo>
                    <a:pt x="396" y="0"/>
                  </a:moveTo>
                  <a:cubicBezTo>
                    <a:pt x="1" y="0"/>
                    <a:pt x="1" y="617"/>
                    <a:pt x="396" y="617"/>
                  </a:cubicBezTo>
                  <a:cubicBezTo>
                    <a:pt x="815" y="617"/>
                    <a:pt x="815" y="0"/>
                    <a:pt x="396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p66"/>
            <p:cNvSpPr/>
            <p:nvPr/>
          </p:nvSpPr>
          <p:spPr>
            <a:xfrm>
              <a:off x="3179877" y="2922089"/>
              <a:ext cx="54220" cy="45159"/>
            </a:xfrm>
            <a:custGeom>
              <a:avLst/>
              <a:gdLst/>
              <a:ahLst/>
              <a:cxnLst/>
              <a:rect l="l" t="t" r="r" b="b"/>
              <a:pathLst>
                <a:path w="742" h="618" extrusionOk="0">
                  <a:moveTo>
                    <a:pt x="297" y="0"/>
                  </a:moveTo>
                  <a:cubicBezTo>
                    <a:pt x="272" y="0"/>
                    <a:pt x="223" y="0"/>
                    <a:pt x="198" y="25"/>
                  </a:cubicBezTo>
                  <a:cubicBezTo>
                    <a:pt x="149" y="50"/>
                    <a:pt x="124" y="74"/>
                    <a:pt x="99" y="99"/>
                  </a:cubicBezTo>
                  <a:cubicBezTo>
                    <a:pt x="50" y="124"/>
                    <a:pt x="50" y="148"/>
                    <a:pt x="25" y="198"/>
                  </a:cubicBezTo>
                  <a:cubicBezTo>
                    <a:pt x="0" y="222"/>
                    <a:pt x="0" y="272"/>
                    <a:pt x="0" y="296"/>
                  </a:cubicBezTo>
                  <a:lnTo>
                    <a:pt x="0" y="395"/>
                  </a:lnTo>
                  <a:cubicBezTo>
                    <a:pt x="25" y="445"/>
                    <a:pt x="50" y="494"/>
                    <a:pt x="75" y="519"/>
                  </a:cubicBezTo>
                  <a:lnTo>
                    <a:pt x="149" y="568"/>
                  </a:lnTo>
                  <a:cubicBezTo>
                    <a:pt x="198" y="593"/>
                    <a:pt x="247" y="617"/>
                    <a:pt x="297" y="617"/>
                  </a:cubicBezTo>
                  <a:lnTo>
                    <a:pt x="445" y="617"/>
                  </a:lnTo>
                  <a:cubicBezTo>
                    <a:pt x="618" y="617"/>
                    <a:pt x="741" y="469"/>
                    <a:pt x="741" y="296"/>
                  </a:cubicBezTo>
                  <a:lnTo>
                    <a:pt x="741" y="222"/>
                  </a:lnTo>
                  <a:cubicBezTo>
                    <a:pt x="741" y="173"/>
                    <a:pt x="716" y="124"/>
                    <a:pt x="667" y="99"/>
                  </a:cubicBezTo>
                  <a:lnTo>
                    <a:pt x="618" y="50"/>
                  </a:lnTo>
                  <a:cubicBezTo>
                    <a:pt x="568" y="25"/>
                    <a:pt x="519" y="0"/>
                    <a:pt x="445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8" name="Google Shape;2698;p66"/>
            <p:cNvSpPr/>
            <p:nvPr/>
          </p:nvSpPr>
          <p:spPr>
            <a:xfrm>
              <a:off x="3060843" y="2833672"/>
              <a:ext cx="59554" cy="45159"/>
            </a:xfrm>
            <a:custGeom>
              <a:avLst/>
              <a:gdLst/>
              <a:ahLst/>
              <a:cxnLst/>
              <a:rect l="l" t="t" r="r" b="b"/>
              <a:pathLst>
                <a:path w="815" h="618" extrusionOk="0">
                  <a:moveTo>
                    <a:pt x="395" y="0"/>
                  </a:moveTo>
                  <a:cubicBezTo>
                    <a:pt x="0" y="0"/>
                    <a:pt x="0" y="618"/>
                    <a:pt x="395" y="618"/>
                  </a:cubicBezTo>
                  <a:cubicBezTo>
                    <a:pt x="815" y="618"/>
                    <a:pt x="815" y="0"/>
                    <a:pt x="395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9" name="Google Shape;2699;p66"/>
            <p:cNvSpPr/>
            <p:nvPr/>
          </p:nvSpPr>
          <p:spPr>
            <a:xfrm>
              <a:off x="3282689" y="2911274"/>
              <a:ext cx="59627" cy="45159"/>
            </a:xfrm>
            <a:custGeom>
              <a:avLst/>
              <a:gdLst/>
              <a:ahLst/>
              <a:cxnLst/>
              <a:rect l="l" t="t" r="r" b="b"/>
              <a:pathLst>
                <a:path w="816" h="618" extrusionOk="0">
                  <a:moveTo>
                    <a:pt x="396" y="0"/>
                  </a:moveTo>
                  <a:cubicBezTo>
                    <a:pt x="1" y="0"/>
                    <a:pt x="1" y="617"/>
                    <a:pt x="396" y="617"/>
                  </a:cubicBezTo>
                  <a:cubicBezTo>
                    <a:pt x="815" y="617"/>
                    <a:pt x="815" y="0"/>
                    <a:pt x="396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0" name="Google Shape;2700;p66"/>
            <p:cNvSpPr/>
            <p:nvPr/>
          </p:nvSpPr>
          <p:spPr>
            <a:xfrm>
              <a:off x="3392735" y="3033889"/>
              <a:ext cx="61454" cy="45232"/>
            </a:xfrm>
            <a:custGeom>
              <a:avLst/>
              <a:gdLst/>
              <a:ahLst/>
              <a:cxnLst/>
              <a:rect l="l" t="t" r="r" b="b"/>
              <a:pathLst>
                <a:path w="841" h="619" extrusionOk="0">
                  <a:moveTo>
                    <a:pt x="420" y="1"/>
                  </a:moveTo>
                  <a:cubicBezTo>
                    <a:pt x="1" y="1"/>
                    <a:pt x="1" y="618"/>
                    <a:pt x="420" y="618"/>
                  </a:cubicBezTo>
                  <a:cubicBezTo>
                    <a:pt x="840" y="618"/>
                    <a:pt x="840" y="1"/>
                    <a:pt x="420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p66"/>
            <p:cNvSpPr/>
            <p:nvPr/>
          </p:nvSpPr>
          <p:spPr>
            <a:xfrm>
              <a:off x="3493793" y="3178207"/>
              <a:ext cx="59627" cy="45232"/>
            </a:xfrm>
            <a:custGeom>
              <a:avLst/>
              <a:gdLst/>
              <a:ahLst/>
              <a:cxnLst/>
              <a:rect l="l" t="t" r="r" b="b"/>
              <a:pathLst>
                <a:path w="816" h="619" extrusionOk="0">
                  <a:moveTo>
                    <a:pt x="420" y="1"/>
                  </a:moveTo>
                  <a:cubicBezTo>
                    <a:pt x="0" y="1"/>
                    <a:pt x="0" y="618"/>
                    <a:pt x="420" y="618"/>
                  </a:cubicBezTo>
                  <a:cubicBezTo>
                    <a:pt x="815" y="618"/>
                    <a:pt x="815" y="1"/>
                    <a:pt x="420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p66"/>
            <p:cNvSpPr/>
            <p:nvPr/>
          </p:nvSpPr>
          <p:spPr>
            <a:xfrm>
              <a:off x="3360291" y="3143936"/>
              <a:ext cx="59627" cy="45232"/>
            </a:xfrm>
            <a:custGeom>
              <a:avLst/>
              <a:gdLst/>
              <a:ahLst/>
              <a:cxnLst/>
              <a:rect l="l" t="t" r="r" b="b"/>
              <a:pathLst>
                <a:path w="816" h="619" extrusionOk="0">
                  <a:moveTo>
                    <a:pt x="420" y="1"/>
                  </a:moveTo>
                  <a:cubicBezTo>
                    <a:pt x="0" y="1"/>
                    <a:pt x="0" y="618"/>
                    <a:pt x="420" y="618"/>
                  </a:cubicBezTo>
                  <a:cubicBezTo>
                    <a:pt x="815" y="618"/>
                    <a:pt x="815" y="1"/>
                    <a:pt x="420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3" name="Google Shape;2703;p66"/>
            <p:cNvSpPr/>
            <p:nvPr/>
          </p:nvSpPr>
          <p:spPr>
            <a:xfrm>
              <a:off x="3201506" y="3122307"/>
              <a:ext cx="54220" cy="45159"/>
            </a:xfrm>
            <a:custGeom>
              <a:avLst/>
              <a:gdLst/>
              <a:ahLst/>
              <a:cxnLst/>
              <a:rect l="l" t="t" r="r" b="b"/>
              <a:pathLst>
                <a:path w="742" h="618" extrusionOk="0">
                  <a:moveTo>
                    <a:pt x="297" y="1"/>
                  </a:moveTo>
                  <a:cubicBezTo>
                    <a:pt x="248" y="1"/>
                    <a:pt x="223" y="1"/>
                    <a:pt x="174" y="25"/>
                  </a:cubicBezTo>
                  <a:cubicBezTo>
                    <a:pt x="149" y="50"/>
                    <a:pt x="99" y="50"/>
                    <a:pt x="75" y="99"/>
                  </a:cubicBezTo>
                  <a:cubicBezTo>
                    <a:pt x="50" y="124"/>
                    <a:pt x="25" y="149"/>
                    <a:pt x="25" y="198"/>
                  </a:cubicBezTo>
                  <a:cubicBezTo>
                    <a:pt x="1" y="223"/>
                    <a:pt x="1" y="272"/>
                    <a:pt x="1" y="297"/>
                  </a:cubicBezTo>
                  <a:lnTo>
                    <a:pt x="1" y="396"/>
                  </a:lnTo>
                  <a:cubicBezTo>
                    <a:pt x="1" y="445"/>
                    <a:pt x="25" y="494"/>
                    <a:pt x="75" y="519"/>
                  </a:cubicBezTo>
                  <a:lnTo>
                    <a:pt x="124" y="568"/>
                  </a:lnTo>
                  <a:cubicBezTo>
                    <a:pt x="174" y="593"/>
                    <a:pt x="223" y="618"/>
                    <a:pt x="297" y="618"/>
                  </a:cubicBezTo>
                  <a:lnTo>
                    <a:pt x="445" y="618"/>
                  </a:lnTo>
                  <a:cubicBezTo>
                    <a:pt x="618" y="618"/>
                    <a:pt x="741" y="470"/>
                    <a:pt x="741" y="297"/>
                  </a:cubicBezTo>
                  <a:lnTo>
                    <a:pt x="741" y="223"/>
                  </a:lnTo>
                  <a:cubicBezTo>
                    <a:pt x="741" y="173"/>
                    <a:pt x="717" y="124"/>
                    <a:pt x="667" y="75"/>
                  </a:cubicBezTo>
                  <a:lnTo>
                    <a:pt x="618" y="50"/>
                  </a:lnTo>
                  <a:cubicBezTo>
                    <a:pt x="569" y="25"/>
                    <a:pt x="519" y="1"/>
                    <a:pt x="445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4" name="Google Shape;2704;p66"/>
            <p:cNvSpPr/>
            <p:nvPr/>
          </p:nvSpPr>
          <p:spPr>
            <a:xfrm>
              <a:off x="3071657" y="3178207"/>
              <a:ext cx="59554" cy="45232"/>
            </a:xfrm>
            <a:custGeom>
              <a:avLst/>
              <a:gdLst/>
              <a:ahLst/>
              <a:cxnLst/>
              <a:rect l="l" t="t" r="r" b="b"/>
              <a:pathLst>
                <a:path w="815" h="619" extrusionOk="0">
                  <a:moveTo>
                    <a:pt x="395" y="1"/>
                  </a:moveTo>
                  <a:cubicBezTo>
                    <a:pt x="0" y="1"/>
                    <a:pt x="0" y="618"/>
                    <a:pt x="395" y="618"/>
                  </a:cubicBezTo>
                  <a:cubicBezTo>
                    <a:pt x="815" y="618"/>
                    <a:pt x="815" y="1"/>
                    <a:pt x="395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5" name="Google Shape;2705;p66"/>
            <p:cNvSpPr/>
            <p:nvPr/>
          </p:nvSpPr>
          <p:spPr>
            <a:xfrm>
              <a:off x="2678313" y="3155847"/>
              <a:ext cx="45232" cy="54951"/>
            </a:xfrm>
            <a:custGeom>
              <a:avLst/>
              <a:gdLst/>
              <a:ahLst/>
              <a:cxnLst/>
              <a:rect l="l" t="t" r="r" b="b"/>
              <a:pathLst>
                <a:path w="619" h="752" extrusionOk="0">
                  <a:moveTo>
                    <a:pt x="349" y="0"/>
                  </a:moveTo>
                  <a:cubicBezTo>
                    <a:pt x="338" y="0"/>
                    <a:pt x="329" y="3"/>
                    <a:pt x="322" y="11"/>
                  </a:cubicBezTo>
                  <a:lnTo>
                    <a:pt x="223" y="11"/>
                  </a:lnTo>
                  <a:cubicBezTo>
                    <a:pt x="174" y="11"/>
                    <a:pt x="124" y="35"/>
                    <a:pt x="100" y="85"/>
                  </a:cubicBezTo>
                  <a:lnTo>
                    <a:pt x="50" y="134"/>
                  </a:lnTo>
                  <a:cubicBezTo>
                    <a:pt x="26" y="184"/>
                    <a:pt x="1" y="233"/>
                    <a:pt x="1" y="282"/>
                  </a:cubicBezTo>
                  <a:lnTo>
                    <a:pt x="1" y="455"/>
                  </a:lnTo>
                  <a:cubicBezTo>
                    <a:pt x="1" y="480"/>
                    <a:pt x="26" y="529"/>
                    <a:pt x="26" y="554"/>
                  </a:cubicBezTo>
                  <a:cubicBezTo>
                    <a:pt x="50" y="603"/>
                    <a:pt x="75" y="628"/>
                    <a:pt x="100" y="653"/>
                  </a:cubicBezTo>
                  <a:cubicBezTo>
                    <a:pt x="124" y="677"/>
                    <a:pt x="149" y="702"/>
                    <a:pt x="198" y="727"/>
                  </a:cubicBezTo>
                  <a:cubicBezTo>
                    <a:pt x="223" y="727"/>
                    <a:pt x="273" y="751"/>
                    <a:pt x="322" y="751"/>
                  </a:cubicBezTo>
                  <a:lnTo>
                    <a:pt x="396" y="751"/>
                  </a:lnTo>
                  <a:cubicBezTo>
                    <a:pt x="445" y="727"/>
                    <a:pt x="495" y="702"/>
                    <a:pt x="519" y="677"/>
                  </a:cubicBezTo>
                  <a:lnTo>
                    <a:pt x="569" y="603"/>
                  </a:lnTo>
                  <a:cubicBezTo>
                    <a:pt x="593" y="554"/>
                    <a:pt x="618" y="504"/>
                    <a:pt x="618" y="455"/>
                  </a:cubicBezTo>
                  <a:lnTo>
                    <a:pt x="618" y="307"/>
                  </a:lnTo>
                  <a:cubicBezTo>
                    <a:pt x="618" y="258"/>
                    <a:pt x="618" y="233"/>
                    <a:pt x="593" y="184"/>
                  </a:cubicBezTo>
                  <a:cubicBezTo>
                    <a:pt x="569" y="159"/>
                    <a:pt x="569" y="109"/>
                    <a:pt x="519" y="85"/>
                  </a:cubicBezTo>
                  <a:cubicBezTo>
                    <a:pt x="495" y="60"/>
                    <a:pt x="470" y="35"/>
                    <a:pt x="421" y="35"/>
                  </a:cubicBezTo>
                  <a:cubicBezTo>
                    <a:pt x="403" y="18"/>
                    <a:pt x="373" y="0"/>
                    <a:pt x="349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6" name="Google Shape;2706;p66"/>
            <p:cNvSpPr/>
            <p:nvPr/>
          </p:nvSpPr>
          <p:spPr>
            <a:xfrm>
              <a:off x="2460047" y="3122307"/>
              <a:ext cx="59627" cy="45159"/>
            </a:xfrm>
            <a:custGeom>
              <a:avLst/>
              <a:gdLst/>
              <a:ahLst/>
              <a:cxnLst/>
              <a:rect l="l" t="t" r="r" b="b"/>
              <a:pathLst>
                <a:path w="816" h="618" extrusionOk="0">
                  <a:moveTo>
                    <a:pt x="420" y="1"/>
                  </a:moveTo>
                  <a:cubicBezTo>
                    <a:pt x="1" y="1"/>
                    <a:pt x="1" y="618"/>
                    <a:pt x="420" y="618"/>
                  </a:cubicBezTo>
                  <a:cubicBezTo>
                    <a:pt x="815" y="618"/>
                    <a:pt x="815" y="1"/>
                    <a:pt x="420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7" name="Google Shape;2707;p66"/>
            <p:cNvSpPr/>
            <p:nvPr/>
          </p:nvSpPr>
          <p:spPr>
            <a:xfrm>
              <a:off x="2160600" y="3165638"/>
              <a:ext cx="59554" cy="45159"/>
            </a:xfrm>
            <a:custGeom>
              <a:avLst/>
              <a:gdLst/>
              <a:ahLst/>
              <a:cxnLst/>
              <a:rect l="l" t="t" r="r" b="b"/>
              <a:pathLst>
                <a:path w="815" h="618" extrusionOk="0">
                  <a:moveTo>
                    <a:pt x="395" y="0"/>
                  </a:moveTo>
                  <a:cubicBezTo>
                    <a:pt x="0" y="0"/>
                    <a:pt x="0" y="617"/>
                    <a:pt x="395" y="617"/>
                  </a:cubicBezTo>
                  <a:cubicBezTo>
                    <a:pt x="815" y="617"/>
                    <a:pt x="815" y="0"/>
                    <a:pt x="395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8" name="Google Shape;2708;p66"/>
            <p:cNvSpPr/>
            <p:nvPr/>
          </p:nvSpPr>
          <p:spPr>
            <a:xfrm>
              <a:off x="3582209" y="3277438"/>
              <a:ext cx="59554" cy="45232"/>
            </a:xfrm>
            <a:custGeom>
              <a:avLst/>
              <a:gdLst/>
              <a:ahLst/>
              <a:cxnLst/>
              <a:rect l="l" t="t" r="r" b="b"/>
              <a:pathLst>
                <a:path w="815" h="619" extrusionOk="0">
                  <a:moveTo>
                    <a:pt x="420" y="1"/>
                  </a:moveTo>
                  <a:cubicBezTo>
                    <a:pt x="0" y="1"/>
                    <a:pt x="0" y="618"/>
                    <a:pt x="420" y="618"/>
                  </a:cubicBezTo>
                  <a:cubicBezTo>
                    <a:pt x="815" y="618"/>
                    <a:pt x="815" y="1"/>
                    <a:pt x="420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9" name="Google Shape;2709;p66"/>
            <p:cNvSpPr/>
            <p:nvPr/>
          </p:nvSpPr>
          <p:spPr>
            <a:xfrm>
              <a:off x="1857498" y="3068160"/>
              <a:ext cx="43332" cy="54220"/>
            </a:xfrm>
            <a:custGeom>
              <a:avLst/>
              <a:gdLst/>
              <a:ahLst/>
              <a:cxnLst/>
              <a:rect l="l" t="t" r="r" b="b"/>
              <a:pathLst>
                <a:path w="593" h="742" extrusionOk="0">
                  <a:moveTo>
                    <a:pt x="223" y="1"/>
                  </a:moveTo>
                  <a:cubicBezTo>
                    <a:pt x="173" y="1"/>
                    <a:pt x="124" y="26"/>
                    <a:pt x="75" y="75"/>
                  </a:cubicBezTo>
                  <a:lnTo>
                    <a:pt x="25" y="124"/>
                  </a:lnTo>
                  <a:cubicBezTo>
                    <a:pt x="0" y="174"/>
                    <a:pt x="0" y="223"/>
                    <a:pt x="0" y="297"/>
                  </a:cubicBezTo>
                  <a:lnTo>
                    <a:pt x="0" y="445"/>
                  </a:lnTo>
                  <a:cubicBezTo>
                    <a:pt x="0" y="470"/>
                    <a:pt x="0" y="519"/>
                    <a:pt x="25" y="569"/>
                  </a:cubicBezTo>
                  <a:cubicBezTo>
                    <a:pt x="50" y="643"/>
                    <a:pt x="99" y="692"/>
                    <a:pt x="173" y="717"/>
                  </a:cubicBezTo>
                  <a:cubicBezTo>
                    <a:pt x="223" y="742"/>
                    <a:pt x="247" y="742"/>
                    <a:pt x="297" y="742"/>
                  </a:cubicBezTo>
                  <a:lnTo>
                    <a:pt x="371" y="742"/>
                  </a:lnTo>
                  <a:cubicBezTo>
                    <a:pt x="420" y="742"/>
                    <a:pt x="470" y="692"/>
                    <a:pt x="519" y="668"/>
                  </a:cubicBezTo>
                  <a:lnTo>
                    <a:pt x="568" y="618"/>
                  </a:lnTo>
                  <a:cubicBezTo>
                    <a:pt x="593" y="569"/>
                    <a:pt x="593" y="495"/>
                    <a:pt x="593" y="445"/>
                  </a:cubicBezTo>
                  <a:lnTo>
                    <a:pt x="593" y="297"/>
                  </a:lnTo>
                  <a:cubicBezTo>
                    <a:pt x="593" y="124"/>
                    <a:pt x="470" y="1"/>
                    <a:pt x="297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0" name="Google Shape;2710;p66"/>
            <p:cNvSpPr/>
            <p:nvPr/>
          </p:nvSpPr>
          <p:spPr>
            <a:xfrm>
              <a:off x="1778142" y="3234180"/>
              <a:ext cx="55974" cy="54147"/>
            </a:xfrm>
            <a:custGeom>
              <a:avLst/>
              <a:gdLst/>
              <a:ahLst/>
              <a:cxnLst/>
              <a:rect l="l" t="t" r="r" b="b"/>
              <a:pathLst>
                <a:path w="766" h="741" extrusionOk="0">
                  <a:moveTo>
                    <a:pt x="395" y="0"/>
                  </a:moveTo>
                  <a:cubicBezTo>
                    <a:pt x="346" y="0"/>
                    <a:pt x="296" y="25"/>
                    <a:pt x="247" y="74"/>
                  </a:cubicBezTo>
                  <a:cubicBezTo>
                    <a:pt x="198" y="124"/>
                    <a:pt x="148" y="173"/>
                    <a:pt x="99" y="223"/>
                  </a:cubicBezTo>
                  <a:cubicBezTo>
                    <a:pt x="74" y="247"/>
                    <a:pt x="50" y="272"/>
                    <a:pt x="50" y="321"/>
                  </a:cubicBezTo>
                  <a:cubicBezTo>
                    <a:pt x="0" y="395"/>
                    <a:pt x="0" y="469"/>
                    <a:pt x="50" y="543"/>
                  </a:cubicBezTo>
                  <a:cubicBezTo>
                    <a:pt x="50" y="593"/>
                    <a:pt x="74" y="618"/>
                    <a:pt x="99" y="642"/>
                  </a:cubicBezTo>
                  <a:lnTo>
                    <a:pt x="173" y="692"/>
                  </a:lnTo>
                  <a:cubicBezTo>
                    <a:pt x="222" y="716"/>
                    <a:pt x="272" y="741"/>
                    <a:pt x="321" y="741"/>
                  </a:cubicBezTo>
                  <a:lnTo>
                    <a:pt x="395" y="741"/>
                  </a:lnTo>
                  <a:cubicBezTo>
                    <a:pt x="445" y="716"/>
                    <a:pt x="494" y="692"/>
                    <a:pt x="543" y="667"/>
                  </a:cubicBezTo>
                  <a:lnTo>
                    <a:pt x="691" y="519"/>
                  </a:lnTo>
                  <a:cubicBezTo>
                    <a:pt x="716" y="494"/>
                    <a:pt x="741" y="445"/>
                    <a:pt x="741" y="420"/>
                  </a:cubicBezTo>
                  <a:cubicBezTo>
                    <a:pt x="766" y="371"/>
                    <a:pt x="766" y="346"/>
                    <a:pt x="766" y="297"/>
                  </a:cubicBezTo>
                  <a:cubicBezTo>
                    <a:pt x="766" y="247"/>
                    <a:pt x="766" y="223"/>
                    <a:pt x="741" y="173"/>
                  </a:cubicBezTo>
                  <a:cubicBezTo>
                    <a:pt x="741" y="148"/>
                    <a:pt x="716" y="99"/>
                    <a:pt x="691" y="74"/>
                  </a:cubicBezTo>
                  <a:lnTo>
                    <a:pt x="617" y="25"/>
                  </a:lnTo>
                  <a:cubicBezTo>
                    <a:pt x="568" y="0"/>
                    <a:pt x="519" y="0"/>
                    <a:pt x="469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66"/>
            <p:cNvSpPr/>
            <p:nvPr/>
          </p:nvSpPr>
          <p:spPr>
            <a:xfrm>
              <a:off x="1871893" y="3199909"/>
              <a:ext cx="59627" cy="45159"/>
            </a:xfrm>
            <a:custGeom>
              <a:avLst/>
              <a:gdLst/>
              <a:ahLst/>
              <a:cxnLst/>
              <a:rect l="l" t="t" r="r" b="b"/>
              <a:pathLst>
                <a:path w="816" h="618" extrusionOk="0">
                  <a:moveTo>
                    <a:pt x="396" y="0"/>
                  </a:moveTo>
                  <a:cubicBezTo>
                    <a:pt x="1" y="0"/>
                    <a:pt x="1" y="617"/>
                    <a:pt x="396" y="617"/>
                  </a:cubicBezTo>
                  <a:cubicBezTo>
                    <a:pt x="816" y="617"/>
                    <a:pt x="816" y="0"/>
                    <a:pt x="396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66"/>
            <p:cNvSpPr/>
            <p:nvPr/>
          </p:nvSpPr>
          <p:spPr>
            <a:xfrm>
              <a:off x="1770908" y="3443458"/>
              <a:ext cx="61381" cy="45159"/>
            </a:xfrm>
            <a:custGeom>
              <a:avLst/>
              <a:gdLst/>
              <a:ahLst/>
              <a:cxnLst/>
              <a:rect l="l" t="t" r="r" b="b"/>
              <a:pathLst>
                <a:path w="840" h="618" extrusionOk="0">
                  <a:moveTo>
                    <a:pt x="420" y="0"/>
                  </a:moveTo>
                  <a:cubicBezTo>
                    <a:pt x="0" y="0"/>
                    <a:pt x="0" y="617"/>
                    <a:pt x="420" y="617"/>
                  </a:cubicBezTo>
                  <a:cubicBezTo>
                    <a:pt x="840" y="617"/>
                    <a:pt x="840" y="0"/>
                    <a:pt x="420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66"/>
            <p:cNvSpPr/>
            <p:nvPr/>
          </p:nvSpPr>
          <p:spPr>
            <a:xfrm>
              <a:off x="1781723" y="3600417"/>
              <a:ext cx="61381" cy="45159"/>
            </a:xfrm>
            <a:custGeom>
              <a:avLst/>
              <a:gdLst/>
              <a:ahLst/>
              <a:cxnLst/>
              <a:rect l="l" t="t" r="r" b="b"/>
              <a:pathLst>
                <a:path w="840" h="618" extrusionOk="0">
                  <a:moveTo>
                    <a:pt x="420" y="0"/>
                  </a:moveTo>
                  <a:cubicBezTo>
                    <a:pt x="1" y="0"/>
                    <a:pt x="1" y="617"/>
                    <a:pt x="420" y="617"/>
                  </a:cubicBezTo>
                  <a:cubicBezTo>
                    <a:pt x="840" y="617"/>
                    <a:pt x="840" y="0"/>
                    <a:pt x="420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p66"/>
            <p:cNvSpPr/>
            <p:nvPr/>
          </p:nvSpPr>
          <p:spPr>
            <a:xfrm>
              <a:off x="1879127" y="3723105"/>
              <a:ext cx="45159" cy="54147"/>
            </a:xfrm>
            <a:custGeom>
              <a:avLst/>
              <a:gdLst/>
              <a:ahLst/>
              <a:cxnLst/>
              <a:rect l="l" t="t" r="r" b="b"/>
              <a:pathLst>
                <a:path w="618" h="741" extrusionOk="0">
                  <a:moveTo>
                    <a:pt x="223" y="0"/>
                  </a:moveTo>
                  <a:cubicBezTo>
                    <a:pt x="174" y="0"/>
                    <a:pt x="124" y="25"/>
                    <a:pt x="99" y="74"/>
                  </a:cubicBezTo>
                  <a:lnTo>
                    <a:pt x="50" y="123"/>
                  </a:lnTo>
                  <a:cubicBezTo>
                    <a:pt x="25" y="173"/>
                    <a:pt x="1" y="222"/>
                    <a:pt x="1" y="296"/>
                  </a:cubicBezTo>
                  <a:lnTo>
                    <a:pt x="1" y="444"/>
                  </a:lnTo>
                  <a:cubicBezTo>
                    <a:pt x="1" y="518"/>
                    <a:pt x="50" y="593"/>
                    <a:pt x="99" y="642"/>
                  </a:cubicBezTo>
                  <a:cubicBezTo>
                    <a:pt x="149" y="716"/>
                    <a:pt x="223" y="741"/>
                    <a:pt x="297" y="741"/>
                  </a:cubicBezTo>
                  <a:lnTo>
                    <a:pt x="396" y="741"/>
                  </a:lnTo>
                  <a:cubicBezTo>
                    <a:pt x="445" y="741"/>
                    <a:pt x="495" y="691"/>
                    <a:pt x="519" y="667"/>
                  </a:cubicBezTo>
                  <a:lnTo>
                    <a:pt x="569" y="593"/>
                  </a:lnTo>
                  <a:cubicBezTo>
                    <a:pt x="593" y="568"/>
                    <a:pt x="618" y="494"/>
                    <a:pt x="618" y="444"/>
                  </a:cubicBezTo>
                  <a:lnTo>
                    <a:pt x="618" y="296"/>
                  </a:lnTo>
                  <a:cubicBezTo>
                    <a:pt x="618" y="247"/>
                    <a:pt x="593" y="222"/>
                    <a:pt x="593" y="173"/>
                  </a:cubicBezTo>
                  <a:cubicBezTo>
                    <a:pt x="569" y="148"/>
                    <a:pt x="544" y="99"/>
                    <a:pt x="519" y="74"/>
                  </a:cubicBezTo>
                  <a:cubicBezTo>
                    <a:pt x="495" y="49"/>
                    <a:pt x="470" y="25"/>
                    <a:pt x="420" y="25"/>
                  </a:cubicBezTo>
                  <a:cubicBezTo>
                    <a:pt x="396" y="0"/>
                    <a:pt x="346" y="0"/>
                    <a:pt x="297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5" name="Google Shape;2715;p66"/>
            <p:cNvSpPr/>
            <p:nvPr/>
          </p:nvSpPr>
          <p:spPr>
            <a:xfrm>
              <a:off x="2027098" y="3755549"/>
              <a:ext cx="61381" cy="45159"/>
            </a:xfrm>
            <a:custGeom>
              <a:avLst/>
              <a:gdLst/>
              <a:ahLst/>
              <a:cxnLst/>
              <a:rect l="l" t="t" r="r" b="b"/>
              <a:pathLst>
                <a:path w="840" h="618" extrusionOk="0">
                  <a:moveTo>
                    <a:pt x="420" y="0"/>
                  </a:moveTo>
                  <a:cubicBezTo>
                    <a:pt x="0" y="0"/>
                    <a:pt x="0" y="618"/>
                    <a:pt x="420" y="618"/>
                  </a:cubicBezTo>
                  <a:cubicBezTo>
                    <a:pt x="840" y="618"/>
                    <a:pt x="840" y="0"/>
                    <a:pt x="420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p66"/>
            <p:cNvSpPr/>
            <p:nvPr/>
          </p:nvSpPr>
          <p:spPr>
            <a:xfrm>
              <a:off x="2070356" y="3822264"/>
              <a:ext cx="61454" cy="45232"/>
            </a:xfrm>
            <a:custGeom>
              <a:avLst/>
              <a:gdLst/>
              <a:ahLst/>
              <a:cxnLst/>
              <a:rect l="l" t="t" r="r" b="b"/>
              <a:pathLst>
                <a:path w="841" h="619" extrusionOk="0">
                  <a:moveTo>
                    <a:pt x="420" y="1"/>
                  </a:moveTo>
                  <a:cubicBezTo>
                    <a:pt x="1" y="1"/>
                    <a:pt x="1" y="618"/>
                    <a:pt x="420" y="618"/>
                  </a:cubicBezTo>
                  <a:cubicBezTo>
                    <a:pt x="840" y="618"/>
                    <a:pt x="840" y="1"/>
                    <a:pt x="420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66"/>
            <p:cNvSpPr/>
            <p:nvPr/>
          </p:nvSpPr>
          <p:spPr>
            <a:xfrm>
              <a:off x="2290448" y="3800634"/>
              <a:ext cx="45232" cy="54220"/>
            </a:xfrm>
            <a:custGeom>
              <a:avLst/>
              <a:gdLst/>
              <a:ahLst/>
              <a:cxnLst/>
              <a:rect l="l" t="t" r="r" b="b"/>
              <a:pathLst>
                <a:path w="619" h="742" extrusionOk="0">
                  <a:moveTo>
                    <a:pt x="223" y="1"/>
                  </a:moveTo>
                  <a:cubicBezTo>
                    <a:pt x="174" y="1"/>
                    <a:pt x="124" y="25"/>
                    <a:pt x="100" y="75"/>
                  </a:cubicBezTo>
                  <a:lnTo>
                    <a:pt x="50" y="124"/>
                  </a:lnTo>
                  <a:cubicBezTo>
                    <a:pt x="1" y="173"/>
                    <a:pt x="1" y="223"/>
                    <a:pt x="1" y="297"/>
                  </a:cubicBezTo>
                  <a:lnTo>
                    <a:pt x="1" y="445"/>
                  </a:lnTo>
                  <a:cubicBezTo>
                    <a:pt x="1" y="568"/>
                    <a:pt x="75" y="667"/>
                    <a:pt x="174" y="717"/>
                  </a:cubicBezTo>
                  <a:cubicBezTo>
                    <a:pt x="223" y="741"/>
                    <a:pt x="248" y="741"/>
                    <a:pt x="297" y="741"/>
                  </a:cubicBezTo>
                  <a:lnTo>
                    <a:pt x="396" y="741"/>
                  </a:lnTo>
                  <a:cubicBezTo>
                    <a:pt x="445" y="741"/>
                    <a:pt x="470" y="717"/>
                    <a:pt x="519" y="667"/>
                  </a:cubicBezTo>
                  <a:lnTo>
                    <a:pt x="569" y="618"/>
                  </a:lnTo>
                  <a:cubicBezTo>
                    <a:pt x="593" y="568"/>
                    <a:pt x="593" y="494"/>
                    <a:pt x="593" y="445"/>
                  </a:cubicBezTo>
                  <a:lnTo>
                    <a:pt x="593" y="297"/>
                  </a:lnTo>
                  <a:cubicBezTo>
                    <a:pt x="618" y="248"/>
                    <a:pt x="593" y="223"/>
                    <a:pt x="569" y="173"/>
                  </a:cubicBezTo>
                  <a:cubicBezTo>
                    <a:pt x="569" y="149"/>
                    <a:pt x="544" y="99"/>
                    <a:pt x="519" y="75"/>
                  </a:cubicBezTo>
                  <a:cubicBezTo>
                    <a:pt x="495" y="50"/>
                    <a:pt x="445" y="25"/>
                    <a:pt x="421" y="25"/>
                  </a:cubicBezTo>
                  <a:cubicBezTo>
                    <a:pt x="371" y="1"/>
                    <a:pt x="346" y="1"/>
                    <a:pt x="297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66"/>
            <p:cNvSpPr/>
            <p:nvPr/>
          </p:nvSpPr>
          <p:spPr>
            <a:xfrm>
              <a:off x="1893596" y="3622046"/>
              <a:ext cx="59554" cy="45159"/>
            </a:xfrm>
            <a:custGeom>
              <a:avLst/>
              <a:gdLst/>
              <a:ahLst/>
              <a:cxnLst/>
              <a:rect l="l" t="t" r="r" b="b"/>
              <a:pathLst>
                <a:path w="815" h="618" extrusionOk="0">
                  <a:moveTo>
                    <a:pt x="420" y="0"/>
                  </a:moveTo>
                  <a:cubicBezTo>
                    <a:pt x="0" y="0"/>
                    <a:pt x="0" y="618"/>
                    <a:pt x="420" y="618"/>
                  </a:cubicBezTo>
                  <a:cubicBezTo>
                    <a:pt x="815" y="618"/>
                    <a:pt x="815" y="0"/>
                    <a:pt x="420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66"/>
            <p:cNvSpPr/>
            <p:nvPr/>
          </p:nvSpPr>
          <p:spPr>
            <a:xfrm>
              <a:off x="1826808" y="3376670"/>
              <a:ext cx="59627" cy="45159"/>
            </a:xfrm>
            <a:custGeom>
              <a:avLst/>
              <a:gdLst/>
              <a:ahLst/>
              <a:cxnLst/>
              <a:rect l="l" t="t" r="r" b="b"/>
              <a:pathLst>
                <a:path w="816" h="618" extrusionOk="0">
                  <a:moveTo>
                    <a:pt x="420" y="1"/>
                  </a:moveTo>
                  <a:cubicBezTo>
                    <a:pt x="1" y="1"/>
                    <a:pt x="1" y="618"/>
                    <a:pt x="420" y="618"/>
                  </a:cubicBezTo>
                  <a:cubicBezTo>
                    <a:pt x="815" y="618"/>
                    <a:pt x="815" y="1"/>
                    <a:pt x="420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66"/>
            <p:cNvSpPr/>
            <p:nvPr/>
          </p:nvSpPr>
          <p:spPr>
            <a:xfrm>
              <a:off x="1760094" y="3333412"/>
              <a:ext cx="59554" cy="45159"/>
            </a:xfrm>
            <a:custGeom>
              <a:avLst/>
              <a:gdLst/>
              <a:ahLst/>
              <a:cxnLst/>
              <a:rect l="l" t="t" r="r" b="b"/>
              <a:pathLst>
                <a:path w="815" h="618" extrusionOk="0">
                  <a:moveTo>
                    <a:pt x="420" y="0"/>
                  </a:moveTo>
                  <a:cubicBezTo>
                    <a:pt x="0" y="0"/>
                    <a:pt x="0" y="617"/>
                    <a:pt x="420" y="617"/>
                  </a:cubicBezTo>
                  <a:cubicBezTo>
                    <a:pt x="815" y="617"/>
                    <a:pt x="815" y="0"/>
                    <a:pt x="420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1" name="Google Shape;2721;p66"/>
            <p:cNvSpPr/>
            <p:nvPr/>
          </p:nvSpPr>
          <p:spPr>
            <a:xfrm>
              <a:off x="1949495" y="2943718"/>
              <a:ext cx="59627" cy="45159"/>
            </a:xfrm>
            <a:custGeom>
              <a:avLst/>
              <a:gdLst/>
              <a:ahLst/>
              <a:cxnLst/>
              <a:rect l="l" t="t" r="r" b="b"/>
              <a:pathLst>
                <a:path w="816" h="618" extrusionOk="0">
                  <a:moveTo>
                    <a:pt x="396" y="0"/>
                  </a:moveTo>
                  <a:cubicBezTo>
                    <a:pt x="1" y="0"/>
                    <a:pt x="1" y="618"/>
                    <a:pt x="396" y="618"/>
                  </a:cubicBezTo>
                  <a:cubicBezTo>
                    <a:pt x="815" y="618"/>
                    <a:pt x="815" y="0"/>
                    <a:pt x="396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2" name="Google Shape;2722;p66"/>
            <p:cNvSpPr/>
            <p:nvPr/>
          </p:nvSpPr>
          <p:spPr>
            <a:xfrm>
              <a:off x="2057715" y="2822857"/>
              <a:ext cx="56047" cy="45159"/>
            </a:xfrm>
            <a:custGeom>
              <a:avLst/>
              <a:gdLst/>
              <a:ahLst/>
              <a:cxnLst/>
              <a:rect l="l" t="t" r="r" b="b"/>
              <a:pathLst>
                <a:path w="767" h="618" extrusionOk="0">
                  <a:moveTo>
                    <a:pt x="322" y="0"/>
                  </a:moveTo>
                  <a:cubicBezTo>
                    <a:pt x="273" y="0"/>
                    <a:pt x="223" y="0"/>
                    <a:pt x="198" y="25"/>
                  </a:cubicBezTo>
                  <a:cubicBezTo>
                    <a:pt x="124" y="50"/>
                    <a:pt x="50" y="99"/>
                    <a:pt x="26" y="173"/>
                  </a:cubicBezTo>
                  <a:cubicBezTo>
                    <a:pt x="26" y="222"/>
                    <a:pt x="1" y="247"/>
                    <a:pt x="1" y="297"/>
                  </a:cubicBezTo>
                  <a:lnTo>
                    <a:pt x="1" y="371"/>
                  </a:lnTo>
                  <a:cubicBezTo>
                    <a:pt x="26" y="420"/>
                    <a:pt x="50" y="469"/>
                    <a:pt x="75" y="519"/>
                  </a:cubicBezTo>
                  <a:lnTo>
                    <a:pt x="149" y="568"/>
                  </a:lnTo>
                  <a:cubicBezTo>
                    <a:pt x="198" y="593"/>
                    <a:pt x="248" y="593"/>
                    <a:pt x="297" y="617"/>
                  </a:cubicBezTo>
                  <a:lnTo>
                    <a:pt x="445" y="617"/>
                  </a:lnTo>
                  <a:cubicBezTo>
                    <a:pt x="618" y="617"/>
                    <a:pt x="766" y="469"/>
                    <a:pt x="766" y="297"/>
                  </a:cubicBezTo>
                  <a:lnTo>
                    <a:pt x="766" y="222"/>
                  </a:lnTo>
                  <a:cubicBezTo>
                    <a:pt x="742" y="173"/>
                    <a:pt x="717" y="124"/>
                    <a:pt x="692" y="74"/>
                  </a:cubicBezTo>
                  <a:lnTo>
                    <a:pt x="618" y="25"/>
                  </a:lnTo>
                  <a:cubicBezTo>
                    <a:pt x="569" y="0"/>
                    <a:pt x="519" y="0"/>
                    <a:pt x="470" y="0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66"/>
            <p:cNvSpPr/>
            <p:nvPr/>
          </p:nvSpPr>
          <p:spPr>
            <a:xfrm>
              <a:off x="2104627" y="2732613"/>
              <a:ext cx="59627" cy="45232"/>
            </a:xfrm>
            <a:custGeom>
              <a:avLst/>
              <a:gdLst/>
              <a:ahLst/>
              <a:cxnLst/>
              <a:rect l="l" t="t" r="r" b="b"/>
              <a:pathLst>
                <a:path w="816" h="619" extrusionOk="0">
                  <a:moveTo>
                    <a:pt x="421" y="1"/>
                  </a:moveTo>
                  <a:cubicBezTo>
                    <a:pt x="1" y="1"/>
                    <a:pt x="1" y="618"/>
                    <a:pt x="421" y="618"/>
                  </a:cubicBezTo>
                  <a:cubicBezTo>
                    <a:pt x="816" y="618"/>
                    <a:pt x="816" y="1"/>
                    <a:pt x="421" y="1"/>
                  </a:cubicBezTo>
                  <a:close/>
                </a:path>
              </a:pathLst>
            </a:custGeom>
            <a:solidFill>
              <a:srgbClr val="2119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66"/>
            <p:cNvSpPr/>
            <p:nvPr/>
          </p:nvSpPr>
          <p:spPr>
            <a:xfrm>
              <a:off x="2286867" y="2007373"/>
              <a:ext cx="122762" cy="119181"/>
            </a:xfrm>
            <a:custGeom>
              <a:avLst/>
              <a:gdLst/>
              <a:ahLst/>
              <a:cxnLst/>
              <a:rect l="l" t="t" r="r" b="b"/>
              <a:pathLst>
                <a:path w="1680" h="1631" extrusionOk="0">
                  <a:moveTo>
                    <a:pt x="1556" y="1"/>
                  </a:moveTo>
                  <a:cubicBezTo>
                    <a:pt x="1506" y="1"/>
                    <a:pt x="1457" y="26"/>
                    <a:pt x="1482" y="75"/>
                  </a:cubicBezTo>
                  <a:cubicBezTo>
                    <a:pt x="1482" y="347"/>
                    <a:pt x="1432" y="618"/>
                    <a:pt x="1383" y="890"/>
                  </a:cubicBezTo>
                  <a:cubicBezTo>
                    <a:pt x="1309" y="1137"/>
                    <a:pt x="1161" y="1334"/>
                    <a:pt x="939" y="1359"/>
                  </a:cubicBezTo>
                  <a:cubicBezTo>
                    <a:pt x="926" y="1360"/>
                    <a:pt x="914" y="1361"/>
                    <a:pt x="901" y="1361"/>
                  </a:cubicBezTo>
                  <a:cubicBezTo>
                    <a:pt x="697" y="1361"/>
                    <a:pt x="537" y="1172"/>
                    <a:pt x="420" y="939"/>
                  </a:cubicBezTo>
                  <a:cubicBezTo>
                    <a:pt x="297" y="692"/>
                    <a:pt x="198" y="445"/>
                    <a:pt x="149" y="174"/>
                  </a:cubicBezTo>
                  <a:cubicBezTo>
                    <a:pt x="149" y="130"/>
                    <a:pt x="120" y="111"/>
                    <a:pt x="88" y="111"/>
                  </a:cubicBezTo>
                  <a:cubicBezTo>
                    <a:pt x="47" y="111"/>
                    <a:pt x="0" y="143"/>
                    <a:pt x="0" y="198"/>
                  </a:cubicBezTo>
                  <a:cubicBezTo>
                    <a:pt x="25" y="495"/>
                    <a:pt x="99" y="791"/>
                    <a:pt x="198" y="1062"/>
                  </a:cubicBezTo>
                  <a:cubicBezTo>
                    <a:pt x="272" y="1211"/>
                    <a:pt x="346" y="1334"/>
                    <a:pt x="470" y="1433"/>
                  </a:cubicBezTo>
                  <a:cubicBezTo>
                    <a:pt x="593" y="1556"/>
                    <a:pt x="766" y="1630"/>
                    <a:pt x="963" y="1630"/>
                  </a:cubicBezTo>
                  <a:cubicBezTo>
                    <a:pt x="1136" y="1606"/>
                    <a:pt x="1309" y="1532"/>
                    <a:pt x="1408" y="1383"/>
                  </a:cubicBezTo>
                  <a:cubicBezTo>
                    <a:pt x="1506" y="1260"/>
                    <a:pt x="1581" y="1112"/>
                    <a:pt x="1605" y="939"/>
                  </a:cubicBezTo>
                  <a:cubicBezTo>
                    <a:pt x="1679" y="667"/>
                    <a:pt x="1679" y="347"/>
                    <a:pt x="1630" y="75"/>
                  </a:cubicBezTo>
                  <a:cubicBezTo>
                    <a:pt x="1630" y="26"/>
                    <a:pt x="1605" y="1"/>
                    <a:pt x="1556" y="1"/>
                  </a:cubicBezTo>
                  <a:close/>
                </a:path>
              </a:pathLst>
            </a:custGeom>
            <a:solidFill>
              <a:srgbClr val="222B4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725" name="Google Shape;2725;p66"/>
          <p:cNvGrpSpPr/>
          <p:nvPr/>
        </p:nvGrpSpPr>
        <p:grpSpPr>
          <a:xfrm>
            <a:off x="4988982" y="3980652"/>
            <a:ext cx="637869" cy="627225"/>
            <a:chOff x="2866317" y="3817357"/>
            <a:chExt cx="362920" cy="356865"/>
          </a:xfrm>
        </p:grpSpPr>
        <p:sp>
          <p:nvSpPr>
            <p:cNvPr id="2726" name="Google Shape;2726;p66"/>
            <p:cNvSpPr/>
            <p:nvPr/>
          </p:nvSpPr>
          <p:spPr>
            <a:xfrm>
              <a:off x="2866317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799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799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799" y="0"/>
                  </a:cubicBezTo>
                  <a:close/>
                </a:path>
              </a:pathLst>
            </a:custGeom>
            <a:solidFill>
              <a:srgbClr val="FFEC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p66"/>
            <p:cNvSpPr/>
            <p:nvPr/>
          </p:nvSpPr>
          <p:spPr>
            <a:xfrm>
              <a:off x="3021457" y="3817357"/>
              <a:ext cx="207780" cy="356576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8" name="Google Shape;2728;p66"/>
            <p:cNvSpPr/>
            <p:nvPr/>
          </p:nvSpPr>
          <p:spPr>
            <a:xfrm>
              <a:off x="2928367" y="3894561"/>
              <a:ext cx="194175" cy="279662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729" name="Google Shape;2729;p66"/>
          <p:cNvGrpSpPr/>
          <p:nvPr/>
        </p:nvGrpSpPr>
        <p:grpSpPr>
          <a:xfrm>
            <a:off x="5777149" y="3980652"/>
            <a:ext cx="637869" cy="627225"/>
            <a:chOff x="3314750" y="3817357"/>
            <a:chExt cx="362920" cy="356865"/>
          </a:xfrm>
        </p:grpSpPr>
        <p:sp>
          <p:nvSpPr>
            <p:cNvPr id="2730" name="Google Shape;2730;p66"/>
            <p:cNvSpPr/>
            <p:nvPr/>
          </p:nvSpPr>
          <p:spPr>
            <a:xfrm>
              <a:off x="3314750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814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814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814" y="0"/>
                  </a:cubicBezTo>
                  <a:close/>
                </a:path>
              </a:pathLst>
            </a:custGeom>
            <a:solidFill>
              <a:srgbClr val="FFEC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1" name="Google Shape;2731;p66"/>
            <p:cNvSpPr/>
            <p:nvPr/>
          </p:nvSpPr>
          <p:spPr>
            <a:xfrm>
              <a:off x="3469891" y="3817357"/>
              <a:ext cx="207780" cy="356865"/>
            </a:xfrm>
            <a:custGeom>
              <a:avLst/>
              <a:gdLst/>
              <a:ahLst/>
              <a:cxnLst/>
              <a:rect l="l" t="t" r="r" b="b"/>
              <a:pathLst>
                <a:path w="7926" h="13613" extrusionOk="0">
                  <a:moveTo>
                    <a:pt x="881" y="0"/>
                  </a:moveTo>
                  <a:cubicBezTo>
                    <a:pt x="884" y="0"/>
                    <a:pt x="886" y="0"/>
                    <a:pt x="888" y="0"/>
                  </a:cubicBezTo>
                  <a:lnTo>
                    <a:pt x="888" y="0"/>
                  </a:lnTo>
                  <a:cubicBezTo>
                    <a:pt x="891" y="0"/>
                    <a:pt x="893" y="0"/>
                    <a:pt x="896" y="0"/>
                  </a:cubicBezTo>
                  <a:close/>
                  <a:moveTo>
                    <a:pt x="888" y="0"/>
                  </a:moveTo>
                  <a:lnTo>
                    <a:pt x="888" y="0"/>
                  </a:lnTo>
                  <a:cubicBezTo>
                    <a:pt x="588" y="0"/>
                    <a:pt x="301" y="15"/>
                    <a:pt x="1" y="58"/>
                  </a:cubicBezTo>
                  <a:cubicBezTo>
                    <a:pt x="3393" y="491"/>
                    <a:pt x="5934" y="3378"/>
                    <a:pt x="5934" y="6799"/>
                  </a:cubicBezTo>
                  <a:cubicBezTo>
                    <a:pt x="5934" y="10220"/>
                    <a:pt x="3393" y="13107"/>
                    <a:pt x="1" y="13555"/>
                  </a:cubicBezTo>
                  <a:cubicBezTo>
                    <a:pt x="299" y="13594"/>
                    <a:pt x="595" y="13612"/>
                    <a:pt x="887" y="13612"/>
                  </a:cubicBezTo>
                  <a:cubicBezTo>
                    <a:pt x="4418" y="13612"/>
                    <a:pt x="7441" y="10873"/>
                    <a:pt x="7680" y="7247"/>
                  </a:cubicBezTo>
                  <a:cubicBezTo>
                    <a:pt x="7926" y="3323"/>
                    <a:pt x="4826" y="4"/>
                    <a:pt x="8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2" name="Google Shape;2732;p66"/>
            <p:cNvSpPr/>
            <p:nvPr/>
          </p:nvSpPr>
          <p:spPr>
            <a:xfrm>
              <a:off x="3379082" y="3881296"/>
              <a:ext cx="228595" cy="228595"/>
            </a:xfrm>
            <a:custGeom>
              <a:avLst/>
              <a:gdLst/>
              <a:ahLst/>
              <a:cxnLst/>
              <a:rect l="l" t="t" r="r" b="b"/>
              <a:pathLst>
                <a:path w="8720" h="8720" extrusionOk="0">
                  <a:moveTo>
                    <a:pt x="6886" y="448"/>
                  </a:moveTo>
                  <a:cubicBezTo>
                    <a:pt x="7651" y="448"/>
                    <a:pt x="8272" y="1069"/>
                    <a:pt x="8272" y="1834"/>
                  </a:cubicBezTo>
                  <a:lnTo>
                    <a:pt x="8272" y="6872"/>
                  </a:lnTo>
                  <a:lnTo>
                    <a:pt x="8272" y="6886"/>
                  </a:lnTo>
                  <a:cubicBezTo>
                    <a:pt x="8272" y="7652"/>
                    <a:pt x="7651" y="8272"/>
                    <a:pt x="6872" y="8272"/>
                  </a:cubicBezTo>
                  <a:lnTo>
                    <a:pt x="1848" y="8272"/>
                  </a:lnTo>
                  <a:cubicBezTo>
                    <a:pt x="1069" y="8272"/>
                    <a:pt x="448" y="7652"/>
                    <a:pt x="448" y="6886"/>
                  </a:cubicBezTo>
                  <a:lnTo>
                    <a:pt x="448" y="1834"/>
                  </a:lnTo>
                  <a:cubicBezTo>
                    <a:pt x="448" y="1069"/>
                    <a:pt x="1069" y="448"/>
                    <a:pt x="1848" y="448"/>
                  </a:cubicBezTo>
                  <a:close/>
                  <a:moveTo>
                    <a:pt x="1848" y="1"/>
                  </a:moveTo>
                  <a:cubicBezTo>
                    <a:pt x="823" y="1"/>
                    <a:pt x="0" y="824"/>
                    <a:pt x="0" y="1834"/>
                  </a:cubicBezTo>
                  <a:lnTo>
                    <a:pt x="0" y="6872"/>
                  </a:lnTo>
                  <a:cubicBezTo>
                    <a:pt x="0" y="7897"/>
                    <a:pt x="823" y="8720"/>
                    <a:pt x="1848" y="8720"/>
                  </a:cubicBezTo>
                  <a:lnTo>
                    <a:pt x="6886" y="8720"/>
                  </a:lnTo>
                  <a:cubicBezTo>
                    <a:pt x="7897" y="8720"/>
                    <a:pt x="8719" y="7897"/>
                    <a:pt x="8719" y="6886"/>
                  </a:cubicBezTo>
                  <a:lnTo>
                    <a:pt x="8719" y="1834"/>
                  </a:lnTo>
                  <a:cubicBezTo>
                    <a:pt x="8719" y="824"/>
                    <a:pt x="7897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3" name="Google Shape;2733;p66"/>
            <p:cNvSpPr/>
            <p:nvPr/>
          </p:nvSpPr>
          <p:spPr>
            <a:xfrm>
              <a:off x="3412768" y="3935430"/>
              <a:ext cx="140408" cy="120274"/>
            </a:xfrm>
            <a:custGeom>
              <a:avLst/>
              <a:gdLst/>
              <a:ahLst/>
              <a:cxnLst/>
              <a:rect l="l" t="t" r="r" b="b"/>
              <a:pathLst>
                <a:path w="5356" h="4588" extrusionOk="0">
                  <a:moveTo>
                    <a:pt x="3063" y="447"/>
                  </a:moveTo>
                  <a:cubicBezTo>
                    <a:pt x="4013" y="447"/>
                    <a:pt x="4923" y="1183"/>
                    <a:pt x="4923" y="2295"/>
                  </a:cubicBezTo>
                  <a:cubicBezTo>
                    <a:pt x="4908" y="3320"/>
                    <a:pt x="4085" y="4143"/>
                    <a:pt x="3075" y="4143"/>
                  </a:cubicBezTo>
                  <a:cubicBezTo>
                    <a:pt x="1429" y="4143"/>
                    <a:pt x="592" y="2151"/>
                    <a:pt x="1761" y="996"/>
                  </a:cubicBezTo>
                  <a:cubicBezTo>
                    <a:pt x="2140" y="617"/>
                    <a:pt x="2606" y="447"/>
                    <a:pt x="3063" y="447"/>
                  </a:cubicBezTo>
                  <a:close/>
                  <a:moveTo>
                    <a:pt x="3075" y="0"/>
                  </a:moveTo>
                  <a:cubicBezTo>
                    <a:pt x="1025" y="0"/>
                    <a:pt x="0" y="2468"/>
                    <a:pt x="1444" y="3912"/>
                  </a:cubicBezTo>
                  <a:cubicBezTo>
                    <a:pt x="1910" y="4379"/>
                    <a:pt x="2484" y="4587"/>
                    <a:pt x="3047" y="4587"/>
                  </a:cubicBezTo>
                  <a:cubicBezTo>
                    <a:pt x="4225" y="4587"/>
                    <a:pt x="5356" y="3673"/>
                    <a:pt x="5356" y="2295"/>
                  </a:cubicBezTo>
                  <a:cubicBezTo>
                    <a:pt x="5356" y="1025"/>
                    <a:pt x="4331" y="0"/>
                    <a:pt x="30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4" name="Google Shape;2734;p66"/>
            <p:cNvSpPr/>
            <p:nvPr/>
          </p:nvSpPr>
          <p:spPr>
            <a:xfrm>
              <a:off x="3539518" y="3910447"/>
              <a:ext cx="31065" cy="31039"/>
            </a:xfrm>
            <a:custGeom>
              <a:avLst/>
              <a:gdLst/>
              <a:ahLst/>
              <a:cxnLst/>
              <a:rect l="l" t="t" r="r" b="b"/>
              <a:pathLst>
                <a:path w="1185" h="1184" extrusionOk="0">
                  <a:moveTo>
                    <a:pt x="593" y="0"/>
                  </a:moveTo>
                  <a:cubicBezTo>
                    <a:pt x="275" y="0"/>
                    <a:pt x="1" y="260"/>
                    <a:pt x="1" y="592"/>
                  </a:cubicBezTo>
                  <a:cubicBezTo>
                    <a:pt x="1" y="910"/>
                    <a:pt x="275" y="1184"/>
                    <a:pt x="593" y="1184"/>
                  </a:cubicBezTo>
                  <a:cubicBezTo>
                    <a:pt x="925" y="1184"/>
                    <a:pt x="1185" y="910"/>
                    <a:pt x="1185" y="592"/>
                  </a:cubicBezTo>
                  <a:cubicBezTo>
                    <a:pt x="1185" y="260"/>
                    <a:pt x="925" y="0"/>
                    <a:pt x="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735" name="Google Shape;2735;p66"/>
          <p:cNvGrpSpPr/>
          <p:nvPr/>
        </p:nvGrpSpPr>
        <p:grpSpPr>
          <a:xfrm>
            <a:off x="6565352" y="3981159"/>
            <a:ext cx="637915" cy="626718"/>
            <a:chOff x="4211985" y="3817357"/>
            <a:chExt cx="362947" cy="356576"/>
          </a:xfrm>
        </p:grpSpPr>
        <p:sp>
          <p:nvSpPr>
            <p:cNvPr id="2736" name="Google Shape;2736;p66"/>
            <p:cNvSpPr/>
            <p:nvPr/>
          </p:nvSpPr>
          <p:spPr>
            <a:xfrm>
              <a:off x="4211985" y="3817357"/>
              <a:ext cx="356498" cy="356498"/>
            </a:xfrm>
            <a:custGeom>
              <a:avLst/>
              <a:gdLst/>
              <a:ahLst/>
              <a:cxnLst/>
              <a:rect l="l" t="t" r="r" b="b"/>
              <a:pathLst>
                <a:path w="13599" h="13599" extrusionOk="0">
                  <a:moveTo>
                    <a:pt x="6800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00" y="13598"/>
                  </a:cubicBezTo>
                  <a:cubicBezTo>
                    <a:pt x="10553" y="13598"/>
                    <a:pt x="13599" y="10552"/>
                    <a:pt x="13599" y="6799"/>
                  </a:cubicBezTo>
                  <a:cubicBezTo>
                    <a:pt x="13599" y="3046"/>
                    <a:pt x="10553" y="0"/>
                    <a:pt x="6800" y="0"/>
                  </a:cubicBezTo>
                  <a:close/>
                </a:path>
              </a:pathLst>
            </a:custGeom>
            <a:solidFill>
              <a:srgbClr val="FFEC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66"/>
            <p:cNvSpPr/>
            <p:nvPr/>
          </p:nvSpPr>
          <p:spPr>
            <a:xfrm>
              <a:off x="4366758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8" name="Google Shape;2738;p66"/>
            <p:cNvSpPr/>
            <p:nvPr/>
          </p:nvSpPr>
          <p:spPr>
            <a:xfrm>
              <a:off x="4288061" y="3909555"/>
              <a:ext cx="227756" cy="187463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761970">
                <a:buClr>
                  <a:srgbClr val="000000"/>
                </a:buClr>
              </a:pPr>
              <a:endParaRPr sz="298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575200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Q1">
            <a:extLst>
              <a:ext uri="{FF2B5EF4-FFF2-40B4-BE49-F238E27FC236}">
                <a16:creationId xmlns:a16="http://schemas.microsoft.com/office/drawing/2014/main" id="{B3DB058A-7F39-4989-A89A-565B4C7702EB}"/>
              </a:ext>
            </a:extLst>
          </p:cNvPr>
          <p:cNvSpPr/>
          <p:nvPr/>
        </p:nvSpPr>
        <p:spPr>
          <a:xfrm>
            <a:off x="1894715" y="4988261"/>
            <a:ext cx="9542277" cy="1412539"/>
          </a:xfrm>
          <a:prstGeom prst="rect">
            <a:avLst/>
          </a:prstGeom>
          <a:solidFill>
            <a:srgbClr val="050C01"/>
          </a:solidFill>
          <a:ln w="76200">
            <a:solidFill>
              <a:srgbClr val="134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quả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phép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15.75 + 15.25 = …….?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10" name="Q2">
            <a:extLst>
              <a:ext uri="{FF2B5EF4-FFF2-40B4-BE49-F238E27FC236}">
                <a16:creationId xmlns:a16="http://schemas.microsoft.com/office/drawing/2014/main" id="{FDFBE095-7E10-4FD6-878E-C5E20FAD6656}"/>
              </a:ext>
            </a:extLst>
          </p:cNvPr>
          <p:cNvSpPr/>
          <p:nvPr/>
        </p:nvSpPr>
        <p:spPr>
          <a:xfrm>
            <a:off x="1918538" y="4984988"/>
            <a:ext cx="9542277" cy="1412539"/>
          </a:xfrm>
          <a:prstGeom prst="rect">
            <a:avLst/>
          </a:prstGeom>
          <a:solidFill>
            <a:srgbClr val="050C01"/>
          </a:solidFill>
          <a:ln w="76200">
            <a:solidFill>
              <a:srgbClr val="134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x,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2.x – 5 = 7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1" name="Q3">
                <a:extLst>
                  <a:ext uri="{FF2B5EF4-FFF2-40B4-BE49-F238E27FC236}">
                    <a16:creationId xmlns:a16="http://schemas.microsoft.com/office/drawing/2014/main" id="{5A0C38EA-A0E3-400A-9442-B83F7A56B225}"/>
                  </a:ext>
                </a:extLst>
              </p:cNvPr>
              <p:cNvSpPr/>
              <p:nvPr/>
            </p:nvSpPr>
            <p:spPr>
              <a:xfrm>
                <a:off x="1632766" y="4988042"/>
                <a:ext cx="9804226" cy="1412539"/>
              </a:xfrm>
              <a:prstGeom prst="rect">
                <a:avLst/>
              </a:prstGeom>
              <a:solidFill>
                <a:srgbClr val="050C01"/>
              </a:solidFill>
              <a:ln w="76200">
                <a:solidFill>
                  <a:srgbClr val="13431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        </a:t>
                </a:r>
                <a:r>
                  <a:rPr kumimoji="0" lang="en-US" sz="32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Câu</a:t>
                </a:r>
                <a:r>
                  <a:rPr kumimoji="0" lang="en-US" sz="3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3. </a:t>
                </a:r>
                <a:r>
                  <a:rPr kumimoji="0" lang="en-US" sz="32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Nếu</a:t>
                </a:r>
                <a:r>
                  <a:rPr kumimoji="0" lang="en-US" sz="32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18 </a:t>
                </a:r>
                <a14:m>
                  <m:oMath xmlns:m="http://schemas.openxmlformats.org/officeDocument/2006/math">
                    <m:r>
                      <a:rPr kumimoji="0" lang="en-US" sz="3200" b="1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kumimoji="0" lang="en-US" sz="3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6;</a:t>
                </a:r>
                <a:r>
                  <a:rPr kumimoji="0" lang="en-US" sz="32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24 </a:t>
                </a:r>
                <a14:m>
                  <m:oMath xmlns:m="http://schemas.openxmlformats.org/officeDocument/2006/math">
                    <m:r>
                      <a:rPr kumimoji="0" lang="en-US" sz="3200" b="1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kumimoji="0" lang="en-US" sz="3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6 </a:t>
                </a:r>
                <a:r>
                  <a:rPr kumimoji="0" lang="en-US" sz="32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thì</a:t>
                </a:r>
                <a:r>
                  <a:rPr kumimoji="0" lang="en-US" sz="32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(18 + 24) … 6</a:t>
                </a:r>
                <a:r>
                  <a:rPr kumimoji="0" lang="en-US" sz="3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?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1" name="Q3">
                <a:extLst>
                  <a:ext uri="{FF2B5EF4-FFF2-40B4-BE49-F238E27FC236}">
                    <a16:creationId xmlns:a16="http://schemas.microsoft.com/office/drawing/2014/main" id="{5A0C38EA-A0E3-400A-9442-B83F7A56B2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2766" y="4988042"/>
                <a:ext cx="9804226" cy="141253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76200">
                <a:solidFill>
                  <a:srgbClr val="13431A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2" name="Q4">
            <a:extLst>
              <a:ext uri="{FF2B5EF4-FFF2-40B4-BE49-F238E27FC236}">
                <a16:creationId xmlns:a16="http://schemas.microsoft.com/office/drawing/2014/main" id="{AD832735-102C-46EB-BA98-B08D4A0D8454}"/>
              </a:ext>
            </a:extLst>
          </p:cNvPr>
          <p:cNvSpPr/>
          <p:nvPr/>
        </p:nvSpPr>
        <p:spPr>
          <a:xfrm>
            <a:off x="1906626" y="4981715"/>
            <a:ext cx="9542277" cy="1412539"/>
          </a:xfrm>
          <a:prstGeom prst="rect">
            <a:avLst/>
          </a:prstGeom>
          <a:solidFill>
            <a:srgbClr val="050C01"/>
          </a:solidFill>
          <a:ln w="76200">
            <a:solidFill>
              <a:srgbClr val="134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quả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3200" b="1" i="0" u="none" strike="noStrike" kern="1200" cap="none" spc="0" normalizeH="0" baseline="30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…….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13" name="Q5">
            <a:extLst>
              <a:ext uri="{FF2B5EF4-FFF2-40B4-BE49-F238E27FC236}">
                <a16:creationId xmlns:a16="http://schemas.microsoft.com/office/drawing/2014/main" id="{3583678D-71F4-4598-9CD7-E3303390264D}"/>
              </a:ext>
            </a:extLst>
          </p:cNvPr>
          <p:cNvSpPr/>
          <p:nvPr/>
        </p:nvSpPr>
        <p:spPr>
          <a:xfrm>
            <a:off x="1894714" y="4973205"/>
            <a:ext cx="9542277" cy="1412539"/>
          </a:xfrm>
          <a:prstGeom prst="rect">
            <a:avLst/>
          </a:prstGeom>
          <a:solidFill>
            <a:srgbClr val="050C01"/>
          </a:solidFill>
          <a:ln w="76200">
            <a:solidFill>
              <a:srgbClr val="134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endParaRPr lang="en-US" sz="32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  <a:r>
              <a:rPr kumimoji="0" lang="en-US" sz="3200" b="1" i="0" u="none" strike="noStrike" kern="1200" cap="none" spc="0" normalizeH="0" baseline="30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: 5</a:t>
            </a:r>
            <a:r>
              <a:rPr kumimoji="0" lang="en-US" sz="3200" b="1" i="0" u="none" strike="noStrike" kern="1200" cap="none" spc="0" normalizeH="0" baseline="30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 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14" name="Q6">
            <a:extLst>
              <a:ext uri="{FF2B5EF4-FFF2-40B4-BE49-F238E27FC236}">
                <a16:creationId xmlns:a16="http://schemas.microsoft.com/office/drawing/2014/main" id="{C43BFAA6-060C-4768-A8C0-60E533310862}"/>
              </a:ext>
            </a:extLst>
          </p:cNvPr>
          <p:cNvSpPr/>
          <p:nvPr/>
        </p:nvSpPr>
        <p:spPr>
          <a:xfrm>
            <a:off x="1906625" y="4966878"/>
            <a:ext cx="9542277" cy="1412539"/>
          </a:xfrm>
          <a:prstGeom prst="rect">
            <a:avLst/>
          </a:prstGeom>
          <a:solidFill>
            <a:srgbClr val="050C01"/>
          </a:solidFill>
          <a:ln w="76200">
            <a:solidFill>
              <a:srgbClr val="134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 </a:t>
            </a:r>
            <a:r>
              <a:rPr lang="en-US" sz="3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3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endParaRPr lang="en-US" sz="3200" b="1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r>
              <a:rPr kumimoji="0" lang="en-US" sz="3200" b="1" i="0" u="none" strike="noStrike" kern="1200" cap="none" spc="0" normalizeH="0" baseline="30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.2</a:t>
            </a:r>
            <a:r>
              <a:rPr kumimoji="0" lang="en-US" sz="3200" b="1" i="0" u="none" strike="noStrike" kern="1200" cap="none" spc="0" normalizeH="0" baseline="30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 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15" name="Q7">
            <a:extLst>
              <a:ext uri="{FF2B5EF4-FFF2-40B4-BE49-F238E27FC236}">
                <a16:creationId xmlns:a16="http://schemas.microsoft.com/office/drawing/2014/main" id="{D95E524B-BCEB-4127-9132-83A3A4FB2433}"/>
              </a:ext>
            </a:extLst>
          </p:cNvPr>
          <p:cNvSpPr/>
          <p:nvPr/>
        </p:nvSpPr>
        <p:spPr>
          <a:xfrm>
            <a:off x="1882015" y="4950114"/>
            <a:ext cx="9542277" cy="1412539"/>
          </a:xfrm>
          <a:prstGeom prst="rect">
            <a:avLst/>
          </a:prstGeom>
          <a:solidFill>
            <a:srgbClr val="050C01"/>
          </a:solidFill>
          <a:ln w="76200">
            <a:solidFill>
              <a:srgbClr val="134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quả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phép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  <a:r>
              <a:rPr kumimoji="0" lang="en-US" sz="3200" b="1" i="0" u="none" strike="noStrike" kern="1200" cap="none" spc="0" normalizeH="0" baseline="30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.2</a:t>
            </a:r>
            <a:r>
              <a:rPr kumimoji="0" lang="en-US" sz="3200" b="1" i="0" u="none" strike="noStrike" kern="1200" cap="none" spc="0" normalizeH="0" baseline="30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… 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16" name="Q8">
            <a:extLst>
              <a:ext uri="{FF2B5EF4-FFF2-40B4-BE49-F238E27FC236}">
                <a16:creationId xmlns:a16="http://schemas.microsoft.com/office/drawing/2014/main" id="{9464EF76-0C7F-4D29-9282-174A4DF5822A}"/>
              </a:ext>
            </a:extLst>
          </p:cNvPr>
          <p:cNvSpPr/>
          <p:nvPr/>
        </p:nvSpPr>
        <p:spPr>
          <a:xfrm>
            <a:off x="1888364" y="4964676"/>
            <a:ext cx="9542277" cy="1412539"/>
          </a:xfrm>
          <a:prstGeom prst="rect">
            <a:avLst/>
          </a:prstGeom>
          <a:solidFill>
            <a:srgbClr val="050C01"/>
          </a:solidFill>
          <a:ln w="76200">
            <a:solidFill>
              <a:srgbClr val="134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thỏa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mãn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  <a:r>
              <a:rPr kumimoji="0" lang="en-US" sz="3200" b="1" i="0" u="none" strike="noStrike" kern="1200" cap="none" spc="0" normalizeH="0" baseline="30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 </a:t>
            </a:r>
            <a:r>
              <a:rPr lang="en-US" sz="3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17" name="Q9">
            <a:extLst>
              <a:ext uri="{FF2B5EF4-FFF2-40B4-BE49-F238E27FC236}">
                <a16:creationId xmlns:a16="http://schemas.microsoft.com/office/drawing/2014/main" id="{4D0FBCC3-BC73-43A6-AA80-7B53CC2E90CB}"/>
              </a:ext>
            </a:extLst>
          </p:cNvPr>
          <p:cNvSpPr/>
          <p:nvPr/>
        </p:nvSpPr>
        <p:spPr>
          <a:xfrm>
            <a:off x="1901065" y="4950114"/>
            <a:ext cx="9542277" cy="1412539"/>
          </a:xfrm>
          <a:prstGeom prst="rect">
            <a:avLst/>
          </a:prstGeom>
          <a:solidFill>
            <a:srgbClr val="050C01"/>
          </a:solidFill>
          <a:ln w="76200">
            <a:solidFill>
              <a:srgbClr val="134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ước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6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…………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8" name="Q10">
            <a:extLst>
              <a:ext uri="{FF2B5EF4-FFF2-40B4-BE49-F238E27FC236}">
                <a16:creationId xmlns:a16="http://schemas.microsoft.com/office/drawing/2014/main" id="{2FD38172-095B-4012-8805-D3EAB0E3B197}"/>
              </a:ext>
            </a:extLst>
          </p:cNvPr>
          <p:cNvSpPr/>
          <p:nvPr/>
        </p:nvSpPr>
        <p:spPr>
          <a:xfrm>
            <a:off x="1959740" y="4967500"/>
            <a:ext cx="9542277" cy="1412539"/>
          </a:xfrm>
          <a:prstGeom prst="rect">
            <a:avLst/>
          </a:prstGeom>
          <a:solidFill>
            <a:srgbClr val="050C01"/>
          </a:solidFill>
          <a:ln w="76200">
            <a:solidFill>
              <a:srgbClr val="134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10.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kể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bội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5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nhỏ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26?</a:t>
            </a:r>
          </a:p>
        </p:txBody>
      </p:sp>
      <p:sp>
        <p:nvSpPr>
          <p:cNvPr id="419" name="Rectangle: Rounded Corners 418">
            <a:extLst>
              <a:ext uri="{FF2B5EF4-FFF2-40B4-BE49-F238E27FC236}">
                <a16:creationId xmlns:a16="http://schemas.microsoft.com/office/drawing/2014/main" id="{E7328844-7B05-45F9-8E80-15C8E84EA736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: 00</a:t>
            </a:r>
          </a:p>
        </p:txBody>
      </p:sp>
      <p:sp>
        <p:nvSpPr>
          <p:cNvPr id="420" name="Rectangle: Rounded Corners 419">
            <a:extLst>
              <a:ext uri="{FF2B5EF4-FFF2-40B4-BE49-F238E27FC236}">
                <a16:creationId xmlns:a16="http://schemas.microsoft.com/office/drawing/2014/main" id="{C93CB58F-1F2B-471F-A346-A938BD8F1B21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59</a:t>
            </a:r>
          </a:p>
        </p:txBody>
      </p:sp>
      <p:sp>
        <p:nvSpPr>
          <p:cNvPr id="421" name="Rectangle: Rounded Corners 420">
            <a:extLst>
              <a:ext uri="{FF2B5EF4-FFF2-40B4-BE49-F238E27FC236}">
                <a16:creationId xmlns:a16="http://schemas.microsoft.com/office/drawing/2014/main" id="{4A63C04C-465A-48D2-BAD7-B536FC9FD936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58</a:t>
            </a:r>
          </a:p>
        </p:txBody>
      </p:sp>
      <p:sp>
        <p:nvSpPr>
          <p:cNvPr id="422" name="Rectangle: Rounded Corners 421">
            <a:extLst>
              <a:ext uri="{FF2B5EF4-FFF2-40B4-BE49-F238E27FC236}">
                <a16:creationId xmlns:a16="http://schemas.microsoft.com/office/drawing/2014/main" id="{06C2FAE2-4F39-4F58-A553-80B66A4B5138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57</a:t>
            </a:r>
          </a:p>
        </p:txBody>
      </p:sp>
      <p:sp>
        <p:nvSpPr>
          <p:cNvPr id="423" name="Rectangle: Rounded Corners 422">
            <a:extLst>
              <a:ext uri="{FF2B5EF4-FFF2-40B4-BE49-F238E27FC236}">
                <a16:creationId xmlns:a16="http://schemas.microsoft.com/office/drawing/2014/main" id="{E3BFB852-2E72-4E8D-B18B-02C2168A42C7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56</a:t>
            </a:r>
          </a:p>
        </p:txBody>
      </p:sp>
      <p:sp>
        <p:nvSpPr>
          <p:cNvPr id="424" name="Rectangle: Rounded Corners 423">
            <a:extLst>
              <a:ext uri="{FF2B5EF4-FFF2-40B4-BE49-F238E27FC236}">
                <a16:creationId xmlns:a16="http://schemas.microsoft.com/office/drawing/2014/main" id="{540643AE-2B38-4263-8D28-12695B0D57B4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55</a:t>
            </a:r>
          </a:p>
        </p:txBody>
      </p:sp>
      <p:sp>
        <p:nvSpPr>
          <p:cNvPr id="425" name="Rectangle: Rounded Corners 424">
            <a:extLst>
              <a:ext uri="{FF2B5EF4-FFF2-40B4-BE49-F238E27FC236}">
                <a16:creationId xmlns:a16="http://schemas.microsoft.com/office/drawing/2014/main" id="{0F21BDE4-1AA4-4610-A392-D71101A5F91C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54</a:t>
            </a:r>
          </a:p>
        </p:txBody>
      </p:sp>
      <p:sp>
        <p:nvSpPr>
          <p:cNvPr id="426" name="Rectangle: Rounded Corners 425">
            <a:extLst>
              <a:ext uri="{FF2B5EF4-FFF2-40B4-BE49-F238E27FC236}">
                <a16:creationId xmlns:a16="http://schemas.microsoft.com/office/drawing/2014/main" id="{B1945633-1EC2-4CFE-BBA5-A0B574B7B914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53</a:t>
            </a:r>
          </a:p>
        </p:txBody>
      </p:sp>
      <p:sp>
        <p:nvSpPr>
          <p:cNvPr id="427" name="Rectangle: Rounded Corners 426">
            <a:extLst>
              <a:ext uri="{FF2B5EF4-FFF2-40B4-BE49-F238E27FC236}">
                <a16:creationId xmlns:a16="http://schemas.microsoft.com/office/drawing/2014/main" id="{678D741D-08AE-458B-97CA-D95D968D8C00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52</a:t>
            </a:r>
          </a:p>
        </p:txBody>
      </p:sp>
      <p:sp>
        <p:nvSpPr>
          <p:cNvPr id="428" name="Rectangle: Rounded Corners 427">
            <a:extLst>
              <a:ext uri="{FF2B5EF4-FFF2-40B4-BE49-F238E27FC236}">
                <a16:creationId xmlns:a16="http://schemas.microsoft.com/office/drawing/2014/main" id="{4545E140-9A3A-4EDE-B344-1E8CDBA80DB9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51</a:t>
            </a:r>
          </a:p>
        </p:txBody>
      </p:sp>
      <p:sp>
        <p:nvSpPr>
          <p:cNvPr id="429" name="Rectangle: Rounded Corners 428">
            <a:extLst>
              <a:ext uri="{FF2B5EF4-FFF2-40B4-BE49-F238E27FC236}">
                <a16:creationId xmlns:a16="http://schemas.microsoft.com/office/drawing/2014/main" id="{7643F82E-2A33-440D-A5D4-28D24B8AD18E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50</a:t>
            </a:r>
          </a:p>
        </p:txBody>
      </p:sp>
      <p:sp>
        <p:nvSpPr>
          <p:cNvPr id="430" name="Rectangle: Rounded Corners 429">
            <a:extLst>
              <a:ext uri="{FF2B5EF4-FFF2-40B4-BE49-F238E27FC236}">
                <a16:creationId xmlns:a16="http://schemas.microsoft.com/office/drawing/2014/main" id="{C37F8F5F-80B8-449C-89D4-1B6417C555A6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49</a:t>
            </a:r>
          </a:p>
        </p:txBody>
      </p:sp>
      <p:sp>
        <p:nvSpPr>
          <p:cNvPr id="431" name="Rectangle: Rounded Corners 430">
            <a:extLst>
              <a:ext uri="{FF2B5EF4-FFF2-40B4-BE49-F238E27FC236}">
                <a16:creationId xmlns:a16="http://schemas.microsoft.com/office/drawing/2014/main" id="{ED631598-E69E-4943-A1C6-F16AF732A6DF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48</a:t>
            </a:r>
          </a:p>
        </p:txBody>
      </p:sp>
      <p:sp>
        <p:nvSpPr>
          <p:cNvPr id="432" name="Rectangle: Rounded Corners 431">
            <a:extLst>
              <a:ext uri="{FF2B5EF4-FFF2-40B4-BE49-F238E27FC236}">
                <a16:creationId xmlns:a16="http://schemas.microsoft.com/office/drawing/2014/main" id="{FF02B242-6113-46F0-AC48-6B925FEF4F1C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47</a:t>
            </a:r>
          </a:p>
        </p:txBody>
      </p:sp>
      <p:sp>
        <p:nvSpPr>
          <p:cNvPr id="433" name="Rectangle: Rounded Corners 432">
            <a:extLst>
              <a:ext uri="{FF2B5EF4-FFF2-40B4-BE49-F238E27FC236}">
                <a16:creationId xmlns:a16="http://schemas.microsoft.com/office/drawing/2014/main" id="{1863E97B-06D3-4AA9-8250-F4DC9BFF37BD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46</a:t>
            </a:r>
          </a:p>
        </p:txBody>
      </p:sp>
      <p:sp>
        <p:nvSpPr>
          <p:cNvPr id="434" name="Rectangle: Rounded Corners 433">
            <a:extLst>
              <a:ext uri="{FF2B5EF4-FFF2-40B4-BE49-F238E27FC236}">
                <a16:creationId xmlns:a16="http://schemas.microsoft.com/office/drawing/2014/main" id="{F3FCB172-D918-4887-B505-5BAD3815BFD1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45</a:t>
            </a:r>
          </a:p>
        </p:txBody>
      </p:sp>
      <p:sp>
        <p:nvSpPr>
          <p:cNvPr id="435" name="Rectangle: Rounded Corners 434">
            <a:extLst>
              <a:ext uri="{FF2B5EF4-FFF2-40B4-BE49-F238E27FC236}">
                <a16:creationId xmlns:a16="http://schemas.microsoft.com/office/drawing/2014/main" id="{79CB3CDF-A216-4579-A1E8-0111D52F30A1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44</a:t>
            </a:r>
          </a:p>
        </p:txBody>
      </p:sp>
      <p:sp>
        <p:nvSpPr>
          <p:cNvPr id="436" name="Rectangle: Rounded Corners 435">
            <a:extLst>
              <a:ext uri="{FF2B5EF4-FFF2-40B4-BE49-F238E27FC236}">
                <a16:creationId xmlns:a16="http://schemas.microsoft.com/office/drawing/2014/main" id="{2C38DA8A-32E5-41B7-869A-C876BB93D88A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43</a:t>
            </a:r>
          </a:p>
        </p:txBody>
      </p:sp>
      <p:sp>
        <p:nvSpPr>
          <p:cNvPr id="437" name="Rectangle: Rounded Corners 436">
            <a:extLst>
              <a:ext uri="{FF2B5EF4-FFF2-40B4-BE49-F238E27FC236}">
                <a16:creationId xmlns:a16="http://schemas.microsoft.com/office/drawing/2014/main" id="{FB32BA9F-5A2C-4BA0-B341-5B14A297B84D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42</a:t>
            </a:r>
          </a:p>
        </p:txBody>
      </p:sp>
      <p:sp>
        <p:nvSpPr>
          <p:cNvPr id="438" name="Rectangle: Rounded Corners 437">
            <a:extLst>
              <a:ext uri="{FF2B5EF4-FFF2-40B4-BE49-F238E27FC236}">
                <a16:creationId xmlns:a16="http://schemas.microsoft.com/office/drawing/2014/main" id="{D358E667-E0DB-448A-9E2A-933C9EE95975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41</a:t>
            </a:r>
          </a:p>
        </p:txBody>
      </p:sp>
      <p:sp>
        <p:nvSpPr>
          <p:cNvPr id="439" name="Rectangle: Rounded Corners 438">
            <a:extLst>
              <a:ext uri="{FF2B5EF4-FFF2-40B4-BE49-F238E27FC236}">
                <a16:creationId xmlns:a16="http://schemas.microsoft.com/office/drawing/2014/main" id="{53E1FA97-038F-475A-8EE6-2C3E0DB5C14A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40</a:t>
            </a:r>
          </a:p>
        </p:txBody>
      </p:sp>
      <p:sp>
        <p:nvSpPr>
          <p:cNvPr id="440" name="Rectangle: Rounded Corners 439">
            <a:extLst>
              <a:ext uri="{FF2B5EF4-FFF2-40B4-BE49-F238E27FC236}">
                <a16:creationId xmlns:a16="http://schemas.microsoft.com/office/drawing/2014/main" id="{FD10C72C-1FCF-4AB2-BFFB-4E15C769C654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39</a:t>
            </a:r>
          </a:p>
        </p:txBody>
      </p:sp>
      <p:sp>
        <p:nvSpPr>
          <p:cNvPr id="441" name="Rectangle: Rounded Corners 440">
            <a:extLst>
              <a:ext uri="{FF2B5EF4-FFF2-40B4-BE49-F238E27FC236}">
                <a16:creationId xmlns:a16="http://schemas.microsoft.com/office/drawing/2014/main" id="{DC2AD533-A39B-4592-B7D4-F6A1A040ECEF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38</a:t>
            </a:r>
          </a:p>
        </p:txBody>
      </p:sp>
      <p:sp>
        <p:nvSpPr>
          <p:cNvPr id="442" name="Rectangle: Rounded Corners 441">
            <a:extLst>
              <a:ext uri="{FF2B5EF4-FFF2-40B4-BE49-F238E27FC236}">
                <a16:creationId xmlns:a16="http://schemas.microsoft.com/office/drawing/2014/main" id="{EB638418-4E4B-43E3-AD50-B1C457F192D3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37</a:t>
            </a:r>
          </a:p>
        </p:txBody>
      </p:sp>
      <p:sp>
        <p:nvSpPr>
          <p:cNvPr id="443" name="Rectangle: Rounded Corners 442">
            <a:extLst>
              <a:ext uri="{FF2B5EF4-FFF2-40B4-BE49-F238E27FC236}">
                <a16:creationId xmlns:a16="http://schemas.microsoft.com/office/drawing/2014/main" id="{60675B1A-0250-4654-9061-823CD1417E27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36</a:t>
            </a:r>
          </a:p>
        </p:txBody>
      </p:sp>
      <p:sp>
        <p:nvSpPr>
          <p:cNvPr id="444" name="Rectangle: Rounded Corners 443">
            <a:extLst>
              <a:ext uri="{FF2B5EF4-FFF2-40B4-BE49-F238E27FC236}">
                <a16:creationId xmlns:a16="http://schemas.microsoft.com/office/drawing/2014/main" id="{B76820D0-C502-4EE0-A19E-7B77B4D17467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35</a:t>
            </a:r>
          </a:p>
        </p:txBody>
      </p:sp>
      <p:sp>
        <p:nvSpPr>
          <p:cNvPr id="445" name="Rectangle: Rounded Corners 444">
            <a:extLst>
              <a:ext uri="{FF2B5EF4-FFF2-40B4-BE49-F238E27FC236}">
                <a16:creationId xmlns:a16="http://schemas.microsoft.com/office/drawing/2014/main" id="{65A4B7D4-F698-4DF7-8105-5EAE17F2711E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34</a:t>
            </a:r>
          </a:p>
        </p:txBody>
      </p:sp>
      <p:sp>
        <p:nvSpPr>
          <p:cNvPr id="446" name="Rectangle: Rounded Corners 445">
            <a:extLst>
              <a:ext uri="{FF2B5EF4-FFF2-40B4-BE49-F238E27FC236}">
                <a16:creationId xmlns:a16="http://schemas.microsoft.com/office/drawing/2014/main" id="{7C00D82D-F896-434C-AA91-99F222939386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33</a:t>
            </a:r>
          </a:p>
        </p:txBody>
      </p:sp>
      <p:sp>
        <p:nvSpPr>
          <p:cNvPr id="447" name="Rectangle: Rounded Corners 446">
            <a:extLst>
              <a:ext uri="{FF2B5EF4-FFF2-40B4-BE49-F238E27FC236}">
                <a16:creationId xmlns:a16="http://schemas.microsoft.com/office/drawing/2014/main" id="{F2E95DE4-316B-4143-AA18-8B11B14A6F4B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32</a:t>
            </a:r>
          </a:p>
        </p:txBody>
      </p:sp>
      <p:sp>
        <p:nvSpPr>
          <p:cNvPr id="448" name="Rectangle: Rounded Corners 447">
            <a:extLst>
              <a:ext uri="{FF2B5EF4-FFF2-40B4-BE49-F238E27FC236}">
                <a16:creationId xmlns:a16="http://schemas.microsoft.com/office/drawing/2014/main" id="{F03CE554-33D3-4C9A-972A-C84D40F36E56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31</a:t>
            </a:r>
          </a:p>
        </p:txBody>
      </p:sp>
      <p:sp>
        <p:nvSpPr>
          <p:cNvPr id="449" name="Rectangle: Rounded Corners 448">
            <a:extLst>
              <a:ext uri="{FF2B5EF4-FFF2-40B4-BE49-F238E27FC236}">
                <a16:creationId xmlns:a16="http://schemas.microsoft.com/office/drawing/2014/main" id="{B566A737-ED0F-4BD5-8AC5-A2BC71019087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30</a:t>
            </a:r>
          </a:p>
        </p:txBody>
      </p:sp>
      <p:sp>
        <p:nvSpPr>
          <p:cNvPr id="450" name="Rectangle: Rounded Corners 449">
            <a:extLst>
              <a:ext uri="{FF2B5EF4-FFF2-40B4-BE49-F238E27FC236}">
                <a16:creationId xmlns:a16="http://schemas.microsoft.com/office/drawing/2014/main" id="{D549DDE9-C61D-41BF-8EF5-67483DF0AD35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29</a:t>
            </a:r>
          </a:p>
        </p:txBody>
      </p:sp>
      <p:sp>
        <p:nvSpPr>
          <p:cNvPr id="451" name="Rectangle: Rounded Corners 450">
            <a:extLst>
              <a:ext uri="{FF2B5EF4-FFF2-40B4-BE49-F238E27FC236}">
                <a16:creationId xmlns:a16="http://schemas.microsoft.com/office/drawing/2014/main" id="{063419FF-C413-40FF-A5D1-6C0EE89943CC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28</a:t>
            </a:r>
          </a:p>
        </p:txBody>
      </p:sp>
      <p:sp>
        <p:nvSpPr>
          <p:cNvPr id="452" name="Rectangle: Rounded Corners 451">
            <a:extLst>
              <a:ext uri="{FF2B5EF4-FFF2-40B4-BE49-F238E27FC236}">
                <a16:creationId xmlns:a16="http://schemas.microsoft.com/office/drawing/2014/main" id="{81A68176-DED1-4B5C-B28E-0FF044ED7A96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27</a:t>
            </a:r>
          </a:p>
        </p:txBody>
      </p:sp>
      <p:sp>
        <p:nvSpPr>
          <p:cNvPr id="453" name="Rectangle: Rounded Corners 452">
            <a:extLst>
              <a:ext uri="{FF2B5EF4-FFF2-40B4-BE49-F238E27FC236}">
                <a16:creationId xmlns:a16="http://schemas.microsoft.com/office/drawing/2014/main" id="{AF69185F-3D5C-4877-9374-724D3DF5FDE5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26</a:t>
            </a:r>
          </a:p>
        </p:txBody>
      </p:sp>
      <p:sp>
        <p:nvSpPr>
          <p:cNvPr id="454" name="Rectangle: Rounded Corners 453">
            <a:extLst>
              <a:ext uri="{FF2B5EF4-FFF2-40B4-BE49-F238E27FC236}">
                <a16:creationId xmlns:a16="http://schemas.microsoft.com/office/drawing/2014/main" id="{DED0D99C-B518-412C-9B1B-F9C6614B1BFD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25</a:t>
            </a:r>
          </a:p>
        </p:txBody>
      </p:sp>
      <p:sp>
        <p:nvSpPr>
          <p:cNvPr id="455" name="Rectangle: Rounded Corners 454">
            <a:extLst>
              <a:ext uri="{FF2B5EF4-FFF2-40B4-BE49-F238E27FC236}">
                <a16:creationId xmlns:a16="http://schemas.microsoft.com/office/drawing/2014/main" id="{7FA09E35-AC75-44BC-897F-30E14DB5F20C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24</a:t>
            </a:r>
          </a:p>
        </p:txBody>
      </p:sp>
      <p:sp>
        <p:nvSpPr>
          <p:cNvPr id="456" name="Rectangle: Rounded Corners 455">
            <a:extLst>
              <a:ext uri="{FF2B5EF4-FFF2-40B4-BE49-F238E27FC236}">
                <a16:creationId xmlns:a16="http://schemas.microsoft.com/office/drawing/2014/main" id="{E7E393AD-37DF-4498-9AFE-613941350C3D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23</a:t>
            </a:r>
          </a:p>
        </p:txBody>
      </p:sp>
      <p:sp>
        <p:nvSpPr>
          <p:cNvPr id="457" name="Rectangle: Rounded Corners 456">
            <a:extLst>
              <a:ext uri="{FF2B5EF4-FFF2-40B4-BE49-F238E27FC236}">
                <a16:creationId xmlns:a16="http://schemas.microsoft.com/office/drawing/2014/main" id="{8F179DBE-173E-4DE4-8539-4E01DD6A7356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22</a:t>
            </a:r>
          </a:p>
        </p:txBody>
      </p:sp>
      <p:sp>
        <p:nvSpPr>
          <p:cNvPr id="458" name="Rectangle: Rounded Corners 457">
            <a:extLst>
              <a:ext uri="{FF2B5EF4-FFF2-40B4-BE49-F238E27FC236}">
                <a16:creationId xmlns:a16="http://schemas.microsoft.com/office/drawing/2014/main" id="{45DE096E-BA23-4036-9333-EFB193199FB9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21</a:t>
            </a:r>
          </a:p>
        </p:txBody>
      </p:sp>
      <p:sp>
        <p:nvSpPr>
          <p:cNvPr id="459" name="Rectangle: Rounded Corners 458">
            <a:extLst>
              <a:ext uri="{FF2B5EF4-FFF2-40B4-BE49-F238E27FC236}">
                <a16:creationId xmlns:a16="http://schemas.microsoft.com/office/drawing/2014/main" id="{7BA2D026-6E2D-47F6-81A5-F4F641247E25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20</a:t>
            </a:r>
          </a:p>
        </p:txBody>
      </p:sp>
      <p:sp>
        <p:nvSpPr>
          <p:cNvPr id="460" name="Rectangle: Rounded Corners 459">
            <a:extLst>
              <a:ext uri="{FF2B5EF4-FFF2-40B4-BE49-F238E27FC236}">
                <a16:creationId xmlns:a16="http://schemas.microsoft.com/office/drawing/2014/main" id="{1954B4EF-5665-4222-9E87-E767B5215545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19</a:t>
            </a:r>
          </a:p>
        </p:txBody>
      </p:sp>
      <p:sp>
        <p:nvSpPr>
          <p:cNvPr id="461" name="Rectangle: Rounded Corners 460">
            <a:extLst>
              <a:ext uri="{FF2B5EF4-FFF2-40B4-BE49-F238E27FC236}">
                <a16:creationId xmlns:a16="http://schemas.microsoft.com/office/drawing/2014/main" id="{54B0950D-1344-434E-8CEC-4D16AAFE72BC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18</a:t>
            </a:r>
          </a:p>
        </p:txBody>
      </p:sp>
      <p:sp>
        <p:nvSpPr>
          <p:cNvPr id="462" name="Rectangle: Rounded Corners 461">
            <a:extLst>
              <a:ext uri="{FF2B5EF4-FFF2-40B4-BE49-F238E27FC236}">
                <a16:creationId xmlns:a16="http://schemas.microsoft.com/office/drawing/2014/main" id="{6FD808F7-4241-40E5-A89A-88C373AF27A4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17</a:t>
            </a:r>
          </a:p>
        </p:txBody>
      </p:sp>
      <p:sp>
        <p:nvSpPr>
          <p:cNvPr id="463" name="Rectangle: Rounded Corners 462">
            <a:extLst>
              <a:ext uri="{FF2B5EF4-FFF2-40B4-BE49-F238E27FC236}">
                <a16:creationId xmlns:a16="http://schemas.microsoft.com/office/drawing/2014/main" id="{667B7861-1CC8-4F78-A510-F73765E1A682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16</a:t>
            </a:r>
          </a:p>
        </p:txBody>
      </p:sp>
      <p:sp>
        <p:nvSpPr>
          <p:cNvPr id="464" name="Rectangle: Rounded Corners 463">
            <a:extLst>
              <a:ext uri="{FF2B5EF4-FFF2-40B4-BE49-F238E27FC236}">
                <a16:creationId xmlns:a16="http://schemas.microsoft.com/office/drawing/2014/main" id="{D2694F66-7AA9-4F6D-913C-AD43FDE771BF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15</a:t>
            </a:r>
          </a:p>
        </p:txBody>
      </p:sp>
      <p:sp>
        <p:nvSpPr>
          <p:cNvPr id="465" name="Rectangle: Rounded Corners 464">
            <a:extLst>
              <a:ext uri="{FF2B5EF4-FFF2-40B4-BE49-F238E27FC236}">
                <a16:creationId xmlns:a16="http://schemas.microsoft.com/office/drawing/2014/main" id="{545A837D-BBBF-4374-84EE-8D3EC2EA4E2F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14</a:t>
            </a:r>
          </a:p>
        </p:txBody>
      </p:sp>
      <p:sp>
        <p:nvSpPr>
          <p:cNvPr id="466" name="Rectangle: Rounded Corners 465">
            <a:extLst>
              <a:ext uri="{FF2B5EF4-FFF2-40B4-BE49-F238E27FC236}">
                <a16:creationId xmlns:a16="http://schemas.microsoft.com/office/drawing/2014/main" id="{0BD8D021-9387-4F56-9733-47EEE2105BA4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13</a:t>
            </a:r>
          </a:p>
        </p:txBody>
      </p:sp>
      <p:sp>
        <p:nvSpPr>
          <p:cNvPr id="467" name="Rectangle: Rounded Corners 466">
            <a:extLst>
              <a:ext uri="{FF2B5EF4-FFF2-40B4-BE49-F238E27FC236}">
                <a16:creationId xmlns:a16="http://schemas.microsoft.com/office/drawing/2014/main" id="{D8F5EFD3-CF9A-49A6-AB9C-01FC88C72692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12</a:t>
            </a:r>
          </a:p>
        </p:txBody>
      </p:sp>
      <p:sp>
        <p:nvSpPr>
          <p:cNvPr id="468" name="Rectangle: Rounded Corners 467">
            <a:extLst>
              <a:ext uri="{FF2B5EF4-FFF2-40B4-BE49-F238E27FC236}">
                <a16:creationId xmlns:a16="http://schemas.microsoft.com/office/drawing/2014/main" id="{9A0357A7-A366-41AA-BABB-9ED11124EF95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11</a:t>
            </a:r>
          </a:p>
        </p:txBody>
      </p:sp>
      <p:sp>
        <p:nvSpPr>
          <p:cNvPr id="469" name="Rectangle: Rounded Corners 468">
            <a:extLst>
              <a:ext uri="{FF2B5EF4-FFF2-40B4-BE49-F238E27FC236}">
                <a16:creationId xmlns:a16="http://schemas.microsoft.com/office/drawing/2014/main" id="{E07609AD-4E90-4502-B890-1FB96D118B43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10</a:t>
            </a:r>
          </a:p>
        </p:txBody>
      </p:sp>
      <p:sp>
        <p:nvSpPr>
          <p:cNvPr id="470" name="Rectangle: Rounded Corners 469">
            <a:extLst>
              <a:ext uri="{FF2B5EF4-FFF2-40B4-BE49-F238E27FC236}">
                <a16:creationId xmlns:a16="http://schemas.microsoft.com/office/drawing/2014/main" id="{38092733-3CB7-4AB6-8300-B1CA8338A06A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09</a:t>
            </a:r>
          </a:p>
        </p:txBody>
      </p:sp>
      <p:sp>
        <p:nvSpPr>
          <p:cNvPr id="471" name="Rectangle: Rounded Corners 470">
            <a:extLst>
              <a:ext uri="{FF2B5EF4-FFF2-40B4-BE49-F238E27FC236}">
                <a16:creationId xmlns:a16="http://schemas.microsoft.com/office/drawing/2014/main" id="{FEAE5765-ACFE-4C50-A141-1388FB7AE2D7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08</a:t>
            </a:r>
          </a:p>
        </p:txBody>
      </p:sp>
      <p:sp>
        <p:nvSpPr>
          <p:cNvPr id="472" name="Rectangle: Rounded Corners 471">
            <a:extLst>
              <a:ext uri="{FF2B5EF4-FFF2-40B4-BE49-F238E27FC236}">
                <a16:creationId xmlns:a16="http://schemas.microsoft.com/office/drawing/2014/main" id="{F19BA1C5-E7AB-4E43-91E2-93831BEF7B0E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07</a:t>
            </a:r>
          </a:p>
        </p:txBody>
      </p:sp>
      <p:sp>
        <p:nvSpPr>
          <p:cNvPr id="473" name="Rectangle: Rounded Corners 472">
            <a:extLst>
              <a:ext uri="{FF2B5EF4-FFF2-40B4-BE49-F238E27FC236}">
                <a16:creationId xmlns:a16="http://schemas.microsoft.com/office/drawing/2014/main" id="{7E2856D6-2755-4D7D-B814-B6BF0A6FBE7F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06</a:t>
            </a:r>
          </a:p>
        </p:txBody>
      </p:sp>
      <p:sp>
        <p:nvSpPr>
          <p:cNvPr id="474" name="Rectangle: Rounded Corners 473">
            <a:extLst>
              <a:ext uri="{FF2B5EF4-FFF2-40B4-BE49-F238E27FC236}">
                <a16:creationId xmlns:a16="http://schemas.microsoft.com/office/drawing/2014/main" id="{030BE0B8-AC60-47D7-A0D0-FE8146BEB0F8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05</a:t>
            </a:r>
          </a:p>
        </p:txBody>
      </p:sp>
      <p:sp>
        <p:nvSpPr>
          <p:cNvPr id="475" name="Rectangle: Rounded Corners 474">
            <a:extLst>
              <a:ext uri="{FF2B5EF4-FFF2-40B4-BE49-F238E27FC236}">
                <a16:creationId xmlns:a16="http://schemas.microsoft.com/office/drawing/2014/main" id="{24FF4023-2CC5-4AB9-890E-BE252AF73275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04</a:t>
            </a:r>
          </a:p>
        </p:txBody>
      </p:sp>
      <p:sp>
        <p:nvSpPr>
          <p:cNvPr id="476" name="Rectangle: Rounded Corners 475">
            <a:extLst>
              <a:ext uri="{FF2B5EF4-FFF2-40B4-BE49-F238E27FC236}">
                <a16:creationId xmlns:a16="http://schemas.microsoft.com/office/drawing/2014/main" id="{92EE3438-BCFE-4502-9E6D-3C00160F0617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03</a:t>
            </a:r>
          </a:p>
        </p:txBody>
      </p:sp>
      <p:sp>
        <p:nvSpPr>
          <p:cNvPr id="477" name="Rectangle: Rounded Corners 476">
            <a:extLst>
              <a:ext uri="{FF2B5EF4-FFF2-40B4-BE49-F238E27FC236}">
                <a16:creationId xmlns:a16="http://schemas.microsoft.com/office/drawing/2014/main" id="{362EFF51-B7D8-4F8B-8550-F67581503F02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02</a:t>
            </a:r>
          </a:p>
        </p:txBody>
      </p:sp>
      <p:sp>
        <p:nvSpPr>
          <p:cNvPr id="478" name="Rectangle: Rounded Corners 477">
            <a:extLst>
              <a:ext uri="{FF2B5EF4-FFF2-40B4-BE49-F238E27FC236}">
                <a16:creationId xmlns:a16="http://schemas.microsoft.com/office/drawing/2014/main" id="{CC06E14B-D6CF-4E9B-BF47-FECC1A60D476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01</a:t>
            </a:r>
          </a:p>
        </p:txBody>
      </p:sp>
      <p:sp>
        <p:nvSpPr>
          <p:cNvPr id="479" name="Rectangle: Rounded Corners 478">
            <a:extLst>
              <a:ext uri="{FF2B5EF4-FFF2-40B4-BE49-F238E27FC236}">
                <a16:creationId xmlns:a16="http://schemas.microsoft.com/office/drawing/2014/main" id="{6D0955E9-C215-458C-AF69-00850A968C59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: 00</a:t>
            </a:r>
          </a:p>
        </p:txBody>
      </p:sp>
      <p:sp>
        <p:nvSpPr>
          <p:cNvPr id="480" name="Rectangle: Rounded Corners 479">
            <a:extLst>
              <a:ext uri="{FF2B5EF4-FFF2-40B4-BE49-F238E27FC236}">
                <a16:creationId xmlns:a16="http://schemas.microsoft.com/office/drawing/2014/main" id="{536C567C-0BFC-4637-ABB8-4CFCC7567383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59</a:t>
            </a:r>
          </a:p>
        </p:txBody>
      </p:sp>
      <p:sp>
        <p:nvSpPr>
          <p:cNvPr id="481" name="Rectangle: Rounded Corners 480">
            <a:extLst>
              <a:ext uri="{FF2B5EF4-FFF2-40B4-BE49-F238E27FC236}">
                <a16:creationId xmlns:a16="http://schemas.microsoft.com/office/drawing/2014/main" id="{B205287E-5B6C-45AA-8F00-CE8C4E2AF734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58</a:t>
            </a:r>
          </a:p>
        </p:txBody>
      </p:sp>
      <p:sp>
        <p:nvSpPr>
          <p:cNvPr id="482" name="Rectangle: Rounded Corners 481">
            <a:extLst>
              <a:ext uri="{FF2B5EF4-FFF2-40B4-BE49-F238E27FC236}">
                <a16:creationId xmlns:a16="http://schemas.microsoft.com/office/drawing/2014/main" id="{D7DAFD9B-30D0-43D8-BD31-54F4FD17FC7D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57</a:t>
            </a:r>
          </a:p>
        </p:txBody>
      </p:sp>
      <p:sp>
        <p:nvSpPr>
          <p:cNvPr id="483" name="Rectangle: Rounded Corners 482">
            <a:extLst>
              <a:ext uri="{FF2B5EF4-FFF2-40B4-BE49-F238E27FC236}">
                <a16:creationId xmlns:a16="http://schemas.microsoft.com/office/drawing/2014/main" id="{2968E12D-5E4B-4FCF-90D2-C8F2CA6D6141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56</a:t>
            </a:r>
          </a:p>
        </p:txBody>
      </p:sp>
      <p:sp>
        <p:nvSpPr>
          <p:cNvPr id="484" name="Rectangle: Rounded Corners 483">
            <a:extLst>
              <a:ext uri="{FF2B5EF4-FFF2-40B4-BE49-F238E27FC236}">
                <a16:creationId xmlns:a16="http://schemas.microsoft.com/office/drawing/2014/main" id="{D2BA426F-4615-4F68-9A36-E140FAB1A5B6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55</a:t>
            </a:r>
          </a:p>
        </p:txBody>
      </p:sp>
      <p:sp>
        <p:nvSpPr>
          <p:cNvPr id="485" name="Rectangle: Rounded Corners 484">
            <a:extLst>
              <a:ext uri="{FF2B5EF4-FFF2-40B4-BE49-F238E27FC236}">
                <a16:creationId xmlns:a16="http://schemas.microsoft.com/office/drawing/2014/main" id="{82C1E2E8-CF78-416A-B222-8AC1512C433E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54</a:t>
            </a:r>
          </a:p>
        </p:txBody>
      </p:sp>
      <p:sp>
        <p:nvSpPr>
          <p:cNvPr id="486" name="Rectangle: Rounded Corners 485">
            <a:extLst>
              <a:ext uri="{FF2B5EF4-FFF2-40B4-BE49-F238E27FC236}">
                <a16:creationId xmlns:a16="http://schemas.microsoft.com/office/drawing/2014/main" id="{B608B762-81A0-4B53-B195-1C7865956BB1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53</a:t>
            </a:r>
          </a:p>
        </p:txBody>
      </p:sp>
      <p:sp>
        <p:nvSpPr>
          <p:cNvPr id="487" name="Rectangle: Rounded Corners 486">
            <a:extLst>
              <a:ext uri="{FF2B5EF4-FFF2-40B4-BE49-F238E27FC236}">
                <a16:creationId xmlns:a16="http://schemas.microsoft.com/office/drawing/2014/main" id="{D95DCDDE-D939-4A03-B61E-60B4640FA70E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52</a:t>
            </a:r>
          </a:p>
        </p:txBody>
      </p:sp>
      <p:sp>
        <p:nvSpPr>
          <p:cNvPr id="488" name="Rectangle: Rounded Corners 487">
            <a:extLst>
              <a:ext uri="{FF2B5EF4-FFF2-40B4-BE49-F238E27FC236}">
                <a16:creationId xmlns:a16="http://schemas.microsoft.com/office/drawing/2014/main" id="{DC4871F1-CD4D-4179-9B9C-79AF1FE8756E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51</a:t>
            </a:r>
          </a:p>
        </p:txBody>
      </p:sp>
      <p:sp>
        <p:nvSpPr>
          <p:cNvPr id="489" name="Rectangle: Rounded Corners 488">
            <a:extLst>
              <a:ext uri="{FF2B5EF4-FFF2-40B4-BE49-F238E27FC236}">
                <a16:creationId xmlns:a16="http://schemas.microsoft.com/office/drawing/2014/main" id="{B5505968-4B0B-4B19-8A5A-E90E5912FDA2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50</a:t>
            </a:r>
          </a:p>
        </p:txBody>
      </p:sp>
      <p:sp>
        <p:nvSpPr>
          <p:cNvPr id="490" name="Rectangle: Rounded Corners 489">
            <a:extLst>
              <a:ext uri="{FF2B5EF4-FFF2-40B4-BE49-F238E27FC236}">
                <a16:creationId xmlns:a16="http://schemas.microsoft.com/office/drawing/2014/main" id="{93DD1711-D1BE-4829-8F7B-DE9CB85996AB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49</a:t>
            </a:r>
          </a:p>
        </p:txBody>
      </p:sp>
      <p:sp>
        <p:nvSpPr>
          <p:cNvPr id="491" name="Rectangle: Rounded Corners 490">
            <a:extLst>
              <a:ext uri="{FF2B5EF4-FFF2-40B4-BE49-F238E27FC236}">
                <a16:creationId xmlns:a16="http://schemas.microsoft.com/office/drawing/2014/main" id="{D399DEE9-5FB9-4FD3-AC7F-314F4D82C255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48</a:t>
            </a:r>
          </a:p>
        </p:txBody>
      </p:sp>
      <p:sp>
        <p:nvSpPr>
          <p:cNvPr id="492" name="Rectangle: Rounded Corners 491">
            <a:extLst>
              <a:ext uri="{FF2B5EF4-FFF2-40B4-BE49-F238E27FC236}">
                <a16:creationId xmlns:a16="http://schemas.microsoft.com/office/drawing/2014/main" id="{E72C5338-8D09-465E-BDE9-F8E34898F6DF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47</a:t>
            </a:r>
          </a:p>
        </p:txBody>
      </p:sp>
      <p:sp>
        <p:nvSpPr>
          <p:cNvPr id="493" name="Rectangle: Rounded Corners 492">
            <a:extLst>
              <a:ext uri="{FF2B5EF4-FFF2-40B4-BE49-F238E27FC236}">
                <a16:creationId xmlns:a16="http://schemas.microsoft.com/office/drawing/2014/main" id="{C8EE3BA8-D8CE-4D78-BA9E-9D49E97915FD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46</a:t>
            </a:r>
          </a:p>
        </p:txBody>
      </p:sp>
      <p:sp>
        <p:nvSpPr>
          <p:cNvPr id="494" name="Rectangle: Rounded Corners 493">
            <a:extLst>
              <a:ext uri="{FF2B5EF4-FFF2-40B4-BE49-F238E27FC236}">
                <a16:creationId xmlns:a16="http://schemas.microsoft.com/office/drawing/2014/main" id="{4AF2A5C9-4D05-4786-B7FC-0444AB8343E5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45</a:t>
            </a:r>
          </a:p>
        </p:txBody>
      </p:sp>
      <p:sp>
        <p:nvSpPr>
          <p:cNvPr id="495" name="Rectangle: Rounded Corners 494">
            <a:extLst>
              <a:ext uri="{FF2B5EF4-FFF2-40B4-BE49-F238E27FC236}">
                <a16:creationId xmlns:a16="http://schemas.microsoft.com/office/drawing/2014/main" id="{65F8C933-49A4-480D-A0A5-017168821C75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44</a:t>
            </a:r>
          </a:p>
        </p:txBody>
      </p:sp>
      <p:sp>
        <p:nvSpPr>
          <p:cNvPr id="496" name="Rectangle: Rounded Corners 495">
            <a:extLst>
              <a:ext uri="{FF2B5EF4-FFF2-40B4-BE49-F238E27FC236}">
                <a16:creationId xmlns:a16="http://schemas.microsoft.com/office/drawing/2014/main" id="{50C95D85-6D45-4CD0-9F10-BF041125192D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497" name="Rectangle: Rounded Corners 496">
            <a:extLst>
              <a:ext uri="{FF2B5EF4-FFF2-40B4-BE49-F238E27FC236}">
                <a16:creationId xmlns:a16="http://schemas.microsoft.com/office/drawing/2014/main" id="{B9325E64-C984-4D37-8F4A-34D1C1CF9BEA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42</a:t>
            </a:r>
          </a:p>
        </p:txBody>
      </p:sp>
      <p:sp>
        <p:nvSpPr>
          <p:cNvPr id="498" name="Rectangle: Rounded Corners 497">
            <a:extLst>
              <a:ext uri="{FF2B5EF4-FFF2-40B4-BE49-F238E27FC236}">
                <a16:creationId xmlns:a16="http://schemas.microsoft.com/office/drawing/2014/main" id="{A2F56BE4-F23C-4D78-B6EB-51A4E92A6541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41</a:t>
            </a:r>
          </a:p>
        </p:txBody>
      </p:sp>
      <p:sp>
        <p:nvSpPr>
          <p:cNvPr id="499" name="Rectangle: Rounded Corners 498">
            <a:extLst>
              <a:ext uri="{FF2B5EF4-FFF2-40B4-BE49-F238E27FC236}">
                <a16:creationId xmlns:a16="http://schemas.microsoft.com/office/drawing/2014/main" id="{117A3CA0-65C3-472A-987D-B7D38BFE4EEC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40</a:t>
            </a:r>
          </a:p>
        </p:txBody>
      </p:sp>
      <p:sp>
        <p:nvSpPr>
          <p:cNvPr id="500" name="Rectangle: Rounded Corners 499">
            <a:extLst>
              <a:ext uri="{FF2B5EF4-FFF2-40B4-BE49-F238E27FC236}">
                <a16:creationId xmlns:a16="http://schemas.microsoft.com/office/drawing/2014/main" id="{846EEB48-1040-4C0E-9148-AD539DE8E1A5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39</a:t>
            </a:r>
          </a:p>
        </p:txBody>
      </p:sp>
      <p:sp>
        <p:nvSpPr>
          <p:cNvPr id="501" name="Rectangle: Rounded Corners 500">
            <a:extLst>
              <a:ext uri="{FF2B5EF4-FFF2-40B4-BE49-F238E27FC236}">
                <a16:creationId xmlns:a16="http://schemas.microsoft.com/office/drawing/2014/main" id="{1563B972-A185-40FB-9EC3-7AF9FD40E494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38</a:t>
            </a:r>
          </a:p>
        </p:txBody>
      </p:sp>
      <p:sp>
        <p:nvSpPr>
          <p:cNvPr id="502" name="Rectangle: Rounded Corners 501">
            <a:extLst>
              <a:ext uri="{FF2B5EF4-FFF2-40B4-BE49-F238E27FC236}">
                <a16:creationId xmlns:a16="http://schemas.microsoft.com/office/drawing/2014/main" id="{698EC34B-B527-41DA-9D0F-5C169DB9740C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37</a:t>
            </a:r>
          </a:p>
        </p:txBody>
      </p:sp>
      <p:sp>
        <p:nvSpPr>
          <p:cNvPr id="503" name="Rectangle: Rounded Corners 502">
            <a:extLst>
              <a:ext uri="{FF2B5EF4-FFF2-40B4-BE49-F238E27FC236}">
                <a16:creationId xmlns:a16="http://schemas.microsoft.com/office/drawing/2014/main" id="{EB152AD5-9ADE-44DD-ACAC-0C3A06131DDC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36</a:t>
            </a:r>
          </a:p>
        </p:txBody>
      </p:sp>
      <p:sp>
        <p:nvSpPr>
          <p:cNvPr id="504" name="Rectangle: Rounded Corners 503">
            <a:extLst>
              <a:ext uri="{FF2B5EF4-FFF2-40B4-BE49-F238E27FC236}">
                <a16:creationId xmlns:a16="http://schemas.microsoft.com/office/drawing/2014/main" id="{79BA867C-B182-4593-AC34-0E187B7E6018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35</a:t>
            </a:r>
          </a:p>
        </p:txBody>
      </p:sp>
      <p:sp>
        <p:nvSpPr>
          <p:cNvPr id="505" name="Rectangle: Rounded Corners 504">
            <a:extLst>
              <a:ext uri="{FF2B5EF4-FFF2-40B4-BE49-F238E27FC236}">
                <a16:creationId xmlns:a16="http://schemas.microsoft.com/office/drawing/2014/main" id="{3E2D21B4-33C1-42AA-A524-0EAA0C453890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34</a:t>
            </a:r>
          </a:p>
        </p:txBody>
      </p:sp>
      <p:sp>
        <p:nvSpPr>
          <p:cNvPr id="506" name="Rectangle: Rounded Corners 505">
            <a:extLst>
              <a:ext uri="{FF2B5EF4-FFF2-40B4-BE49-F238E27FC236}">
                <a16:creationId xmlns:a16="http://schemas.microsoft.com/office/drawing/2014/main" id="{5F5AFFAA-3698-48DF-90CA-245A3A82D171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507" name="Rectangle: Rounded Corners 506">
            <a:extLst>
              <a:ext uri="{FF2B5EF4-FFF2-40B4-BE49-F238E27FC236}">
                <a16:creationId xmlns:a16="http://schemas.microsoft.com/office/drawing/2014/main" id="{853B04A3-99D4-447A-8BAD-B0D9DDCD1C13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32</a:t>
            </a:r>
          </a:p>
        </p:txBody>
      </p:sp>
      <p:sp>
        <p:nvSpPr>
          <p:cNvPr id="508" name="Rectangle: Rounded Corners 507">
            <a:extLst>
              <a:ext uri="{FF2B5EF4-FFF2-40B4-BE49-F238E27FC236}">
                <a16:creationId xmlns:a16="http://schemas.microsoft.com/office/drawing/2014/main" id="{378048B6-2011-4A80-A35E-A65E6D56F972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31</a:t>
            </a:r>
          </a:p>
        </p:txBody>
      </p:sp>
      <p:sp>
        <p:nvSpPr>
          <p:cNvPr id="509" name="Rectangle: Rounded Corners 508">
            <a:extLst>
              <a:ext uri="{FF2B5EF4-FFF2-40B4-BE49-F238E27FC236}">
                <a16:creationId xmlns:a16="http://schemas.microsoft.com/office/drawing/2014/main" id="{3F747A99-5B48-4A90-8E8C-A573DC9AB550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30</a:t>
            </a:r>
          </a:p>
        </p:txBody>
      </p:sp>
      <p:sp>
        <p:nvSpPr>
          <p:cNvPr id="510" name="Rectangle: Rounded Corners 509">
            <a:extLst>
              <a:ext uri="{FF2B5EF4-FFF2-40B4-BE49-F238E27FC236}">
                <a16:creationId xmlns:a16="http://schemas.microsoft.com/office/drawing/2014/main" id="{4D0395C2-98BB-4725-BDFA-B35FF59FC72B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29</a:t>
            </a:r>
          </a:p>
        </p:txBody>
      </p:sp>
      <p:sp>
        <p:nvSpPr>
          <p:cNvPr id="511" name="Rectangle: Rounded Corners 510">
            <a:extLst>
              <a:ext uri="{FF2B5EF4-FFF2-40B4-BE49-F238E27FC236}">
                <a16:creationId xmlns:a16="http://schemas.microsoft.com/office/drawing/2014/main" id="{77110C1F-2EEF-4164-A94A-5EC8A683DE64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28</a:t>
            </a:r>
          </a:p>
        </p:txBody>
      </p:sp>
      <p:sp>
        <p:nvSpPr>
          <p:cNvPr id="512" name="Rectangle: Rounded Corners 511">
            <a:extLst>
              <a:ext uri="{FF2B5EF4-FFF2-40B4-BE49-F238E27FC236}">
                <a16:creationId xmlns:a16="http://schemas.microsoft.com/office/drawing/2014/main" id="{96F9CF30-A579-4286-BA23-E9C3DA670D89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27</a:t>
            </a:r>
          </a:p>
        </p:txBody>
      </p:sp>
      <p:sp>
        <p:nvSpPr>
          <p:cNvPr id="513" name="Rectangle: Rounded Corners 512">
            <a:extLst>
              <a:ext uri="{FF2B5EF4-FFF2-40B4-BE49-F238E27FC236}">
                <a16:creationId xmlns:a16="http://schemas.microsoft.com/office/drawing/2014/main" id="{12CF47CA-CD5C-44EE-B5B4-6154CC65FB18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26</a:t>
            </a:r>
          </a:p>
        </p:txBody>
      </p:sp>
      <p:sp>
        <p:nvSpPr>
          <p:cNvPr id="514" name="Rectangle: Rounded Corners 513">
            <a:extLst>
              <a:ext uri="{FF2B5EF4-FFF2-40B4-BE49-F238E27FC236}">
                <a16:creationId xmlns:a16="http://schemas.microsoft.com/office/drawing/2014/main" id="{347B2910-1E18-46D8-8ECE-28316A9A14F1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25</a:t>
            </a:r>
          </a:p>
        </p:txBody>
      </p:sp>
      <p:sp>
        <p:nvSpPr>
          <p:cNvPr id="515" name="Rectangle: Rounded Corners 514">
            <a:extLst>
              <a:ext uri="{FF2B5EF4-FFF2-40B4-BE49-F238E27FC236}">
                <a16:creationId xmlns:a16="http://schemas.microsoft.com/office/drawing/2014/main" id="{8D2C1EB4-9115-4BD5-A894-48B5C386B574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24</a:t>
            </a:r>
          </a:p>
        </p:txBody>
      </p:sp>
      <p:sp>
        <p:nvSpPr>
          <p:cNvPr id="516" name="Rectangle: Rounded Corners 515">
            <a:extLst>
              <a:ext uri="{FF2B5EF4-FFF2-40B4-BE49-F238E27FC236}">
                <a16:creationId xmlns:a16="http://schemas.microsoft.com/office/drawing/2014/main" id="{66566250-BF24-4A36-85AF-8B66FBCA5C56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23</a:t>
            </a:r>
          </a:p>
        </p:txBody>
      </p:sp>
      <p:sp>
        <p:nvSpPr>
          <p:cNvPr id="517" name="Rectangle: Rounded Corners 516">
            <a:extLst>
              <a:ext uri="{FF2B5EF4-FFF2-40B4-BE49-F238E27FC236}">
                <a16:creationId xmlns:a16="http://schemas.microsoft.com/office/drawing/2014/main" id="{F8428583-3F03-4996-BA2A-9F5F72F4775E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22</a:t>
            </a:r>
          </a:p>
        </p:txBody>
      </p:sp>
      <p:sp>
        <p:nvSpPr>
          <p:cNvPr id="518" name="Rectangle: Rounded Corners 517">
            <a:extLst>
              <a:ext uri="{FF2B5EF4-FFF2-40B4-BE49-F238E27FC236}">
                <a16:creationId xmlns:a16="http://schemas.microsoft.com/office/drawing/2014/main" id="{802E2C80-9511-4D25-BBA0-69D4A7C6C2EC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21</a:t>
            </a:r>
          </a:p>
        </p:txBody>
      </p:sp>
      <p:sp>
        <p:nvSpPr>
          <p:cNvPr id="519" name="Rectangle: Rounded Corners 518">
            <a:extLst>
              <a:ext uri="{FF2B5EF4-FFF2-40B4-BE49-F238E27FC236}">
                <a16:creationId xmlns:a16="http://schemas.microsoft.com/office/drawing/2014/main" id="{0336A2EA-05F6-4F93-B507-5405964776F0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20</a:t>
            </a:r>
          </a:p>
        </p:txBody>
      </p:sp>
      <p:sp>
        <p:nvSpPr>
          <p:cNvPr id="520" name="Rectangle: Rounded Corners 519">
            <a:extLst>
              <a:ext uri="{FF2B5EF4-FFF2-40B4-BE49-F238E27FC236}">
                <a16:creationId xmlns:a16="http://schemas.microsoft.com/office/drawing/2014/main" id="{459B6DB4-A722-42CD-BBF1-65FEDDB5D38F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19</a:t>
            </a:r>
          </a:p>
        </p:txBody>
      </p:sp>
      <p:sp>
        <p:nvSpPr>
          <p:cNvPr id="521" name="Rectangle: Rounded Corners 520">
            <a:extLst>
              <a:ext uri="{FF2B5EF4-FFF2-40B4-BE49-F238E27FC236}">
                <a16:creationId xmlns:a16="http://schemas.microsoft.com/office/drawing/2014/main" id="{AFFC82C3-4B78-4799-8E5B-A22293138823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18</a:t>
            </a:r>
          </a:p>
        </p:txBody>
      </p:sp>
      <p:sp>
        <p:nvSpPr>
          <p:cNvPr id="522" name="Rectangle: Rounded Corners 521">
            <a:extLst>
              <a:ext uri="{FF2B5EF4-FFF2-40B4-BE49-F238E27FC236}">
                <a16:creationId xmlns:a16="http://schemas.microsoft.com/office/drawing/2014/main" id="{ABB78660-8F92-4963-B840-0D7758BB1B1E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17</a:t>
            </a:r>
          </a:p>
        </p:txBody>
      </p:sp>
      <p:sp>
        <p:nvSpPr>
          <p:cNvPr id="523" name="Rectangle: Rounded Corners 522">
            <a:extLst>
              <a:ext uri="{FF2B5EF4-FFF2-40B4-BE49-F238E27FC236}">
                <a16:creationId xmlns:a16="http://schemas.microsoft.com/office/drawing/2014/main" id="{C1799B47-0FD2-47D0-A44F-62EFBE758C24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16</a:t>
            </a:r>
          </a:p>
        </p:txBody>
      </p:sp>
      <p:sp>
        <p:nvSpPr>
          <p:cNvPr id="524" name="Rectangle: Rounded Corners 523">
            <a:extLst>
              <a:ext uri="{FF2B5EF4-FFF2-40B4-BE49-F238E27FC236}">
                <a16:creationId xmlns:a16="http://schemas.microsoft.com/office/drawing/2014/main" id="{C7FC7651-8F83-4B1C-98FC-0C0919049D1A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15</a:t>
            </a:r>
          </a:p>
        </p:txBody>
      </p:sp>
      <p:sp>
        <p:nvSpPr>
          <p:cNvPr id="525" name="Rectangle: Rounded Corners 524">
            <a:extLst>
              <a:ext uri="{FF2B5EF4-FFF2-40B4-BE49-F238E27FC236}">
                <a16:creationId xmlns:a16="http://schemas.microsoft.com/office/drawing/2014/main" id="{AA5D7905-38E7-447D-A577-3A191DACA120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14</a:t>
            </a:r>
          </a:p>
        </p:txBody>
      </p:sp>
      <p:sp>
        <p:nvSpPr>
          <p:cNvPr id="526" name="Rectangle: Rounded Corners 525">
            <a:extLst>
              <a:ext uri="{FF2B5EF4-FFF2-40B4-BE49-F238E27FC236}">
                <a16:creationId xmlns:a16="http://schemas.microsoft.com/office/drawing/2014/main" id="{5500C2CA-7589-4096-A709-1D45884019F8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13</a:t>
            </a:r>
          </a:p>
        </p:txBody>
      </p:sp>
      <p:sp>
        <p:nvSpPr>
          <p:cNvPr id="527" name="Rectangle: Rounded Corners 526">
            <a:extLst>
              <a:ext uri="{FF2B5EF4-FFF2-40B4-BE49-F238E27FC236}">
                <a16:creationId xmlns:a16="http://schemas.microsoft.com/office/drawing/2014/main" id="{3622760F-3450-4E6C-9FEB-02BDA5C25D97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12</a:t>
            </a:r>
          </a:p>
        </p:txBody>
      </p:sp>
      <p:sp>
        <p:nvSpPr>
          <p:cNvPr id="528" name="Rectangle: Rounded Corners 527">
            <a:extLst>
              <a:ext uri="{FF2B5EF4-FFF2-40B4-BE49-F238E27FC236}">
                <a16:creationId xmlns:a16="http://schemas.microsoft.com/office/drawing/2014/main" id="{713379EC-8BD7-4148-AE1B-08D26959ABDA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11</a:t>
            </a:r>
          </a:p>
        </p:txBody>
      </p:sp>
      <p:sp>
        <p:nvSpPr>
          <p:cNvPr id="529" name="Rectangle: Rounded Corners 528">
            <a:extLst>
              <a:ext uri="{FF2B5EF4-FFF2-40B4-BE49-F238E27FC236}">
                <a16:creationId xmlns:a16="http://schemas.microsoft.com/office/drawing/2014/main" id="{058606E9-D2CA-401E-8E03-D04F697F6669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530" name="Rectangle: Rounded Corners 529">
            <a:extLst>
              <a:ext uri="{FF2B5EF4-FFF2-40B4-BE49-F238E27FC236}">
                <a16:creationId xmlns:a16="http://schemas.microsoft.com/office/drawing/2014/main" id="{329D9C59-CDE7-42D1-AA20-352167ECA0DA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531" name="Rectangle: Rounded Corners 530">
            <a:extLst>
              <a:ext uri="{FF2B5EF4-FFF2-40B4-BE49-F238E27FC236}">
                <a16:creationId xmlns:a16="http://schemas.microsoft.com/office/drawing/2014/main" id="{E7893A9A-69EB-4DA9-898A-B16D90622EE7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532" name="Rectangle: Rounded Corners 531">
            <a:extLst>
              <a:ext uri="{FF2B5EF4-FFF2-40B4-BE49-F238E27FC236}">
                <a16:creationId xmlns:a16="http://schemas.microsoft.com/office/drawing/2014/main" id="{F00EFF05-F239-4C90-B18A-32C3E3585998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533" name="Rectangle: Rounded Corners 532">
            <a:extLst>
              <a:ext uri="{FF2B5EF4-FFF2-40B4-BE49-F238E27FC236}">
                <a16:creationId xmlns:a16="http://schemas.microsoft.com/office/drawing/2014/main" id="{3214DE18-7EAB-47E2-9D2B-A5186E1DC960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534" name="Rectangle: Rounded Corners 533">
            <a:extLst>
              <a:ext uri="{FF2B5EF4-FFF2-40B4-BE49-F238E27FC236}">
                <a16:creationId xmlns:a16="http://schemas.microsoft.com/office/drawing/2014/main" id="{68829B09-DC91-4C70-8227-26F707192A6D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535" name="Rectangle: Rounded Corners 534">
            <a:extLst>
              <a:ext uri="{FF2B5EF4-FFF2-40B4-BE49-F238E27FC236}">
                <a16:creationId xmlns:a16="http://schemas.microsoft.com/office/drawing/2014/main" id="{888686CC-9C57-4D23-BE0C-960CADA88EE0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536" name="Rectangle: Rounded Corners 535">
            <a:extLst>
              <a:ext uri="{FF2B5EF4-FFF2-40B4-BE49-F238E27FC236}">
                <a16:creationId xmlns:a16="http://schemas.microsoft.com/office/drawing/2014/main" id="{392B1B5E-2191-45C2-8E8F-3C7934C1DB75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537" name="Rectangle: Rounded Corners 536">
            <a:extLst>
              <a:ext uri="{FF2B5EF4-FFF2-40B4-BE49-F238E27FC236}">
                <a16:creationId xmlns:a16="http://schemas.microsoft.com/office/drawing/2014/main" id="{A397DD28-2F1B-47E7-B4AD-EA6974B7E8F7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538" name="Rectangle: Rounded Corners 537">
            <a:extLst>
              <a:ext uri="{FF2B5EF4-FFF2-40B4-BE49-F238E27FC236}">
                <a16:creationId xmlns:a16="http://schemas.microsoft.com/office/drawing/2014/main" id="{3068EC8E-036C-45C8-88C1-EB72B19F4332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539" name="Rectangle: Rounded Corners 538">
            <a:extLst>
              <a:ext uri="{FF2B5EF4-FFF2-40B4-BE49-F238E27FC236}">
                <a16:creationId xmlns:a16="http://schemas.microsoft.com/office/drawing/2014/main" id="{27D96E29-2FB7-4A38-B6B3-5B18761533EB}"/>
              </a:ext>
            </a:extLst>
          </p:cNvPr>
          <p:cNvSpPr/>
          <p:nvPr/>
        </p:nvSpPr>
        <p:spPr>
          <a:xfrm>
            <a:off x="9418320" y="4279780"/>
            <a:ext cx="2018672" cy="627903"/>
          </a:xfrm>
          <a:prstGeom prst="roundRect">
            <a:avLst/>
          </a:prstGeom>
          <a:solidFill>
            <a:srgbClr val="082007"/>
          </a:solidFill>
          <a:ln w="38100">
            <a:solidFill>
              <a:srgbClr val="082F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550" name="Next 1">
            <a:extLst>
              <a:ext uri="{FF2B5EF4-FFF2-40B4-BE49-F238E27FC236}">
                <a16:creationId xmlns:a16="http://schemas.microsoft.com/office/drawing/2014/main" id="{09EA6259-5392-4068-A0AD-B7002EE24476}"/>
              </a:ext>
            </a:extLst>
          </p:cNvPr>
          <p:cNvSpPr/>
          <p:nvPr/>
        </p:nvSpPr>
        <p:spPr>
          <a:xfrm>
            <a:off x="2243077" y="4191220"/>
            <a:ext cx="1291204" cy="583095"/>
          </a:xfrm>
          <a:prstGeom prst="homePlate">
            <a:avLst/>
          </a:prstGeom>
          <a:solidFill>
            <a:srgbClr val="217529"/>
          </a:solidFill>
          <a:ln w="76200">
            <a:solidFill>
              <a:srgbClr val="1C1E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3885118-8270-4A66-8BCA-101ED2EFE6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91" y="4827105"/>
            <a:ext cx="2206943" cy="173751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5A062DC-569E-49C5-B7FB-25F21FD71A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93" y="4415285"/>
            <a:ext cx="1012024" cy="786452"/>
          </a:xfrm>
          <a:prstGeom prst="rect">
            <a:avLst/>
          </a:prstGeom>
        </p:spPr>
      </p:pic>
      <p:sp>
        <p:nvSpPr>
          <p:cNvPr id="405" name="0">
            <a:extLst>
              <a:ext uri="{FF2B5EF4-FFF2-40B4-BE49-F238E27FC236}">
                <a16:creationId xmlns:a16="http://schemas.microsoft.com/office/drawing/2014/main" id="{9D20E7DA-90EB-4A3C-9A16-044A46CC9F26}"/>
              </a:ext>
            </a:extLst>
          </p:cNvPr>
          <p:cNvSpPr/>
          <p:nvPr/>
        </p:nvSpPr>
        <p:spPr>
          <a:xfrm>
            <a:off x="1290947" y="4475097"/>
            <a:ext cx="505861" cy="583095"/>
          </a:xfrm>
          <a:prstGeom prst="flowChartMagneticDisk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6" name="Oval 405">
            <a:extLst>
              <a:ext uri="{FF2B5EF4-FFF2-40B4-BE49-F238E27FC236}">
                <a16:creationId xmlns:a16="http://schemas.microsoft.com/office/drawing/2014/main" id="{D1D0B35C-7548-4C39-843E-4269EF840E20}"/>
              </a:ext>
            </a:extLst>
          </p:cNvPr>
          <p:cNvSpPr/>
          <p:nvPr/>
        </p:nvSpPr>
        <p:spPr>
          <a:xfrm>
            <a:off x="1204912" y="4415285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03D9DE48-6FCB-4743-A44F-C4B93A9AD9D8}"/>
              </a:ext>
            </a:extLst>
          </p:cNvPr>
          <p:cNvSpPr/>
          <p:nvPr/>
        </p:nvSpPr>
        <p:spPr>
          <a:xfrm>
            <a:off x="1290947" y="4042959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766B8AE-0660-4EB6-B289-D2A1810AC650}"/>
              </a:ext>
            </a:extLst>
          </p:cNvPr>
          <p:cNvSpPr/>
          <p:nvPr/>
        </p:nvSpPr>
        <p:spPr>
          <a:xfrm>
            <a:off x="1204912" y="3983147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2">
            <a:extLst>
              <a:ext uri="{FF2B5EF4-FFF2-40B4-BE49-F238E27FC236}">
                <a16:creationId xmlns:a16="http://schemas.microsoft.com/office/drawing/2014/main" id="{C572263E-C9C9-496B-8F0A-4BEFF6970A6A}"/>
              </a:ext>
            </a:extLst>
          </p:cNvPr>
          <p:cNvSpPr/>
          <p:nvPr/>
        </p:nvSpPr>
        <p:spPr>
          <a:xfrm>
            <a:off x="1290947" y="3616774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E4F50B1-2915-46B3-BF90-4B122B837603}"/>
              </a:ext>
            </a:extLst>
          </p:cNvPr>
          <p:cNvSpPr/>
          <p:nvPr/>
        </p:nvSpPr>
        <p:spPr>
          <a:xfrm>
            <a:off x="1204912" y="3556962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3">
            <a:extLst>
              <a:ext uri="{FF2B5EF4-FFF2-40B4-BE49-F238E27FC236}">
                <a16:creationId xmlns:a16="http://schemas.microsoft.com/office/drawing/2014/main" id="{595A9014-B295-4A54-8A82-A4A81F8CD7C1}"/>
              </a:ext>
            </a:extLst>
          </p:cNvPr>
          <p:cNvSpPr/>
          <p:nvPr/>
        </p:nvSpPr>
        <p:spPr>
          <a:xfrm>
            <a:off x="1290947" y="3190589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E89B4273-DA74-4547-8A12-E7B7D33C2CBF}"/>
              </a:ext>
            </a:extLst>
          </p:cNvPr>
          <p:cNvSpPr/>
          <p:nvPr/>
        </p:nvSpPr>
        <p:spPr>
          <a:xfrm>
            <a:off x="1204912" y="3130777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4">
            <a:extLst>
              <a:ext uri="{FF2B5EF4-FFF2-40B4-BE49-F238E27FC236}">
                <a16:creationId xmlns:a16="http://schemas.microsoft.com/office/drawing/2014/main" id="{6060A468-9A57-4B21-8CCA-1133D3440C47}"/>
              </a:ext>
            </a:extLst>
          </p:cNvPr>
          <p:cNvSpPr/>
          <p:nvPr/>
        </p:nvSpPr>
        <p:spPr>
          <a:xfrm>
            <a:off x="1290947" y="2764404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F99947C-DDA5-43B9-86A6-46EB14827643}"/>
              </a:ext>
            </a:extLst>
          </p:cNvPr>
          <p:cNvSpPr/>
          <p:nvPr/>
        </p:nvSpPr>
        <p:spPr>
          <a:xfrm>
            <a:off x="1204912" y="2704592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5">
            <a:extLst>
              <a:ext uri="{FF2B5EF4-FFF2-40B4-BE49-F238E27FC236}">
                <a16:creationId xmlns:a16="http://schemas.microsoft.com/office/drawing/2014/main" id="{3B9CD15F-920C-41F5-91F6-37672771D306}"/>
              </a:ext>
            </a:extLst>
          </p:cNvPr>
          <p:cNvSpPr/>
          <p:nvPr/>
        </p:nvSpPr>
        <p:spPr>
          <a:xfrm>
            <a:off x="1290947" y="2338219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19EEE63-2BCD-488D-803C-9EAC1648938D}"/>
              </a:ext>
            </a:extLst>
          </p:cNvPr>
          <p:cNvSpPr/>
          <p:nvPr/>
        </p:nvSpPr>
        <p:spPr>
          <a:xfrm>
            <a:off x="1204912" y="2278407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6">
            <a:extLst>
              <a:ext uri="{FF2B5EF4-FFF2-40B4-BE49-F238E27FC236}">
                <a16:creationId xmlns:a16="http://schemas.microsoft.com/office/drawing/2014/main" id="{A994FFD3-ADE0-4B93-9D03-AFE6C109C24C}"/>
              </a:ext>
            </a:extLst>
          </p:cNvPr>
          <p:cNvSpPr/>
          <p:nvPr/>
        </p:nvSpPr>
        <p:spPr>
          <a:xfrm>
            <a:off x="1290947" y="1912034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7F92663-3FC1-4F7B-BC96-2D9FE33BBA8E}"/>
              </a:ext>
            </a:extLst>
          </p:cNvPr>
          <p:cNvSpPr/>
          <p:nvPr/>
        </p:nvSpPr>
        <p:spPr>
          <a:xfrm>
            <a:off x="1204912" y="1852222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7">
            <a:extLst>
              <a:ext uri="{FF2B5EF4-FFF2-40B4-BE49-F238E27FC236}">
                <a16:creationId xmlns:a16="http://schemas.microsoft.com/office/drawing/2014/main" id="{6AF0003A-C889-4B28-A943-D916F84DE2A8}"/>
              </a:ext>
            </a:extLst>
          </p:cNvPr>
          <p:cNvSpPr/>
          <p:nvPr/>
        </p:nvSpPr>
        <p:spPr>
          <a:xfrm>
            <a:off x="1290947" y="1485849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00168E55-AFD0-4508-83BC-932E2EE7E7D1}"/>
              </a:ext>
            </a:extLst>
          </p:cNvPr>
          <p:cNvSpPr/>
          <p:nvPr/>
        </p:nvSpPr>
        <p:spPr>
          <a:xfrm>
            <a:off x="1204912" y="1426037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8">
            <a:extLst>
              <a:ext uri="{FF2B5EF4-FFF2-40B4-BE49-F238E27FC236}">
                <a16:creationId xmlns:a16="http://schemas.microsoft.com/office/drawing/2014/main" id="{023EF777-4A2C-4B79-9374-FA0D144CB5D8}"/>
              </a:ext>
            </a:extLst>
          </p:cNvPr>
          <p:cNvSpPr/>
          <p:nvPr/>
        </p:nvSpPr>
        <p:spPr>
          <a:xfrm>
            <a:off x="1290947" y="1059664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CCB4D8B2-CD1B-4650-9EDF-227B93EB2F3D}"/>
              </a:ext>
            </a:extLst>
          </p:cNvPr>
          <p:cNvSpPr/>
          <p:nvPr/>
        </p:nvSpPr>
        <p:spPr>
          <a:xfrm>
            <a:off x="1204912" y="999852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9">
            <a:extLst>
              <a:ext uri="{FF2B5EF4-FFF2-40B4-BE49-F238E27FC236}">
                <a16:creationId xmlns:a16="http://schemas.microsoft.com/office/drawing/2014/main" id="{DE844DEA-88D4-4DAA-9C80-08CB50CF6016}"/>
              </a:ext>
            </a:extLst>
          </p:cNvPr>
          <p:cNvSpPr/>
          <p:nvPr/>
        </p:nvSpPr>
        <p:spPr>
          <a:xfrm>
            <a:off x="1290947" y="633479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9A851F0-445F-429F-B271-28F926908E86}"/>
              </a:ext>
            </a:extLst>
          </p:cNvPr>
          <p:cNvSpPr/>
          <p:nvPr/>
        </p:nvSpPr>
        <p:spPr>
          <a:xfrm>
            <a:off x="1204912" y="573667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10">
            <a:extLst>
              <a:ext uri="{FF2B5EF4-FFF2-40B4-BE49-F238E27FC236}">
                <a16:creationId xmlns:a16="http://schemas.microsoft.com/office/drawing/2014/main" id="{89B9C977-9526-4C05-B9F9-9D7D437E2FE6}"/>
              </a:ext>
            </a:extLst>
          </p:cNvPr>
          <p:cNvSpPr/>
          <p:nvPr/>
        </p:nvSpPr>
        <p:spPr>
          <a:xfrm>
            <a:off x="1290947" y="207294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F4BEBF54-67F4-4483-86A3-5A501F7EFB7A}"/>
              </a:ext>
            </a:extLst>
          </p:cNvPr>
          <p:cNvSpPr/>
          <p:nvPr/>
        </p:nvSpPr>
        <p:spPr>
          <a:xfrm>
            <a:off x="1204912" y="165370"/>
            <a:ext cx="677103" cy="282126"/>
          </a:xfrm>
          <a:prstGeom prst="ellipse">
            <a:avLst/>
          </a:prstGeom>
          <a:solidFill>
            <a:srgbClr val="217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52" name="Picture 551">
            <a:extLst>
              <a:ext uri="{FF2B5EF4-FFF2-40B4-BE49-F238E27FC236}">
                <a16:creationId xmlns:a16="http://schemas.microsoft.com/office/drawing/2014/main" id="{F47B9726-2654-43B0-B366-4F0A837BB0E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931" y="2389261"/>
            <a:ext cx="5382263" cy="261578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4A5363FF-51D8-42D0-BDD9-EF97540DCD9C}"/>
              </a:ext>
            </a:extLst>
          </p:cNvPr>
          <p:cNvSpPr/>
          <p:nvPr/>
        </p:nvSpPr>
        <p:spPr>
          <a:xfrm>
            <a:off x="3059695" y="651893"/>
            <a:ext cx="602601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CHÚC MỪNG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9209314" y="-11972"/>
            <a:ext cx="2977665" cy="4168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MỞ ĐẦU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058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5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5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6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7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8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9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10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3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4.44444E-6 L 0 -0.07223 " pathEditMode="relative" rAng="0" ptsTypes="AA">
                                      <p:cBhvr>
                                        <p:cTn id="1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4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1" dur="10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E4E79"/>
                                      </p:to>
                                    </p:animClr>
                                    <p:set>
                                      <p:cBhvr>
                                        <p:cTn id="132" dur="10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5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5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25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25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425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25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625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7250"/>
                            </p:stCondLst>
                            <p:childTnLst>
                              <p:par>
                                <p:cTn id="1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8250"/>
                            </p:stCondLst>
                            <p:childTnLst>
                              <p:par>
                                <p:cTn id="1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925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250"/>
                            </p:stCondLst>
                            <p:childTnLst>
                              <p:par>
                                <p:cTn id="1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1250"/>
                            </p:stCondLst>
                            <p:childTnLst>
                              <p:par>
                                <p:cTn id="1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2250"/>
                            </p:stCondLst>
                            <p:childTnLst>
                              <p:par>
                                <p:cTn id="1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3250"/>
                            </p:stCondLst>
                            <p:childTnLst>
                              <p:par>
                                <p:cTn id="1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425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5250"/>
                            </p:stCondLst>
                            <p:childTnLst>
                              <p:par>
                                <p:cTn id="1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6250"/>
                            </p:stCondLst>
                            <p:childTnLst>
                              <p:par>
                                <p:cTn id="1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7250"/>
                            </p:stCondLst>
                            <p:childTnLst>
                              <p:par>
                                <p:cTn id="1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8250"/>
                            </p:stCondLst>
                            <p:childTnLst>
                              <p:par>
                                <p:cTn id="1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9250"/>
                            </p:stCondLst>
                            <p:childTnLst>
                              <p:par>
                                <p:cTn id="1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0250"/>
                            </p:stCondLst>
                            <p:childTnLst>
                              <p:par>
                                <p:cTn id="1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1250"/>
                            </p:stCondLst>
                            <p:childTnLst>
                              <p:par>
                                <p:cTn id="1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2250"/>
                            </p:stCondLst>
                            <p:childTnLst>
                              <p:par>
                                <p:cTn id="2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3250"/>
                            </p:stCondLst>
                            <p:childTnLst>
                              <p:par>
                                <p:cTn id="2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4250"/>
                            </p:stCondLst>
                            <p:childTnLst>
                              <p:par>
                                <p:cTn id="2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25250"/>
                            </p:stCondLst>
                            <p:childTnLst>
                              <p:par>
                                <p:cTn id="2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6250"/>
                            </p:stCondLst>
                            <p:childTnLst>
                              <p:par>
                                <p:cTn id="2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7250"/>
                            </p:stCondLst>
                            <p:childTnLst>
                              <p:par>
                                <p:cTn id="2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8250"/>
                            </p:stCondLst>
                            <p:childTnLst>
                              <p:par>
                                <p:cTn id="2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29250"/>
                            </p:stCondLst>
                            <p:childTnLst>
                              <p:par>
                                <p:cTn id="2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30250"/>
                            </p:stCondLst>
                            <p:childTnLst>
                              <p:par>
                                <p:cTn id="2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31250"/>
                            </p:stCondLst>
                            <p:childTnLst>
                              <p:par>
                                <p:cTn id="2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32250"/>
                            </p:stCondLst>
                            <p:childTnLst>
                              <p:par>
                                <p:cTn id="2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33250"/>
                            </p:stCondLst>
                            <p:childTnLst>
                              <p:par>
                                <p:cTn id="2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34250"/>
                            </p:stCondLst>
                            <p:childTnLst>
                              <p:par>
                                <p:cTn id="2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35250"/>
                            </p:stCondLst>
                            <p:childTnLst>
                              <p:par>
                                <p:cTn id="2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36250"/>
                            </p:stCondLst>
                            <p:childTnLst>
                              <p:par>
                                <p:cTn id="2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37250"/>
                            </p:stCondLst>
                            <p:childTnLst>
                              <p:par>
                                <p:cTn id="2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38250"/>
                            </p:stCondLst>
                            <p:childTnLst>
                              <p:par>
                                <p:cTn id="2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39250"/>
                            </p:stCondLst>
                            <p:childTnLst>
                              <p:par>
                                <p:cTn id="2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40250"/>
                            </p:stCondLst>
                            <p:childTnLst>
                              <p:par>
                                <p:cTn id="2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41250"/>
                            </p:stCondLst>
                            <p:childTnLst>
                              <p:par>
                                <p:cTn id="2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42250"/>
                            </p:stCondLst>
                            <p:childTnLst>
                              <p:par>
                                <p:cTn id="2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43250"/>
                            </p:stCondLst>
                            <p:childTnLst>
                              <p:par>
                                <p:cTn id="2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4250"/>
                            </p:stCondLst>
                            <p:childTnLst>
                              <p:par>
                                <p:cTn id="2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45250"/>
                            </p:stCondLst>
                            <p:childTnLst>
                              <p:par>
                                <p:cTn id="2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46250"/>
                            </p:stCondLst>
                            <p:childTnLst>
                              <p:par>
                                <p:cTn id="2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47250"/>
                            </p:stCondLst>
                            <p:childTnLst>
                              <p:par>
                                <p:cTn id="2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48250"/>
                            </p:stCondLst>
                            <p:childTnLst>
                              <p:par>
                                <p:cTn id="2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49250"/>
                            </p:stCondLst>
                            <p:childTnLst>
                              <p:par>
                                <p:cTn id="2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50250"/>
                            </p:stCondLst>
                            <p:childTnLst>
                              <p:par>
                                <p:cTn id="2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51250"/>
                            </p:stCondLst>
                            <p:childTnLst>
                              <p:par>
                                <p:cTn id="2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2250"/>
                            </p:stCondLst>
                            <p:childTnLst>
                              <p:par>
                                <p:cTn id="2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53250"/>
                            </p:stCondLst>
                            <p:childTnLst>
                              <p:par>
                                <p:cTn id="2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54250"/>
                            </p:stCondLst>
                            <p:childTnLst>
                              <p:par>
                                <p:cTn id="2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55250"/>
                            </p:stCondLst>
                            <p:childTnLst>
                              <p:par>
                                <p:cTn id="3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56250"/>
                            </p:stCondLst>
                            <p:childTnLst>
                              <p:par>
                                <p:cTn id="3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57250"/>
                            </p:stCondLst>
                            <p:childTnLst>
                              <p:par>
                                <p:cTn id="3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58250"/>
                            </p:stCondLst>
                            <p:childTnLst>
                              <p:par>
                                <p:cTn id="3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59250"/>
                            </p:stCondLst>
                            <p:childTnLst>
                              <p:par>
                                <p:cTn id="3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60250"/>
                            </p:stCondLst>
                            <p:childTnLst>
                              <p:par>
                                <p:cTn id="3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61250"/>
                            </p:stCondLst>
                            <p:childTnLst>
                              <p:par>
                                <p:cTn id="3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62250"/>
                            </p:stCondLst>
                            <p:childTnLst>
                              <p:par>
                                <p:cTn id="3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63250"/>
                            </p:stCondLst>
                            <p:childTnLst>
                              <p:par>
                                <p:cTn id="3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64250"/>
                            </p:stCondLst>
                            <p:childTnLst>
                              <p:par>
                                <p:cTn id="3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65250"/>
                            </p:stCondLst>
                            <p:childTnLst>
                              <p:par>
                                <p:cTn id="3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66250"/>
                            </p:stCondLst>
                            <p:childTnLst>
                              <p:par>
                                <p:cTn id="3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67250"/>
                            </p:stCondLst>
                            <p:childTnLst>
                              <p:par>
                                <p:cTn id="3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68250"/>
                            </p:stCondLst>
                            <p:childTnLst>
                              <p:par>
                                <p:cTn id="3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69250"/>
                            </p:stCondLst>
                            <p:childTnLst>
                              <p:par>
                                <p:cTn id="3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70250"/>
                            </p:stCondLst>
                            <p:childTnLst>
                              <p:par>
                                <p:cTn id="3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71250"/>
                            </p:stCondLst>
                            <p:childTnLst>
                              <p:par>
                                <p:cTn id="3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72250"/>
                            </p:stCondLst>
                            <p:childTnLst>
                              <p:par>
                                <p:cTn id="3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73250"/>
                            </p:stCondLst>
                            <p:childTnLst>
                              <p:par>
                                <p:cTn id="3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74250"/>
                            </p:stCondLst>
                            <p:childTnLst>
                              <p:par>
                                <p:cTn id="3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75250"/>
                            </p:stCondLst>
                            <p:childTnLst>
                              <p:par>
                                <p:cTn id="3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76250"/>
                            </p:stCondLst>
                            <p:childTnLst>
                              <p:par>
                                <p:cTn id="3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77250"/>
                            </p:stCondLst>
                            <p:childTnLst>
                              <p:par>
                                <p:cTn id="3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78250"/>
                            </p:stCondLst>
                            <p:childTnLst>
                              <p:par>
                                <p:cTn id="3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79250"/>
                            </p:stCondLst>
                            <p:childTnLst>
                              <p:par>
                                <p:cTn id="3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80250"/>
                            </p:stCondLst>
                            <p:childTnLst>
                              <p:par>
                                <p:cTn id="3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81250"/>
                            </p:stCondLst>
                            <p:childTnLst>
                              <p:par>
                                <p:cTn id="3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82250"/>
                            </p:stCondLst>
                            <p:childTnLst>
                              <p:par>
                                <p:cTn id="3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83250"/>
                            </p:stCondLst>
                            <p:childTnLst>
                              <p:par>
                                <p:cTn id="3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84250"/>
                            </p:stCondLst>
                            <p:childTnLst>
                              <p:par>
                                <p:cTn id="3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85250"/>
                            </p:stCondLst>
                            <p:childTnLst>
                              <p:par>
                                <p:cTn id="3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86250"/>
                            </p:stCondLst>
                            <p:childTnLst>
                              <p:par>
                                <p:cTn id="3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87250"/>
                            </p:stCondLst>
                            <p:childTnLst>
                              <p:par>
                                <p:cTn id="3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9" fill="hold">
                            <p:stCondLst>
                              <p:cond delay="88250"/>
                            </p:stCondLst>
                            <p:childTnLst>
                              <p:par>
                                <p:cTn id="4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2" fill="hold">
                            <p:stCondLst>
                              <p:cond delay="89250"/>
                            </p:stCondLst>
                            <p:childTnLst>
                              <p:par>
                                <p:cTn id="4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5" fill="hold">
                            <p:stCondLst>
                              <p:cond delay="90250"/>
                            </p:stCondLst>
                            <p:childTnLst>
                              <p:par>
                                <p:cTn id="4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91250"/>
                            </p:stCondLst>
                            <p:childTnLst>
                              <p:par>
                                <p:cTn id="4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1" fill="hold">
                            <p:stCondLst>
                              <p:cond delay="92250"/>
                            </p:stCondLst>
                            <p:childTnLst>
                              <p:par>
                                <p:cTn id="4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93250"/>
                            </p:stCondLst>
                            <p:childTnLst>
                              <p:par>
                                <p:cTn id="4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94250"/>
                            </p:stCondLst>
                            <p:childTnLst>
                              <p:par>
                                <p:cTn id="4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0" fill="hold">
                            <p:stCondLst>
                              <p:cond delay="95250"/>
                            </p:stCondLst>
                            <p:childTnLst>
                              <p:par>
                                <p:cTn id="4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3" fill="hold">
                            <p:stCondLst>
                              <p:cond delay="96250"/>
                            </p:stCondLst>
                            <p:childTnLst>
                              <p:par>
                                <p:cTn id="4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6" fill="hold">
                            <p:stCondLst>
                              <p:cond delay="97250"/>
                            </p:stCondLst>
                            <p:childTnLst>
                              <p:par>
                                <p:cTn id="4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9" fill="hold">
                            <p:stCondLst>
                              <p:cond delay="98250"/>
                            </p:stCondLst>
                            <p:childTnLst>
                              <p:par>
                                <p:cTn id="4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2" fill="hold">
                            <p:stCondLst>
                              <p:cond delay="99250"/>
                            </p:stCondLst>
                            <p:childTnLst>
                              <p:par>
                                <p:cTn id="4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>
                            <p:stCondLst>
                              <p:cond delay="100250"/>
                            </p:stCondLst>
                            <p:childTnLst>
                              <p:par>
                                <p:cTn id="4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8" fill="hold">
                            <p:stCondLst>
                              <p:cond delay="101250"/>
                            </p:stCondLst>
                            <p:childTnLst>
                              <p:par>
                                <p:cTn id="4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1" fill="hold">
                            <p:stCondLst>
                              <p:cond delay="102250"/>
                            </p:stCondLst>
                            <p:childTnLst>
                              <p:par>
                                <p:cTn id="4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4" fill="hold">
                            <p:stCondLst>
                              <p:cond delay="103250"/>
                            </p:stCondLst>
                            <p:childTnLst>
                              <p:par>
                                <p:cTn id="4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104250"/>
                            </p:stCondLst>
                            <p:childTnLst>
                              <p:par>
                                <p:cTn id="4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0" fill="hold">
                            <p:stCondLst>
                              <p:cond delay="105250"/>
                            </p:stCondLst>
                            <p:childTnLst>
                              <p:par>
                                <p:cTn id="4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3" fill="hold">
                            <p:stCondLst>
                              <p:cond delay="106250"/>
                            </p:stCondLst>
                            <p:childTnLst>
                              <p:par>
                                <p:cTn id="4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107250"/>
                            </p:stCondLst>
                            <p:childTnLst>
                              <p:par>
                                <p:cTn id="4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108250"/>
                            </p:stCondLst>
                            <p:childTnLst>
                              <p:par>
                                <p:cTn id="4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>
                            <p:stCondLst>
                              <p:cond delay="109250"/>
                            </p:stCondLst>
                            <p:childTnLst>
                              <p:par>
                                <p:cTn id="4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5" fill="hold">
                            <p:stCondLst>
                              <p:cond delay="110250"/>
                            </p:stCondLst>
                            <p:childTnLst>
                              <p:par>
                                <p:cTn id="4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8" fill="hold">
                            <p:stCondLst>
                              <p:cond delay="111250"/>
                            </p:stCondLst>
                            <p:childTnLst>
                              <p:par>
                                <p:cTn id="4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1" fill="hold">
                            <p:stCondLst>
                              <p:cond delay="112250"/>
                            </p:stCondLst>
                            <p:childTnLst>
                              <p:par>
                                <p:cTn id="4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>
                            <p:stCondLst>
                              <p:cond delay="113250"/>
                            </p:stCondLst>
                            <p:childTnLst>
                              <p:par>
                                <p:cTn id="4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7" fill="hold">
                            <p:stCondLst>
                              <p:cond delay="114250"/>
                            </p:stCondLst>
                            <p:childTnLst>
                              <p:par>
                                <p:cTn id="4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0" fill="hold">
                            <p:stCondLst>
                              <p:cond delay="115250"/>
                            </p:stCondLst>
                            <p:childTnLst>
                              <p:par>
                                <p:cTn id="4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3" fill="hold">
                            <p:stCondLst>
                              <p:cond delay="116250"/>
                            </p:stCondLst>
                            <p:childTnLst>
                              <p:par>
                                <p:cTn id="4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>
                            <p:stCondLst>
                              <p:cond delay="117250"/>
                            </p:stCondLst>
                            <p:childTnLst>
                              <p:par>
                                <p:cTn id="4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9" fill="hold">
                            <p:stCondLst>
                              <p:cond delay="118250"/>
                            </p:stCondLst>
                            <p:childTnLst>
                              <p:par>
                                <p:cTn id="4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2" fill="hold">
                            <p:stCondLst>
                              <p:cond delay="119250"/>
                            </p:stCondLst>
                            <p:childTnLst>
                              <p:par>
                                <p:cTn id="4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5" fill="hold">
                            <p:stCondLst>
                              <p:cond delay="120250"/>
                            </p:stCondLst>
                            <p:childTnLst>
                              <p:par>
                                <p:cTn id="4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8" fill="hold">
                            <p:stCondLst>
                              <p:cond delay="121250"/>
                            </p:stCondLst>
                            <p:childTnLst>
                              <p:par>
                                <p:cTn id="4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0"/>
                  </p:tgtEl>
                </p:cond>
              </p:nextCondLst>
            </p:seq>
          </p:childTnLst>
        </p:cTn>
      </p:par>
    </p:tnLst>
    <p:bldLst>
      <p:bldP spid="408" grpId="0" animBg="1"/>
      <p:bldP spid="410" grpId="0" animBg="1"/>
      <p:bldP spid="411" grpId="0" animBg="1"/>
      <p:bldP spid="412" grpId="0" animBg="1"/>
      <p:bldP spid="413" grpId="0" animBg="1"/>
      <p:bldP spid="414" grpId="0" animBg="1"/>
      <p:bldP spid="415" grpId="0" animBg="1"/>
      <p:bldP spid="416" grpId="0" animBg="1"/>
      <p:bldP spid="417" grpId="0" animBg="1"/>
      <p:bldP spid="418" grpId="0" animBg="1"/>
      <p:bldP spid="419" grpId="0" animBg="1"/>
      <p:bldP spid="420" grpId="0" animBg="1"/>
      <p:bldP spid="421" grpId="0" animBg="1"/>
      <p:bldP spid="422" grpId="0" animBg="1"/>
      <p:bldP spid="423" grpId="0" animBg="1"/>
      <p:bldP spid="424" grpId="0" animBg="1"/>
      <p:bldP spid="425" grpId="0" animBg="1"/>
      <p:bldP spid="426" grpId="0" animBg="1"/>
      <p:bldP spid="427" grpId="0" animBg="1"/>
      <p:bldP spid="428" grpId="0" animBg="1"/>
      <p:bldP spid="429" grpId="0" animBg="1"/>
      <p:bldP spid="430" grpId="0" animBg="1"/>
      <p:bldP spid="431" grpId="0" animBg="1"/>
      <p:bldP spid="432" grpId="0" animBg="1"/>
      <p:bldP spid="433" grpId="0" animBg="1"/>
      <p:bldP spid="434" grpId="0" animBg="1"/>
      <p:bldP spid="435" grpId="0" animBg="1"/>
      <p:bldP spid="436" grpId="0" animBg="1"/>
      <p:bldP spid="437" grpId="0" animBg="1"/>
      <p:bldP spid="438" grpId="0" animBg="1"/>
      <p:bldP spid="439" grpId="0" animBg="1"/>
      <p:bldP spid="440" grpId="0" animBg="1"/>
      <p:bldP spid="441" grpId="0" animBg="1"/>
      <p:bldP spid="442" grpId="0" animBg="1"/>
      <p:bldP spid="443" grpId="0" animBg="1"/>
      <p:bldP spid="444" grpId="0" animBg="1"/>
      <p:bldP spid="445" grpId="0" animBg="1"/>
      <p:bldP spid="446" grpId="0" animBg="1"/>
      <p:bldP spid="447" grpId="0" animBg="1"/>
      <p:bldP spid="448" grpId="0" animBg="1"/>
      <p:bldP spid="449" grpId="0" animBg="1"/>
      <p:bldP spid="450" grpId="0" animBg="1"/>
      <p:bldP spid="451" grpId="0" animBg="1"/>
      <p:bldP spid="452" grpId="0" animBg="1"/>
      <p:bldP spid="453" grpId="0" animBg="1"/>
      <p:bldP spid="454" grpId="0" animBg="1"/>
      <p:bldP spid="455" grpId="0" animBg="1"/>
      <p:bldP spid="456" grpId="0" animBg="1"/>
      <p:bldP spid="457" grpId="0" animBg="1"/>
      <p:bldP spid="458" grpId="0" animBg="1"/>
      <p:bldP spid="459" grpId="0" animBg="1"/>
      <p:bldP spid="460" grpId="0" animBg="1"/>
      <p:bldP spid="461" grpId="0" animBg="1"/>
      <p:bldP spid="462" grpId="0" animBg="1"/>
      <p:bldP spid="463" grpId="0" animBg="1"/>
      <p:bldP spid="464" grpId="0" animBg="1"/>
      <p:bldP spid="465" grpId="0" animBg="1"/>
      <p:bldP spid="466" grpId="0" animBg="1"/>
      <p:bldP spid="467" grpId="0" animBg="1"/>
      <p:bldP spid="468" grpId="0" animBg="1"/>
      <p:bldP spid="469" grpId="0" animBg="1"/>
      <p:bldP spid="470" grpId="0" animBg="1"/>
      <p:bldP spid="471" grpId="0" animBg="1"/>
      <p:bldP spid="472" grpId="0" animBg="1"/>
      <p:bldP spid="473" grpId="0" animBg="1"/>
      <p:bldP spid="474" grpId="0" animBg="1"/>
      <p:bldP spid="475" grpId="0" animBg="1"/>
      <p:bldP spid="476" grpId="0" animBg="1"/>
      <p:bldP spid="477" grpId="0" animBg="1"/>
      <p:bldP spid="478" grpId="0" animBg="1"/>
      <p:bldP spid="479" grpId="0" animBg="1"/>
      <p:bldP spid="480" grpId="0" animBg="1"/>
      <p:bldP spid="481" grpId="0" animBg="1"/>
      <p:bldP spid="482" grpId="0" animBg="1"/>
      <p:bldP spid="483" grpId="0" animBg="1"/>
      <p:bldP spid="484" grpId="0" animBg="1"/>
      <p:bldP spid="485" grpId="0" animBg="1"/>
      <p:bldP spid="486" grpId="0" animBg="1"/>
      <p:bldP spid="487" grpId="0" animBg="1"/>
      <p:bldP spid="488" grpId="0" animBg="1"/>
      <p:bldP spid="489" grpId="0" animBg="1"/>
      <p:bldP spid="490" grpId="0" animBg="1"/>
      <p:bldP spid="491" grpId="0" animBg="1"/>
      <p:bldP spid="492" grpId="0" animBg="1"/>
      <p:bldP spid="493" grpId="0" animBg="1"/>
      <p:bldP spid="494" grpId="0" animBg="1"/>
      <p:bldP spid="495" grpId="0" animBg="1"/>
      <p:bldP spid="496" grpId="0" animBg="1"/>
      <p:bldP spid="497" grpId="0" animBg="1"/>
      <p:bldP spid="498" grpId="0" animBg="1"/>
      <p:bldP spid="499" grpId="0" animBg="1"/>
      <p:bldP spid="500" grpId="0" animBg="1"/>
      <p:bldP spid="501" grpId="0" animBg="1"/>
      <p:bldP spid="502" grpId="0" animBg="1"/>
      <p:bldP spid="503" grpId="0" animBg="1"/>
      <p:bldP spid="504" grpId="0" animBg="1"/>
      <p:bldP spid="505" grpId="0" animBg="1"/>
      <p:bldP spid="506" grpId="0" animBg="1"/>
      <p:bldP spid="507" grpId="0" animBg="1"/>
      <p:bldP spid="508" grpId="0" animBg="1"/>
      <p:bldP spid="509" grpId="0" animBg="1"/>
      <p:bldP spid="510" grpId="0" animBg="1"/>
      <p:bldP spid="511" grpId="0" animBg="1"/>
      <p:bldP spid="512" grpId="0" animBg="1"/>
      <p:bldP spid="513" grpId="0" animBg="1"/>
      <p:bldP spid="514" grpId="0" animBg="1"/>
      <p:bldP spid="515" grpId="0" animBg="1"/>
      <p:bldP spid="516" grpId="0" animBg="1"/>
      <p:bldP spid="517" grpId="0" animBg="1"/>
      <p:bldP spid="518" grpId="0" animBg="1"/>
      <p:bldP spid="519" grpId="0" animBg="1"/>
      <p:bldP spid="520" grpId="0" animBg="1"/>
      <p:bldP spid="521" grpId="0" animBg="1"/>
      <p:bldP spid="522" grpId="0" animBg="1"/>
      <p:bldP spid="523" grpId="0" animBg="1"/>
      <p:bldP spid="524" grpId="0" animBg="1"/>
      <p:bldP spid="525" grpId="0" animBg="1"/>
      <p:bldP spid="526" grpId="0" animBg="1"/>
      <p:bldP spid="527" grpId="0" animBg="1"/>
      <p:bldP spid="528" grpId="0" animBg="1"/>
      <p:bldP spid="529" grpId="0" animBg="1"/>
      <p:bldP spid="530" grpId="0" animBg="1"/>
      <p:bldP spid="531" grpId="0" animBg="1"/>
      <p:bldP spid="532" grpId="0" animBg="1"/>
      <p:bldP spid="533" grpId="0" animBg="1"/>
      <p:bldP spid="534" grpId="0" animBg="1"/>
      <p:bldP spid="535" grpId="0" animBg="1"/>
      <p:bldP spid="536" grpId="0" animBg="1"/>
      <p:bldP spid="537" grpId="0" animBg="1"/>
      <p:bldP spid="538" grpId="0" animBg="1"/>
      <p:bldP spid="539" grpId="0" animBg="1"/>
      <p:bldP spid="550" grpId="0" animBg="1"/>
      <p:bldP spid="35" grpId="0"/>
      <p:bldP spid="3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1" y="3360177"/>
            <a:ext cx="1580606" cy="3497823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2037805" y="3117946"/>
            <a:ext cx="8948057" cy="3866604"/>
          </a:xfrm>
          <a:prstGeom prst="cloudCallout">
            <a:avLst>
              <a:gd name="adj1" fmla="val -51057"/>
              <a:gd name="adj2" fmla="val -3236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latin typeface="+mj-lt"/>
                <a:cs typeface="Arial" panose="020B0604020202020204" pitchFamily="34" charset="0"/>
              </a:rPr>
              <a:t>- </a:t>
            </a:r>
            <a:r>
              <a:rPr lang="vi-VN" sz="3200" dirty="0">
                <a:latin typeface="+mj-lt"/>
                <a:cs typeface="Arial" panose="020B0604020202020204" pitchFamily="34" charset="0"/>
              </a:rPr>
              <a:t>Lớp nào có thể xếp thành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dirty="0">
                <a:latin typeface="+mj-lt"/>
                <a:cs typeface="Arial" panose="020B0604020202020204" pitchFamily="34" charset="0"/>
              </a:rPr>
              <a:t> hàng với số lượng học sinh ở từng hàng là như nhau?</a:t>
            </a:r>
          </a:p>
          <a:p>
            <a:pPr algn="ctr"/>
            <a:r>
              <a:rPr lang="vi-VN" sz="3200" dirty="0">
                <a:latin typeface="+mj-lt"/>
                <a:cs typeface="Arial" panose="020B0604020202020204" pitchFamily="34" charset="0"/>
              </a:rPr>
              <a:t>- Lớp nào có thể xếp </a:t>
            </a:r>
            <a:r>
              <a:rPr lang="vi-VN" sz="3200" dirty="0" smtClean="0">
                <a:latin typeface="+mj-lt"/>
                <a:cs typeface="Arial" panose="020B0604020202020204" pitchFamily="34" charset="0"/>
              </a:rPr>
              <a:t>thành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vi-VN" sz="3200" dirty="0" smtClean="0">
                <a:latin typeface="+mj-lt"/>
                <a:cs typeface="Arial" panose="020B0604020202020204" pitchFamily="34" charset="0"/>
              </a:rPr>
              <a:t> hàng </a:t>
            </a:r>
            <a:r>
              <a:rPr lang="vi-VN" sz="3200" dirty="0">
                <a:latin typeface="+mj-lt"/>
                <a:cs typeface="Arial" panose="020B0604020202020204" pitchFamily="34" charset="0"/>
              </a:rPr>
              <a:t>với số lượng học sinh ở từng hàng là như nhau</a:t>
            </a:r>
            <a:r>
              <a:rPr lang="vi-VN" sz="3200" dirty="0" smtClean="0">
                <a:latin typeface="+mj-lt"/>
                <a:cs typeface="Arial" panose="020B0604020202020204" pitchFamily="34" charset="0"/>
              </a:rPr>
              <a:t>?</a:t>
            </a:r>
            <a:endParaRPr lang="vi-VN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379" y="380007"/>
            <a:ext cx="6417741" cy="255454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vi-VN" sz="3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Khối lớp 6 của </a:t>
            </a:r>
            <a:r>
              <a:rPr lang="vi-VN" sz="32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trường </a:t>
            </a:r>
            <a:endParaRPr lang="en-US" sz="32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lvl="0"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THCS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32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vi-VN" sz="32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có </a:t>
            </a:r>
            <a:r>
              <a:rPr lang="vi-VN" sz="3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các </a:t>
            </a:r>
            <a:r>
              <a:rPr lang="vi-VN" sz="32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lớp</a:t>
            </a:r>
            <a:r>
              <a:rPr lang="en-US" sz="32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6A1, 6A2, 6A3, 6A4, 6A5, 6A6, 6A7 </a:t>
            </a:r>
          </a:p>
          <a:p>
            <a:pPr lvl="0" algn="ctr"/>
            <a:r>
              <a:rPr lang="vi-VN" sz="32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với </a:t>
            </a:r>
            <a:r>
              <a:rPr lang="vi-VN" sz="3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số học sinh lần lượt là </a:t>
            </a:r>
            <a:endParaRPr lang="en-US" sz="32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lvl="0"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47, 47, 46, 45, 47, 46, 46</a:t>
            </a:r>
            <a:r>
              <a:rPr lang="vi-VN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5" t="30666"/>
          <a:stretch/>
        </p:blipFill>
        <p:spPr>
          <a:xfrm>
            <a:off x="7289075" y="243376"/>
            <a:ext cx="4393474" cy="278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0784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/>
          <p:cNvSpPr>
            <a:spLocks noChangeArrowheads="1"/>
          </p:cNvSpPr>
          <p:nvPr/>
        </p:nvSpPr>
        <p:spPr bwMode="gray">
          <a:xfrm>
            <a:off x="1487936" y="1634619"/>
            <a:ext cx="6311741" cy="822305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033B74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 HIỆU CHIA HẾT CHO 2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70"/>
          <p:cNvGrpSpPr>
            <a:grpSpLocks/>
          </p:cNvGrpSpPr>
          <p:nvPr/>
        </p:nvGrpSpPr>
        <p:grpSpPr bwMode="auto">
          <a:xfrm>
            <a:off x="765261" y="1721921"/>
            <a:ext cx="717550" cy="604837"/>
            <a:chOff x="2078" y="1680"/>
            <a:chExt cx="1615" cy="1615"/>
          </a:xfrm>
        </p:grpSpPr>
        <p:sp>
          <p:nvSpPr>
            <p:cNvPr id="4" name="Oval 7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val 7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val 5"/>
            <p:cNvSpPr>
              <a:spLocks noChangeArrowheads="1"/>
            </p:cNvSpPr>
            <p:nvPr/>
          </p:nvSpPr>
          <p:spPr bwMode="gray">
            <a:xfrm>
              <a:off x="2257" y="1796"/>
              <a:ext cx="585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74"/>
            <p:cNvSpPr>
              <a:spLocks noChangeArrowheads="1"/>
            </p:cNvSpPr>
            <p:nvPr/>
          </p:nvSpPr>
          <p:spPr bwMode="gray">
            <a:xfrm>
              <a:off x="2254" y="1795"/>
              <a:ext cx="585" cy="138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gray">
            <a:xfrm>
              <a:off x="2339" y="1794"/>
              <a:ext cx="1093" cy="1386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val 76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AutoShape 29"/>
          <p:cNvSpPr>
            <a:spLocks noChangeArrowheads="1"/>
          </p:cNvSpPr>
          <p:nvPr/>
        </p:nvSpPr>
        <p:spPr bwMode="gray">
          <a:xfrm>
            <a:off x="2321762" y="2987122"/>
            <a:ext cx="6170247" cy="822305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033B74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 HIỆU CHIA HẾT CHO 5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94"/>
          <p:cNvGrpSpPr>
            <a:grpSpLocks/>
          </p:cNvGrpSpPr>
          <p:nvPr/>
        </p:nvGrpSpPr>
        <p:grpSpPr bwMode="auto">
          <a:xfrm>
            <a:off x="1604621" y="3116153"/>
            <a:ext cx="708025" cy="604838"/>
            <a:chOff x="2078" y="1680"/>
            <a:chExt cx="1615" cy="1615"/>
          </a:xfrm>
        </p:grpSpPr>
        <p:sp>
          <p:nvSpPr>
            <p:cNvPr id="12" name="Oval 95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val 96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gray">
            <a:xfrm>
              <a:off x="2255" y="1796"/>
              <a:ext cx="5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98"/>
            <p:cNvSpPr>
              <a:spLocks noChangeArrowheads="1"/>
            </p:cNvSpPr>
            <p:nvPr/>
          </p:nvSpPr>
          <p:spPr bwMode="gray">
            <a:xfrm>
              <a:off x="2254" y="1795"/>
              <a:ext cx="593" cy="138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gray">
            <a:xfrm>
              <a:off x="2339" y="1794"/>
              <a:ext cx="1094" cy="1386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val 100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AutoShape 29"/>
          <p:cNvSpPr>
            <a:spLocks noChangeArrowheads="1"/>
          </p:cNvSpPr>
          <p:nvPr/>
        </p:nvSpPr>
        <p:spPr bwMode="gray">
          <a:xfrm>
            <a:off x="3275708" y="4294491"/>
            <a:ext cx="5456707" cy="822305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033B74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</a:t>
            </a:r>
            <a:r>
              <a:rPr lang="en-US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 – CỦNG CỐ </a:t>
            </a: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94"/>
          <p:cNvGrpSpPr>
            <a:grpSpLocks/>
          </p:cNvGrpSpPr>
          <p:nvPr/>
        </p:nvGrpSpPr>
        <p:grpSpPr bwMode="auto">
          <a:xfrm>
            <a:off x="2475963" y="4445070"/>
            <a:ext cx="762000" cy="607514"/>
            <a:chOff x="2078" y="1680"/>
            <a:chExt cx="1615" cy="1615"/>
          </a:xfrm>
        </p:grpSpPr>
        <p:sp>
          <p:nvSpPr>
            <p:cNvPr id="20" name="Oval 95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val 96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gray">
            <a:xfrm>
              <a:off x="2257" y="1752"/>
              <a:ext cx="573" cy="1476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98"/>
            <p:cNvSpPr>
              <a:spLocks noChangeArrowheads="1"/>
            </p:cNvSpPr>
            <p:nvPr/>
          </p:nvSpPr>
          <p:spPr bwMode="gray">
            <a:xfrm>
              <a:off x="2254" y="1751"/>
              <a:ext cx="573" cy="1476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gray">
            <a:xfrm>
              <a:off x="2341" y="1750"/>
              <a:ext cx="1090" cy="1476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100"/>
            <p:cNvSpPr>
              <a:spLocks noChangeArrowheads="1"/>
            </p:cNvSpPr>
            <p:nvPr/>
          </p:nvSpPr>
          <p:spPr bwMode="gray">
            <a:xfrm>
              <a:off x="2337" y="1751"/>
              <a:ext cx="1096" cy="1476"/>
            </a:xfrm>
            <a:prstGeom prst="ellipse">
              <a:avLst/>
            </a:prstGeom>
            <a:solidFill>
              <a:schemeClr val="accent5"/>
            </a:solidFill>
            <a:ln w="38100" algn="ctr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602486" y="520843"/>
            <a:ext cx="51299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BÀI HỌC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54054" y="172117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16053" y="3124801"/>
            <a:ext cx="5052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26803" y="4494192"/>
            <a:ext cx="673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259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8" grpId="0" animBg="1"/>
      <p:bldP spid="27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391" y="337391"/>
            <a:ext cx="1121459" cy="59913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181764" y="1016038"/>
            <a:ext cx="10442714" cy="1826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10:2; 22:2; 54:2; 76:2;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98:2.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1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10; 22; 54; 76; 98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1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10; 22; 54; 76;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!!3">
            <a:extLst>
              <a:ext uri="{FF2B5EF4-FFF2-40B4-BE49-F238E27FC236}">
                <a16:creationId xmlns:a16="http://schemas.microsoft.com/office/drawing/2014/main" id="{5B19332C-1BE9-4073-BC1C-34C9F014F4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960" b="20773"/>
          <a:stretch/>
        </p:blipFill>
        <p:spPr>
          <a:xfrm>
            <a:off x="5336736" y="3016673"/>
            <a:ext cx="1713325" cy="128728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771E190-FEB2-4337-A955-8F6A819B8B7A}"/>
              </a:ext>
            </a:extLst>
          </p:cNvPr>
          <p:cNvSpPr txBox="1"/>
          <p:nvPr/>
        </p:nvSpPr>
        <p:spPr>
          <a:xfrm>
            <a:off x="4469623" y="4260412"/>
            <a:ext cx="34475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38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27" b="16381"/>
          <a:stretch/>
        </p:blipFill>
        <p:spPr>
          <a:xfrm flipH="1">
            <a:off x="19239" y="4797468"/>
            <a:ext cx="3474280" cy="2060532"/>
          </a:xfrm>
          <a:prstGeom prst="rect">
            <a:avLst/>
          </a:prstGeom>
        </p:spPr>
      </p:pic>
      <p:sp>
        <p:nvSpPr>
          <p:cNvPr id="59" name="圆角矩形 25">
            <a:extLst>
              <a:ext uri="{FF2B5EF4-FFF2-40B4-BE49-F238E27FC236}">
                <a16:creationId xmlns:a16="http://schemas.microsoft.com/office/drawing/2014/main" id="{7E0E336F-5514-4768-85A0-B5369C9DB560}"/>
              </a:ext>
            </a:extLst>
          </p:cNvPr>
          <p:cNvSpPr/>
          <p:nvPr/>
        </p:nvSpPr>
        <p:spPr>
          <a:xfrm rot="743606">
            <a:off x="11146664" y="76725"/>
            <a:ext cx="802104" cy="802481"/>
          </a:xfrm>
          <a:prstGeom prst="roundRect">
            <a:avLst/>
          </a:prstGeom>
          <a:solidFill>
            <a:srgbClr val="A7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6487" y="94168"/>
            <a:ext cx="1032050" cy="861763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7374" y="0"/>
            <a:ext cx="1284651" cy="1072683"/>
          </a:xfrm>
          <a:prstGeom prst="rect">
            <a:avLst/>
          </a:prstGeom>
        </p:spPr>
      </p:pic>
      <p:pic>
        <p:nvPicPr>
          <p:cNvPr id="35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329" y="5365377"/>
            <a:ext cx="1659807" cy="1398494"/>
          </a:xfrm>
          <a:prstGeom prst="rect">
            <a:avLst/>
          </a:prstGeom>
        </p:spPr>
      </p:pic>
      <p:sp>
        <p:nvSpPr>
          <p:cNvPr id="5" name="Round Same Side Corner Rectangle 4"/>
          <p:cNvSpPr/>
          <p:nvPr/>
        </p:nvSpPr>
        <p:spPr>
          <a:xfrm flipH="1">
            <a:off x="1237277" y="477965"/>
            <a:ext cx="10049804" cy="1731300"/>
          </a:xfrm>
          <a:prstGeom prst="round2Same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0; 2; 4; 6; 8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1302" y="64807"/>
            <a:ext cx="855207" cy="74201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771E190-FEB2-4337-A955-8F6A819B8B7A}"/>
              </a:ext>
            </a:extLst>
          </p:cNvPr>
          <p:cNvSpPr txBox="1"/>
          <p:nvPr/>
        </p:nvSpPr>
        <p:spPr>
          <a:xfrm>
            <a:off x="165238" y="2393666"/>
            <a:ext cx="1090465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9497; 38634; 276; 123; 9180; 52871 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2?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2?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13600" y="3352147"/>
            <a:ext cx="32848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38634; 276; 9180</a:t>
            </a:r>
            <a:r>
              <a:rPr lang="en-US" sz="3200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vi-VN" sz="3200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316521" y="3346490"/>
            <a:ext cx="78951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3200" dirty="0" smtClean="0">
                <a:solidFill>
                  <a:srgbClr val="0000CC"/>
                </a:solidFill>
                <a:latin typeface="+mj-lt"/>
              </a:rPr>
              <a:t>ì </a:t>
            </a:r>
            <a:r>
              <a:rPr lang="vi-VN" sz="3200" dirty="0">
                <a:solidFill>
                  <a:srgbClr val="0000CC"/>
                </a:solidFill>
                <a:latin typeface="+mj-lt"/>
              </a:rPr>
              <a:t>chúng có chữ số tận cùng lần lượt </a:t>
            </a:r>
            <a:r>
              <a:rPr lang="vi-VN" sz="3200" dirty="0" smtClean="0">
                <a:solidFill>
                  <a:srgbClr val="0000CC"/>
                </a:solidFill>
                <a:latin typeface="+mj-lt"/>
              </a:rPr>
              <a:t>là</a:t>
            </a:r>
            <a:r>
              <a:rPr lang="en-US" sz="3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3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0; 4; 6</a:t>
            </a:r>
            <a:r>
              <a:rPr lang="vi-VN" sz="3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65238" y="4477652"/>
            <a:ext cx="3182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9497; 123; </a:t>
            </a:r>
            <a:r>
              <a:rPr lang="vi-VN" sz="3200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52871</a:t>
            </a:r>
            <a:r>
              <a:rPr lang="en-US" sz="3200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174784" y="4455769"/>
            <a:ext cx="78951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3200" dirty="0" smtClean="0">
                <a:solidFill>
                  <a:srgbClr val="0000CC"/>
                </a:solidFill>
                <a:latin typeface="+mj-lt"/>
              </a:rPr>
              <a:t>ì </a:t>
            </a:r>
            <a:r>
              <a:rPr lang="vi-VN" sz="3200" dirty="0">
                <a:solidFill>
                  <a:srgbClr val="0000CC"/>
                </a:solidFill>
                <a:latin typeface="+mj-lt"/>
              </a:rPr>
              <a:t>chúng có chữ số tận cùng lần lượt </a:t>
            </a:r>
            <a:r>
              <a:rPr lang="vi-VN" sz="3200" dirty="0" smtClean="0">
                <a:solidFill>
                  <a:srgbClr val="0000CC"/>
                </a:solidFill>
                <a:latin typeface="+mj-lt"/>
              </a:rPr>
              <a:t>là</a:t>
            </a:r>
            <a:r>
              <a:rPr lang="en-US" sz="3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3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1; 3; 7</a:t>
            </a:r>
            <a:r>
              <a:rPr lang="vi-VN" sz="3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83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3" grpId="0"/>
      <p:bldP spid="26" grpId="0"/>
      <p:bldP spid="41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A_库_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" y="1"/>
            <a:ext cx="2347692" cy="1855693"/>
          </a:xfrm>
          <a:prstGeom prst="rect">
            <a:avLst/>
          </a:prstGeom>
        </p:spPr>
      </p:pic>
      <p:sp>
        <p:nvSpPr>
          <p:cNvPr id="4" name="Cloud 3"/>
          <p:cNvSpPr/>
          <p:nvPr/>
        </p:nvSpPr>
        <p:spPr>
          <a:xfrm>
            <a:off x="10273552" y="121023"/>
            <a:ext cx="1681853" cy="779929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08299" y="2218036"/>
            <a:ext cx="1027794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Luyện tập 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bao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nhiêu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1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10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220 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chia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hết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2?</a:t>
            </a:r>
            <a:endParaRPr lang="en-US" sz="3200" dirty="0"/>
          </a:p>
        </p:txBody>
      </p:sp>
      <p:sp>
        <p:nvSpPr>
          <p:cNvPr id="12" name="Rectangle 11"/>
          <p:cNvSpPr/>
          <p:nvPr/>
        </p:nvSpPr>
        <p:spPr>
          <a:xfrm>
            <a:off x="508299" y="362343"/>
            <a:ext cx="10465413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Luyện tập 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Từ các chữ số 1; 4; </a:t>
            </a:r>
            <a:r>
              <a:rPr lang="vi-VN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8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hãy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viết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tất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cả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các 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số có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hai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chữ 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số khác nhau 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chia </a:t>
            </a:r>
            <a:r>
              <a:rPr lang="vi-VN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hết cho </a:t>
            </a:r>
            <a:r>
              <a:rPr lang="vi-VN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3200" dirty="0"/>
          </a:p>
        </p:txBody>
      </p:sp>
      <p:pic>
        <p:nvPicPr>
          <p:cNvPr id="6" name="!!3">
            <a:extLst>
              <a:ext uri="{FF2B5EF4-FFF2-40B4-BE49-F238E27FC236}">
                <a16:creationId xmlns:a16="http://schemas.microsoft.com/office/drawing/2014/main" id="{5B19332C-1BE9-4073-BC1C-34C9F014F4D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960" b="20773"/>
          <a:stretch/>
        </p:blipFill>
        <p:spPr>
          <a:xfrm>
            <a:off x="635714" y="2937641"/>
            <a:ext cx="1713325" cy="12872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71E190-FEB2-4337-A955-8F6A819B8B7A}"/>
              </a:ext>
            </a:extLst>
          </p:cNvPr>
          <p:cNvSpPr txBox="1"/>
          <p:nvPr/>
        </p:nvSpPr>
        <p:spPr>
          <a:xfrm>
            <a:off x="-149990" y="4224930"/>
            <a:ext cx="36769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Đồng hồ đếm ngược 5 phút có âm thanh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766458" y="3165153"/>
            <a:ext cx="5435380" cy="305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67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  <p:bldP spid="12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58274" y="810896"/>
            <a:ext cx="9034853" cy="1826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50 : 5; 65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: 5.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50; 65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50;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65.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895" y="258055"/>
            <a:ext cx="981039" cy="59134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02413" y="2754167"/>
            <a:ext cx="8335429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</a:pP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50 : 5 = 10</a:t>
            </a:r>
          </a:p>
          <a:p>
            <a:pPr lvl="0">
              <a:spcBef>
                <a:spcPts val="1000"/>
              </a:spcBef>
            </a:pP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65 : 5 = 13</a:t>
            </a:r>
            <a:endParaRPr lang="en-US" sz="32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1000"/>
              </a:spcBef>
            </a:pP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2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50; 65 </a:t>
            </a:r>
            <a:r>
              <a:rPr lang="en-US" sz="3200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</a:t>
            </a:r>
            <a:endParaRPr lang="en-US" sz="32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1000"/>
              </a:spcBef>
            </a:pP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3200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50; 65 </a:t>
            </a:r>
            <a:r>
              <a:rPr lang="en-US" sz="3200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0; 5.</a:t>
            </a:r>
          </a:p>
        </p:txBody>
      </p:sp>
    </p:spTree>
    <p:extLst>
      <p:ext uri="{BB962C8B-B14F-4D97-AF65-F5344CB8AC3E}">
        <p14:creationId xmlns:p14="http://schemas.microsoft.com/office/powerpoint/2010/main" val="290977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自定义 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B2A1C7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orkout for Kids by Slidesgo">
  <a:themeElements>
    <a:clrScheme name="Simple Light">
      <a:dk1>
        <a:srgbClr val="282828"/>
      </a:dk1>
      <a:lt1>
        <a:srgbClr val="FFDFC6"/>
      </a:lt1>
      <a:dk2>
        <a:srgbClr val="FFF6ED"/>
      </a:dk2>
      <a:lt2>
        <a:srgbClr val="97C9BA"/>
      </a:lt2>
      <a:accent1>
        <a:srgbClr val="818529"/>
      </a:accent1>
      <a:accent2>
        <a:srgbClr val="124947"/>
      </a:accent2>
      <a:accent3>
        <a:srgbClr val="F9C45E"/>
      </a:accent3>
      <a:accent4>
        <a:srgbClr val="F2A040"/>
      </a:accent4>
      <a:accent5>
        <a:srgbClr val="F28485"/>
      </a:accent5>
      <a:accent6>
        <a:srgbClr val="456CA3"/>
      </a:accent6>
      <a:hlink>
        <a:srgbClr val="28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1814</TotalTime>
  <Words>1428</Words>
  <Application>Microsoft Office PowerPoint</Application>
  <PresentationFormat>Widescreen</PresentationFormat>
  <Paragraphs>243</Paragraphs>
  <Slides>21</Slides>
  <Notes>5</Notes>
  <HiddenSlides>5</HiddenSlides>
  <MMClips>2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40" baseType="lpstr">
      <vt:lpstr>微软雅黑</vt:lpstr>
      <vt:lpstr>宋体</vt:lpstr>
      <vt:lpstr>Algerian</vt:lpstr>
      <vt:lpstr>Arial</vt:lpstr>
      <vt:lpstr>Calibri</vt:lpstr>
      <vt:lpstr>Calibri Light</vt:lpstr>
      <vt:lpstr>Cambria Math</vt:lpstr>
      <vt:lpstr>等线</vt:lpstr>
      <vt:lpstr>Indie Flower</vt:lpstr>
      <vt:lpstr>Maven Pro</vt:lpstr>
      <vt:lpstr>Montserrat</vt:lpstr>
      <vt:lpstr>Tahoma</vt:lpstr>
      <vt:lpstr>Times New Roman</vt:lpstr>
      <vt:lpstr>Office Theme</vt:lpstr>
      <vt:lpstr>1_Office Theme</vt:lpstr>
      <vt:lpstr>2_Office Theme</vt:lpstr>
      <vt:lpstr>4_Office Theme</vt:lpstr>
      <vt:lpstr>Workout for Kids by Slidesgo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123</cp:revision>
  <dcterms:created xsi:type="dcterms:W3CDTF">2022-09-16T13:05:06Z</dcterms:created>
  <dcterms:modified xsi:type="dcterms:W3CDTF">2024-03-21T23:19:09Z</dcterms:modified>
</cp:coreProperties>
</file>