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397" r:id="rId3"/>
    <p:sldId id="459" r:id="rId4"/>
    <p:sldId id="650" r:id="rId5"/>
    <p:sldId id="272" r:id="rId6"/>
    <p:sldId id="465" r:id="rId7"/>
    <p:sldId id="428" r:id="rId8"/>
    <p:sldId id="466" r:id="rId9"/>
    <p:sldId id="398" r:id="rId10"/>
    <p:sldId id="651" r:id="rId11"/>
    <p:sldId id="445" r:id="rId12"/>
    <p:sldId id="279" r:id="rId13"/>
    <p:sldId id="446" r:id="rId14"/>
    <p:sldId id="653" r:id="rId15"/>
    <p:sldId id="451" r:id="rId16"/>
    <p:sldId id="452" r:id="rId17"/>
    <p:sldId id="654" r:id="rId18"/>
    <p:sldId id="469" r:id="rId19"/>
    <p:sldId id="450" r:id="rId20"/>
    <p:sldId id="447" r:id="rId21"/>
    <p:sldId id="454" r:id="rId22"/>
    <p:sldId id="655" r:id="rId23"/>
    <p:sldId id="649" r:id="rId24"/>
    <p:sldId id="645" r:id="rId25"/>
    <p:sldId id="644" r:id="rId26"/>
    <p:sldId id="460" r:id="rId27"/>
    <p:sldId id="552" r:id="rId28"/>
    <p:sldId id="641" r:id="rId29"/>
    <p:sldId id="642" r:id="rId30"/>
    <p:sldId id="643" r:id="rId31"/>
    <p:sldId id="647" r:id="rId32"/>
    <p:sldId id="463" r:id="rId33"/>
    <p:sldId id="652" r:id="rId34"/>
    <p:sldId id="646" r:id="rId35"/>
    <p:sldId id="329" r:id="rId36"/>
    <p:sldId id="25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D0C15-A58E-4611-A4B9-912438478B96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A534D-C4D5-4BB9-810F-421F9D1C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2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A534D-C4D5-4BB9-810F-421F9D1C2C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78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77ABE-15CD-4563-A2F3-F757CC20D680}" type="slidenum">
              <a:rPr lang="en-SG" smtClean="0"/>
              <a:t>27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63244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77ABE-15CD-4563-A2F3-F757CC20D680}" type="slidenum">
              <a:rPr lang="en-SG" smtClean="0"/>
              <a:t>28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057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77ABE-15CD-4563-A2F3-F757CC20D680}" type="slidenum">
              <a:rPr lang="en-SG" smtClean="0"/>
              <a:t>29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20939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77ABE-15CD-4563-A2F3-F757CC20D680}" type="slidenum">
              <a:rPr lang="en-SG" smtClean="0"/>
              <a:t>30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99989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0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6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2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3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2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3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180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3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65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7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8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05229-F472-4650-A736-2506BC9EDDBE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CDBFD-B8C3-4EE1-9589-E12BA2A27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9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3.wav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slide" Target="slide3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svg"/><Relationship Id="rId9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ove-02-june">
            <a:extLst>
              <a:ext uri="{FF2B5EF4-FFF2-40B4-BE49-F238E27FC236}">
                <a16:creationId xmlns:a16="http://schemas.microsoft.com/office/drawing/2014/main" id="{87FF17BE-522B-494E-9A7E-140BA5D604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7148" y="3012316"/>
            <a:ext cx="929987" cy="645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 descr="450603ss06xdzo9s">
            <a:extLst>
              <a:ext uri="{FF2B5EF4-FFF2-40B4-BE49-F238E27FC236}">
                <a16:creationId xmlns:a16="http://schemas.microsoft.com/office/drawing/2014/main" id="{8C93B293-C5E2-47AE-961D-9B6FF2BC4B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71450" y="685804"/>
            <a:ext cx="2174384" cy="28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Copy of bocauij7">
            <a:extLst>
              <a:ext uri="{FF2B5EF4-FFF2-40B4-BE49-F238E27FC236}">
                <a16:creationId xmlns:a16="http://schemas.microsoft.com/office/drawing/2014/main" id="{F6915DC3-9EBA-4293-9F15-554B19FF52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49590" y="318897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Heart-and-Roses">
            <a:extLst>
              <a:ext uri="{FF2B5EF4-FFF2-40B4-BE49-F238E27FC236}">
                <a16:creationId xmlns:a16="http://schemas.microsoft.com/office/drawing/2014/main" id="{5ADD3AB6-306E-4CAA-9605-0412D745A9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20140" y="5387687"/>
            <a:ext cx="3200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Heart-and-Roses">
            <a:extLst>
              <a:ext uri="{FF2B5EF4-FFF2-40B4-BE49-F238E27FC236}">
                <a16:creationId xmlns:a16="http://schemas.microsoft.com/office/drawing/2014/main" id="{2FF91AAA-1E03-4963-8912-0D4FF5329E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49190" y="5387687"/>
            <a:ext cx="3200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73F7F4B54C444E3EA61C054A11BBF178">
            <a:extLst>
              <a:ext uri="{FF2B5EF4-FFF2-40B4-BE49-F238E27FC236}">
                <a16:creationId xmlns:a16="http://schemas.microsoft.com/office/drawing/2014/main" id="{C49458A4-148E-42EA-9DF3-B0B4A9361B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2440" y="560070"/>
            <a:ext cx="10287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0606">
            <a:extLst>
              <a:ext uri="{FF2B5EF4-FFF2-40B4-BE49-F238E27FC236}">
                <a16:creationId xmlns:a16="http://schemas.microsoft.com/office/drawing/2014/main" id="{86046E4F-AA8F-45BF-94F8-3BE1F5248B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77640" y="4987637"/>
            <a:ext cx="137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41F5EB-C6C8-435D-9DA1-569B92FE93E2}"/>
              </a:ext>
            </a:extLst>
          </p:cNvPr>
          <p:cNvSpPr/>
          <p:nvPr/>
        </p:nvSpPr>
        <p:spPr>
          <a:xfrm>
            <a:off x="2299880" y="1073957"/>
            <a:ext cx="462915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100" b="1" kern="10" dirty="0">
                <a:ln w="9525">
                  <a:noFill/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CHÀO </a:t>
            </a:r>
            <a:r>
              <a:rPr lang="en-US" sz="2100" b="1" kern="10">
                <a:ln w="9525">
                  <a:noFill/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MỪNG QUÝ </a:t>
            </a:r>
            <a:r>
              <a:rPr lang="en-US" sz="2100" b="1" kern="10" dirty="0">
                <a:ln w="9525">
                  <a:noFill/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THẦY </a:t>
            </a:r>
            <a:r>
              <a:rPr lang="en-US" sz="2100" b="1" kern="10">
                <a:ln w="9525">
                  <a:noFill/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CÔ  </a:t>
            </a:r>
            <a:endParaRPr lang="en-US" sz="2100" b="1" kern="10" dirty="0">
              <a:ln w="9525">
                <a:noFill/>
                <a:round/>
                <a:headEnd/>
                <a:tailEnd/>
              </a:ln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2100" b="1" kern="10">
                <a:ln w="9525">
                  <a:noFill/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TỚI DỰ GIỜ THĂM LỚP!</a:t>
            </a:r>
            <a:endParaRPr lang="en-US" sz="2100" b="1" kern="10" dirty="0">
              <a:ln w="9525">
                <a:noFill/>
                <a:round/>
                <a:headEnd/>
                <a:tailEnd/>
              </a:ln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WordArt 7">
            <a:extLst>
              <a:ext uri="{FF2B5EF4-FFF2-40B4-BE49-F238E27FC236}">
                <a16:creationId xmlns:a16="http://schemas.microsoft.com/office/drawing/2014/main" id="{070BF763-A664-4A76-8FEA-725057EAC9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57105" y="2656616"/>
            <a:ext cx="33147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MÔN: NGỮ VĂN 7</a:t>
            </a:r>
          </a:p>
        </p:txBody>
      </p:sp>
      <p:sp>
        <p:nvSpPr>
          <p:cNvPr id="11" name="WordArt 14">
            <a:extLst>
              <a:ext uri="{FF2B5EF4-FFF2-40B4-BE49-F238E27FC236}">
                <a16:creationId xmlns:a16="http://schemas.microsoft.com/office/drawing/2014/main" id="{D5763228-38AE-4E90-9B6B-6B156DBAB40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4145045"/>
            <a:ext cx="4857750" cy="7858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vi-VN" sz="2700" kern="1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Trường: THCS T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700" kern="1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vi-VN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Phúc Thọ </a:t>
            </a:r>
            <a:r>
              <a:rPr lang="en-US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700" kern="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Hà Nội</a:t>
            </a:r>
            <a:endParaRPr lang="en-US" sz="2700" kern="1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0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027" y="907550"/>
            <a:ext cx="2445328" cy="4764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8639" y="1384030"/>
            <a:ext cx="2852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9031" y="1905529"/>
          <a:ext cx="8786192" cy="39192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2005">
                  <a:extLst>
                    <a:ext uri="{9D8B030D-6E8A-4147-A177-3AD203B41FA5}">
                      <a16:colId xmlns:a16="http://schemas.microsoft.com/office/drawing/2014/main" val="4111436658"/>
                    </a:ext>
                  </a:extLst>
                </a:gridCol>
                <a:gridCol w="2489735">
                  <a:extLst>
                    <a:ext uri="{9D8B030D-6E8A-4147-A177-3AD203B41FA5}">
                      <a16:colId xmlns:a16="http://schemas.microsoft.com/office/drawing/2014/main" val="579137946"/>
                    </a:ext>
                  </a:extLst>
                </a:gridCol>
                <a:gridCol w="2108513">
                  <a:extLst>
                    <a:ext uri="{9D8B030D-6E8A-4147-A177-3AD203B41FA5}">
                      <a16:colId xmlns:a16="http://schemas.microsoft.com/office/drawing/2014/main" val="594564687"/>
                    </a:ext>
                  </a:extLst>
                </a:gridCol>
                <a:gridCol w="2295939">
                  <a:extLst>
                    <a:ext uri="{9D8B030D-6E8A-4147-A177-3AD203B41FA5}">
                      <a16:colId xmlns:a16="http://schemas.microsoft.com/office/drawing/2014/main" val="4268476046"/>
                    </a:ext>
                  </a:extLst>
                </a:gridCol>
              </a:tblGrid>
              <a:tr h="7286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BPTT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58586490"/>
                  </a:ext>
                </a:extLst>
              </a:tr>
              <a:tr h="10304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chài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Bến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82651482"/>
                  </a:ext>
                </a:extLst>
              </a:tr>
              <a:tr h="9629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916723963"/>
                  </a:ext>
                </a:extLst>
              </a:tr>
              <a:tr h="11972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301008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11DFA6-8C6C-456A-9D8B-39F81CF87D6B}"/>
              </a:ext>
            </a:extLst>
          </p:cNvPr>
          <p:cNvSpPr txBox="1"/>
          <p:nvPr/>
        </p:nvSpPr>
        <p:spPr>
          <a:xfrm>
            <a:off x="5864086" y="917659"/>
            <a:ext cx="33594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:……………………………………..</a:t>
            </a:r>
          </a:p>
          <a:p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:………..</a:t>
            </a:r>
          </a:p>
        </p:txBody>
      </p:sp>
    </p:spTree>
    <p:extLst>
      <p:ext uri="{BB962C8B-B14F-4D97-AF65-F5344CB8AC3E}">
        <p14:creationId xmlns:p14="http://schemas.microsoft.com/office/powerpoint/2010/main" val="238912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154821"/>
      </p:ext>
    </p:extLst>
  </p:cSld>
  <p:clrMapOvr>
    <a:masterClrMapping/>
  </p:clrMapOvr>
  <p:transition spd="slow">
    <p:whee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3170" y="1377251"/>
            <a:ext cx="42188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Nỗi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nhớ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hương</a:t>
            </a:r>
            <a:endParaRPr lang="vi-VN" sz="2100" b="1" i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5016" y="2412970"/>
            <a:ext cx="4572000" cy="2460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vi-VN" sz="2000" b="1" i="1" dirty="0">
                <a:latin typeface="+mj-lt"/>
              </a:rPr>
              <a:t>Nay xa cách lòng tôi luôn tưởng nhớ</a:t>
            </a:r>
            <a:br>
              <a:rPr lang="vi-VN" sz="2000" b="1" i="1" dirty="0">
                <a:latin typeface="+mj-lt"/>
              </a:rPr>
            </a:br>
            <a:r>
              <a:rPr lang="vi-VN" sz="2000" b="1" i="1" dirty="0">
                <a:latin typeface="+mj-lt"/>
              </a:rPr>
              <a:t>Màu nước xanh, cá bạc, chiếc buồm vôi,</a:t>
            </a:r>
            <a:br>
              <a:rPr lang="vi-VN" sz="2000" b="1" i="1" dirty="0">
                <a:latin typeface="+mj-lt"/>
              </a:rPr>
            </a:br>
            <a:r>
              <a:rPr lang="vi-VN" sz="2000" b="1" i="1" dirty="0">
                <a:latin typeface="+mj-lt"/>
              </a:rPr>
              <a:t>Thoáng con thuyền rẽ sóng chạy ra khơi,</a:t>
            </a:r>
            <a:br>
              <a:rPr lang="vi-VN" sz="2000" b="1" i="1" dirty="0">
                <a:latin typeface="+mj-lt"/>
              </a:rPr>
            </a:br>
            <a:r>
              <a:rPr lang="vi-VN" sz="2000" b="1" i="1" dirty="0">
                <a:latin typeface="+mj-lt"/>
              </a:rPr>
              <a:t>Tôi thấy nhớ cái mùi nồng mặn quá!</a:t>
            </a:r>
          </a:p>
        </p:txBody>
      </p:sp>
      <p:sp>
        <p:nvSpPr>
          <p:cNvPr id="14" name="Diamond 13"/>
          <p:cNvSpPr/>
          <p:nvPr/>
        </p:nvSpPr>
        <p:spPr>
          <a:xfrm>
            <a:off x="5121994" y="1495981"/>
            <a:ext cx="3783877" cy="3937088"/>
          </a:xfrm>
          <a:prstGeom prst="diamond">
            <a:avLst/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48" y="2380364"/>
            <a:ext cx="2369457" cy="24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9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206136"/>
      </p:ext>
    </p:extLst>
  </p:cSld>
  <p:clrMapOvr>
    <a:masterClrMapping/>
  </p:clrMapOvr>
  <p:transition spd="slow"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0293A8D-182F-49CD-A543-1FDB4FDAFDA0}"/>
              </a:ext>
            </a:extLst>
          </p:cNvPr>
          <p:cNvSpPr/>
          <p:nvPr/>
        </p:nvSpPr>
        <p:spPr>
          <a:xfrm>
            <a:off x="6278796" y="3373594"/>
            <a:ext cx="1563080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NỖI NHỚ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72EAE-CB3B-4271-85D8-788EC1FFFB19}"/>
              </a:ext>
            </a:extLst>
          </p:cNvPr>
          <p:cNvSpPr txBox="1"/>
          <p:nvPr/>
        </p:nvSpPr>
        <p:spPr>
          <a:xfrm>
            <a:off x="847316" y="628063"/>
            <a:ext cx="778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Nỗi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nhớ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hương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giả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Hanh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khổ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thơ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?</a:t>
            </a:r>
            <a:endParaRPr lang="vi-VN" b="1" dirty="0">
              <a:solidFill>
                <a:srgbClr val="4BACC6">
                  <a:lumMod val="75000"/>
                </a:srgb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23">
            <a:extLst>
              <a:ext uri="{FF2B5EF4-FFF2-40B4-BE49-F238E27FC236}">
                <a16:creationId xmlns:a16="http://schemas.microsoft.com/office/drawing/2014/main" id="{C6291F94-EAD5-4C18-8C51-7DF566A5FAB8}"/>
              </a:ext>
            </a:extLst>
          </p:cNvPr>
          <p:cNvSpPr/>
          <p:nvPr/>
        </p:nvSpPr>
        <p:spPr>
          <a:xfrm>
            <a:off x="5179528" y="1931032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EA850E-B6D7-4CE7-B792-5F1C573D9164}"/>
              </a:ext>
            </a:extLst>
          </p:cNvPr>
          <p:cNvSpPr txBox="1"/>
          <p:nvPr/>
        </p:nvSpPr>
        <p:spPr>
          <a:xfrm>
            <a:off x="1548818" y="142507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3CA5700-D450-4240-A903-908C4C0830ED}"/>
              </a:ext>
            </a:extLst>
          </p:cNvPr>
          <p:cNvSpPr/>
          <p:nvPr/>
        </p:nvSpPr>
        <p:spPr>
          <a:xfrm>
            <a:off x="1622584" y="1792193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245EE2-687D-49F6-8DD9-C11472AC1E3C}"/>
              </a:ext>
            </a:extLst>
          </p:cNvPr>
          <p:cNvSpPr/>
          <p:nvPr/>
        </p:nvSpPr>
        <p:spPr>
          <a:xfrm>
            <a:off x="3289411" y="297142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1DBDDC-D404-48A1-865D-6656B1BD491E}"/>
              </a:ext>
            </a:extLst>
          </p:cNvPr>
          <p:cNvSpPr/>
          <p:nvPr/>
        </p:nvSpPr>
        <p:spPr>
          <a:xfrm>
            <a:off x="2581816" y="4744407"/>
            <a:ext cx="1750428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644484C-4726-4063-B54A-C9C1A088EDB5}"/>
              </a:ext>
            </a:extLst>
          </p:cNvPr>
          <p:cNvSpPr/>
          <p:nvPr/>
        </p:nvSpPr>
        <p:spPr>
          <a:xfrm>
            <a:off x="456123" y="4744407"/>
            <a:ext cx="1777229" cy="1151869"/>
          </a:xfrm>
          <a:custGeom>
            <a:avLst/>
            <a:gdLst>
              <a:gd name="connsiteX0" fmla="*/ 0 w 2369639"/>
              <a:gd name="connsiteY0" fmla="*/ 255976 h 1535826"/>
              <a:gd name="connsiteX1" fmla="*/ 255976 w 2369639"/>
              <a:gd name="connsiteY1" fmla="*/ 0 h 1535826"/>
              <a:gd name="connsiteX2" fmla="*/ 2113663 w 2369639"/>
              <a:gd name="connsiteY2" fmla="*/ 0 h 1535826"/>
              <a:gd name="connsiteX3" fmla="*/ 2369639 w 2369639"/>
              <a:gd name="connsiteY3" fmla="*/ 255976 h 1535826"/>
              <a:gd name="connsiteX4" fmla="*/ 2369639 w 2369639"/>
              <a:gd name="connsiteY4" fmla="*/ 1279850 h 1535826"/>
              <a:gd name="connsiteX5" fmla="*/ 2113663 w 2369639"/>
              <a:gd name="connsiteY5" fmla="*/ 1535826 h 1535826"/>
              <a:gd name="connsiteX6" fmla="*/ 255976 w 2369639"/>
              <a:gd name="connsiteY6" fmla="*/ 1535826 h 1535826"/>
              <a:gd name="connsiteX7" fmla="*/ 0 w 2369639"/>
              <a:gd name="connsiteY7" fmla="*/ 1279850 h 1535826"/>
              <a:gd name="connsiteX8" fmla="*/ 0 w 2369639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69639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2113663" y="0"/>
                </a:lnTo>
                <a:cubicBezTo>
                  <a:pt x="2255035" y="0"/>
                  <a:pt x="2369639" y="114604"/>
                  <a:pt x="2369639" y="255976"/>
                </a:cubicBezTo>
                <a:lnTo>
                  <a:pt x="2369639" y="1279850"/>
                </a:lnTo>
                <a:cubicBezTo>
                  <a:pt x="2369639" y="1421222"/>
                  <a:pt x="2255035" y="1535826"/>
                  <a:pt x="2113663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42213F-2503-4DBF-A251-4F0DE3037198}"/>
              </a:ext>
            </a:extLst>
          </p:cNvPr>
          <p:cNvSpPr/>
          <p:nvPr/>
        </p:nvSpPr>
        <p:spPr>
          <a:xfrm>
            <a:off x="70514" y="291983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546F08-7522-4EF1-8E92-FEC8597F6C3E}"/>
              </a:ext>
            </a:extLst>
          </p:cNvPr>
          <p:cNvSpPr/>
          <p:nvPr/>
        </p:nvSpPr>
        <p:spPr>
          <a:xfrm>
            <a:off x="1699253" y="3354020"/>
            <a:ext cx="1400268" cy="11582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23">
            <a:extLst>
              <a:ext uri="{FF2B5EF4-FFF2-40B4-BE49-F238E27FC236}">
                <a16:creationId xmlns:a16="http://schemas.microsoft.com/office/drawing/2014/main" id="{44AEEFE7-E74F-4841-B900-E3341F54ACE6}"/>
              </a:ext>
            </a:extLst>
          </p:cNvPr>
          <p:cNvSpPr/>
          <p:nvPr/>
        </p:nvSpPr>
        <p:spPr>
          <a:xfrm>
            <a:off x="7459217" y="1931032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18" name="Rounded Rectangle 23">
            <a:extLst>
              <a:ext uri="{FF2B5EF4-FFF2-40B4-BE49-F238E27FC236}">
                <a16:creationId xmlns:a16="http://schemas.microsoft.com/office/drawing/2014/main" id="{94AA5325-2AFA-4BD3-A6C2-A434CF15BE70}"/>
              </a:ext>
            </a:extLst>
          </p:cNvPr>
          <p:cNvSpPr/>
          <p:nvPr/>
        </p:nvSpPr>
        <p:spPr>
          <a:xfrm>
            <a:off x="7459217" y="4478899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B1DD4052-86E5-4E4B-9436-561F87A5E469}"/>
              </a:ext>
            </a:extLst>
          </p:cNvPr>
          <p:cNvSpPr/>
          <p:nvPr/>
        </p:nvSpPr>
        <p:spPr>
          <a:xfrm>
            <a:off x="5184473" y="4512266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970CBB-D9AA-4676-978B-163CEA39AC8D}"/>
              </a:ext>
            </a:extLst>
          </p:cNvPr>
          <p:cNvSpPr txBox="1"/>
          <p:nvPr/>
        </p:nvSpPr>
        <p:spPr>
          <a:xfrm>
            <a:off x="6626062" y="224078"/>
            <a:ext cx="2514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…………..</a:t>
            </a:r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:…….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B53C217-41BF-49B2-82A5-07A9B62172F7}"/>
              </a:ext>
            </a:extLst>
          </p:cNvPr>
          <p:cNvSpPr/>
          <p:nvPr/>
        </p:nvSpPr>
        <p:spPr>
          <a:xfrm>
            <a:off x="137155" y="991093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51962" y="4344718"/>
                </a:moveTo>
                <a:arcTo wR="2175925" hR="2175925" stAng="5121574" swAng="320557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F7F7836-336D-49B3-88FD-7B066C6456ED}"/>
              </a:ext>
            </a:extLst>
          </p:cNvPr>
          <p:cNvSpPr/>
          <p:nvPr/>
        </p:nvSpPr>
        <p:spPr>
          <a:xfrm>
            <a:off x="847316" y="1672899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3C8F9F0-CB00-4CF3-AA38-964182947810}"/>
              </a:ext>
            </a:extLst>
          </p:cNvPr>
          <p:cNvSpPr/>
          <p:nvPr/>
        </p:nvSpPr>
        <p:spPr>
          <a:xfrm rot="3913174">
            <a:off x="2845166" y="1800787"/>
            <a:ext cx="1603754" cy="9254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6AB96CB-2003-422A-92E3-3D93B7295359}"/>
              </a:ext>
            </a:extLst>
          </p:cNvPr>
          <p:cNvSpPr/>
          <p:nvPr/>
        </p:nvSpPr>
        <p:spPr>
          <a:xfrm rot="8336718">
            <a:off x="3878831" y="4550915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8D013CA-3059-4FC3-A97A-AE575FF3F48E}"/>
              </a:ext>
            </a:extLst>
          </p:cNvPr>
          <p:cNvSpPr/>
          <p:nvPr/>
        </p:nvSpPr>
        <p:spPr>
          <a:xfrm rot="12574140">
            <a:off x="1317244" y="5879862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4820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/>
      <p:bldP spid="29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DF702C-B61A-4D06-B306-38576B6E9289}"/>
              </a:ext>
            </a:extLst>
          </p:cNvPr>
          <p:cNvSpPr txBox="1"/>
          <p:nvPr/>
        </p:nvSpPr>
        <p:spPr>
          <a:xfrm>
            <a:off x="3712169" y="1600672"/>
            <a:ext cx="1915748" cy="4154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30CF2-2BC8-4BF6-9336-2A935E6FA13E}"/>
              </a:ext>
            </a:extLst>
          </p:cNvPr>
          <p:cNvSpPr txBox="1"/>
          <p:nvPr/>
        </p:nvSpPr>
        <p:spPr>
          <a:xfrm>
            <a:off x="2107015" y="2127629"/>
            <a:ext cx="1608433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GV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3C5633-744A-410A-8A58-BA8EBC5C56D8}"/>
              </a:ext>
            </a:extLst>
          </p:cNvPr>
          <p:cNvSpPr txBox="1"/>
          <p:nvPr/>
        </p:nvSpPr>
        <p:spPr>
          <a:xfrm>
            <a:off x="5650872" y="2139708"/>
            <a:ext cx="164004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ra vào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B99742-216E-4CC1-BB07-5618067D8AF1}"/>
              </a:ext>
            </a:extLst>
          </p:cNvPr>
          <p:cNvSpPr/>
          <p:nvPr/>
        </p:nvSpPr>
        <p:spPr>
          <a:xfrm>
            <a:off x="1949630" y="2978827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6C1B1A-A332-4565-919D-2CCC584A8E07}"/>
              </a:ext>
            </a:extLst>
          </p:cNvPr>
          <p:cNvSpPr/>
          <p:nvPr/>
        </p:nvSpPr>
        <p:spPr>
          <a:xfrm>
            <a:off x="3103368" y="2978831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479F7-B7FB-4FDE-9EF5-2156D347718F}"/>
              </a:ext>
            </a:extLst>
          </p:cNvPr>
          <p:cNvSpPr/>
          <p:nvPr/>
        </p:nvSpPr>
        <p:spPr>
          <a:xfrm>
            <a:off x="1949630" y="3826273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2B65AE-A6F9-4809-8CB5-0BD32DE95B6C}"/>
              </a:ext>
            </a:extLst>
          </p:cNvPr>
          <p:cNvSpPr/>
          <p:nvPr/>
        </p:nvSpPr>
        <p:spPr>
          <a:xfrm>
            <a:off x="3103368" y="3826277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DAB714-AC4F-4401-A424-A69677B9C89C}"/>
              </a:ext>
            </a:extLst>
          </p:cNvPr>
          <p:cNvSpPr/>
          <p:nvPr/>
        </p:nvSpPr>
        <p:spPr>
          <a:xfrm>
            <a:off x="1949630" y="4773330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833100-7208-486F-A712-08ED09901B15}"/>
              </a:ext>
            </a:extLst>
          </p:cNvPr>
          <p:cNvSpPr/>
          <p:nvPr/>
        </p:nvSpPr>
        <p:spPr>
          <a:xfrm>
            <a:off x="3103368" y="4773335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C1BF53-7448-49EC-96AF-D2F997D9C5F6}"/>
              </a:ext>
            </a:extLst>
          </p:cNvPr>
          <p:cNvSpPr/>
          <p:nvPr/>
        </p:nvSpPr>
        <p:spPr>
          <a:xfrm>
            <a:off x="5369095" y="2978827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B6BB37-6E1F-4B6F-BCA8-3EBF515B8118}"/>
              </a:ext>
            </a:extLst>
          </p:cNvPr>
          <p:cNvSpPr/>
          <p:nvPr/>
        </p:nvSpPr>
        <p:spPr>
          <a:xfrm>
            <a:off x="6522834" y="2978831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DCEEF3-BA9F-4A58-A7DA-3B7C6B50482C}"/>
              </a:ext>
            </a:extLst>
          </p:cNvPr>
          <p:cNvSpPr/>
          <p:nvPr/>
        </p:nvSpPr>
        <p:spPr>
          <a:xfrm>
            <a:off x="5369095" y="3826273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C3C900-468C-489E-A9AE-BAE50C23074F}"/>
              </a:ext>
            </a:extLst>
          </p:cNvPr>
          <p:cNvSpPr/>
          <p:nvPr/>
        </p:nvSpPr>
        <p:spPr>
          <a:xfrm>
            <a:off x="6522834" y="3826277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FD5BF45-9535-40A3-9748-452B8BDAE912}"/>
              </a:ext>
            </a:extLst>
          </p:cNvPr>
          <p:cNvSpPr/>
          <p:nvPr/>
        </p:nvSpPr>
        <p:spPr>
          <a:xfrm>
            <a:off x="2193991" y="5478397"/>
            <a:ext cx="1355531" cy="4839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CỤM 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F444A04-8692-418B-8868-EC7AAFB79AA7}"/>
              </a:ext>
            </a:extLst>
          </p:cNvPr>
          <p:cNvSpPr/>
          <p:nvPr/>
        </p:nvSpPr>
        <p:spPr>
          <a:xfrm>
            <a:off x="5683601" y="5478397"/>
            <a:ext cx="1355531" cy="4839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CỤM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97429B-8189-4CA3-B36C-C9D9D9538066}"/>
              </a:ext>
            </a:extLst>
          </p:cNvPr>
          <p:cNvSpPr txBox="1"/>
          <p:nvPr/>
        </p:nvSpPr>
        <p:spPr>
          <a:xfrm>
            <a:off x="3796945" y="1004850"/>
            <a:ext cx="2673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LỚP</a:t>
            </a:r>
          </a:p>
        </p:txBody>
      </p:sp>
    </p:spTree>
    <p:extLst>
      <p:ext uri="{BB962C8B-B14F-4D97-AF65-F5344CB8AC3E}">
        <p14:creationId xmlns:p14="http://schemas.microsoft.com/office/powerpoint/2010/main" val="311622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7DD0EF-128B-4CB8-A2A4-491A86F48804}"/>
              </a:ext>
            </a:extLst>
          </p:cNvPr>
          <p:cNvSpPr txBox="1"/>
          <p:nvPr/>
        </p:nvSpPr>
        <p:spPr>
          <a:xfrm>
            <a:off x="3712169" y="1600672"/>
            <a:ext cx="1915748" cy="4154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CD65C8-711D-433E-970E-D52CC8856D48}"/>
              </a:ext>
            </a:extLst>
          </p:cNvPr>
          <p:cNvSpPr txBox="1"/>
          <p:nvPr/>
        </p:nvSpPr>
        <p:spPr>
          <a:xfrm>
            <a:off x="1994236" y="2203508"/>
            <a:ext cx="1608433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B847C5-A165-4AC1-A090-5DB239294AB8}"/>
              </a:ext>
            </a:extLst>
          </p:cNvPr>
          <p:cNvSpPr txBox="1"/>
          <p:nvPr/>
        </p:nvSpPr>
        <p:spPr>
          <a:xfrm>
            <a:off x="5541337" y="2217604"/>
            <a:ext cx="164004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ra vào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883E3-C828-4DED-8DC6-C1AEF22DE7C7}"/>
              </a:ext>
            </a:extLst>
          </p:cNvPr>
          <p:cNvSpPr/>
          <p:nvPr/>
        </p:nvSpPr>
        <p:spPr>
          <a:xfrm>
            <a:off x="1949630" y="2978827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9773E6-B234-41A5-BE55-F76814C5069D}"/>
              </a:ext>
            </a:extLst>
          </p:cNvPr>
          <p:cNvSpPr/>
          <p:nvPr/>
        </p:nvSpPr>
        <p:spPr>
          <a:xfrm>
            <a:off x="3103368" y="2978831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F9FA3E-B123-4C55-90FB-1638B7B8ABD6}"/>
              </a:ext>
            </a:extLst>
          </p:cNvPr>
          <p:cNvSpPr/>
          <p:nvPr/>
        </p:nvSpPr>
        <p:spPr>
          <a:xfrm>
            <a:off x="1949630" y="3826273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57DED4-CFE9-45F0-9BE5-21919AF06C38}"/>
              </a:ext>
            </a:extLst>
          </p:cNvPr>
          <p:cNvSpPr/>
          <p:nvPr/>
        </p:nvSpPr>
        <p:spPr>
          <a:xfrm>
            <a:off x="3103368" y="3826277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0E6155-EF7D-4C66-BF65-88A0D0E314CE}"/>
              </a:ext>
            </a:extLst>
          </p:cNvPr>
          <p:cNvSpPr/>
          <p:nvPr/>
        </p:nvSpPr>
        <p:spPr>
          <a:xfrm>
            <a:off x="1949630" y="4773330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E58D4-7E8D-436E-B293-08F87AF4781B}"/>
              </a:ext>
            </a:extLst>
          </p:cNvPr>
          <p:cNvSpPr/>
          <p:nvPr/>
        </p:nvSpPr>
        <p:spPr>
          <a:xfrm>
            <a:off x="3103368" y="4773335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F037C-502D-4382-A8DC-C6EC5BE483CA}"/>
              </a:ext>
            </a:extLst>
          </p:cNvPr>
          <p:cNvSpPr/>
          <p:nvPr/>
        </p:nvSpPr>
        <p:spPr>
          <a:xfrm>
            <a:off x="5369095" y="2978827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3CBC8C-3F96-4872-A5DA-F454C37A29B5}"/>
              </a:ext>
            </a:extLst>
          </p:cNvPr>
          <p:cNvSpPr/>
          <p:nvPr/>
        </p:nvSpPr>
        <p:spPr>
          <a:xfrm>
            <a:off x="6522834" y="2978831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8BE6E3-35C7-471C-BBB7-1C16053C59DC}"/>
              </a:ext>
            </a:extLst>
          </p:cNvPr>
          <p:cNvSpPr/>
          <p:nvPr/>
        </p:nvSpPr>
        <p:spPr>
          <a:xfrm>
            <a:off x="5369095" y="3826273"/>
            <a:ext cx="760252" cy="570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377A6F-CD3F-4105-B4F1-F3325A044D19}"/>
              </a:ext>
            </a:extLst>
          </p:cNvPr>
          <p:cNvSpPr/>
          <p:nvPr/>
        </p:nvSpPr>
        <p:spPr>
          <a:xfrm>
            <a:off x="6522834" y="3826277"/>
            <a:ext cx="752283" cy="57052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33E44C-16D9-4ADB-8117-86484A422C34}"/>
              </a:ext>
            </a:extLst>
          </p:cNvPr>
          <p:cNvSpPr/>
          <p:nvPr/>
        </p:nvSpPr>
        <p:spPr>
          <a:xfrm>
            <a:off x="2193991" y="5478397"/>
            <a:ext cx="1355531" cy="4839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CỤM 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43538E-8169-4280-BE33-67C8D3988A88}"/>
              </a:ext>
            </a:extLst>
          </p:cNvPr>
          <p:cNvSpPr/>
          <p:nvPr/>
        </p:nvSpPr>
        <p:spPr>
          <a:xfrm>
            <a:off x="5683601" y="5478397"/>
            <a:ext cx="1355531" cy="4839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CỤM 1</a:t>
            </a:r>
          </a:p>
        </p:txBody>
      </p:sp>
      <p:sp>
        <p:nvSpPr>
          <p:cNvPr id="19" name="Right Arrow 104">
            <a:extLst>
              <a:ext uri="{FF2B5EF4-FFF2-40B4-BE49-F238E27FC236}">
                <a16:creationId xmlns:a16="http://schemas.microsoft.com/office/drawing/2014/main" id="{B7AED6A8-0B1C-412F-94A8-18898600B715}"/>
              </a:ext>
            </a:extLst>
          </p:cNvPr>
          <p:cNvSpPr/>
          <p:nvPr/>
        </p:nvSpPr>
        <p:spPr>
          <a:xfrm>
            <a:off x="2816935" y="3166120"/>
            <a:ext cx="228059" cy="1959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Down Arrow 105">
            <a:extLst>
              <a:ext uri="{FF2B5EF4-FFF2-40B4-BE49-F238E27FC236}">
                <a16:creationId xmlns:a16="http://schemas.microsoft.com/office/drawing/2014/main" id="{E4F030BA-C842-4C2D-B30D-257CFD999401}"/>
              </a:ext>
            </a:extLst>
          </p:cNvPr>
          <p:cNvSpPr/>
          <p:nvPr/>
        </p:nvSpPr>
        <p:spPr>
          <a:xfrm>
            <a:off x="3375879" y="3586335"/>
            <a:ext cx="207261" cy="1779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Down Arrow 106">
            <a:extLst>
              <a:ext uri="{FF2B5EF4-FFF2-40B4-BE49-F238E27FC236}">
                <a16:creationId xmlns:a16="http://schemas.microsoft.com/office/drawing/2014/main" id="{BA07AE17-9EB3-4C2C-B0A5-2A0663884F57}"/>
              </a:ext>
            </a:extLst>
          </p:cNvPr>
          <p:cNvSpPr/>
          <p:nvPr/>
        </p:nvSpPr>
        <p:spPr>
          <a:xfrm>
            <a:off x="3375879" y="4485776"/>
            <a:ext cx="207261" cy="1779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Up Arrow 108">
            <a:extLst>
              <a:ext uri="{FF2B5EF4-FFF2-40B4-BE49-F238E27FC236}">
                <a16:creationId xmlns:a16="http://schemas.microsoft.com/office/drawing/2014/main" id="{9356B3DD-1EFB-4AB0-A205-59665ED85365}"/>
              </a:ext>
            </a:extLst>
          </p:cNvPr>
          <p:cNvSpPr/>
          <p:nvPr/>
        </p:nvSpPr>
        <p:spPr>
          <a:xfrm>
            <a:off x="2233748" y="4485776"/>
            <a:ext cx="244928" cy="1779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Up Arrow 109">
            <a:extLst>
              <a:ext uri="{FF2B5EF4-FFF2-40B4-BE49-F238E27FC236}">
                <a16:creationId xmlns:a16="http://schemas.microsoft.com/office/drawing/2014/main" id="{A48959C5-A71F-41A2-B5B4-986417C95F92}"/>
              </a:ext>
            </a:extLst>
          </p:cNvPr>
          <p:cNvSpPr/>
          <p:nvPr/>
        </p:nvSpPr>
        <p:spPr>
          <a:xfrm>
            <a:off x="2207291" y="3599806"/>
            <a:ext cx="244928" cy="1779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eft Arrow 110">
            <a:extLst>
              <a:ext uri="{FF2B5EF4-FFF2-40B4-BE49-F238E27FC236}">
                <a16:creationId xmlns:a16="http://schemas.microsoft.com/office/drawing/2014/main" id="{528A0697-9703-43B9-A5CF-7DDDC0596F4C}"/>
              </a:ext>
            </a:extLst>
          </p:cNvPr>
          <p:cNvSpPr/>
          <p:nvPr/>
        </p:nvSpPr>
        <p:spPr>
          <a:xfrm>
            <a:off x="2812189" y="4941025"/>
            <a:ext cx="175940" cy="19757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ight Arrow 111">
            <a:extLst>
              <a:ext uri="{FF2B5EF4-FFF2-40B4-BE49-F238E27FC236}">
                <a16:creationId xmlns:a16="http://schemas.microsoft.com/office/drawing/2014/main" id="{BE930399-A5A6-4ACE-A8BA-B0996E35CB1D}"/>
              </a:ext>
            </a:extLst>
          </p:cNvPr>
          <p:cNvSpPr/>
          <p:nvPr/>
        </p:nvSpPr>
        <p:spPr>
          <a:xfrm>
            <a:off x="6266783" y="3166120"/>
            <a:ext cx="228059" cy="1959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Down Arrow 112">
            <a:extLst>
              <a:ext uri="{FF2B5EF4-FFF2-40B4-BE49-F238E27FC236}">
                <a16:creationId xmlns:a16="http://schemas.microsoft.com/office/drawing/2014/main" id="{8ECA9748-20B8-4A34-A8D2-D71B62ED7C7C}"/>
              </a:ext>
            </a:extLst>
          </p:cNvPr>
          <p:cNvSpPr/>
          <p:nvPr/>
        </p:nvSpPr>
        <p:spPr>
          <a:xfrm>
            <a:off x="6825728" y="3586335"/>
            <a:ext cx="207261" cy="1779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Up Arrow 115">
            <a:extLst>
              <a:ext uri="{FF2B5EF4-FFF2-40B4-BE49-F238E27FC236}">
                <a16:creationId xmlns:a16="http://schemas.microsoft.com/office/drawing/2014/main" id="{2BC2FA36-640D-45B4-B5C7-34B3B4D100DE}"/>
              </a:ext>
            </a:extLst>
          </p:cNvPr>
          <p:cNvSpPr/>
          <p:nvPr/>
        </p:nvSpPr>
        <p:spPr>
          <a:xfrm>
            <a:off x="5657140" y="3599806"/>
            <a:ext cx="244928" cy="1779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Left Arrow 116">
            <a:extLst>
              <a:ext uri="{FF2B5EF4-FFF2-40B4-BE49-F238E27FC236}">
                <a16:creationId xmlns:a16="http://schemas.microsoft.com/office/drawing/2014/main" id="{9665F6B0-1B55-444C-8EAB-6EE8481E97B0}"/>
              </a:ext>
            </a:extLst>
          </p:cNvPr>
          <p:cNvSpPr/>
          <p:nvPr/>
        </p:nvSpPr>
        <p:spPr>
          <a:xfrm>
            <a:off x="6258181" y="4077924"/>
            <a:ext cx="175940" cy="19757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1D2AFE-25FE-4F63-B992-8D25FFC52FA2}"/>
              </a:ext>
            </a:extLst>
          </p:cNvPr>
          <p:cNvSpPr txBox="1"/>
          <p:nvPr/>
        </p:nvSpPr>
        <p:spPr>
          <a:xfrm>
            <a:off x="3796945" y="1004850"/>
            <a:ext cx="2673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LỚP</a:t>
            </a:r>
          </a:p>
        </p:txBody>
      </p:sp>
    </p:spTree>
    <p:extLst>
      <p:ext uri="{BB962C8B-B14F-4D97-AF65-F5344CB8AC3E}">
        <p14:creationId xmlns:p14="http://schemas.microsoft.com/office/powerpoint/2010/main" val="29542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EE6DA91-7E2C-49EA-981B-92922A623274}"/>
              </a:ext>
            </a:extLst>
          </p:cNvPr>
          <p:cNvSpPr/>
          <p:nvPr/>
        </p:nvSpPr>
        <p:spPr>
          <a:xfrm>
            <a:off x="6278796" y="3373594"/>
            <a:ext cx="1563080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NỖI NHỚ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32FA5A-BCFA-46A0-8887-5EFC5524B660}"/>
              </a:ext>
            </a:extLst>
          </p:cNvPr>
          <p:cNvSpPr txBox="1"/>
          <p:nvPr/>
        </p:nvSpPr>
        <p:spPr>
          <a:xfrm>
            <a:off x="847316" y="628063"/>
            <a:ext cx="778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Nỗi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nhớ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hương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giả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Hanh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khổ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thơ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?</a:t>
            </a:r>
            <a:endParaRPr lang="vi-VN" b="1" dirty="0">
              <a:solidFill>
                <a:srgbClr val="4BACC6">
                  <a:lumMod val="75000"/>
                </a:srgb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23">
            <a:extLst>
              <a:ext uri="{FF2B5EF4-FFF2-40B4-BE49-F238E27FC236}">
                <a16:creationId xmlns:a16="http://schemas.microsoft.com/office/drawing/2014/main" id="{94B9186A-4E3C-462D-8FEC-D4E53F1016DC}"/>
              </a:ext>
            </a:extLst>
          </p:cNvPr>
          <p:cNvSpPr/>
          <p:nvPr/>
        </p:nvSpPr>
        <p:spPr>
          <a:xfrm>
            <a:off x="5179528" y="1931032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1259BE-48C3-44EE-B86E-443FF936CDE3}"/>
              </a:ext>
            </a:extLst>
          </p:cNvPr>
          <p:cNvSpPr txBox="1"/>
          <p:nvPr/>
        </p:nvSpPr>
        <p:spPr>
          <a:xfrm>
            <a:off x="1548818" y="142507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32CC542-69C5-4627-B542-544D9FBCD3EE}"/>
              </a:ext>
            </a:extLst>
          </p:cNvPr>
          <p:cNvSpPr/>
          <p:nvPr/>
        </p:nvSpPr>
        <p:spPr>
          <a:xfrm>
            <a:off x="1622584" y="1792193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9D5FA0D-C6C6-4E45-951B-3D459F8A2593}"/>
              </a:ext>
            </a:extLst>
          </p:cNvPr>
          <p:cNvSpPr/>
          <p:nvPr/>
        </p:nvSpPr>
        <p:spPr>
          <a:xfrm>
            <a:off x="3289411" y="297142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2A4F91-91D7-4B9E-9655-96D6F4FB970F}"/>
              </a:ext>
            </a:extLst>
          </p:cNvPr>
          <p:cNvSpPr/>
          <p:nvPr/>
        </p:nvSpPr>
        <p:spPr>
          <a:xfrm>
            <a:off x="2581816" y="4744407"/>
            <a:ext cx="1750428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9E0473-1EA9-4C4A-8D4B-98A6EE7763F8}"/>
              </a:ext>
            </a:extLst>
          </p:cNvPr>
          <p:cNvSpPr/>
          <p:nvPr/>
        </p:nvSpPr>
        <p:spPr>
          <a:xfrm>
            <a:off x="456123" y="4744407"/>
            <a:ext cx="1777229" cy="1151869"/>
          </a:xfrm>
          <a:custGeom>
            <a:avLst/>
            <a:gdLst>
              <a:gd name="connsiteX0" fmla="*/ 0 w 2369639"/>
              <a:gd name="connsiteY0" fmla="*/ 255976 h 1535826"/>
              <a:gd name="connsiteX1" fmla="*/ 255976 w 2369639"/>
              <a:gd name="connsiteY1" fmla="*/ 0 h 1535826"/>
              <a:gd name="connsiteX2" fmla="*/ 2113663 w 2369639"/>
              <a:gd name="connsiteY2" fmla="*/ 0 h 1535826"/>
              <a:gd name="connsiteX3" fmla="*/ 2369639 w 2369639"/>
              <a:gd name="connsiteY3" fmla="*/ 255976 h 1535826"/>
              <a:gd name="connsiteX4" fmla="*/ 2369639 w 2369639"/>
              <a:gd name="connsiteY4" fmla="*/ 1279850 h 1535826"/>
              <a:gd name="connsiteX5" fmla="*/ 2113663 w 2369639"/>
              <a:gd name="connsiteY5" fmla="*/ 1535826 h 1535826"/>
              <a:gd name="connsiteX6" fmla="*/ 255976 w 2369639"/>
              <a:gd name="connsiteY6" fmla="*/ 1535826 h 1535826"/>
              <a:gd name="connsiteX7" fmla="*/ 0 w 2369639"/>
              <a:gd name="connsiteY7" fmla="*/ 1279850 h 1535826"/>
              <a:gd name="connsiteX8" fmla="*/ 0 w 2369639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69639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2113663" y="0"/>
                </a:lnTo>
                <a:cubicBezTo>
                  <a:pt x="2255035" y="0"/>
                  <a:pt x="2369639" y="114604"/>
                  <a:pt x="2369639" y="255976"/>
                </a:cubicBezTo>
                <a:lnTo>
                  <a:pt x="2369639" y="1279850"/>
                </a:lnTo>
                <a:cubicBezTo>
                  <a:pt x="2369639" y="1421222"/>
                  <a:pt x="2255035" y="1535826"/>
                  <a:pt x="2113663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C5EE3F-B697-4F4D-B5B4-2A728D9697FB}"/>
              </a:ext>
            </a:extLst>
          </p:cNvPr>
          <p:cNvSpPr/>
          <p:nvPr/>
        </p:nvSpPr>
        <p:spPr>
          <a:xfrm>
            <a:off x="70514" y="291983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SG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0A86F5-55A4-4313-87F1-0E370AA12A2C}"/>
              </a:ext>
            </a:extLst>
          </p:cNvPr>
          <p:cNvSpPr/>
          <p:nvPr/>
        </p:nvSpPr>
        <p:spPr>
          <a:xfrm>
            <a:off x="1699253" y="3354020"/>
            <a:ext cx="1400268" cy="11582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C5823395-3276-48C3-BD74-D18EB191819A}"/>
              </a:ext>
            </a:extLst>
          </p:cNvPr>
          <p:cNvSpPr/>
          <p:nvPr/>
        </p:nvSpPr>
        <p:spPr>
          <a:xfrm>
            <a:off x="7459217" y="1931032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13" name="Rounded Rectangle 23">
            <a:extLst>
              <a:ext uri="{FF2B5EF4-FFF2-40B4-BE49-F238E27FC236}">
                <a16:creationId xmlns:a16="http://schemas.microsoft.com/office/drawing/2014/main" id="{3AEA9715-6BD3-4549-8409-124168377287}"/>
              </a:ext>
            </a:extLst>
          </p:cNvPr>
          <p:cNvSpPr/>
          <p:nvPr/>
        </p:nvSpPr>
        <p:spPr>
          <a:xfrm>
            <a:off x="7459217" y="4478899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14" name="Rounded Rectangle 23">
            <a:extLst>
              <a:ext uri="{FF2B5EF4-FFF2-40B4-BE49-F238E27FC236}">
                <a16:creationId xmlns:a16="http://schemas.microsoft.com/office/drawing/2014/main" id="{58084723-4345-44A9-B2A9-251DCE5444CE}"/>
              </a:ext>
            </a:extLst>
          </p:cNvPr>
          <p:cNvSpPr/>
          <p:nvPr/>
        </p:nvSpPr>
        <p:spPr>
          <a:xfrm>
            <a:off x="5184473" y="4512266"/>
            <a:ext cx="1422521" cy="13840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5F15FC-2984-4B42-B3E0-ED9A80A5EEBF}"/>
              </a:ext>
            </a:extLst>
          </p:cNvPr>
          <p:cNvSpPr txBox="1"/>
          <p:nvPr/>
        </p:nvSpPr>
        <p:spPr>
          <a:xfrm>
            <a:off x="6626062" y="224078"/>
            <a:ext cx="2514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…………..</a:t>
            </a:r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94E22C-C19F-46D4-B022-AE396AA269E1}"/>
              </a:ext>
            </a:extLst>
          </p:cNvPr>
          <p:cNvSpPr/>
          <p:nvPr/>
        </p:nvSpPr>
        <p:spPr>
          <a:xfrm>
            <a:off x="137155" y="991093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51962" y="4344718"/>
                </a:moveTo>
                <a:arcTo wR="2175925" hR="2175925" stAng="5121574" swAng="320557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0C81CE-2669-49FB-B001-B06B79CD4000}"/>
              </a:ext>
            </a:extLst>
          </p:cNvPr>
          <p:cNvSpPr/>
          <p:nvPr/>
        </p:nvSpPr>
        <p:spPr>
          <a:xfrm>
            <a:off x="847316" y="1672899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0D8C7D-0A36-425A-8A4F-76C5ADFF2D0B}"/>
              </a:ext>
            </a:extLst>
          </p:cNvPr>
          <p:cNvSpPr/>
          <p:nvPr/>
        </p:nvSpPr>
        <p:spPr>
          <a:xfrm rot="3913174">
            <a:off x="2845166" y="1800787"/>
            <a:ext cx="1603754" cy="9254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95C703-586F-4A9B-AC31-4D0DFF58DDBD}"/>
              </a:ext>
            </a:extLst>
          </p:cNvPr>
          <p:cNvSpPr/>
          <p:nvPr/>
        </p:nvSpPr>
        <p:spPr>
          <a:xfrm rot="8336718">
            <a:off x="3878831" y="4550915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447101-AB35-4F8C-8C7B-0295A1B51519}"/>
              </a:ext>
            </a:extLst>
          </p:cNvPr>
          <p:cNvSpPr/>
          <p:nvPr/>
        </p:nvSpPr>
        <p:spPr>
          <a:xfrm rot="12574140">
            <a:off x="1317244" y="5879862"/>
            <a:ext cx="1603754" cy="6431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5814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649478"/>
      </p:ext>
    </p:extLst>
  </p:cSld>
  <p:clrMapOvr>
    <a:masterClrMapping/>
  </p:clrMapOvr>
  <p:transition spd="slow">
    <p:whee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22EF8AD-2DBD-4D71-B3A1-3626708D51F0}"/>
              </a:ext>
            </a:extLst>
          </p:cNvPr>
          <p:cNvSpPr/>
          <p:nvPr/>
        </p:nvSpPr>
        <p:spPr>
          <a:xfrm>
            <a:off x="6278796" y="3373594"/>
            <a:ext cx="1563080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NỖI NHỚ</a:t>
            </a:r>
          </a:p>
        </p:txBody>
      </p:sp>
      <p:sp>
        <p:nvSpPr>
          <p:cNvPr id="4" name="Rounded Rectangle 23">
            <a:extLst>
              <a:ext uri="{FF2B5EF4-FFF2-40B4-BE49-F238E27FC236}">
                <a16:creationId xmlns:a16="http://schemas.microsoft.com/office/drawing/2014/main" id="{5E0BF4EF-8BF4-43AD-909B-FEF916082962}"/>
              </a:ext>
            </a:extLst>
          </p:cNvPr>
          <p:cNvSpPr/>
          <p:nvPr/>
        </p:nvSpPr>
        <p:spPr>
          <a:xfrm>
            <a:off x="5179528" y="1931032"/>
            <a:ext cx="1422521" cy="13840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endParaRPr lang="en-US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3936A3D-D1C0-48A3-A387-FADE21D00E01}"/>
              </a:ext>
            </a:extLst>
          </p:cNvPr>
          <p:cNvSpPr/>
          <p:nvPr/>
        </p:nvSpPr>
        <p:spPr>
          <a:xfrm>
            <a:off x="1622589" y="1821233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EC045D-3328-4746-8351-3663DABAC904}"/>
              </a:ext>
            </a:extLst>
          </p:cNvPr>
          <p:cNvSpPr/>
          <p:nvPr/>
        </p:nvSpPr>
        <p:spPr>
          <a:xfrm>
            <a:off x="58066" y="2132905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42786" y="339328"/>
                </a:moveTo>
                <a:arcTo wR="2175925" hR="2175925" stAng="18145763" swAng="727102"/>
              </a:path>
            </a:pathLst>
          </a:custGeom>
          <a:noFill/>
          <a:ln>
            <a:tailEnd type="arrow"/>
          </a:ln>
        </p:spPr>
        <p:style>
          <a:lnRef idx="1">
            <a:schemeClr val="accent1">
              <a:shade val="9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shade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D43D59A-FD76-4014-B620-400522B1C6F0}"/>
              </a:ext>
            </a:extLst>
          </p:cNvPr>
          <p:cNvSpPr/>
          <p:nvPr/>
        </p:nvSpPr>
        <p:spPr>
          <a:xfrm>
            <a:off x="3174659" y="294887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9C611-8364-4120-ACB6-47BB36CA1223}"/>
              </a:ext>
            </a:extLst>
          </p:cNvPr>
          <p:cNvSpPr/>
          <p:nvPr/>
        </p:nvSpPr>
        <p:spPr>
          <a:xfrm>
            <a:off x="-287381" y="1722076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333717" y="2456254"/>
                </a:moveTo>
                <a:arcTo wR="2175925" hR="2175925" stAng="444126" swAng="890859"/>
              </a:path>
            </a:pathLst>
          </a:cu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2F5216-00BC-4D02-8162-97213C9735D0}"/>
              </a:ext>
            </a:extLst>
          </p:cNvPr>
          <p:cNvSpPr/>
          <p:nvPr/>
        </p:nvSpPr>
        <p:spPr>
          <a:xfrm>
            <a:off x="2581821" y="4773447"/>
            <a:ext cx="1750428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93ADF0B-EC9B-498A-AEFB-CF47E77F4261}"/>
              </a:ext>
            </a:extLst>
          </p:cNvPr>
          <p:cNvSpPr/>
          <p:nvPr/>
        </p:nvSpPr>
        <p:spPr>
          <a:xfrm>
            <a:off x="148798" y="956754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51962" y="4344718"/>
                </a:moveTo>
                <a:arcTo wR="2175925" hR="2175925" stAng="5121574" swAng="320557"/>
              </a:path>
            </a:pathLst>
          </a:custGeom>
          <a:noFill/>
          <a:ln>
            <a:tailEnd type="arrow"/>
          </a:ln>
        </p:spPr>
        <p:style>
          <a:lnRef idx="1">
            <a:schemeClr val="accent1">
              <a:shade val="90000"/>
              <a:hueOff val="135647"/>
              <a:satOff val="-313"/>
              <a:lumOff val="9936"/>
              <a:alphaOff val="0"/>
            </a:schemeClr>
          </a:lnRef>
          <a:fillRef idx="0">
            <a:scrgbClr r="0" g="0" b="0"/>
          </a:fillRef>
          <a:effectRef idx="0">
            <a:schemeClr val="accent1">
              <a:shade val="90000"/>
              <a:hueOff val="135647"/>
              <a:satOff val="-313"/>
              <a:lumOff val="9936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D90BA9B-E6F1-4D60-A5F7-41C649C8711A}"/>
              </a:ext>
            </a:extLst>
          </p:cNvPr>
          <p:cNvSpPr/>
          <p:nvPr/>
        </p:nvSpPr>
        <p:spPr>
          <a:xfrm>
            <a:off x="456128" y="4773447"/>
            <a:ext cx="1777229" cy="1151869"/>
          </a:xfrm>
          <a:custGeom>
            <a:avLst/>
            <a:gdLst>
              <a:gd name="connsiteX0" fmla="*/ 0 w 2369639"/>
              <a:gd name="connsiteY0" fmla="*/ 255976 h 1535826"/>
              <a:gd name="connsiteX1" fmla="*/ 255976 w 2369639"/>
              <a:gd name="connsiteY1" fmla="*/ 0 h 1535826"/>
              <a:gd name="connsiteX2" fmla="*/ 2113663 w 2369639"/>
              <a:gd name="connsiteY2" fmla="*/ 0 h 1535826"/>
              <a:gd name="connsiteX3" fmla="*/ 2369639 w 2369639"/>
              <a:gd name="connsiteY3" fmla="*/ 255976 h 1535826"/>
              <a:gd name="connsiteX4" fmla="*/ 2369639 w 2369639"/>
              <a:gd name="connsiteY4" fmla="*/ 1279850 h 1535826"/>
              <a:gd name="connsiteX5" fmla="*/ 2113663 w 2369639"/>
              <a:gd name="connsiteY5" fmla="*/ 1535826 h 1535826"/>
              <a:gd name="connsiteX6" fmla="*/ 255976 w 2369639"/>
              <a:gd name="connsiteY6" fmla="*/ 1535826 h 1535826"/>
              <a:gd name="connsiteX7" fmla="*/ 0 w 2369639"/>
              <a:gd name="connsiteY7" fmla="*/ 1279850 h 1535826"/>
              <a:gd name="connsiteX8" fmla="*/ 0 w 2369639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69639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2113663" y="0"/>
                </a:lnTo>
                <a:cubicBezTo>
                  <a:pt x="2255035" y="0"/>
                  <a:pt x="2369639" y="114604"/>
                  <a:pt x="2369639" y="255976"/>
                </a:cubicBezTo>
                <a:lnTo>
                  <a:pt x="2369639" y="1279850"/>
                </a:lnTo>
                <a:cubicBezTo>
                  <a:pt x="2369639" y="1421222"/>
                  <a:pt x="2255035" y="1535826"/>
                  <a:pt x="2113663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S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SG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diết</a:t>
            </a:r>
            <a:endParaRPr lang="en-S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6EDD973-7FB8-4DC5-82C0-B82A20A24B1A}"/>
              </a:ext>
            </a:extLst>
          </p:cNvPr>
          <p:cNvSpPr/>
          <p:nvPr/>
        </p:nvSpPr>
        <p:spPr>
          <a:xfrm>
            <a:off x="752769" y="1708190"/>
            <a:ext cx="3263887" cy="3263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2014" y="2999827"/>
                </a:moveTo>
                <a:arcTo wR="2175925" hR="2175925" stAng="9465015" swAng="890859"/>
              </a:path>
            </a:pathLst>
          </a:custGeom>
          <a:noFill/>
          <a:ln>
            <a:tailEnd type="arrow"/>
          </a:ln>
        </p:spPr>
        <p:style>
          <a:lnRef idx="1">
            <a:schemeClr val="accent1">
              <a:shade val="90000"/>
              <a:hueOff val="203471"/>
              <a:satOff val="-469"/>
              <a:lumOff val="14903"/>
              <a:alphaOff val="0"/>
            </a:schemeClr>
          </a:lnRef>
          <a:fillRef idx="0">
            <a:scrgbClr r="0" g="0" b="0"/>
          </a:fillRef>
          <a:effectRef idx="0">
            <a:schemeClr val="accent1">
              <a:shade val="90000"/>
              <a:hueOff val="203471"/>
              <a:satOff val="-469"/>
              <a:lumOff val="14903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135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171A9BD-139F-4623-A92D-3CCB8C1628C3}"/>
              </a:ext>
            </a:extLst>
          </p:cNvPr>
          <p:cNvSpPr/>
          <p:nvPr/>
        </p:nvSpPr>
        <p:spPr>
          <a:xfrm>
            <a:off x="70519" y="2948877"/>
            <a:ext cx="1553605" cy="1151869"/>
          </a:xfrm>
          <a:custGeom>
            <a:avLst/>
            <a:gdLst>
              <a:gd name="connsiteX0" fmla="*/ 0 w 2071473"/>
              <a:gd name="connsiteY0" fmla="*/ 255976 h 1535826"/>
              <a:gd name="connsiteX1" fmla="*/ 255976 w 2071473"/>
              <a:gd name="connsiteY1" fmla="*/ 0 h 1535826"/>
              <a:gd name="connsiteX2" fmla="*/ 1815497 w 2071473"/>
              <a:gd name="connsiteY2" fmla="*/ 0 h 1535826"/>
              <a:gd name="connsiteX3" fmla="*/ 2071473 w 2071473"/>
              <a:gd name="connsiteY3" fmla="*/ 255976 h 1535826"/>
              <a:gd name="connsiteX4" fmla="*/ 2071473 w 2071473"/>
              <a:gd name="connsiteY4" fmla="*/ 1279850 h 1535826"/>
              <a:gd name="connsiteX5" fmla="*/ 1815497 w 2071473"/>
              <a:gd name="connsiteY5" fmla="*/ 1535826 h 1535826"/>
              <a:gd name="connsiteX6" fmla="*/ 255976 w 2071473"/>
              <a:gd name="connsiteY6" fmla="*/ 1535826 h 1535826"/>
              <a:gd name="connsiteX7" fmla="*/ 0 w 2071473"/>
              <a:gd name="connsiteY7" fmla="*/ 1279850 h 1535826"/>
              <a:gd name="connsiteX8" fmla="*/ 0 w 2071473"/>
              <a:gd name="connsiteY8" fmla="*/ 255976 h 153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473" h="1535826">
                <a:moveTo>
                  <a:pt x="0" y="255976"/>
                </a:moveTo>
                <a:cubicBezTo>
                  <a:pt x="0" y="114604"/>
                  <a:pt x="114604" y="0"/>
                  <a:pt x="255976" y="0"/>
                </a:cubicBezTo>
                <a:lnTo>
                  <a:pt x="1815497" y="0"/>
                </a:lnTo>
                <a:cubicBezTo>
                  <a:pt x="1956869" y="0"/>
                  <a:pt x="2071473" y="114604"/>
                  <a:pt x="2071473" y="255976"/>
                </a:cubicBezTo>
                <a:lnTo>
                  <a:pt x="2071473" y="1279850"/>
                </a:lnTo>
                <a:cubicBezTo>
                  <a:pt x="2071473" y="1421222"/>
                  <a:pt x="1956869" y="1535826"/>
                  <a:pt x="1815497" y="1535826"/>
                </a:cubicBezTo>
                <a:lnTo>
                  <a:pt x="255976" y="1535826"/>
                </a:lnTo>
                <a:cubicBezTo>
                  <a:pt x="114604" y="1535826"/>
                  <a:pt x="0" y="1421222"/>
                  <a:pt x="0" y="1279850"/>
                </a:cubicBezTo>
                <a:lnTo>
                  <a:pt x="0" y="255976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271263"/>
              <a:satOff val="5175"/>
              <a:lumOff val="2285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4810" tIns="124810" rIns="124810" bIns="12481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SG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9C9F97-759D-49A8-A5C4-E7F086B3E734}"/>
              </a:ext>
            </a:extLst>
          </p:cNvPr>
          <p:cNvSpPr/>
          <p:nvPr/>
        </p:nvSpPr>
        <p:spPr>
          <a:xfrm>
            <a:off x="301505" y="2132905"/>
            <a:ext cx="3441542" cy="33261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49506" y="625216"/>
                </a:moveTo>
                <a:arcTo wR="2175925" hR="2175925" stAng="13527136" swAng="727102"/>
              </a:path>
            </a:pathLst>
          </a:custGeom>
          <a:noFill/>
          <a:ln>
            <a:tailEnd type="arrow"/>
          </a:ln>
        </p:spPr>
        <p:style>
          <a:lnRef idx="1">
            <a:schemeClr val="accent1">
              <a:shade val="90000"/>
              <a:hueOff val="271295"/>
              <a:satOff val="-626"/>
              <a:lumOff val="19871"/>
              <a:alphaOff val="0"/>
            </a:schemeClr>
          </a:lnRef>
          <a:fillRef idx="0">
            <a:scrgbClr r="0" g="0" b="0"/>
          </a:fillRef>
          <a:effectRef idx="0">
            <a:schemeClr val="accent1">
              <a:shade val="90000"/>
              <a:hueOff val="271295"/>
              <a:satOff val="-626"/>
              <a:lumOff val="19871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5CC520D-C3A9-4452-A8A9-C2A1D5E9BE7C}"/>
              </a:ext>
            </a:extLst>
          </p:cNvPr>
          <p:cNvSpPr/>
          <p:nvPr/>
        </p:nvSpPr>
        <p:spPr>
          <a:xfrm>
            <a:off x="1699253" y="3354020"/>
            <a:ext cx="1400268" cy="11582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23">
            <a:extLst>
              <a:ext uri="{FF2B5EF4-FFF2-40B4-BE49-F238E27FC236}">
                <a16:creationId xmlns:a16="http://schemas.microsoft.com/office/drawing/2014/main" id="{68FF4B46-1E20-4C5D-8052-E7D12F9446DD}"/>
              </a:ext>
            </a:extLst>
          </p:cNvPr>
          <p:cNvSpPr/>
          <p:nvPr/>
        </p:nvSpPr>
        <p:spPr>
          <a:xfrm>
            <a:off x="7459217" y="1931032"/>
            <a:ext cx="1422521" cy="13840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7B09060C-FFB2-474D-A3AD-66317D206022}"/>
              </a:ext>
            </a:extLst>
          </p:cNvPr>
          <p:cNvSpPr/>
          <p:nvPr/>
        </p:nvSpPr>
        <p:spPr>
          <a:xfrm>
            <a:off x="7459217" y="4478899"/>
            <a:ext cx="1422521" cy="138401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endParaRPr lang="en-US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20" name="Rounded Rectangle 23">
            <a:extLst>
              <a:ext uri="{FF2B5EF4-FFF2-40B4-BE49-F238E27FC236}">
                <a16:creationId xmlns:a16="http://schemas.microsoft.com/office/drawing/2014/main" id="{01E4352F-3300-42A2-AB6A-F700EE3BB4EB}"/>
              </a:ext>
            </a:extLst>
          </p:cNvPr>
          <p:cNvSpPr/>
          <p:nvPr/>
        </p:nvSpPr>
        <p:spPr>
          <a:xfrm>
            <a:off x="5184473" y="4512266"/>
            <a:ext cx="1422521" cy="1384010"/>
          </a:xfrm>
          <a:prstGeom prst="roundRect">
            <a:avLst/>
          </a:prstGeom>
          <a:solidFill>
            <a:srgbClr val="FFFF00"/>
          </a:solidFill>
          <a:scene3d>
            <a:camera prst="orthographicFront"/>
            <a:lightRig rig="fla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endParaRPr lang="en-US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539BB5-880B-4476-8120-6C4FFC19928B}"/>
              </a:ext>
            </a:extLst>
          </p:cNvPr>
          <p:cNvSpPr txBox="1"/>
          <p:nvPr/>
        </p:nvSpPr>
        <p:spPr>
          <a:xfrm>
            <a:off x="679869" y="475258"/>
            <a:ext cx="778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Nỗi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nhớ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hương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giả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Hanh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khổ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thơ</a:t>
            </a:r>
            <a:r>
              <a:rPr lang="en-US" b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?</a:t>
            </a:r>
            <a:endParaRPr lang="vi-VN" b="1" dirty="0">
              <a:solidFill>
                <a:srgbClr val="4BACC6">
                  <a:lumMod val="75000"/>
                </a:srgb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8C3854-8A4C-42BE-87D3-9332418AB97A}"/>
              </a:ext>
            </a:extLst>
          </p:cNvPr>
          <p:cNvSpPr txBox="1"/>
          <p:nvPr/>
        </p:nvSpPr>
        <p:spPr>
          <a:xfrm>
            <a:off x="1769099" y="17659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747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A518D-9903-48B9-AB0D-F71B8BC4E924}"/>
              </a:ext>
            </a:extLst>
          </p:cNvPr>
          <p:cNvSpPr txBox="1"/>
          <p:nvPr/>
        </p:nvSpPr>
        <p:spPr>
          <a:xfrm>
            <a:off x="6626062" y="211218"/>
            <a:ext cx="2514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…………..</a:t>
            </a:r>
            <a:r>
              <a:rPr lang="en-US" sz="13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13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:…….</a:t>
            </a:r>
          </a:p>
        </p:txBody>
      </p:sp>
    </p:spTree>
    <p:extLst>
      <p:ext uri="{BB962C8B-B14F-4D97-AF65-F5344CB8AC3E}">
        <p14:creationId xmlns:p14="http://schemas.microsoft.com/office/powerpoint/2010/main" val="395741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271042"/>
      </p:ext>
    </p:extLst>
  </p:cSld>
  <p:clrMapOvr>
    <a:masterClrMapping/>
  </p:clrMapOvr>
  <p:transition spd="slow">
    <p:whee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098165"/>
      </p:ext>
    </p:extLst>
  </p:cSld>
  <p:clrMapOvr>
    <a:masterClrMapping/>
  </p:clrMapOvr>
  <p:transition spd="slow"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0EA89-F9CD-4277-8188-3A607AF19283}"/>
              </a:ext>
            </a:extLst>
          </p:cNvPr>
          <p:cNvSpPr txBox="1"/>
          <p:nvPr/>
        </p:nvSpPr>
        <p:spPr>
          <a:xfrm>
            <a:off x="389308" y="328646"/>
            <a:ext cx="2633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</a:p>
        </p:txBody>
      </p:sp>
    </p:spTree>
    <p:extLst>
      <p:ext uri="{BB962C8B-B14F-4D97-AF65-F5344CB8AC3E}">
        <p14:creationId xmlns:p14="http://schemas.microsoft.com/office/powerpoint/2010/main" val="4079304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5D3C2E3-EDD1-47F5-AB06-2DD9E2021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87034"/>
              </p:ext>
            </p:extLst>
          </p:nvPr>
        </p:nvGraphicFramePr>
        <p:xfrm>
          <a:off x="158578" y="1184654"/>
          <a:ext cx="3897910" cy="31934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9791">
                  <a:extLst>
                    <a:ext uri="{9D8B030D-6E8A-4147-A177-3AD203B41FA5}">
                      <a16:colId xmlns:a16="http://schemas.microsoft.com/office/drawing/2014/main" val="2949703384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1145371483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4252380595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765982094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728361009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825368937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2164330125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326317860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1298010510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884078288"/>
                    </a:ext>
                  </a:extLst>
                </a:gridCol>
              </a:tblGrid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83980915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15488541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27211098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68756997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70614199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46311242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4265066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Ã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25944154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68543808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4739534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5430878-C405-4CCA-B79F-2537ADDCA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512974"/>
              </p:ext>
            </p:extLst>
          </p:nvPr>
        </p:nvGraphicFramePr>
        <p:xfrm>
          <a:off x="2497327" y="3753617"/>
          <a:ext cx="1559164" cy="3193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9791">
                  <a:extLst>
                    <a:ext uri="{9D8B030D-6E8A-4147-A177-3AD203B41FA5}">
                      <a16:colId xmlns:a16="http://schemas.microsoft.com/office/drawing/2014/main" val="3325686995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321075672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184483861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974051881"/>
                    </a:ext>
                  </a:extLst>
                </a:gridCol>
              </a:tblGrid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26404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4746EE-2D6A-489D-8134-997ACA8E4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794537"/>
              </p:ext>
            </p:extLst>
          </p:nvPr>
        </p:nvGraphicFramePr>
        <p:xfrm>
          <a:off x="169426" y="3428217"/>
          <a:ext cx="2728537" cy="3193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9791">
                  <a:extLst>
                    <a:ext uri="{9D8B030D-6E8A-4147-A177-3AD203B41FA5}">
                      <a16:colId xmlns:a16="http://schemas.microsoft.com/office/drawing/2014/main" val="3512307756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122671901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1276121951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55721829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3830260503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673413361"/>
                    </a:ext>
                  </a:extLst>
                </a:gridCol>
                <a:gridCol w="389791">
                  <a:extLst>
                    <a:ext uri="{9D8B030D-6E8A-4147-A177-3AD203B41FA5}">
                      <a16:colId xmlns:a16="http://schemas.microsoft.com/office/drawing/2014/main" val="905232538"/>
                    </a:ext>
                  </a:extLst>
                </a:gridCol>
              </a:tblGrid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Ã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9239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4F93801-DC3C-4F4E-AD62-E4F18C200B5F}"/>
              </a:ext>
            </a:extLst>
          </p:cNvPr>
          <p:cNvSpPr txBox="1"/>
          <p:nvPr/>
        </p:nvSpPr>
        <p:spPr>
          <a:xfrm>
            <a:off x="1175649" y="330389"/>
            <a:ext cx="2243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ĐÍCH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7F257B-834E-42F7-8958-4C619BA20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415213"/>
              </p:ext>
            </p:extLst>
          </p:nvPr>
        </p:nvGraphicFramePr>
        <p:xfrm>
          <a:off x="146643" y="1508077"/>
          <a:ext cx="400634" cy="22394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0634">
                  <a:extLst>
                    <a:ext uri="{9D8B030D-6E8A-4147-A177-3AD203B41FA5}">
                      <a16:colId xmlns:a16="http://schemas.microsoft.com/office/drawing/2014/main" val="984992063"/>
                    </a:ext>
                  </a:extLst>
                </a:gridCol>
              </a:tblGrid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359861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941042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673271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077917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59989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348716"/>
                  </a:ext>
                </a:extLst>
              </a:tr>
              <a:tr h="319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38038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3667F57-3A9D-4E91-B84B-14F4DBDA8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486478"/>
              </p:ext>
            </p:extLst>
          </p:nvPr>
        </p:nvGraphicFramePr>
        <p:xfrm>
          <a:off x="938164" y="1508077"/>
          <a:ext cx="389791" cy="255473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9791">
                  <a:extLst>
                    <a:ext uri="{9D8B030D-6E8A-4147-A177-3AD203B41FA5}">
                      <a16:colId xmlns:a16="http://schemas.microsoft.com/office/drawing/2014/main" val="1581175228"/>
                    </a:ext>
                  </a:extLst>
                </a:gridCol>
              </a:tblGrid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133759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170929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270451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609447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455217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553559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096868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91953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11151A0-1CE4-4D25-A0A3-504EB8B02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545368"/>
              </p:ext>
            </p:extLst>
          </p:nvPr>
        </p:nvGraphicFramePr>
        <p:xfrm>
          <a:off x="2877844" y="1194985"/>
          <a:ext cx="389791" cy="22353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9791">
                  <a:extLst>
                    <a:ext uri="{9D8B030D-6E8A-4147-A177-3AD203B41FA5}">
                      <a16:colId xmlns:a16="http://schemas.microsoft.com/office/drawing/2014/main" val="1388056846"/>
                    </a:ext>
                  </a:extLst>
                </a:gridCol>
              </a:tblGrid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751955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120740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537421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80746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722135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546593"/>
                  </a:ext>
                </a:extLst>
              </a:tr>
              <a:tr h="31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5856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86A2942-3928-419B-8ED8-782F88714E1E}"/>
              </a:ext>
            </a:extLst>
          </p:cNvPr>
          <p:cNvSpPr txBox="1"/>
          <p:nvPr/>
        </p:nvSpPr>
        <p:spPr>
          <a:xfrm>
            <a:off x="4325783" y="420216"/>
            <a:ext cx="431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>
                <a:solidFill>
                  <a:srgbClr val="13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điền các từ khoá trên vào chỗ trống sao cho phù hợp: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59719-F4E2-4C95-8AD5-2A917EBC3BA5}"/>
              </a:ext>
            </a:extLst>
          </p:cNvPr>
          <p:cNvSpPr txBox="1"/>
          <p:nvPr/>
        </p:nvSpPr>
        <p:spPr>
          <a:xfrm>
            <a:off x="4153623" y="1297774"/>
            <a:ext cx="4771208" cy="36933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ngôn ngữ giản dị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…………..……,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  <a:p>
            <a:pPr marL="214313" indent="-214313">
              <a:buFontTx/>
              <a:buChar char="-"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Bức tranh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đẹp của người dân miền biển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830151-FE9E-4296-89E7-067B1D186396}"/>
              </a:ext>
            </a:extLst>
          </p:cNvPr>
          <p:cNvSpPr txBox="1"/>
          <p:nvPr/>
        </p:nvSpPr>
        <p:spPr>
          <a:xfrm>
            <a:off x="4982738" y="1555526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chữ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11EF9A-77E6-439E-95EF-F8CA1EF9534F}"/>
              </a:ext>
            </a:extLst>
          </p:cNvPr>
          <p:cNvSpPr txBox="1"/>
          <p:nvPr/>
        </p:nvSpPr>
        <p:spPr>
          <a:xfrm>
            <a:off x="6753122" y="2077372"/>
            <a:ext cx="1103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cảm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DD52AB-E718-4EF4-BAF7-2DC82451EBE6}"/>
              </a:ext>
            </a:extLst>
          </p:cNvPr>
          <p:cNvSpPr txBox="1"/>
          <p:nvPr/>
        </p:nvSpPr>
        <p:spPr>
          <a:xfrm>
            <a:off x="6110601" y="2894380"/>
            <a:ext cx="1746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lãng mạn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348B20-7B46-4C7C-AF42-B44115B1492E}"/>
              </a:ext>
            </a:extLst>
          </p:cNvPr>
          <p:cNvSpPr txBox="1"/>
          <p:nvPr/>
        </p:nvSpPr>
        <p:spPr>
          <a:xfrm>
            <a:off x="6006128" y="3446444"/>
            <a:ext cx="1066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động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27A7DD-BDF4-4553-9B95-2631D06030EF}"/>
              </a:ext>
            </a:extLst>
          </p:cNvPr>
          <p:cNvSpPr txBox="1"/>
          <p:nvPr/>
        </p:nvSpPr>
        <p:spPr>
          <a:xfrm>
            <a:off x="4982738" y="4570016"/>
            <a:ext cx="1530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5-Point Star 8">
            <a:extLst>
              <a:ext uri="{FF2B5EF4-FFF2-40B4-BE49-F238E27FC236}">
                <a16:creationId xmlns:a16="http://schemas.microsoft.com/office/drawing/2014/main" id="{755ACB22-1032-476E-8536-EEFAF4A8AFBC}"/>
              </a:ext>
            </a:extLst>
          </p:cNvPr>
          <p:cNvSpPr/>
          <p:nvPr/>
        </p:nvSpPr>
        <p:spPr>
          <a:xfrm>
            <a:off x="850101" y="4609051"/>
            <a:ext cx="372291" cy="3462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5-Point Star 17">
            <a:extLst>
              <a:ext uri="{FF2B5EF4-FFF2-40B4-BE49-F238E27FC236}">
                <a16:creationId xmlns:a16="http://schemas.microsoft.com/office/drawing/2014/main" id="{CE5182F8-EB04-4D00-9D53-00327174007E}"/>
              </a:ext>
            </a:extLst>
          </p:cNvPr>
          <p:cNvSpPr/>
          <p:nvPr/>
        </p:nvSpPr>
        <p:spPr>
          <a:xfrm>
            <a:off x="1324244" y="4609051"/>
            <a:ext cx="372291" cy="3462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5-Point Star 18">
            <a:extLst>
              <a:ext uri="{FF2B5EF4-FFF2-40B4-BE49-F238E27FC236}">
                <a16:creationId xmlns:a16="http://schemas.microsoft.com/office/drawing/2014/main" id="{E7CCAE49-72D3-4429-901F-D063B072B8FE}"/>
              </a:ext>
            </a:extLst>
          </p:cNvPr>
          <p:cNvSpPr/>
          <p:nvPr/>
        </p:nvSpPr>
        <p:spPr>
          <a:xfrm>
            <a:off x="1810835" y="4609051"/>
            <a:ext cx="372291" cy="3462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5-Point Star 19">
            <a:extLst>
              <a:ext uri="{FF2B5EF4-FFF2-40B4-BE49-F238E27FC236}">
                <a16:creationId xmlns:a16="http://schemas.microsoft.com/office/drawing/2014/main" id="{D0EF4837-AF84-49DB-AAE5-43EF5F175282}"/>
              </a:ext>
            </a:extLst>
          </p:cNvPr>
          <p:cNvSpPr/>
          <p:nvPr/>
        </p:nvSpPr>
        <p:spPr>
          <a:xfrm>
            <a:off x="2297426" y="4626814"/>
            <a:ext cx="372291" cy="3462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5-Point Star 20">
            <a:extLst>
              <a:ext uri="{FF2B5EF4-FFF2-40B4-BE49-F238E27FC236}">
                <a16:creationId xmlns:a16="http://schemas.microsoft.com/office/drawing/2014/main" id="{D8F02ED2-668D-4840-A508-8C341B9FA927}"/>
              </a:ext>
            </a:extLst>
          </p:cNvPr>
          <p:cNvSpPr/>
          <p:nvPr/>
        </p:nvSpPr>
        <p:spPr>
          <a:xfrm>
            <a:off x="2777793" y="4626814"/>
            <a:ext cx="372291" cy="3462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CD196D0-4E68-4CD7-8D52-CF2573349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304"/>
            <a:ext cx="997899" cy="6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1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0EA89-F9CD-4277-8188-3A607AF19283}"/>
              </a:ext>
            </a:extLst>
          </p:cNvPr>
          <p:cNvSpPr txBox="1"/>
          <p:nvPr/>
        </p:nvSpPr>
        <p:spPr>
          <a:xfrm>
            <a:off x="220494" y="271212"/>
            <a:ext cx="8628083" cy="583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1. Nghệ thuật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-Thơ 8 chữ, hình ảnh thơ sáng tạo, ngôn ngữ giản dị.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Kết hợp khéo léo giữa biểu cảm, miêu tả và tự sự.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Sử dụng biện pháp tu từ, kết hợp biện pháp tả thực và lãng mạn.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2. Nội dung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de-DE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Bức tranh lao động đẹp của người dân miền biển.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de-DE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Thể hiện tình yêu, niềm tự hào, lòng thuỷ chung gắn bó sâu sắc với quê hương.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957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0EA89-F9CD-4277-8188-3A607AF19283}"/>
              </a:ext>
            </a:extLst>
          </p:cNvPr>
          <p:cNvSpPr txBox="1"/>
          <p:nvPr/>
        </p:nvSpPr>
        <p:spPr>
          <a:xfrm>
            <a:off x="847578" y="427120"/>
            <a:ext cx="7712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LIÊN KẾT CHỦ ĐỀ: CỘI NGUỒN YÊU THƯƠNG</a:t>
            </a:r>
          </a:p>
        </p:txBody>
      </p:sp>
    </p:spTree>
    <p:extLst>
      <p:ext uri="{BB962C8B-B14F-4D97-AF65-F5344CB8AC3E}">
        <p14:creationId xmlns:p14="http://schemas.microsoft.com/office/powerpoint/2010/main" val="3437827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217415E-EA6E-DA3B-AD47-88F94E270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521571"/>
              </p:ext>
            </p:extLst>
          </p:nvPr>
        </p:nvGraphicFramePr>
        <p:xfrm>
          <a:off x="205378" y="647700"/>
          <a:ext cx="8733243" cy="556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2135">
                  <a:extLst>
                    <a:ext uri="{9D8B030D-6E8A-4147-A177-3AD203B41FA5}">
                      <a16:colId xmlns:a16="http://schemas.microsoft.com/office/drawing/2014/main" val="4132163877"/>
                    </a:ext>
                  </a:extLst>
                </a:gridCol>
                <a:gridCol w="2370932">
                  <a:extLst>
                    <a:ext uri="{9D8B030D-6E8A-4147-A177-3AD203B41FA5}">
                      <a16:colId xmlns:a16="http://schemas.microsoft.com/office/drawing/2014/main" val="810118466"/>
                    </a:ext>
                  </a:extLst>
                </a:gridCol>
                <a:gridCol w="2802006">
                  <a:extLst>
                    <a:ext uri="{9D8B030D-6E8A-4147-A177-3AD203B41FA5}">
                      <a16:colId xmlns:a16="http://schemas.microsoft.com/office/drawing/2014/main" val="2999898970"/>
                    </a:ext>
                  </a:extLst>
                </a:gridCol>
                <a:gridCol w="1548170">
                  <a:extLst>
                    <a:ext uri="{9D8B030D-6E8A-4147-A177-3AD203B41FA5}">
                      <a16:colId xmlns:a16="http://schemas.microsoft.com/office/drawing/2014/main" val="273762536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Văn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b</a:t>
                      </a:r>
                      <a:r>
                        <a:rPr lang="vi-VN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ản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Tình yêu thương thể hiện trong văn bản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Thông điệp tình yêu thương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rgbClr val="FF0000"/>
                          </a:solidFill>
                          <a:latin typeface="+mj-lt"/>
                        </a:rPr>
                        <a:t>Điểm chung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57111658"/>
                  </a:ext>
                </a:extLst>
              </a:tr>
              <a:tr h="1897380">
                <a:tc>
                  <a:txBody>
                    <a:bodyPr/>
                    <a:lstStyle/>
                    <a:p>
                      <a:pPr algn="ctr"/>
                      <a:endParaRPr lang="vi-VN" sz="1400" b="1" dirty="0"/>
                    </a:p>
                    <a:p>
                      <a:pPr algn="ctr"/>
                      <a:r>
                        <a:rPr lang="vi-VN" sz="1800" b="1" dirty="0">
                          <a:latin typeface="+mj-lt"/>
                        </a:rPr>
                        <a:t>Vừa nhắm mắt vừa mở cửa sổ </a:t>
                      </a:r>
                    </a:p>
                    <a:p>
                      <a:pPr algn="ctr"/>
                      <a:r>
                        <a:rPr lang="vi-VN" sz="1800" b="1" dirty="0">
                          <a:latin typeface="+mj-lt"/>
                        </a:rPr>
                        <a:t>(Nguyễn Ngọc Thuần)</a:t>
                      </a:r>
                    </a:p>
                    <a:p>
                      <a:pPr algn="ctr"/>
                      <a:endParaRPr lang="vi-VN" sz="1800" b="1" dirty="0"/>
                    </a:p>
                    <a:p>
                      <a:pPr algn="ctr"/>
                      <a:endParaRPr lang="en-US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+mj-lt"/>
                        </a:rPr>
                        <a:t>+ Là tình yêu thương của bố và của mọi người xung quanh với “tôi”</a:t>
                      </a:r>
                    </a:p>
                    <a:p>
                      <a:pPr algn="just"/>
                      <a:r>
                        <a:rPr lang="vi-VN" sz="1600" dirty="0">
                          <a:latin typeface="+mj-lt"/>
                        </a:rPr>
                        <a:t>+ Nhân vật “tôi”- cậu bé có một gia đình hạnh phúc. Bố đem đến cho cậu nhiều trò chơi để rồi cậu rút ra  những bài học ý nghĩa về cuộc sống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+mj-lt"/>
                        </a:rPr>
                        <a:t>+ Qua nhân vật tôi tác giả gửi tới chúng ta bài học về sự biết ơn và yêu thương trong cuộc sống</a:t>
                      </a:r>
                    </a:p>
                    <a:p>
                      <a:pPr algn="just"/>
                      <a:r>
                        <a:rPr lang="vi-VN" sz="1600" dirty="0">
                          <a:latin typeface="+mj-lt"/>
                        </a:rPr>
                        <a:t>+ Thông điệp về món quà, cách gửi quà. Qua đó cho thấy tình yêu thiên nhiên, tình cha con và tình cảm về những món quà của các nhân vật.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 3 văn bản đều có điểm chung là làm nổi bật cội nguồn yêu thương trong mỗi con người chúng ta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20788566"/>
                  </a:ext>
                </a:extLst>
              </a:tr>
              <a:tr h="1120140">
                <a:tc>
                  <a:txBody>
                    <a:bodyPr/>
                    <a:lstStyle/>
                    <a:p>
                      <a:pPr algn="ctr"/>
                      <a:endParaRPr lang="vi-V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vi-V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thầy đầu tiên</a:t>
                      </a:r>
                    </a:p>
                    <a:p>
                      <a:pPr algn="ctr"/>
                      <a:r>
                        <a:rPr lang="vi-V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(Ai-t</a:t>
                      </a: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vi-V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-ma-tốp)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người thầy Đuy-sen hết lòng vì học trò và cô học trò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An-tư-nai thông minh lanh lợi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 cảm thầy trò cao quý thiêng liêng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00434"/>
                  </a:ext>
                </a:extLst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vi-V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vi-V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 hương</a:t>
                      </a:r>
                    </a:p>
                    <a:p>
                      <a:pPr algn="ctr"/>
                      <a:r>
                        <a:rPr lang="vi-V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(Tế Hanh)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người dân chài sinh hoạt làng chài, nỗi nhớ và tình yêu gắn bó sâu nặng với quê hương của tác giả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endParaRPr lang="vi-VN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vi-V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 yêu quê hương đất nước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812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03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0EA89-F9CD-4277-8188-3A607AF19283}"/>
              </a:ext>
            </a:extLst>
          </p:cNvPr>
          <p:cNvSpPr txBox="1"/>
          <p:nvPr/>
        </p:nvSpPr>
        <p:spPr>
          <a:xfrm>
            <a:off x="234563" y="230171"/>
            <a:ext cx="2633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23387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709A1307-2146-4FA3-87FC-1EE794A77E64}"/>
              </a:ext>
            </a:extLst>
          </p:cNvPr>
          <p:cNvSpPr/>
          <p:nvPr/>
        </p:nvSpPr>
        <p:spPr>
          <a:xfrm>
            <a:off x="1823318" y="1414569"/>
            <a:ext cx="6862354" cy="122919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9F5D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1457A-296A-4ED6-814A-AB1B42AF1E4D}"/>
              </a:ext>
            </a:extLst>
          </p:cNvPr>
          <p:cNvSpPr/>
          <p:nvPr/>
        </p:nvSpPr>
        <p:spPr>
          <a:xfrm>
            <a:off x="693166" y="3340014"/>
            <a:ext cx="3531752" cy="95074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107D4A-C372-4881-B3AB-5766D6525DB4}"/>
              </a:ext>
            </a:extLst>
          </p:cNvPr>
          <p:cNvSpPr/>
          <p:nvPr/>
        </p:nvSpPr>
        <p:spPr>
          <a:xfrm>
            <a:off x="5065982" y="3337065"/>
            <a:ext cx="3584332" cy="95074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91C027-C80A-4E0C-ABCF-36F579724977}"/>
              </a:ext>
            </a:extLst>
          </p:cNvPr>
          <p:cNvSpPr/>
          <p:nvPr/>
        </p:nvSpPr>
        <p:spPr>
          <a:xfrm>
            <a:off x="693166" y="4720195"/>
            <a:ext cx="3531752" cy="95074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ClrTx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3/5,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3/2/3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7B1C3-09EB-4DEA-8E53-08C0A01F58FD}"/>
              </a:ext>
            </a:extLst>
          </p:cNvPr>
          <p:cNvSpPr/>
          <p:nvPr/>
        </p:nvSpPr>
        <p:spPr>
          <a:xfrm>
            <a:off x="5065982" y="4720195"/>
            <a:ext cx="3584332" cy="95074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Nhịp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hoạt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đặn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tạo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cảm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dềnh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khơi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8D95B0-E8B1-4619-B706-5C36218D6D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503320" y="3501850"/>
            <a:ext cx="663853" cy="531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818C81-9011-45B4-BBC3-F4AC51AA7D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63766" y="4931527"/>
            <a:ext cx="603402" cy="528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3BF18E-A7FE-48C0-93DE-56379B6249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759" y="4929195"/>
            <a:ext cx="603557" cy="530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AEECCA-9179-4CD6-8ED1-546F70EF7F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760" y="3547967"/>
            <a:ext cx="603557" cy="530398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D40C5CB2-7695-F6CF-C444-8998780396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385" y="1305855"/>
            <a:ext cx="1446618" cy="144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1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A5A3C59F-2B53-448A-8006-7E1B5AF37D90}"/>
              </a:ext>
            </a:extLst>
          </p:cNvPr>
          <p:cNvSpPr/>
          <p:nvPr/>
        </p:nvSpPr>
        <p:spPr>
          <a:xfrm>
            <a:off x="1505948" y="1215063"/>
            <a:ext cx="7167224" cy="1187615"/>
          </a:xfrm>
          <a:prstGeom prst="snip2DiagRect">
            <a:avLst/>
          </a:prstGeom>
          <a:solidFill>
            <a:srgbClr val="E9F5D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375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Hanh qua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08C719-D587-4EB5-842A-E11A41107DE3}"/>
              </a:ext>
            </a:extLst>
          </p:cNvPr>
          <p:cNvSpPr/>
          <p:nvPr/>
        </p:nvSpPr>
        <p:spPr>
          <a:xfrm>
            <a:off x="591705" y="3100593"/>
            <a:ext cx="3590224" cy="118761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nhạy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22AEFE-4B82-494C-AE37-848669E6A9F5}"/>
              </a:ext>
            </a:extLst>
          </p:cNvPr>
          <p:cNvSpPr/>
          <p:nvPr/>
        </p:nvSpPr>
        <p:spPr>
          <a:xfrm>
            <a:off x="4504624" y="3100593"/>
            <a:ext cx="4168548" cy="118761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516786-D156-4993-8443-C819F70E0EE4}"/>
              </a:ext>
            </a:extLst>
          </p:cNvPr>
          <p:cNvSpPr/>
          <p:nvPr/>
        </p:nvSpPr>
        <p:spPr>
          <a:xfrm>
            <a:off x="591705" y="4540131"/>
            <a:ext cx="3590224" cy="118761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BC8991-1C77-4EE7-92A7-BA980778913C}"/>
              </a:ext>
            </a:extLst>
          </p:cNvPr>
          <p:cNvSpPr/>
          <p:nvPr/>
        </p:nvSpPr>
        <p:spPr>
          <a:xfrm>
            <a:off x="4504624" y="4540130"/>
            <a:ext cx="4168548" cy="118761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endParaRPr lang="vi-V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2F87DB-E6A5-4A2C-AB5D-5ED0334EDC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54" y="3463864"/>
            <a:ext cx="604292" cy="531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23B571-F702-47D9-A512-7437C83F83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751" y="4857848"/>
            <a:ext cx="549303" cy="482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7EA22E-86ED-43D7-A6CB-95FC45A27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857" y="4857848"/>
            <a:ext cx="603557" cy="482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713B41-9009-4B22-AE60-5DFAD6BA9E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852" y="3437379"/>
            <a:ext cx="549444" cy="4828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A9C731-CFB8-470C-98C8-CB86A4AC2B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1215063"/>
            <a:ext cx="1439186" cy="163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2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709A1307-2146-4FA3-87FC-1EE794A77E64}"/>
              </a:ext>
            </a:extLst>
          </p:cNvPr>
          <p:cNvSpPr/>
          <p:nvPr/>
        </p:nvSpPr>
        <p:spPr>
          <a:xfrm>
            <a:off x="1823318" y="1279816"/>
            <a:ext cx="6862354" cy="122919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9F5D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qua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1457A-296A-4ED6-814A-AB1B42AF1E4D}"/>
              </a:ext>
            </a:extLst>
          </p:cNvPr>
          <p:cNvSpPr/>
          <p:nvPr/>
        </p:nvSpPr>
        <p:spPr>
          <a:xfrm>
            <a:off x="285046" y="2955685"/>
            <a:ext cx="4042463" cy="12291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diết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107D4A-C372-4881-B3AB-5766D6525DB4}"/>
              </a:ext>
            </a:extLst>
          </p:cNvPr>
          <p:cNvSpPr/>
          <p:nvPr/>
        </p:nvSpPr>
        <p:spPr>
          <a:xfrm>
            <a:off x="4657858" y="2952736"/>
            <a:ext cx="4102646" cy="12291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91C027-C80A-4E0C-ABCF-36F579724977}"/>
              </a:ext>
            </a:extLst>
          </p:cNvPr>
          <p:cNvSpPr/>
          <p:nvPr/>
        </p:nvSpPr>
        <p:spPr>
          <a:xfrm>
            <a:off x="285046" y="4486172"/>
            <a:ext cx="4042463" cy="12291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7B1C3-09EB-4DEA-8E53-08C0A01F58FD}"/>
              </a:ext>
            </a:extLst>
          </p:cNvPr>
          <p:cNvSpPr/>
          <p:nvPr/>
        </p:nvSpPr>
        <p:spPr>
          <a:xfrm>
            <a:off x="4657858" y="4486172"/>
            <a:ext cx="4102646" cy="12291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ạnh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nhẫn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20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8D95B0-E8B1-4619-B706-5C36218D6D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587583" y="3246120"/>
            <a:ext cx="663853" cy="531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818C81-9011-45B4-BBC3-F4AC51AA7D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87578" y="4882791"/>
            <a:ext cx="603402" cy="528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3BF18E-A7FE-48C0-93DE-56379B6249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133" y="4761867"/>
            <a:ext cx="603557" cy="530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AEECCA-9179-4CD6-8ED1-546F70EF7F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622" y="3275955"/>
            <a:ext cx="603557" cy="5303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24847A-6964-4CAE-AB61-207D7B3F68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046" y="1142641"/>
            <a:ext cx="1336945" cy="169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3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ongque_sondau">
            <a:extLst>
              <a:ext uri="{FF2B5EF4-FFF2-40B4-BE49-F238E27FC236}">
                <a16:creationId xmlns:a16="http://schemas.microsoft.com/office/drawing/2014/main" id="{D563E9C2-BE39-4E9A-B77F-F26583669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57255"/>
            <a:ext cx="914400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>
            <a:extLst>
              <a:ext uri="{FF2B5EF4-FFF2-40B4-BE49-F238E27FC236}">
                <a16:creationId xmlns:a16="http://schemas.microsoft.com/office/drawing/2014/main" id="{616A0B4F-3B51-40D2-BDF3-EAED2BC33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5" y="1178725"/>
            <a:ext cx="3986213" cy="5078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700" b="1" dirty="0" err="1">
                <a:solidFill>
                  <a:prstClr val="black"/>
                </a:solidFill>
                <a:latin typeface="Times New Roman" pitchFamily="18" charset="0"/>
              </a:rPr>
              <a:t>Tiết</a:t>
            </a:r>
            <a:r>
              <a:rPr lang="en-US" sz="2700" b="1" dirty="0">
                <a:solidFill>
                  <a:prstClr val="black"/>
                </a:solidFill>
                <a:latin typeface="Times New Roman" pitchFamily="18" charset="0"/>
              </a:rPr>
              <a:t> 38: </a:t>
            </a:r>
            <a:r>
              <a:rPr lang="en-US" sz="2700" b="1" dirty="0" err="1">
                <a:solidFill>
                  <a:prstClr val="black"/>
                </a:solidFill>
                <a:latin typeface="Times New Roman" pitchFamily="18" charset="0"/>
              </a:rPr>
              <a:t>Văn</a:t>
            </a:r>
            <a:r>
              <a:rPr lang="en-US" sz="2700" b="1" dirty="0">
                <a:solidFill>
                  <a:prstClr val="black"/>
                </a:solidFill>
                <a:latin typeface="Times New Roman" pitchFamily="18" charset="0"/>
              </a:rPr>
              <a:t> bản                  </a:t>
            </a:r>
          </a:p>
        </p:txBody>
      </p:sp>
      <p:sp>
        <p:nvSpPr>
          <p:cNvPr id="9221" name="WordArt 5">
            <a:extLst>
              <a:ext uri="{FF2B5EF4-FFF2-40B4-BE49-F238E27FC236}">
                <a16:creationId xmlns:a16="http://schemas.microsoft.com/office/drawing/2014/main" id="{BA8E55D2-9E9E-448B-955E-BC5B9C0C32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0600" y="4964907"/>
            <a:ext cx="2686050" cy="5214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>
                <a:ln w="19050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kern="10" dirty="0" err="1">
                <a:ln w="19050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i="1" kern="10" dirty="0">
                <a:ln w="19050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Hanh)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8ACE75-04D8-2AE3-2BDE-2BE44EA63923}"/>
              </a:ext>
            </a:extLst>
          </p:cNvPr>
          <p:cNvSpPr txBox="1"/>
          <p:nvPr/>
        </p:nvSpPr>
        <p:spPr>
          <a:xfrm>
            <a:off x="1330036" y="2216745"/>
            <a:ext cx="65947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</a:t>
            </a:r>
          </a:p>
          <a:p>
            <a:r>
              <a:rPr lang="en-SG" sz="6000" dirty="0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</a:t>
            </a:r>
            <a:r>
              <a:rPr lang="en-SG" sz="6000" dirty="0" err="1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lang="en-SG" sz="6000" dirty="0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h</a:t>
            </a:r>
            <a:r>
              <a:rPr lang="vi-VN" sz="6000" dirty="0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ư</a:t>
            </a:r>
            <a:r>
              <a:rPr lang="en-SG" sz="6000" dirty="0" err="1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ơng</a:t>
            </a:r>
            <a:r>
              <a:rPr lang="en-SG" sz="6000" dirty="0">
                <a:solidFill>
                  <a:srgbClr val="FF0000"/>
                </a:solidFill>
                <a:effectLst>
                  <a:glow rad="101600">
                    <a:srgbClr val="0867CB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1188981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D77D8D30-4115-47A9-B125-89F437E05677}"/>
              </a:ext>
            </a:extLst>
          </p:cNvPr>
          <p:cNvSpPr/>
          <p:nvPr/>
        </p:nvSpPr>
        <p:spPr>
          <a:xfrm>
            <a:off x="1742177" y="1214901"/>
            <a:ext cx="6910939" cy="1362783"/>
          </a:xfrm>
          <a:prstGeom prst="snip2DiagRect">
            <a:avLst/>
          </a:prstGeom>
          <a:solidFill>
            <a:srgbClr val="E9F5D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9CB196-DC00-46E8-81BA-3A77FA74F475}"/>
              </a:ext>
            </a:extLst>
          </p:cNvPr>
          <p:cNvSpPr/>
          <p:nvPr/>
        </p:nvSpPr>
        <p:spPr>
          <a:xfrm>
            <a:off x="333275" y="3100471"/>
            <a:ext cx="4123222" cy="11042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2C0619-E7E8-41F4-897A-60DD32CC6418}"/>
              </a:ext>
            </a:extLst>
          </p:cNvPr>
          <p:cNvSpPr/>
          <p:nvPr/>
        </p:nvSpPr>
        <p:spPr>
          <a:xfrm>
            <a:off x="4822626" y="3100471"/>
            <a:ext cx="3998793" cy="11042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15C0D2-D8A7-4457-AF6D-827C80529F2B}"/>
              </a:ext>
            </a:extLst>
          </p:cNvPr>
          <p:cNvSpPr/>
          <p:nvPr/>
        </p:nvSpPr>
        <p:spPr>
          <a:xfrm>
            <a:off x="333275" y="4525076"/>
            <a:ext cx="4123222" cy="11042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endParaRPr lang="vi-VN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791C6E-4600-4008-997A-8D8C79C689C6}"/>
              </a:ext>
            </a:extLst>
          </p:cNvPr>
          <p:cNvSpPr/>
          <p:nvPr/>
        </p:nvSpPr>
        <p:spPr>
          <a:xfrm>
            <a:off x="4822626" y="4525076"/>
            <a:ext cx="3998793" cy="11042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375"/>
              </a:spcAft>
            </a:pPr>
            <a:r>
              <a:rPr lang="vi-VN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65B977-FECD-4C9A-99B0-F2CFA74020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671" y="3386563"/>
            <a:ext cx="604292" cy="531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A51C55-BC18-4BE0-B123-943EB6690E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684560" y="4824090"/>
            <a:ext cx="603402" cy="528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2234E8-6E22-4873-B547-0A75A761C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298" y="4791420"/>
            <a:ext cx="603557" cy="530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65F98F-77E4-4388-9B0E-16663CBB2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298" y="3383425"/>
            <a:ext cx="603557" cy="4828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AD2367-AC1E-448E-95B6-4C0C9E3F96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973" y="1214901"/>
            <a:ext cx="1294963" cy="13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3856"/>
      </p:ext>
    </p:extLst>
  </p:cSld>
  <p:clrMapOvr>
    <a:masterClrMapping/>
  </p:clrMapOvr>
  <p:transition spd="slow">
    <p:whee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526"/>
            <a:ext cx="9144000" cy="532839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46026" y="1106987"/>
            <a:ext cx="8651957" cy="4644035"/>
            <a:chOff x="0" y="0"/>
            <a:chExt cx="28498768" cy="15297033"/>
          </a:xfrm>
        </p:grpSpPr>
        <p:sp>
          <p:nvSpPr>
            <p:cNvPr id="4" name="Freeform 3"/>
            <p:cNvSpPr/>
            <p:nvPr/>
          </p:nvSpPr>
          <p:spPr>
            <a:xfrm>
              <a:off x="72390" y="72390"/>
              <a:ext cx="28353990" cy="15152254"/>
            </a:xfrm>
            <a:custGeom>
              <a:avLst/>
              <a:gdLst/>
              <a:ahLst/>
              <a:cxnLst/>
              <a:rect l="l" t="t" r="r" b="b"/>
              <a:pathLst>
                <a:path w="28353990" h="15152254">
                  <a:moveTo>
                    <a:pt x="0" y="0"/>
                  </a:moveTo>
                  <a:lnTo>
                    <a:pt x="28353990" y="0"/>
                  </a:lnTo>
                  <a:lnTo>
                    <a:pt x="28353990" y="15152254"/>
                  </a:lnTo>
                  <a:lnTo>
                    <a:pt x="0" y="15152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4"/>
            <p:cNvSpPr/>
            <p:nvPr/>
          </p:nvSpPr>
          <p:spPr>
            <a:xfrm>
              <a:off x="0" y="0"/>
              <a:ext cx="28498769" cy="15297034"/>
            </a:xfrm>
            <a:custGeom>
              <a:avLst/>
              <a:gdLst/>
              <a:ahLst/>
              <a:cxnLst/>
              <a:rect l="l" t="t" r="r" b="b"/>
              <a:pathLst>
                <a:path w="28498769" h="15297034">
                  <a:moveTo>
                    <a:pt x="28353987" y="15152253"/>
                  </a:moveTo>
                  <a:lnTo>
                    <a:pt x="28498769" y="15152253"/>
                  </a:lnTo>
                  <a:lnTo>
                    <a:pt x="28498769" y="15297034"/>
                  </a:lnTo>
                  <a:lnTo>
                    <a:pt x="28353987" y="15297034"/>
                  </a:lnTo>
                  <a:lnTo>
                    <a:pt x="28353987" y="1515225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5152253"/>
                  </a:lnTo>
                  <a:lnTo>
                    <a:pt x="0" y="15152253"/>
                  </a:lnTo>
                  <a:lnTo>
                    <a:pt x="0" y="144780"/>
                  </a:lnTo>
                  <a:close/>
                  <a:moveTo>
                    <a:pt x="0" y="15152253"/>
                  </a:moveTo>
                  <a:lnTo>
                    <a:pt x="144780" y="15152253"/>
                  </a:lnTo>
                  <a:lnTo>
                    <a:pt x="144780" y="15297034"/>
                  </a:lnTo>
                  <a:lnTo>
                    <a:pt x="0" y="15297034"/>
                  </a:lnTo>
                  <a:lnTo>
                    <a:pt x="0" y="15152253"/>
                  </a:lnTo>
                  <a:close/>
                  <a:moveTo>
                    <a:pt x="28353987" y="144780"/>
                  </a:moveTo>
                  <a:lnTo>
                    <a:pt x="28498769" y="144780"/>
                  </a:lnTo>
                  <a:lnTo>
                    <a:pt x="28498769" y="15152253"/>
                  </a:lnTo>
                  <a:lnTo>
                    <a:pt x="28353987" y="15152253"/>
                  </a:lnTo>
                  <a:lnTo>
                    <a:pt x="28353987" y="144780"/>
                  </a:lnTo>
                  <a:close/>
                  <a:moveTo>
                    <a:pt x="144780" y="15152253"/>
                  </a:moveTo>
                  <a:lnTo>
                    <a:pt x="28353987" y="15152253"/>
                  </a:lnTo>
                  <a:lnTo>
                    <a:pt x="28353987" y="15297034"/>
                  </a:lnTo>
                  <a:lnTo>
                    <a:pt x="144780" y="15297034"/>
                  </a:lnTo>
                  <a:lnTo>
                    <a:pt x="144780" y="15152253"/>
                  </a:lnTo>
                  <a:close/>
                  <a:moveTo>
                    <a:pt x="28353987" y="0"/>
                  </a:moveTo>
                  <a:lnTo>
                    <a:pt x="28498769" y="0"/>
                  </a:lnTo>
                  <a:lnTo>
                    <a:pt x="28498769" y="144780"/>
                  </a:lnTo>
                  <a:lnTo>
                    <a:pt x="28353987" y="144780"/>
                  </a:lnTo>
                  <a:lnTo>
                    <a:pt x="2835398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8353987" y="0"/>
                  </a:lnTo>
                  <a:lnTo>
                    <a:pt x="2835398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10100"/>
            </a:solidFill>
          </p:spPr>
        </p:sp>
      </p:grp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04194">
            <a:off x="1726311" y="4299986"/>
            <a:ext cx="3434452" cy="228547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876813" y="675526"/>
            <a:ext cx="2109328" cy="139215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34102">
            <a:off x="-529889" y="1718228"/>
            <a:ext cx="2262445" cy="2449498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4848416" y="2625968"/>
            <a:ext cx="3854542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5250"/>
              </a:lnSpc>
              <a:spcBef>
                <a:spcPct val="0"/>
              </a:spcBef>
              <a:defRPr/>
            </a:pPr>
            <a:r>
              <a:rPr lang="en-US" sz="4400">
                <a:solidFill>
                  <a:srgbClr val="00B0F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GÓC CHIA SẺ!</a:t>
            </a:r>
            <a:endParaRPr lang="en-US" sz="4400" dirty="0">
              <a:solidFill>
                <a:srgbClr val="00B0F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pic>
        <p:nvPicPr>
          <p:cNvPr id="19" name="Picture 8" descr="Văn mẫu lớp 12: Nghị luận xã hội về học nhóm (2 Mẫu) - Tin Tức Giáo Dục Học  Tập Tiny">
            <a:extLst>
              <a:ext uri="{FF2B5EF4-FFF2-40B4-BE49-F238E27FC236}">
                <a16:creationId xmlns:a16="http://schemas.microsoft.com/office/drawing/2014/main" id="{2710B372-0CB5-CCAF-0617-56502293D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0300" y="2625972"/>
            <a:ext cx="1859738" cy="19451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870" y="3502931"/>
            <a:ext cx="2038351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7822" y="1510616"/>
            <a:ext cx="1914037" cy="17940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17250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838472"/>
      </p:ext>
    </p:extLst>
  </p:cSld>
  <p:clrMapOvr>
    <a:masterClrMapping/>
  </p:clrMapOvr>
  <p:transition spd="slow">
    <p:whee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úc thọ chuẩn">
            <a:hlinkClick r:id="" action="ppaction://media"/>
            <a:extLst>
              <a:ext uri="{FF2B5EF4-FFF2-40B4-BE49-F238E27FC236}">
                <a16:creationId xmlns:a16="http://schemas.microsoft.com/office/drawing/2014/main" id="{CA1D1FD6-7EB1-444E-96F8-0999E94123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45" y="98424"/>
            <a:ext cx="8834510" cy="648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47910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6451" y="1152304"/>
            <a:ext cx="8580475" cy="46322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8F1E5">
                  <a:lumMod val="1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235873"/>
            <a:ext cx="8284572" cy="4861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vi-VN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Viết đoạn văn (khoảng 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7</a:t>
            </a:r>
            <a:r>
              <a:rPr lang="vi-VN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-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vi-VN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1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0</a:t>
            </a:r>
            <a:r>
              <a:rPr lang="vi-VN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câu)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bày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tỏ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tình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cảm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của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em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đối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với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quê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hương</a:t>
            </a:r>
            <a:r>
              <a:rPr lang="vi-VN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.</a:t>
            </a:r>
            <a:endParaRPr lang="en-US" sz="21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ea typeface="Cambria"/>
              <a:cs typeface="Times New Roman" panose="02020603050405020304" pitchFamily="18" charset="0"/>
              <a:sym typeface="Cambria"/>
            </a:endParaRPr>
          </a:p>
          <a:p>
            <a:pPr lvl="0" algn="just">
              <a:lnSpc>
                <a:spcPct val="150000"/>
              </a:lnSpc>
            </a:pP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Chuẩn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bị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tiết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39: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Viết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bài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văn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phân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tích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đặc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điểm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nhân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vật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trong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một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tác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phẩm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văn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học</a:t>
            </a:r>
            <a:r>
              <a:rPr lang="en-US" sz="2100" b="1" dirty="0">
                <a:solidFill>
                  <a:srgbClr val="0070C0"/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+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Nhóm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1-&gt; 4: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Chuẩn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bị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phần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yêu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cầu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bài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văn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phân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tích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đặc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điểm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nhân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vật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+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Nhóm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5 -&gt; 8: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Phân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tích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bài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viết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tham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khảo</a:t>
            </a:r>
            <a:endParaRPr lang="en-US" sz="21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ea typeface="Cambria"/>
              <a:cs typeface="Times New Roman" panose="02020603050405020304" pitchFamily="18" charset="0"/>
              <a:sym typeface="Cambria"/>
            </a:endParaRPr>
          </a:p>
          <a:p>
            <a:pPr lvl="0" algn="just">
              <a:lnSpc>
                <a:spcPct val="150000"/>
              </a:lnSpc>
            </a:pP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+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Nhóm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9 -&gt; 12: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Soạn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các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bước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của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bài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làm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phân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tích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đặc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điểm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nhân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1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vật</a:t>
            </a: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1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 </a:t>
            </a:r>
            <a:endParaRPr lang="vi-VN" sz="21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ea typeface="Cambria"/>
              <a:cs typeface="Times New Roman" panose="02020603050405020304" pitchFamily="18" charset="0"/>
              <a:sym typeface="Cambria"/>
            </a:endParaRPr>
          </a:p>
          <a:p>
            <a:pPr algn="just"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9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FADAF-E491-41DD-BCC4-49F03EAE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871152"/>
            <a:ext cx="91695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D89EEC5-1B89-4984-94D3-242940446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699" y="3016731"/>
            <a:ext cx="66620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 CẢM ƠN THẦY CÔ GIÁO VÀ CÁC EM HỌC SINH! </a:t>
            </a:r>
            <a:endParaRPr lang="en-US" altLang="en-US" sz="36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00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5418581"/>
      </p:ext>
    </p:extLst>
  </p:cSld>
  <p:clrMapOvr>
    <a:masterClrMapping/>
  </p:clrMapOvr>
  <p:transition spd="slow"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33884" y="1377250"/>
            <a:ext cx="4598163" cy="415498"/>
            <a:chOff x="895025" y="2766774"/>
            <a:chExt cx="12263362" cy="1107988"/>
          </a:xfrm>
        </p:grpSpPr>
        <p:sp>
          <p:nvSpPr>
            <p:cNvPr id="9" name="TextBox 8"/>
            <p:cNvSpPr txBox="1"/>
            <p:nvPr/>
          </p:nvSpPr>
          <p:spPr>
            <a:xfrm>
              <a:off x="1906585" y="2766774"/>
              <a:ext cx="11251802" cy="1107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06747"/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Bức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tranh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lao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sz="2100" b="1" i="1" dirty="0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100" b="1" i="1" dirty="0" err="1">
                  <a:solidFill>
                    <a:srgbClr val="4BACC6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chài</a:t>
              </a:r>
              <a:endParaRPr lang="vi-VN" sz="2100" b="1" i="1" dirty="0">
                <a:solidFill>
                  <a:srgbClr val="4BACC6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5025" y="2795827"/>
              <a:ext cx="907206" cy="102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806747"/>
              <a:r>
                <a:rPr lang="en-US" sz="19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sp>
        <p:nvSpPr>
          <p:cNvPr id="13" name="Rectangle 18">
            <a:extLst>
              <a:ext uri="{FF2B5EF4-FFF2-40B4-BE49-F238E27FC236}">
                <a16:creationId xmlns:a16="http://schemas.microsoft.com/office/drawing/2014/main" id="{663A8C7F-1442-49A4-AC5C-DF8D96F99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802" y="1785659"/>
            <a:ext cx="4581203" cy="373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tấp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nập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thấm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56" y="2726675"/>
            <a:ext cx="4065452" cy="27092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6FB0FF-04C9-4A55-A8EA-BC219FF7662A}"/>
              </a:ext>
            </a:extLst>
          </p:cNvPr>
          <p:cNvSpPr txBox="1"/>
          <p:nvPr/>
        </p:nvSpPr>
        <p:spPr>
          <a:xfrm>
            <a:off x="393307" y="1930732"/>
            <a:ext cx="3758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 TRỞ VỀ</a:t>
            </a:r>
          </a:p>
        </p:txBody>
      </p:sp>
    </p:spTree>
    <p:extLst>
      <p:ext uri="{BB962C8B-B14F-4D97-AF65-F5344CB8AC3E}">
        <p14:creationId xmlns:p14="http://schemas.microsoft.com/office/powerpoint/2010/main" val="130952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10929"/>
      </p:ext>
    </p:extLst>
  </p:cSld>
  <p:clrMapOvr>
    <a:masterClrMapping/>
  </p:clrMapOvr>
  <p:transition spd="slow"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027" y="907550"/>
            <a:ext cx="2445328" cy="4764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8639" y="1384030"/>
            <a:ext cx="2852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417962"/>
              </p:ext>
            </p:extLst>
          </p:nvPr>
        </p:nvGraphicFramePr>
        <p:xfrm>
          <a:off x="159031" y="1905529"/>
          <a:ext cx="8786192" cy="39192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2005">
                  <a:extLst>
                    <a:ext uri="{9D8B030D-6E8A-4147-A177-3AD203B41FA5}">
                      <a16:colId xmlns:a16="http://schemas.microsoft.com/office/drawing/2014/main" val="4111436658"/>
                    </a:ext>
                  </a:extLst>
                </a:gridCol>
                <a:gridCol w="2489735">
                  <a:extLst>
                    <a:ext uri="{9D8B030D-6E8A-4147-A177-3AD203B41FA5}">
                      <a16:colId xmlns:a16="http://schemas.microsoft.com/office/drawing/2014/main" val="579137946"/>
                    </a:ext>
                  </a:extLst>
                </a:gridCol>
                <a:gridCol w="2108513">
                  <a:extLst>
                    <a:ext uri="{9D8B030D-6E8A-4147-A177-3AD203B41FA5}">
                      <a16:colId xmlns:a16="http://schemas.microsoft.com/office/drawing/2014/main" val="594564687"/>
                    </a:ext>
                  </a:extLst>
                </a:gridCol>
                <a:gridCol w="2295939">
                  <a:extLst>
                    <a:ext uri="{9D8B030D-6E8A-4147-A177-3AD203B41FA5}">
                      <a16:colId xmlns:a16="http://schemas.microsoft.com/office/drawing/2014/main" val="4268476046"/>
                    </a:ext>
                  </a:extLst>
                </a:gridCol>
              </a:tblGrid>
              <a:tr h="7286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BPTT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58586490"/>
                  </a:ext>
                </a:extLst>
              </a:tr>
              <a:tr h="10304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chài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Bến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82651482"/>
                  </a:ext>
                </a:extLst>
              </a:tr>
              <a:tr h="9629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916723963"/>
                  </a:ext>
                </a:extLst>
              </a:tr>
              <a:tr h="11972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5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thuyền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6840" algn="l"/>
                          <a:tab pos="2703195" algn="l"/>
                        </a:tabLst>
                        <a:defRPr/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  <a:tab pos="2703195" algn="l"/>
                        </a:tabLs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301008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11DFA6-8C6C-456A-9D8B-39F81CF87D6B}"/>
              </a:ext>
            </a:extLst>
          </p:cNvPr>
          <p:cNvSpPr txBox="1"/>
          <p:nvPr/>
        </p:nvSpPr>
        <p:spPr>
          <a:xfrm>
            <a:off x="5864086" y="917659"/>
            <a:ext cx="33594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:……………………………………..</a:t>
            </a:r>
          </a:p>
          <a:p>
            <a:r>
              <a:rPr lang="en-US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:………..</a:t>
            </a:r>
          </a:p>
        </p:txBody>
      </p:sp>
    </p:spTree>
    <p:extLst>
      <p:ext uri="{BB962C8B-B14F-4D97-AF65-F5344CB8AC3E}">
        <p14:creationId xmlns:p14="http://schemas.microsoft.com/office/powerpoint/2010/main" val="3105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077956"/>
      </p:ext>
    </p:extLst>
  </p:cSld>
  <p:clrMapOvr>
    <a:masterClrMapping/>
  </p:clrMapOvr>
  <p:transition spd="slow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29B92B-F5B8-4ECC-91E0-B3FE389D9200}"/>
              </a:ext>
            </a:extLst>
          </p:cNvPr>
          <p:cNvSpPr/>
          <p:nvPr/>
        </p:nvSpPr>
        <p:spPr>
          <a:xfrm>
            <a:off x="1905435" y="3037133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7A4B99-2988-4A95-9971-2E41D0524BFD}"/>
              </a:ext>
            </a:extLst>
          </p:cNvPr>
          <p:cNvSpPr/>
          <p:nvPr/>
        </p:nvSpPr>
        <p:spPr>
          <a:xfrm>
            <a:off x="1905435" y="3507956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31BC29-01E6-4AD5-A44A-B52B037A264B}"/>
              </a:ext>
            </a:extLst>
          </p:cNvPr>
          <p:cNvSpPr/>
          <p:nvPr/>
        </p:nvSpPr>
        <p:spPr>
          <a:xfrm>
            <a:off x="1905435" y="3978780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691254-F251-45C8-947C-90E8FB859F53}"/>
              </a:ext>
            </a:extLst>
          </p:cNvPr>
          <p:cNvSpPr/>
          <p:nvPr/>
        </p:nvSpPr>
        <p:spPr>
          <a:xfrm>
            <a:off x="1905435" y="4499711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589C7E-8953-4DFD-905D-4B686356A01E}"/>
              </a:ext>
            </a:extLst>
          </p:cNvPr>
          <p:cNvSpPr/>
          <p:nvPr/>
        </p:nvSpPr>
        <p:spPr>
          <a:xfrm>
            <a:off x="1903475" y="5530195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18E157-1169-4EA9-A814-0F2935E54CAB}"/>
              </a:ext>
            </a:extLst>
          </p:cNvPr>
          <p:cNvSpPr/>
          <p:nvPr/>
        </p:nvSpPr>
        <p:spPr>
          <a:xfrm>
            <a:off x="2451386" y="3037133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6A98EC-775C-49B5-BC83-920A89AB1C35}"/>
              </a:ext>
            </a:extLst>
          </p:cNvPr>
          <p:cNvSpPr/>
          <p:nvPr/>
        </p:nvSpPr>
        <p:spPr>
          <a:xfrm>
            <a:off x="2451386" y="3507956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572A94-E5CE-442D-BC65-176DE4694351}"/>
              </a:ext>
            </a:extLst>
          </p:cNvPr>
          <p:cNvSpPr/>
          <p:nvPr/>
        </p:nvSpPr>
        <p:spPr>
          <a:xfrm>
            <a:off x="2451386" y="3978780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4D3356-720E-4118-9F95-E9550AB5273E}"/>
              </a:ext>
            </a:extLst>
          </p:cNvPr>
          <p:cNvSpPr/>
          <p:nvPr/>
        </p:nvSpPr>
        <p:spPr>
          <a:xfrm>
            <a:off x="2451386" y="4499711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44D6AD-FA6A-45E5-99B9-865CB3C465F1}"/>
              </a:ext>
            </a:extLst>
          </p:cNvPr>
          <p:cNvSpPr/>
          <p:nvPr/>
        </p:nvSpPr>
        <p:spPr>
          <a:xfrm>
            <a:off x="2449426" y="5530195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C0C9EB-D013-43D0-937A-58DBFD79B45D}"/>
              </a:ext>
            </a:extLst>
          </p:cNvPr>
          <p:cNvSpPr/>
          <p:nvPr/>
        </p:nvSpPr>
        <p:spPr>
          <a:xfrm>
            <a:off x="3082097" y="3037133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045B68-8BBB-431E-974F-1EF113DB6BE2}"/>
              </a:ext>
            </a:extLst>
          </p:cNvPr>
          <p:cNvSpPr/>
          <p:nvPr/>
        </p:nvSpPr>
        <p:spPr>
          <a:xfrm>
            <a:off x="3082097" y="3507956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79BEB1-F4D5-427D-A794-5B3D5EE14173}"/>
              </a:ext>
            </a:extLst>
          </p:cNvPr>
          <p:cNvSpPr/>
          <p:nvPr/>
        </p:nvSpPr>
        <p:spPr>
          <a:xfrm>
            <a:off x="3082097" y="3978780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C03B6A-B02A-4F0D-B246-B9914CAA58B0}"/>
              </a:ext>
            </a:extLst>
          </p:cNvPr>
          <p:cNvSpPr/>
          <p:nvPr/>
        </p:nvSpPr>
        <p:spPr>
          <a:xfrm>
            <a:off x="3082097" y="4499711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1613D5-25B5-4783-9AB0-DD28BE6AB34C}"/>
              </a:ext>
            </a:extLst>
          </p:cNvPr>
          <p:cNvSpPr/>
          <p:nvPr/>
        </p:nvSpPr>
        <p:spPr>
          <a:xfrm>
            <a:off x="3565852" y="3037133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738087-EB00-4062-8B16-3396D9C0DD02}"/>
              </a:ext>
            </a:extLst>
          </p:cNvPr>
          <p:cNvSpPr/>
          <p:nvPr/>
        </p:nvSpPr>
        <p:spPr>
          <a:xfrm>
            <a:off x="3565852" y="3507956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455FBC-A9F4-41FD-9D8B-4F8248082B13}"/>
              </a:ext>
            </a:extLst>
          </p:cNvPr>
          <p:cNvSpPr/>
          <p:nvPr/>
        </p:nvSpPr>
        <p:spPr>
          <a:xfrm>
            <a:off x="3565852" y="3978780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F16526-7D47-4515-8F23-F95F4760577A}"/>
              </a:ext>
            </a:extLst>
          </p:cNvPr>
          <p:cNvSpPr/>
          <p:nvPr/>
        </p:nvSpPr>
        <p:spPr>
          <a:xfrm>
            <a:off x="3565852" y="4499711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C7BEC7-99F2-4A77-BC1F-4BDFCF400E75}"/>
              </a:ext>
            </a:extLst>
          </p:cNvPr>
          <p:cNvSpPr/>
          <p:nvPr/>
        </p:nvSpPr>
        <p:spPr>
          <a:xfrm>
            <a:off x="3563892" y="5530195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Up Arrow 21">
            <a:extLst>
              <a:ext uri="{FF2B5EF4-FFF2-40B4-BE49-F238E27FC236}">
                <a16:creationId xmlns:a16="http://schemas.microsoft.com/office/drawing/2014/main" id="{76C2BDA2-85C0-4568-829B-F49AF4078958}"/>
              </a:ext>
            </a:extLst>
          </p:cNvPr>
          <p:cNvSpPr/>
          <p:nvPr/>
        </p:nvSpPr>
        <p:spPr>
          <a:xfrm>
            <a:off x="1947816" y="3322736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Up Arrow 22">
            <a:extLst>
              <a:ext uri="{FF2B5EF4-FFF2-40B4-BE49-F238E27FC236}">
                <a16:creationId xmlns:a16="http://schemas.microsoft.com/office/drawing/2014/main" id="{94340E20-1084-4F22-B89F-82B4A894AE23}"/>
              </a:ext>
            </a:extLst>
          </p:cNvPr>
          <p:cNvSpPr/>
          <p:nvPr/>
        </p:nvSpPr>
        <p:spPr>
          <a:xfrm>
            <a:off x="1948777" y="3805402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Up Arrow 23">
            <a:extLst>
              <a:ext uri="{FF2B5EF4-FFF2-40B4-BE49-F238E27FC236}">
                <a16:creationId xmlns:a16="http://schemas.microsoft.com/office/drawing/2014/main" id="{78ADDAC2-C525-49F1-93EF-1F482640E99B}"/>
              </a:ext>
            </a:extLst>
          </p:cNvPr>
          <p:cNvSpPr/>
          <p:nvPr/>
        </p:nvSpPr>
        <p:spPr>
          <a:xfrm>
            <a:off x="1947816" y="4302649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Up Arrow 24">
            <a:extLst>
              <a:ext uri="{FF2B5EF4-FFF2-40B4-BE49-F238E27FC236}">
                <a16:creationId xmlns:a16="http://schemas.microsoft.com/office/drawing/2014/main" id="{91F15917-BC2D-43F0-849F-D94778BF19FB}"/>
              </a:ext>
            </a:extLst>
          </p:cNvPr>
          <p:cNvSpPr/>
          <p:nvPr/>
        </p:nvSpPr>
        <p:spPr>
          <a:xfrm>
            <a:off x="1945546" y="5370028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Down Arrow 25">
            <a:extLst>
              <a:ext uri="{FF2B5EF4-FFF2-40B4-BE49-F238E27FC236}">
                <a16:creationId xmlns:a16="http://schemas.microsoft.com/office/drawing/2014/main" id="{E469FDDE-8427-48BE-99A1-CA33B5AFA84F}"/>
              </a:ext>
            </a:extLst>
          </p:cNvPr>
          <p:cNvSpPr/>
          <p:nvPr/>
        </p:nvSpPr>
        <p:spPr>
          <a:xfrm>
            <a:off x="3629733" y="3344104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Down Arrow 26">
            <a:extLst>
              <a:ext uri="{FF2B5EF4-FFF2-40B4-BE49-F238E27FC236}">
                <a16:creationId xmlns:a16="http://schemas.microsoft.com/office/drawing/2014/main" id="{FBB62B22-8E1B-45EC-BE52-EE9F2E54F4FB}"/>
              </a:ext>
            </a:extLst>
          </p:cNvPr>
          <p:cNvSpPr/>
          <p:nvPr/>
        </p:nvSpPr>
        <p:spPr>
          <a:xfrm>
            <a:off x="3629733" y="3817245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Down Arrow 27">
            <a:extLst>
              <a:ext uri="{FF2B5EF4-FFF2-40B4-BE49-F238E27FC236}">
                <a16:creationId xmlns:a16="http://schemas.microsoft.com/office/drawing/2014/main" id="{16386716-119C-43A8-B6C6-3AA87A9620E4}"/>
              </a:ext>
            </a:extLst>
          </p:cNvPr>
          <p:cNvSpPr/>
          <p:nvPr/>
        </p:nvSpPr>
        <p:spPr>
          <a:xfrm>
            <a:off x="3629733" y="4305922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Down Arrow 28">
            <a:extLst>
              <a:ext uri="{FF2B5EF4-FFF2-40B4-BE49-F238E27FC236}">
                <a16:creationId xmlns:a16="http://schemas.microsoft.com/office/drawing/2014/main" id="{6AC7403B-3613-46F4-9C02-DC65F496F549}"/>
              </a:ext>
            </a:extLst>
          </p:cNvPr>
          <p:cNvSpPr/>
          <p:nvPr/>
        </p:nvSpPr>
        <p:spPr>
          <a:xfrm>
            <a:off x="3627773" y="5370028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Right Arrow 57">
            <a:extLst>
              <a:ext uri="{FF2B5EF4-FFF2-40B4-BE49-F238E27FC236}">
                <a16:creationId xmlns:a16="http://schemas.microsoft.com/office/drawing/2014/main" id="{389E61F0-F781-4B23-A86F-29AE9B94240F}"/>
              </a:ext>
            </a:extLst>
          </p:cNvPr>
          <p:cNvSpPr/>
          <p:nvPr/>
        </p:nvSpPr>
        <p:spPr>
          <a:xfrm>
            <a:off x="2252842" y="3142859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Right Arrow 58">
            <a:extLst>
              <a:ext uri="{FF2B5EF4-FFF2-40B4-BE49-F238E27FC236}">
                <a16:creationId xmlns:a16="http://schemas.microsoft.com/office/drawing/2014/main" id="{6A25E0C0-9480-4465-B931-818D9CA583F4}"/>
              </a:ext>
            </a:extLst>
          </p:cNvPr>
          <p:cNvSpPr/>
          <p:nvPr/>
        </p:nvSpPr>
        <p:spPr>
          <a:xfrm>
            <a:off x="2826107" y="3142859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Right Arrow 59">
            <a:extLst>
              <a:ext uri="{FF2B5EF4-FFF2-40B4-BE49-F238E27FC236}">
                <a16:creationId xmlns:a16="http://schemas.microsoft.com/office/drawing/2014/main" id="{4BD08AF0-844E-4DA6-9AAD-0E75AB3A33CD}"/>
              </a:ext>
            </a:extLst>
          </p:cNvPr>
          <p:cNvSpPr/>
          <p:nvPr/>
        </p:nvSpPr>
        <p:spPr>
          <a:xfrm>
            <a:off x="3404951" y="3142859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Left Arrow 68">
            <a:extLst>
              <a:ext uri="{FF2B5EF4-FFF2-40B4-BE49-F238E27FC236}">
                <a16:creationId xmlns:a16="http://schemas.microsoft.com/office/drawing/2014/main" id="{C9A2AD9B-399E-4149-AFBE-D0A211BA51E6}"/>
              </a:ext>
            </a:extLst>
          </p:cNvPr>
          <p:cNvSpPr/>
          <p:nvPr/>
        </p:nvSpPr>
        <p:spPr>
          <a:xfrm>
            <a:off x="2232839" y="5602833"/>
            <a:ext cx="152526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1048FB-0991-4937-8293-9F5893CCB330}"/>
              </a:ext>
            </a:extLst>
          </p:cNvPr>
          <p:cNvSpPr txBox="1"/>
          <p:nvPr/>
        </p:nvSpPr>
        <p:spPr>
          <a:xfrm>
            <a:off x="3629729" y="1630844"/>
            <a:ext cx="1915748" cy="4154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F7BFA8-4672-4F8A-B6D1-9186B42587E5}"/>
              </a:ext>
            </a:extLst>
          </p:cNvPr>
          <p:cNvSpPr txBox="1"/>
          <p:nvPr/>
        </p:nvSpPr>
        <p:spPr>
          <a:xfrm flipH="1">
            <a:off x="1957468" y="2332052"/>
            <a:ext cx="1606420" cy="30008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GV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7944DC-87B3-49CA-BC50-152CB3DC11E2}"/>
              </a:ext>
            </a:extLst>
          </p:cNvPr>
          <p:cNvSpPr txBox="1"/>
          <p:nvPr/>
        </p:nvSpPr>
        <p:spPr>
          <a:xfrm>
            <a:off x="5295404" y="2370068"/>
            <a:ext cx="1043063" cy="30008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135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sz="13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542419-816C-47B7-96A9-8A91B345B010}"/>
              </a:ext>
            </a:extLst>
          </p:cNvPr>
          <p:cNvSpPr/>
          <p:nvPr/>
        </p:nvSpPr>
        <p:spPr>
          <a:xfrm>
            <a:off x="1905435" y="5014953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C863A8C-B64E-481F-95B5-1A23878AA2D7}"/>
              </a:ext>
            </a:extLst>
          </p:cNvPr>
          <p:cNvSpPr/>
          <p:nvPr/>
        </p:nvSpPr>
        <p:spPr>
          <a:xfrm>
            <a:off x="2451386" y="5014953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73AA08C-0370-46E2-B07F-0FFA56800C9C}"/>
              </a:ext>
            </a:extLst>
          </p:cNvPr>
          <p:cNvSpPr/>
          <p:nvPr/>
        </p:nvSpPr>
        <p:spPr>
          <a:xfrm>
            <a:off x="3082097" y="5014953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8FFAA96-9B51-4284-9D0A-9DEADC6DB6A6}"/>
              </a:ext>
            </a:extLst>
          </p:cNvPr>
          <p:cNvSpPr/>
          <p:nvPr/>
        </p:nvSpPr>
        <p:spPr>
          <a:xfrm>
            <a:off x="3565852" y="5014953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Up Arrow 77">
            <a:extLst>
              <a:ext uri="{FF2B5EF4-FFF2-40B4-BE49-F238E27FC236}">
                <a16:creationId xmlns:a16="http://schemas.microsoft.com/office/drawing/2014/main" id="{316A47C4-A83F-4CBA-BBCA-A2CF1BF2F5B3}"/>
              </a:ext>
            </a:extLst>
          </p:cNvPr>
          <p:cNvSpPr/>
          <p:nvPr/>
        </p:nvSpPr>
        <p:spPr>
          <a:xfrm>
            <a:off x="1957472" y="4838716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Down Arrow 78">
            <a:extLst>
              <a:ext uri="{FF2B5EF4-FFF2-40B4-BE49-F238E27FC236}">
                <a16:creationId xmlns:a16="http://schemas.microsoft.com/office/drawing/2014/main" id="{166B9398-0F27-4BA0-B89E-154317F020DD}"/>
              </a:ext>
            </a:extLst>
          </p:cNvPr>
          <p:cNvSpPr/>
          <p:nvPr/>
        </p:nvSpPr>
        <p:spPr>
          <a:xfrm>
            <a:off x="3639389" y="4841989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68FBFD-2DE8-4C32-A05F-CA9330F3628D}"/>
              </a:ext>
            </a:extLst>
          </p:cNvPr>
          <p:cNvSpPr/>
          <p:nvPr/>
        </p:nvSpPr>
        <p:spPr>
          <a:xfrm>
            <a:off x="5001490" y="3045848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F988B24-3D92-4C31-8D77-8E56607DD02B}"/>
              </a:ext>
            </a:extLst>
          </p:cNvPr>
          <p:cNvSpPr/>
          <p:nvPr/>
        </p:nvSpPr>
        <p:spPr>
          <a:xfrm>
            <a:off x="5001490" y="3516671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06133A5-4BBA-4893-B3BF-BABFB2D69FA0}"/>
              </a:ext>
            </a:extLst>
          </p:cNvPr>
          <p:cNvSpPr/>
          <p:nvPr/>
        </p:nvSpPr>
        <p:spPr>
          <a:xfrm>
            <a:off x="5001490" y="3987495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4410CC5-A7FB-408A-B646-3D71005E479C}"/>
              </a:ext>
            </a:extLst>
          </p:cNvPr>
          <p:cNvSpPr/>
          <p:nvPr/>
        </p:nvSpPr>
        <p:spPr>
          <a:xfrm>
            <a:off x="5001490" y="4508426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981ACC8-D922-4EDC-9620-6436DDA041D4}"/>
              </a:ext>
            </a:extLst>
          </p:cNvPr>
          <p:cNvSpPr/>
          <p:nvPr/>
        </p:nvSpPr>
        <p:spPr>
          <a:xfrm>
            <a:off x="5547440" y="3045848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1E1AE5-6ED2-4282-B4FA-763D4E752D64}"/>
              </a:ext>
            </a:extLst>
          </p:cNvPr>
          <p:cNvSpPr/>
          <p:nvPr/>
        </p:nvSpPr>
        <p:spPr>
          <a:xfrm>
            <a:off x="5547440" y="3516671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88D5D31-EC94-4FF6-9778-113D90AF06E1}"/>
              </a:ext>
            </a:extLst>
          </p:cNvPr>
          <p:cNvSpPr/>
          <p:nvPr/>
        </p:nvSpPr>
        <p:spPr>
          <a:xfrm>
            <a:off x="5547440" y="3987495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EFE1A3E-9083-4F1B-AC73-F2109E5B8229}"/>
              </a:ext>
            </a:extLst>
          </p:cNvPr>
          <p:cNvSpPr/>
          <p:nvPr/>
        </p:nvSpPr>
        <p:spPr>
          <a:xfrm>
            <a:off x="5547440" y="4508426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A990850-ECA7-46BF-82F8-345ABF511EE2}"/>
              </a:ext>
            </a:extLst>
          </p:cNvPr>
          <p:cNvSpPr/>
          <p:nvPr/>
        </p:nvSpPr>
        <p:spPr>
          <a:xfrm>
            <a:off x="3072936" y="5530195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8EDD2BA-A0A7-46D1-9D10-975D66CB6E0A}"/>
              </a:ext>
            </a:extLst>
          </p:cNvPr>
          <p:cNvSpPr/>
          <p:nvPr/>
        </p:nvSpPr>
        <p:spPr>
          <a:xfrm>
            <a:off x="6107974" y="3045848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24EF663-1089-4075-8155-A76FFBE71E39}"/>
              </a:ext>
            </a:extLst>
          </p:cNvPr>
          <p:cNvSpPr/>
          <p:nvPr/>
        </p:nvSpPr>
        <p:spPr>
          <a:xfrm>
            <a:off x="6107974" y="3516671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536BA79-FC01-40BB-A5B1-548E451A5743}"/>
              </a:ext>
            </a:extLst>
          </p:cNvPr>
          <p:cNvSpPr/>
          <p:nvPr/>
        </p:nvSpPr>
        <p:spPr>
          <a:xfrm>
            <a:off x="6107974" y="3987495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1D9A77B-FB8C-401E-8BDA-24A8E87CE5C3}"/>
              </a:ext>
            </a:extLst>
          </p:cNvPr>
          <p:cNvSpPr/>
          <p:nvPr/>
        </p:nvSpPr>
        <p:spPr>
          <a:xfrm>
            <a:off x="6107974" y="4508426"/>
            <a:ext cx="293915" cy="27432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D2B00A4-CC07-4EDE-A9E6-B960F818A55A}"/>
              </a:ext>
            </a:extLst>
          </p:cNvPr>
          <p:cNvSpPr/>
          <p:nvPr/>
        </p:nvSpPr>
        <p:spPr>
          <a:xfrm>
            <a:off x="6621120" y="3045848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A30BC61-A338-45FE-A1F7-E3AACFD1E0B6}"/>
              </a:ext>
            </a:extLst>
          </p:cNvPr>
          <p:cNvSpPr/>
          <p:nvPr/>
        </p:nvSpPr>
        <p:spPr>
          <a:xfrm>
            <a:off x="6621120" y="3516671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CAAB84C-69C5-42C8-BF0F-024AEE85CA00}"/>
              </a:ext>
            </a:extLst>
          </p:cNvPr>
          <p:cNvSpPr/>
          <p:nvPr/>
        </p:nvSpPr>
        <p:spPr>
          <a:xfrm>
            <a:off x="6621120" y="3987495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846920F-EAAC-468A-928C-25DCE1787E78}"/>
              </a:ext>
            </a:extLst>
          </p:cNvPr>
          <p:cNvSpPr/>
          <p:nvPr/>
        </p:nvSpPr>
        <p:spPr>
          <a:xfrm>
            <a:off x="6621120" y="4508426"/>
            <a:ext cx="293915" cy="274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9" name="Up Arrow 98">
            <a:extLst>
              <a:ext uri="{FF2B5EF4-FFF2-40B4-BE49-F238E27FC236}">
                <a16:creationId xmlns:a16="http://schemas.microsoft.com/office/drawing/2014/main" id="{45379162-14B6-44DC-BCDA-AFDB18821563}"/>
              </a:ext>
            </a:extLst>
          </p:cNvPr>
          <p:cNvSpPr/>
          <p:nvPr/>
        </p:nvSpPr>
        <p:spPr>
          <a:xfrm>
            <a:off x="5043871" y="3331451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0" name="Up Arrow 99">
            <a:extLst>
              <a:ext uri="{FF2B5EF4-FFF2-40B4-BE49-F238E27FC236}">
                <a16:creationId xmlns:a16="http://schemas.microsoft.com/office/drawing/2014/main" id="{299CE613-6D6E-4A53-A3D5-478C809283D3}"/>
              </a:ext>
            </a:extLst>
          </p:cNvPr>
          <p:cNvSpPr/>
          <p:nvPr/>
        </p:nvSpPr>
        <p:spPr>
          <a:xfrm>
            <a:off x="5044832" y="3814117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1" name="Up Arrow 100">
            <a:extLst>
              <a:ext uri="{FF2B5EF4-FFF2-40B4-BE49-F238E27FC236}">
                <a16:creationId xmlns:a16="http://schemas.microsoft.com/office/drawing/2014/main" id="{B0185584-0DC7-4103-AA2F-D35F8F440A7D}"/>
              </a:ext>
            </a:extLst>
          </p:cNvPr>
          <p:cNvSpPr/>
          <p:nvPr/>
        </p:nvSpPr>
        <p:spPr>
          <a:xfrm>
            <a:off x="5043871" y="4311364"/>
            <a:ext cx="209153" cy="1238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3" name="Down Arrow 102">
            <a:extLst>
              <a:ext uri="{FF2B5EF4-FFF2-40B4-BE49-F238E27FC236}">
                <a16:creationId xmlns:a16="http://schemas.microsoft.com/office/drawing/2014/main" id="{4B99268E-52B5-4C35-9962-813F80266827}"/>
              </a:ext>
            </a:extLst>
          </p:cNvPr>
          <p:cNvSpPr/>
          <p:nvPr/>
        </p:nvSpPr>
        <p:spPr>
          <a:xfrm>
            <a:off x="6685001" y="3352819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4" name="Down Arrow 103">
            <a:extLst>
              <a:ext uri="{FF2B5EF4-FFF2-40B4-BE49-F238E27FC236}">
                <a16:creationId xmlns:a16="http://schemas.microsoft.com/office/drawing/2014/main" id="{855552C7-C3A3-43A0-85CC-C91B42FB4D25}"/>
              </a:ext>
            </a:extLst>
          </p:cNvPr>
          <p:cNvSpPr/>
          <p:nvPr/>
        </p:nvSpPr>
        <p:spPr>
          <a:xfrm>
            <a:off x="6685001" y="3825960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5" name="Down Arrow 104">
            <a:extLst>
              <a:ext uri="{FF2B5EF4-FFF2-40B4-BE49-F238E27FC236}">
                <a16:creationId xmlns:a16="http://schemas.microsoft.com/office/drawing/2014/main" id="{34AF1733-594E-4FB2-9CA4-501876B675BD}"/>
              </a:ext>
            </a:extLst>
          </p:cNvPr>
          <p:cNvSpPr/>
          <p:nvPr/>
        </p:nvSpPr>
        <p:spPr>
          <a:xfrm>
            <a:off x="6685001" y="4314637"/>
            <a:ext cx="159437" cy="123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7" name="Right Arrow 106">
            <a:extLst>
              <a:ext uri="{FF2B5EF4-FFF2-40B4-BE49-F238E27FC236}">
                <a16:creationId xmlns:a16="http://schemas.microsoft.com/office/drawing/2014/main" id="{83A51204-E4C2-4094-845C-0224AC10CC52}"/>
              </a:ext>
            </a:extLst>
          </p:cNvPr>
          <p:cNvSpPr/>
          <p:nvPr/>
        </p:nvSpPr>
        <p:spPr>
          <a:xfrm>
            <a:off x="5348897" y="3151574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8" name="Right Arrow 107">
            <a:extLst>
              <a:ext uri="{FF2B5EF4-FFF2-40B4-BE49-F238E27FC236}">
                <a16:creationId xmlns:a16="http://schemas.microsoft.com/office/drawing/2014/main" id="{BB7D2546-854D-4530-87F7-604C8E5DA13B}"/>
              </a:ext>
            </a:extLst>
          </p:cNvPr>
          <p:cNvSpPr/>
          <p:nvPr/>
        </p:nvSpPr>
        <p:spPr>
          <a:xfrm>
            <a:off x="5922162" y="3151574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9" name="Right Arrow 108">
            <a:extLst>
              <a:ext uri="{FF2B5EF4-FFF2-40B4-BE49-F238E27FC236}">
                <a16:creationId xmlns:a16="http://schemas.microsoft.com/office/drawing/2014/main" id="{D6327A96-F4A9-4A17-89EE-22376629031B}"/>
              </a:ext>
            </a:extLst>
          </p:cNvPr>
          <p:cNvSpPr/>
          <p:nvPr/>
        </p:nvSpPr>
        <p:spPr>
          <a:xfrm>
            <a:off x="6440625" y="3151574"/>
            <a:ext cx="160901" cy="1685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7" name="Left Arrow 119">
            <a:extLst>
              <a:ext uri="{FF2B5EF4-FFF2-40B4-BE49-F238E27FC236}">
                <a16:creationId xmlns:a16="http://schemas.microsoft.com/office/drawing/2014/main" id="{B89F2A21-B254-46CC-A5D9-56F93D34188B}"/>
              </a:ext>
            </a:extLst>
          </p:cNvPr>
          <p:cNvSpPr/>
          <p:nvPr/>
        </p:nvSpPr>
        <p:spPr>
          <a:xfrm>
            <a:off x="5308850" y="4580813"/>
            <a:ext cx="152526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8" name="Left Arrow 122">
            <a:extLst>
              <a:ext uri="{FF2B5EF4-FFF2-40B4-BE49-F238E27FC236}">
                <a16:creationId xmlns:a16="http://schemas.microsoft.com/office/drawing/2014/main" id="{CAA4953E-506B-485C-A61C-6BB0A9604346}"/>
              </a:ext>
            </a:extLst>
          </p:cNvPr>
          <p:cNvSpPr/>
          <p:nvPr/>
        </p:nvSpPr>
        <p:spPr>
          <a:xfrm>
            <a:off x="3389105" y="5581302"/>
            <a:ext cx="152526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B3B2C71-839B-486E-B7F0-671E80ECA3CE}"/>
              </a:ext>
            </a:extLst>
          </p:cNvPr>
          <p:cNvSpPr txBox="1"/>
          <p:nvPr/>
        </p:nvSpPr>
        <p:spPr>
          <a:xfrm>
            <a:off x="3664513" y="1030005"/>
            <a:ext cx="2673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LỚP</a:t>
            </a:r>
          </a:p>
        </p:txBody>
      </p:sp>
      <p:sp>
        <p:nvSpPr>
          <p:cNvPr id="81" name="Left Arrow 122">
            <a:extLst>
              <a:ext uri="{FF2B5EF4-FFF2-40B4-BE49-F238E27FC236}">
                <a16:creationId xmlns:a16="http://schemas.microsoft.com/office/drawing/2014/main" id="{7BA953F5-780A-4C9A-AA96-D4956393D84D}"/>
              </a:ext>
            </a:extLst>
          </p:cNvPr>
          <p:cNvSpPr/>
          <p:nvPr/>
        </p:nvSpPr>
        <p:spPr>
          <a:xfrm>
            <a:off x="2819048" y="5602582"/>
            <a:ext cx="152526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2" name="Left Arrow 122">
            <a:extLst>
              <a:ext uri="{FF2B5EF4-FFF2-40B4-BE49-F238E27FC236}">
                <a16:creationId xmlns:a16="http://schemas.microsoft.com/office/drawing/2014/main" id="{FD7740CF-9B47-4251-872A-0FA7D9A93E07}"/>
              </a:ext>
            </a:extLst>
          </p:cNvPr>
          <p:cNvSpPr/>
          <p:nvPr/>
        </p:nvSpPr>
        <p:spPr>
          <a:xfrm>
            <a:off x="6448996" y="4544622"/>
            <a:ext cx="152526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3" name="Left Arrow 122">
            <a:extLst>
              <a:ext uri="{FF2B5EF4-FFF2-40B4-BE49-F238E27FC236}">
                <a16:creationId xmlns:a16="http://schemas.microsoft.com/office/drawing/2014/main" id="{E130B808-98E8-4EE4-B616-C5EA2B1E49E4}"/>
              </a:ext>
            </a:extLst>
          </p:cNvPr>
          <p:cNvSpPr/>
          <p:nvPr/>
        </p:nvSpPr>
        <p:spPr>
          <a:xfrm>
            <a:off x="5899686" y="4580814"/>
            <a:ext cx="160901" cy="2019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52178497"/>
      </p:ext>
    </p:extLst>
  </p:cSld>
  <p:clrMapOvr>
    <a:masterClrMapping/>
  </p:clrMapOvr>
  <p:transition spd="slow">
    <p:wheel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614</TotalTime>
  <Words>1538</Words>
  <Application>Microsoft Office PowerPoint</Application>
  <PresentationFormat>On-screen Show (4:3)</PresentationFormat>
  <Paragraphs>327</Paragraphs>
  <Slides>36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#9Slide03 Arima Madurai ExtraBo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DELL</cp:lastModifiedBy>
  <cp:revision>81</cp:revision>
  <dcterms:created xsi:type="dcterms:W3CDTF">2023-10-07T07:27:42Z</dcterms:created>
  <dcterms:modified xsi:type="dcterms:W3CDTF">2023-11-05T01:56:50Z</dcterms:modified>
</cp:coreProperties>
</file>