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slides/slide149.xml" ContentType="application/vnd.openxmlformats-officedocument.presentationml.slide+xml"/>
  <Override PartName="/ppt/slides/slide150.xml" ContentType="application/vnd.openxmlformats-officedocument.presentationml.slide+xml"/>
  <Override PartName="/ppt/slides/slide151.xml" ContentType="application/vnd.openxmlformats-officedocument.presentationml.slide+xml"/>
  <Override PartName="/ppt/slides/slide152.xml" ContentType="application/vnd.openxmlformats-officedocument.presentationml.slide+xml"/>
  <Override PartName="/ppt/slides/slide153.xml" ContentType="application/vnd.openxmlformats-officedocument.presentationml.slide+xml"/>
  <Override PartName="/ppt/slides/slide154.xml" ContentType="application/vnd.openxmlformats-officedocument.presentationml.slide+xml"/>
  <Override PartName="/ppt/slides/slide155.xml" ContentType="application/vnd.openxmlformats-officedocument.presentationml.slide+xml"/>
  <Override PartName="/ppt/slides/slide156.xml" ContentType="application/vnd.openxmlformats-officedocument.presentationml.slide+xml"/>
  <Override PartName="/ppt/slides/slide157.xml" ContentType="application/vnd.openxmlformats-officedocument.presentationml.slide+xml"/>
  <Override PartName="/ppt/slides/slide158.xml" ContentType="application/vnd.openxmlformats-officedocument.presentationml.slide+xml"/>
  <Override PartName="/ppt/slides/slide159.xml" ContentType="application/vnd.openxmlformats-officedocument.presentationml.slide+xml"/>
  <Override PartName="/ppt/slides/slide160.xml" ContentType="application/vnd.openxmlformats-officedocument.presentationml.slide+xml"/>
  <Override PartName="/ppt/slides/slide161.xml" ContentType="application/vnd.openxmlformats-officedocument.presentationml.slide+xml"/>
  <Override PartName="/ppt/slides/slide162.xml" ContentType="application/vnd.openxmlformats-officedocument.presentationml.slide+xml"/>
  <Override PartName="/ppt/slides/slide163.xml" ContentType="application/vnd.openxmlformats-officedocument.presentationml.slide+xml"/>
  <Override PartName="/ppt/slides/slide164.xml" ContentType="application/vnd.openxmlformats-officedocument.presentationml.slide+xml"/>
  <Override PartName="/ppt/slides/slide165.xml" ContentType="application/vnd.openxmlformats-officedocument.presentationml.slide+xml"/>
  <Override PartName="/ppt/slides/slide166.xml" ContentType="application/vnd.openxmlformats-officedocument.presentationml.slide+xml"/>
  <Override PartName="/ppt/slides/slide167.xml" ContentType="application/vnd.openxmlformats-officedocument.presentationml.slide+xml"/>
  <Override PartName="/ppt/slides/slide168.xml" ContentType="application/vnd.openxmlformats-officedocument.presentationml.slide+xml"/>
  <Override PartName="/ppt/slides/slide169.xml" ContentType="application/vnd.openxmlformats-officedocument.presentationml.slide+xml"/>
  <Override PartName="/ppt/slides/slide170.xml" ContentType="application/vnd.openxmlformats-officedocument.presentationml.slide+xml"/>
  <Override PartName="/ppt/slides/slide171.xml" ContentType="application/vnd.openxmlformats-officedocument.presentationml.slide+xml"/>
  <Override PartName="/ppt/slides/slide172.xml" ContentType="application/vnd.openxmlformats-officedocument.presentationml.slide+xml"/>
  <Override PartName="/ppt/slides/slide173.xml" ContentType="application/vnd.openxmlformats-officedocument.presentationml.slide+xml"/>
  <Override PartName="/ppt/slides/slide174.xml" ContentType="application/vnd.openxmlformats-officedocument.presentationml.slide+xml"/>
  <Override PartName="/ppt/slides/slide175.xml" ContentType="application/vnd.openxmlformats-officedocument.presentationml.slide+xml"/>
  <Override PartName="/ppt/slides/slide17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0" r:id="rId4"/>
    <p:sldId id="271" r:id="rId5"/>
    <p:sldId id="272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8" r:id="rId15"/>
    <p:sldId id="266" r:id="rId16"/>
    <p:sldId id="267" r:id="rId17"/>
    <p:sldId id="269" r:id="rId18"/>
    <p:sldId id="273" r:id="rId19"/>
    <p:sldId id="274" r:id="rId20"/>
    <p:sldId id="275" r:id="rId21"/>
    <p:sldId id="277" r:id="rId22"/>
    <p:sldId id="278" r:id="rId23"/>
    <p:sldId id="279" r:id="rId24"/>
    <p:sldId id="282" r:id="rId25"/>
    <p:sldId id="280" r:id="rId26"/>
    <p:sldId id="281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7" r:id="rId42"/>
    <p:sldId id="298" r:id="rId43"/>
    <p:sldId id="299" r:id="rId44"/>
    <p:sldId id="300" r:id="rId45"/>
    <p:sldId id="301" r:id="rId46"/>
    <p:sldId id="302" r:id="rId47"/>
    <p:sldId id="303" r:id="rId48"/>
    <p:sldId id="304" r:id="rId49"/>
    <p:sldId id="305" r:id="rId50"/>
    <p:sldId id="306" r:id="rId51"/>
    <p:sldId id="307" r:id="rId52"/>
    <p:sldId id="308" r:id="rId53"/>
    <p:sldId id="309" r:id="rId54"/>
    <p:sldId id="310" r:id="rId55"/>
    <p:sldId id="311" r:id="rId56"/>
    <p:sldId id="313" r:id="rId57"/>
    <p:sldId id="312" r:id="rId58"/>
    <p:sldId id="314" r:id="rId59"/>
    <p:sldId id="315" r:id="rId60"/>
    <p:sldId id="316" r:id="rId61"/>
    <p:sldId id="317" r:id="rId62"/>
    <p:sldId id="318" r:id="rId63"/>
    <p:sldId id="319" r:id="rId64"/>
    <p:sldId id="320" r:id="rId65"/>
    <p:sldId id="321" r:id="rId66"/>
    <p:sldId id="322" r:id="rId67"/>
    <p:sldId id="323" r:id="rId68"/>
    <p:sldId id="324" r:id="rId69"/>
    <p:sldId id="325" r:id="rId70"/>
    <p:sldId id="326" r:id="rId71"/>
    <p:sldId id="327" r:id="rId72"/>
    <p:sldId id="328" r:id="rId73"/>
    <p:sldId id="329" r:id="rId74"/>
    <p:sldId id="330" r:id="rId75"/>
    <p:sldId id="331" r:id="rId76"/>
    <p:sldId id="332" r:id="rId77"/>
    <p:sldId id="333" r:id="rId78"/>
    <p:sldId id="334" r:id="rId79"/>
    <p:sldId id="335" r:id="rId80"/>
    <p:sldId id="336" r:id="rId81"/>
    <p:sldId id="337" r:id="rId82"/>
    <p:sldId id="338" r:id="rId83"/>
    <p:sldId id="339" r:id="rId84"/>
    <p:sldId id="340" r:id="rId85"/>
    <p:sldId id="341" r:id="rId86"/>
    <p:sldId id="342" r:id="rId87"/>
    <p:sldId id="343" r:id="rId88"/>
    <p:sldId id="346" r:id="rId89"/>
    <p:sldId id="344" r:id="rId90"/>
    <p:sldId id="345" r:id="rId91"/>
    <p:sldId id="347" r:id="rId92"/>
    <p:sldId id="348" r:id="rId93"/>
    <p:sldId id="349" r:id="rId94"/>
    <p:sldId id="350" r:id="rId95"/>
    <p:sldId id="351" r:id="rId96"/>
    <p:sldId id="352" r:id="rId97"/>
    <p:sldId id="353" r:id="rId98"/>
    <p:sldId id="354" r:id="rId99"/>
    <p:sldId id="355" r:id="rId100"/>
    <p:sldId id="356" r:id="rId101"/>
    <p:sldId id="357" r:id="rId102"/>
    <p:sldId id="358" r:id="rId103"/>
    <p:sldId id="359" r:id="rId104"/>
    <p:sldId id="360" r:id="rId105"/>
    <p:sldId id="361" r:id="rId106"/>
    <p:sldId id="362" r:id="rId107"/>
    <p:sldId id="363" r:id="rId108"/>
    <p:sldId id="364" r:id="rId109"/>
    <p:sldId id="365" r:id="rId110"/>
    <p:sldId id="366" r:id="rId111"/>
    <p:sldId id="367" r:id="rId112"/>
    <p:sldId id="368" r:id="rId113"/>
    <p:sldId id="369" r:id="rId114"/>
    <p:sldId id="370" r:id="rId115"/>
    <p:sldId id="373" r:id="rId116"/>
    <p:sldId id="374" r:id="rId117"/>
    <p:sldId id="375" r:id="rId118"/>
    <p:sldId id="376" r:id="rId119"/>
    <p:sldId id="377" r:id="rId120"/>
    <p:sldId id="378" r:id="rId121"/>
    <p:sldId id="371" r:id="rId122"/>
    <p:sldId id="372" r:id="rId123"/>
    <p:sldId id="379" r:id="rId124"/>
    <p:sldId id="380" r:id="rId125"/>
    <p:sldId id="381" r:id="rId126"/>
    <p:sldId id="382" r:id="rId127"/>
    <p:sldId id="383" r:id="rId128"/>
    <p:sldId id="384" r:id="rId129"/>
    <p:sldId id="385" r:id="rId130"/>
    <p:sldId id="386" r:id="rId131"/>
    <p:sldId id="387" r:id="rId132"/>
    <p:sldId id="388" r:id="rId133"/>
    <p:sldId id="389" r:id="rId134"/>
    <p:sldId id="390" r:id="rId135"/>
    <p:sldId id="391" r:id="rId136"/>
    <p:sldId id="392" r:id="rId137"/>
    <p:sldId id="393" r:id="rId138"/>
    <p:sldId id="394" r:id="rId139"/>
    <p:sldId id="395" r:id="rId140"/>
    <p:sldId id="396" r:id="rId141"/>
    <p:sldId id="397" r:id="rId142"/>
    <p:sldId id="398" r:id="rId143"/>
    <p:sldId id="399" r:id="rId144"/>
    <p:sldId id="400" r:id="rId145"/>
    <p:sldId id="401" r:id="rId146"/>
    <p:sldId id="402" r:id="rId147"/>
    <p:sldId id="403" r:id="rId148"/>
    <p:sldId id="404" r:id="rId149"/>
    <p:sldId id="405" r:id="rId150"/>
    <p:sldId id="406" r:id="rId151"/>
    <p:sldId id="407" r:id="rId152"/>
    <p:sldId id="408" r:id="rId153"/>
    <p:sldId id="410" r:id="rId154"/>
    <p:sldId id="409" r:id="rId155"/>
    <p:sldId id="411" r:id="rId156"/>
    <p:sldId id="412" r:id="rId157"/>
    <p:sldId id="413" r:id="rId158"/>
    <p:sldId id="414" r:id="rId159"/>
    <p:sldId id="415" r:id="rId160"/>
    <p:sldId id="416" r:id="rId161"/>
    <p:sldId id="417" r:id="rId162"/>
    <p:sldId id="418" r:id="rId163"/>
    <p:sldId id="419" r:id="rId164"/>
    <p:sldId id="420" r:id="rId165"/>
    <p:sldId id="421" r:id="rId166"/>
    <p:sldId id="422" r:id="rId167"/>
    <p:sldId id="423" r:id="rId168"/>
    <p:sldId id="424" r:id="rId169"/>
    <p:sldId id="425" r:id="rId170"/>
    <p:sldId id="426" r:id="rId171"/>
    <p:sldId id="427" r:id="rId172"/>
    <p:sldId id="428" r:id="rId173"/>
    <p:sldId id="429" r:id="rId174"/>
    <p:sldId id="430" r:id="rId175"/>
    <p:sldId id="431" r:id="rId176"/>
    <p:sldId id="432" r:id="rId17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pos="432" userDrawn="1">
          <p15:clr>
            <a:srgbClr val="A4A3A4"/>
          </p15:clr>
        </p15:guide>
        <p15:guide id="2" pos="7272" userDrawn="1">
          <p15:clr>
            <a:srgbClr val="A4A3A4"/>
          </p15:clr>
        </p15:guide>
        <p15:guide id="3" orient="horz" pos="648" userDrawn="1">
          <p15:clr>
            <a:srgbClr val="A4A3A4"/>
          </p15:clr>
        </p15:guide>
        <p15:guide id="4" orient="horz" pos="712" userDrawn="1">
          <p15:clr>
            <a:srgbClr val="A4A3A4"/>
          </p15:clr>
        </p15:guide>
        <p15:guide id="5" orient="horz" pos="3960" userDrawn="1">
          <p15:clr>
            <a:srgbClr val="A4A3A4"/>
          </p15:clr>
        </p15:guide>
        <p15:guide id="6" orient="horz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 showGuides="1">
      <p:cViewPr varScale="1">
        <p:scale>
          <a:sx n="74" d="100"/>
          <a:sy n="74" d="100"/>
        </p:scale>
        <p:origin x="-582" y="-90"/>
      </p:cViewPr>
      <p:guideLst>
        <p:guide orient="horz" pos="648"/>
        <p:guide orient="horz" pos="712"/>
        <p:guide orient="horz" pos="3960"/>
        <p:guide orient="horz" pos="3840"/>
        <p:guide pos="432"/>
        <p:guide pos="727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38" Type="http://schemas.openxmlformats.org/officeDocument/2006/relationships/slide" Target="slides/slide137.xml"/><Relationship Id="rId154" Type="http://schemas.openxmlformats.org/officeDocument/2006/relationships/slide" Target="slides/slide153.xml"/><Relationship Id="rId159" Type="http://schemas.openxmlformats.org/officeDocument/2006/relationships/slide" Target="slides/slide158.xml"/><Relationship Id="rId175" Type="http://schemas.openxmlformats.org/officeDocument/2006/relationships/slide" Target="slides/slide174.xml"/><Relationship Id="rId170" Type="http://schemas.openxmlformats.org/officeDocument/2006/relationships/slide" Target="slides/slide169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28" Type="http://schemas.openxmlformats.org/officeDocument/2006/relationships/slide" Target="slides/slide127.xml"/><Relationship Id="rId144" Type="http://schemas.openxmlformats.org/officeDocument/2006/relationships/slide" Target="slides/slide143.xml"/><Relationship Id="rId149" Type="http://schemas.openxmlformats.org/officeDocument/2006/relationships/slide" Target="slides/slide148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60" Type="http://schemas.openxmlformats.org/officeDocument/2006/relationships/slide" Target="slides/slide159.xml"/><Relationship Id="rId165" Type="http://schemas.openxmlformats.org/officeDocument/2006/relationships/slide" Target="slides/slide164.xml"/><Relationship Id="rId181" Type="http://schemas.openxmlformats.org/officeDocument/2006/relationships/tableStyles" Target="tableStyles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134" Type="http://schemas.openxmlformats.org/officeDocument/2006/relationships/slide" Target="slides/slide133.xml"/><Relationship Id="rId139" Type="http://schemas.openxmlformats.org/officeDocument/2006/relationships/slide" Target="slides/slide13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50" Type="http://schemas.openxmlformats.org/officeDocument/2006/relationships/slide" Target="slides/slide149.xml"/><Relationship Id="rId155" Type="http://schemas.openxmlformats.org/officeDocument/2006/relationships/slide" Target="slides/slide154.xml"/><Relationship Id="rId171" Type="http://schemas.openxmlformats.org/officeDocument/2006/relationships/slide" Target="slides/slide170.xml"/><Relationship Id="rId176" Type="http://schemas.openxmlformats.org/officeDocument/2006/relationships/slide" Target="slides/slide175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24" Type="http://schemas.openxmlformats.org/officeDocument/2006/relationships/slide" Target="slides/slide123.xml"/><Relationship Id="rId129" Type="http://schemas.openxmlformats.org/officeDocument/2006/relationships/slide" Target="slides/slide128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40" Type="http://schemas.openxmlformats.org/officeDocument/2006/relationships/slide" Target="slides/slide139.xml"/><Relationship Id="rId145" Type="http://schemas.openxmlformats.org/officeDocument/2006/relationships/slide" Target="slides/slide144.xml"/><Relationship Id="rId161" Type="http://schemas.openxmlformats.org/officeDocument/2006/relationships/slide" Target="slides/slide160.xml"/><Relationship Id="rId166" Type="http://schemas.openxmlformats.org/officeDocument/2006/relationships/slide" Target="slides/slide16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130" Type="http://schemas.openxmlformats.org/officeDocument/2006/relationships/slide" Target="slides/slide129.xml"/><Relationship Id="rId135" Type="http://schemas.openxmlformats.org/officeDocument/2006/relationships/slide" Target="slides/slide134.xml"/><Relationship Id="rId151" Type="http://schemas.openxmlformats.org/officeDocument/2006/relationships/slide" Target="slides/slide150.xml"/><Relationship Id="rId156" Type="http://schemas.openxmlformats.org/officeDocument/2006/relationships/slide" Target="slides/slide155.xml"/><Relationship Id="rId177" Type="http://schemas.openxmlformats.org/officeDocument/2006/relationships/slide" Target="slides/slide176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72" Type="http://schemas.openxmlformats.org/officeDocument/2006/relationships/slide" Target="slides/slide171.xml"/><Relationship Id="rId180" Type="http://schemas.openxmlformats.org/officeDocument/2006/relationships/theme" Target="theme/theme1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141" Type="http://schemas.openxmlformats.org/officeDocument/2006/relationships/slide" Target="slides/slide140.xml"/><Relationship Id="rId146" Type="http://schemas.openxmlformats.org/officeDocument/2006/relationships/slide" Target="slides/slide145.xml"/><Relationship Id="rId167" Type="http://schemas.openxmlformats.org/officeDocument/2006/relationships/slide" Target="slides/slide166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162" Type="http://schemas.openxmlformats.org/officeDocument/2006/relationships/slide" Target="slides/slide16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slide" Target="slides/slide130.xml"/><Relationship Id="rId136" Type="http://schemas.openxmlformats.org/officeDocument/2006/relationships/slide" Target="slides/slide135.xml"/><Relationship Id="rId157" Type="http://schemas.openxmlformats.org/officeDocument/2006/relationships/slide" Target="slides/slide156.xml"/><Relationship Id="rId178" Type="http://schemas.openxmlformats.org/officeDocument/2006/relationships/presProps" Target="presProps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52" Type="http://schemas.openxmlformats.org/officeDocument/2006/relationships/slide" Target="slides/slide151.xml"/><Relationship Id="rId173" Type="http://schemas.openxmlformats.org/officeDocument/2006/relationships/slide" Target="slides/slide172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147" Type="http://schemas.openxmlformats.org/officeDocument/2006/relationships/slide" Target="slides/slide146.xml"/><Relationship Id="rId168" Type="http://schemas.openxmlformats.org/officeDocument/2006/relationships/slide" Target="slides/slide167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slide" Target="slides/slide141.xml"/><Relationship Id="rId163" Type="http://schemas.openxmlformats.org/officeDocument/2006/relationships/slide" Target="slides/slide162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137" Type="http://schemas.openxmlformats.org/officeDocument/2006/relationships/slide" Target="slides/slide136.xml"/><Relationship Id="rId158" Type="http://schemas.openxmlformats.org/officeDocument/2006/relationships/slide" Target="slides/slide157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53" Type="http://schemas.openxmlformats.org/officeDocument/2006/relationships/slide" Target="slides/slide152.xml"/><Relationship Id="rId174" Type="http://schemas.openxmlformats.org/officeDocument/2006/relationships/slide" Target="slides/slide173.xml"/><Relationship Id="rId179" Type="http://schemas.openxmlformats.org/officeDocument/2006/relationships/viewProps" Target="viewProps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43" Type="http://schemas.openxmlformats.org/officeDocument/2006/relationships/slide" Target="slides/slide142.xml"/><Relationship Id="rId148" Type="http://schemas.openxmlformats.org/officeDocument/2006/relationships/slide" Target="slides/slide147.xml"/><Relationship Id="rId164" Type="http://schemas.openxmlformats.org/officeDocument/2006/relationships/slide" Target="slides/slide163.xml"/><Relationship Id="rId169" Type="http://schemas.openxmlformats.org/officeDocument/2006/relationships/slide" Target="slides/slide16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40A32-3412-4678-B800-C3353DA8AFD6}" type="datetimeFigureOut">
              <a:rPr lang="en-US" smtClean="0"/>
              <a:t>25/4/2022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FCC46-F14D-41C5-B016-85A080E280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98687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40A32-3412-4678-B800-C3353DA8AFD6}" type="datetimeFigureOut">
              <a:rPr lang="en-US" smtClean="0"/>
              <a:t>25/4/2022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FCC46-F14D-41C5-B016-85A080E280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67492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40A32-3412-4678-B800-C3353DA8AFD6}" type="datetimeFigureOut">
              <a:rPr lang="en-US" smtClean="0"/>
              <a:t>25/4/2022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FCC46-F14D-41C5-B016-85A080E280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57635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40A32-3412-4678-B800-C3353DA8AFD6}" type="datetimeFigureOut">
              <a:rPr lang="en-US" smtClean="0"/>
              <a:t>25/4/2022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FCC46-F14D-41C5-B016-85A080E280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83491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40A32-3412-4678-B800-C3353DA8AFD6}" type="datetimeFigureOut">
              <a:rPr lang="en-US" smtClean="0"/>
              <a:t>25/4/2022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FCC46-F14D-41C5-B016-85A080E280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79193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40A32-3412-4678-B800-C3353DA8AFD6}" type="datetimeFigureOut">
              <a:rPr lang="en-US" smtClean="0"/>
              <a:t>25/4/2022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FCC46-F14D-41C5-B016-85A080E280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91075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40A32-3412-4678-B800-C3353DA8AFD6}" type="datetimeFigureOut">
              <a:rPr lang="en-US" smtClean="0"/>
              <a:t>25/4/2022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FCC46-F14D-41C5-B016-85A080E280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53433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40A32-3412-4678-B800-C3353DA8AFD6}" type="datetimeFigureOut">
              <a:rPr lang="en-US" smtClean="0"/>
              <a:t>25/4/2022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FCC46-F14D-41C5-B016-85A080E280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27466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40A32-3412-4678-B800-C3353DA8AFD6}" type="datetimeFigureOut">
              <a:rPr lang="en-US" smtClean="0"/>
              <a:t>25/4/2022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FCC46-F14D-41C5-B016-85A080E280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41112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40A32-3412-4678-B800-C3353DA8AFD6}" type="datetimeFigureOut">
              <a:rPr lang="en-US" smtClean="0"/>
              <a:t>25/4/2022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FCC46-F14D-41C5-B016-85A080E280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87993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40A32-3412-4678-B800-C3353DA8AFD6}" type="datetimeFigureOut">
              <a:rPr lang="en-US" smtClean="0"/>
              <a:t>25/4/2022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FCC46-F14D-41C5-B016-85A080E280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99032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D40A32-3412-4678-B800-C3353DA8AFD6}" type="datetimeFigureOut">
              <a:rPr lang="en-US" smtClean="0"/>
              <a:t>25/4/2022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AFCC46-F14D-41C5-B016-85A080E280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37126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 xmlns="">
        <p15:guide id="1" pos="416" userDrawn="1">
          <p15:clr>
            <a:srgbClr val="F26B43"/>
          </p15:clr>
        </p15:guide>
        <p15:guide id="2" pos="7256" userDrawn="1">
          <p15:clr>
            <a:srgbClr val="F26B43"/>
          </p15:clr>
        </p15:guide>
        <p15:guide id="3" orient="horz" pos="648" userDrawn="1">
          <p15:clr>
            <a:srgbClr val="F26B43"/>
          </p15:clr>
        </p15:guide>
        <p15:guide id="4" orient="horz" pos="712" userDrawn="1">
          <p15:clr>
            <a:srgbClr val="F26B43"/>
          </p15:clr>
        </p15:guide>
        <p15:guide id="5" orient="horz" pos="3928" userDrawn="1">
          <p15:clr>
            <a:srgbClr val="F26B43"/>
          </p15:clr>
        </p15:guide>
        <p15:guide id="6" orient="horz" pos="3864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.png"/><Relationship Id="rId7" Type="http://schemas.openxmlformats.org/officeDocument/2006/relationships/image" Target="../media/image4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11" Type="http://schemas.microsoft.com/office/2007/relationships/hdphoto" Target="../media/hdphoto4.wdp"/><Relationship Id="rId5" Type="http://schemas.openxmlformats.org/officeDocument/2006/relationships/image" Target="../media/image3.png"/><Relationship Id="rId10" Type="http://schemas.openxmlformats.org/officeDocument/2006/relationships/image" Target="../media/image6.png"/><Relationship Id="rId4" Type="http://schemas.microsoft.com/office/2007/relationships/hdphoto" Target="../media/hdphoto1.wdp"/><Relationship Id="rId9" Type="http://schemas.microsoft.com/office/2007/relationships/hdphoto" Target="../media/hdphoto3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5.png"/><Relationship Id="rId4" Type="http://schemas.microsoft.com/office/2007/relationships/hdphoto" Target="../media/hdphoto5.wdp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0.png"/><Relationship Id="rId5" Type="http://schemas.openxmlformats.org/officeDocument/2006/relationships/image" Target="../media/image61.png"/><Relationship Id="rId4" Type="http://schemas.openxmlformats.org/officeDocument/2006/relationships/image" Target="../media/image53.png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1.png"/><Relationship Id="rId4" Type="http://schemas.openxmlformats.org/officeDocument/2006/relationships/image" Target="../media/image53.png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1.png"/><Relationship Id="rId4" Type="http://schemas.openxmlformats.org/officeDocument/2006/relationships/image" Target="../media/image53.png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1.png"/><Relationship Id="rId4" Type="http://schemas.openxmlformats.org/officeDocument/2006/relationships/image" Target="../media/image53.png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1.png"/><Relationship Id="rId5" Type="http://schemas.openxmlformats.org/officeDocument/2006/relationships/image" Target="../media/image61.png"/><Relationship Id="rId4" Type="http://schemas.openxmlformats.org/officeDocument/2006/relationships/image" Target="../media/image53.png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1.png"/><Relationship Id="rId4" Type="http://schemas.openxmlformats.org/officeDocument/2006/relationships/image" Target="../media/image53.png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1.png"/><Relationship Id="rId4" Type="http://schemas.openxmlformats.org/officeDocument/2006/relationships/image" Target="../media/image53.png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1.png"/><Relationship Id="rId4" Type="http://schemas.openxmlformats.org/officeDocument/2006/relationships/image" Target="../media/image53.png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1.png"/><Relationship Id="rId4" Type="http://schemas.openxmlformats.org/officeDocument/2006/relationships/image" Target="../media/image53.png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1.png"/><Relationship Id="rId4" Type="http://schemas.openxmlformats.org/officeDocument/2006/relationships/image" Target="../media/image5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5.png"/><Relationship Id="rId4" Type="http://schemas.microsoft.com/office/2007/relationships/hdphoto" Target="../media/hdphoto5.wdp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1.png"/><Relationship Id="rId4" Type="http://schemas.openxmlformats.org/officeDocument/2006/relationships/image" Target="../media/image53.png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2.png"/><Relationship Id="rId5" Type="http://schemas.openxmlformats.org/officeDocument/2006/relationships/image" Target="../media/image61.png"/><Relationship Id="rId4" Type="http://schemas.openxmlformats.org/officeDocument/2006/relationships/image" Target="../media/image53.png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3.png"/><Relationship Id="rId5" Type="http://schemas.openxmlformats.org/officeDocument/2006/relationships/image" Target="../media/image61.png"/><Relationship Id="rId4" Type="http://schemas.openxmlformats.org/officeDocument/2006/relationships/image" Target="../media/image53.png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1.png"/><Relationship Id="rId4" Type="http://schemas.openxmlformats.org/officeDocument/2006/relationships/image" Target="../media/image53.png"/></Relationships>
</file>

<file path=ppt/slides/_rels/slide1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1.png"/><Relationship Id="rId4" Type="http://schemas.openxmlformats.org/officeDocument/2006/relationships/image" Target="../media/image53.png"/></Relationships>
</file>

<file path=ppt/slides/_rels/slide1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1.png"/><Relationship Id="rId4" Type="http://schemas.openxmlformats.org/officeDocument/2006/relationships/image" Target="../media/image53.png"/></Relationships>
</file>

<file path=ppt/slides/_rels/slide1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1.png"/><Relationship Id="rId4" Type="http://schemas.openxmlformats.org/officeDocument/2006/relationships/image" Target="../media/image53.png"/></Relationships>
</file>

<file path=ppt/slides/_rels/slide1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1.png"/><Relationship Id="rId4" Type="http://schemas.openxmlformats.org/officeDocument/2006/relationships/image" Target="../media/image53.png"/></Relationships>
</file>

<file path=ppt/slides/_rels/slide1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4.png"/><Relationship Id="rId5" Type="http://schemas.openxmlformats.org/officeDocument/2006/relationships/image" Target="../media/image61.png"/><Relationship Id="rId4" Type="http://schemas.openxmlformats.org/officeDocument/2006/relationships/image" Target="../media/image53.png"/></Relationships>
</file>

<file path=ppt/slides/_rels/slide1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1.png"/><Relationship Id="rId4" Type="http://schemas.openxmlformats.org/officeDocument/2006/relationships/image" Target="../media/image5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5.png"/><Relationship Id="rId4" Type="http://schemas.microsoft.com/office/2007/relationships/hdphoto" Target="../media/hdphoto5.wdp"/></Relationships>
</file>

<file path=ppt/slides/_rels/slide1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1.png"/><Relationship Id="rId4" Type="http://schemas.openxmlformats.org/officeDocument/2006/relationships/image" Target="../media/image53.png"/></Relationships>
</file>

<file path=ppt/slides/_rels/slide1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1.png"/><Relationship Id="rId4" Type="http://schemas.openxmlformats.org/officeDocument/2006/relationships/image" Target="../media/image53.png"/></Relationships>
</file>

<file path=ppt/slides/_rels/slide1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5.png"/><Relationship Id="rId5" Type="http://schemas.openxmlformats.org/officeDocument/2006/relationships/image" Target="../media/image61.png"/><Relationship Id="rId4" Type="http://schemas.openxmlformats.org/officeDocument/2006/relationships/image" Target="../media/image53.png"/></Relationships>
</file>

<file path=ppt/slides/_rels/slide1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1.png"/><Relationship Id="rId4" Type="http://schemas.openxmlformats.org/officeDocument/2006/relationships/image" Target="../media/image53.png"/></Relationships>
</file>

<file path=ppt/slides/_rels/slide1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1.png"/><Relationship Id="rId4" Type="http://schemas.openxmlformats.org/officeDocument/2006/relationships/image" Target="../media/image53.png"/></Relationships>
</file>

<file path=ppt/slides/_rels/slide1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1.png"/><Relationship Id="rId4" Type="http://schemas.openxmlformats.org/officeDocument/2006/relationships/image" Target="../media/image53.png"/></Relationships>
</file>

<file path=ppt/slides/_rels/slide1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1.png"/><Relationship Id="rId4" Type="http://schemas.openxmlformats.org/officeDocument/2006/relationships/image" Target="../media/image53.png"/></Relationships>
</file>

<file path=ppt/slides/_rels/slide1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1.png"/><Relationship Id="rId4" Type="http://schemas.openxmlformats.org/officeDocument/2006/relationships/image" Target="../media/image53.png"/></Relationships>
</file>

<file path=ppt/slides/_rels/slide1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1.png"/><Relationship Id="rId4" Type="http://schemas.openxmlformats.org/officeDocument/2006/relationships/image" Target="../media/image53.png"/></Relationships>
</file>

<file path=ppt/slides/_rels/slide1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1.png"/><Relationship Id="rId4" Type="http://schemas.openxmlformats.org/officeDocument/2006/relationships/image" Target="../media/image5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5.png"/><Relationship Id="rId4" Type="http://schemas.microsoft.com/office/2007/relationships/hdphoto" Target="../media/hdphoto5.wdp"/></Relationships>
</file>

<file path=ppt/slides/_rels/slide1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1.png"/><Relationship Id="rId4" Type="http://schemas.openxmlformats.org/officeDocument/2006/relationships/image" Target="../media/image53.png"/></Relationships>
</file>

<file path=ppt/slides/_rels/slide1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6.png"/><Relationship Id="rId5" Type="http://schemas.openxmlformats.org/officeDocument/2006/relationships/image" Target="../media/image61.png"/><Relationship Id="rId4" Type="http://schemas.openxmlformats.org/officeDocument/2006/relationships/image" Target="../media/image53.png"/></Relationships>
</file>

<file path=ppt/slides/_rels/slide1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1.png"/><Relationship Id="rId4" Type="http://schemas.openxmlformats.org/officeDocument/2006/relationships/image" Target="../media/image53.png"/></Relationships>
</file>

<file path=ppt/slides/_rels/slide1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1.png"/><Relationship Id="rId4" Type="http://schemas.openxmlformats.org/officeDocument/2006/relationships/image" Target="../media/image53.png"/></Relationships>
</file>

<file path=ppt/slides/_rels/slide1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png"/><Relationship Id="rId5" Type="http://schemas.openxmlformats.org/officeDocument/2006/relationships/image" Target="../media/image61.png"/><Relationship Id="rId4" Type="http://schemas.openxmlformats.org/officeDocument/2006/relationships/image" Target="../media/image53.png"/></Relationships>
</file>

<file path=ppt/slides/_rels/slide1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1.png"/><Relationship Id="rId4" Type="http://schemas.openxmlformats.org/officeDocument/2006/relationships/image" Target="../media/image53.png"/></Relationships>
</file>

<file path=ppt/slides/_rels/slide1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1.png"/><Relationship Id="rId4" Type="http://schemas.openxmlformats.org/officeDocument/2006/relationships/image" Target="../media/image53.png"/></Relationships>
</file>

<file path=ppt/slides/_rels/slide1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1.png"/><Relationship Id="rId4" Type="http://schemas.openxmlformats.org/officeDocument/2006/relationships/image" Target="../media/image53.png"/></Relationships>
</file>

<file path=ppt/slides/_rels/slide1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1.png"/><Relationship Id="rId4" Type="http://schemas.openxmlformats.org/officeDocument/2006/relationships/image" Target="../media/image53.png"/></Relationships>
</file>

<file path=ppt/slides/_rels/slide1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1.png"/><Relationship Id="rId4" Type="http://schemas.openxmlformats.org/officeDocument/2006/relationships/image" Target="../media/image5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microsoft.com/office/2007/relationships/hdphoto" Target="../media/hdphoto5.wdp"/></Relationships>
</file>

<file path=ppt/slides/_rels/slide1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7.png"/><Relationship Id="rId5" Type="http://schemas.openxmlformats.org/officeDocument/2006/relationships/image" Target="../media/image61.png"/><Relationship Id="rId4" Type="http://schemas.openxmlformats.org/officeDocument/2006/relationships/image" Target="../media/image53.png"/></Relationships>
</file>

<file path=ppt/slides/_rels/slide1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1.png"/><Relationship Id="rId4" Type="http://schemas.openxmlformats.org/officeDocument/2006/relationships/image" Target="../media/image53.png"/></Relationships>
</file>

<file path=ppt/slides/_rels/slide1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1.png"/><Relationship Id="rId4" Type="http://schemas.openxmlformats.org/officeDocument/2006/relationships/image" Target="../media/image53.png"/></Relationships>
</file>

<file path=ppt/slides/_rels/slide1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1.png"/><Relationship Id="rId4" Type="http://schemas.openxmlformats.org/officeDocument/2006/relationships/image" Target="../media/image53.png"/></Relationships>
</file>

<file path=ppt/slides/_rels/slide1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microsoft.com/office/2007/relationships/hdphoto" Target="../media/hdphoto22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8.png"/><Relationship Id="rId5" Type="http://schemas.openxmlformats.org/officeDocument/2006/relationships/image" Target="../media/image61.png"/><Relationship Id="rId4" Type="http://schemas.openxmlformats.org/officeDocument/2006/relationships/image" Target="../media/image53.png"/></Relationships>
</file>

<file path=ppt/slides/_rels/slide1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1.png"/><Relationship Id="rId4" Type="http://schemas.openxmlformats.org/officeDocument/2006/relationships/image" Target="../media/image53.png"/></Relationships>
</file>

<file path=ppt/slides/_rels/slide1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1.png"/><Relationship Id="rId4" Type="http://schemas.openxmlformats.org/officeDocument/2006/relationships/image" Target="../media/image53.png"/></Relationships>
</file>

<file path=ppt/slides/_rels/slide1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1.png"/><Relationship Id="rId4" Type="http://schemas.openxmlformats.org/officeDocument/2006/relationships/image" Target="../media/image53.png"/></Relationships>
</file>

<file path=ppt/slides/_rels/slide1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1.png"/><Relationship Id="rId4" Type="http://schemas.openxmlformats.org/officeDocument/2006/relationships/image" Target="../media/image53.png"/></Relationships>
</file>

<file path=ppt/slides/_rels/slide1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1.png"/><Relationship Id="rId4" Type="http://schemas.openxmlformats.org/officeDocument/2006/relationships/image" Target="../media/image5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microsoft.com/office/2007/relationships/hdphoto" Target="../media/hdphoto5.wdp"/></Relationships>
</file>

<file path=ppt/slides/_rels/slide1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1.png"/><Relationship Id="rId4" Type="http://schemas.openxmlformats.org/officeDocument/2006/relationships/image" Target="../media/image53.png"/></Relationships>
</file>

<file path=ppt/slides/_rels/slide1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1.png"/><Relationship Id="rId4" Type="http://schemas.openxmlformats.org/officeDocument/2006/relationships/image" Target="../media/image53.png"/></Relationships>
</file>

<file path=ppt/slides/_rels/slide1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1.png"/><Relationship Id="rId4" Type="http://schemas.openxmlformats.org/officeDocument/2006/relationships/image" Target="../media/image53.png"/></Relationships>
</file>

<file path=ppt/slides/_rels/slide1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1.png"/><Relationship Id="rId4" Type="http://schemas.openxmlformats.org/officeDocument/2006/relationships/image" Target="../media/image53.png"/></Relationships>
</file>

<file path=ppt/slides/_rels/slide1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1.png"/><Relationship Id="rId4" Type="http://schemas.openxmlformats.org/officeDocument/2006/relationships/image" Target="../media/image53.png"/></Relationships>
</file>

<file path=ppt/slides/_rels/slide1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1.png"/><Relationship Id="rId4" Type="http://schemas.openxmlformats.org/officeDocument/2006/relationships/image" Target="../media/image53.png"/></Relationships>
</file>

<file path=ppt/slides/_rels/slide1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1.png"/><Relationship Id="rId4" Type="http://schemas.openxmlformats.org/officeDocument/2006/relationships/image" Target="../media/image53.png"/></Relationships>
</file>

<file path=ppt/slides/_rels/slide1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1.png"/><Relationship Id="rId4" Type="http://schemas.openxmlformats.org/officeDocument/2006/relationships/image" Target="../media/image53.png"/></Relationships>
</file>

<file path=ppt/slides/_rels/slide1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1.png"/><Relationship Id="rId4" Type="http://schemas.openxmlformats.org/officeDocument/2006/relationships/image" Target="../media/image5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microsoft.com/office/2007/relationships/hdphoto" Target="../media/hdphoto5.wdp"/></Relationships>
</file>

<file path=ppt/slides/_rels/slide1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1.png"/><Relationship Id="rId4" Type="http://schemas.openxmlformats.org/officeDocument/2006/relationships/image" Target="../media/image53.png"/></Relationships>
</file>

<file path=ppt/slides/_rels/slide1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1.png"/><Relationship Id="rId4" Type="http://schemas.openxmlformats.org/officeDocument/2006/relationships/image" Target="../media/image53.png"/></Relationships>
</file>

<file path=ppt/slides/_rels/slide1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1.png"/><Relationship Id="rId4" Type="http://schemas.openxmlformats.org/officeDocument/2006/relationships/image" Target="../media/image53.png"/></Relationships>
</file>

<file path=ppt/slides/_rels/slide1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1.png"/><Relationship Id="rId4" Type="http://schemas.openxmlformats.org/officeDocument/2006/relationships/image" Target="../media/image53.png"/></Relationships>
</file>

<file path=ppt/slides/_rels/slide1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1.png"/><Relationship Id="rId4" Type="http://schemas.openxmlformats.org/officeDocument/2006/relationships/image" Target="../media/image53.png"/></Relationships>
</file>

<file path=ppt/slides/_rels/slide1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9.png"/><Relationship Id="rId5" Type="http://schemas.openxmlformats.org/officeDocument/2006/relationships/image" Target="../media/image61.png"/><Relationship Id="rId4" Type="http://schemas.openxmlformats.org/officeDocument/2006/relationships/image" Target="../media/image53.png"/></Relationships>
</file>

<file path=ppt/slides/_rels/slide1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1.png"/><Relationship Id="rId4" Type="http://schemas.openxmlformats.org/officeDocument/2006/relationships/image" Target="../media/image53.png"/></Relationships>
</file>

<file path=ppt/slides/_rels/slide1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1.png"/><Relationship Id="rId4" Type="http://schemas.openxmlformats.org/officeDocument/2006/relationships/image" Target="../media/image53.png"/></Relationships>
</file>

<file path=ppt/slides/_rels/slide1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1.png"/><Relationship Id="rId4" Type="http://schemas.openxmlformats.org/officeDocument/2006/relationships/image" Target="../media/image53.png"/></Relationships>
</file>

<file path=ppt/slides/_rels/slide1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1.png"/><Relationship Id="rId4" Type="http://schemas.openxmlformats.org/officeDocument/2006/relationships/image" Target="../media/image53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8.png"/><Relationship Id="rId7" Type="http://schemas.openxmlformats.org/officeDocument/2006/relationships/image" Target="../media/image2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15.png"/><Relationship Id="rId4" Type="http://schemas.microsoft.com/office/2007/relationships/hdphoto" Target="../media/hdphoto5.wdp"/></Relationships>
</file>

<file path=ppt/slides/_rels/slide1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1.png"/><Relationship Id="rId4" Type="http://schemas.openxmlformats.org/officeDocument/2006/relationships/image" Target="../media/image53.png"/></Relationships>
</file>

<file path=ppt/slides/_rels/slide1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1.png"/><Relationship Id="rId4" Type="http://schemas.openxmlformats.org/officeDocument/2006/relationships/image" Target="../media/image53.png"/></Relationships>
</file>

<file path=ppt/slides/_rels/slide1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1.png"/><Relationship Id="rId4" Type="http://schemas.openxmlformats.org/officeDocument/2006/relationships/image" Target="../media/image53.png"/></Relationships>
</file>

<file path=ppt/slides/_rels/slide1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1.png"/><Relationship Id="rId4" Type="http://schemas.openxmlformats.org/officeDocument/2006/relationships/image" Target="../media/image53.png"/></Relationships>
</file>

<file path=ppt/slides/_rels/slide1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microsoft.com/office/2007/relationships/hdphoto" Target="../media/hdphoto23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0.png"/><Relationship Id="rId5" Type="http://schemas.openxmlformats.org/officeDocument/2006/relationships/image" Target="../media/image61.png"/><Relationship Id="rId4" Type="http://schemas.openxmlformats.org/officeDocument/2006/relationships/image" Target="../media/image53.png"/></Relationships>
</file>

<file path=ppt/slides/_rels/slide1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1.png"/><Relationship Id="rId4" Type="http://schemas.openxmlformats.org/officeDocument/2006/relationships/image" Target="../media/image53.png"/></Relationships>
</file>

<file path=ppt/slides/_rels/slide1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1.png"/><Relationship Id="rId4" Type="http://schemas.openxmlformats.org/officeDocument/2006/relationships/image" Target="../media/image5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microsoft.com/office/2007/relationships/hdphoto" Target="../media/hdphoto5.wdp"/></Relationships>
</file>

<file path=ppt/slides/_rels/slide19.xml.rels><?xml version="1.0" encoding="UTF-8" standalone="yes"?>
<Relationships xmlns="http://schemas.openxmlformats.org/package/2006/relationships"><Relationship Id="rId8" Type="http://schemas.microsoft.com/office/2007/relationships/hdphoto" Target="../media/hdphoto10.wdp"/><Relationship Id="rId3" Type="http://schemas.openxmlformats.org/officeDocument/2006/relationships/image" Target="../media/image8.png"/><Relationship Id="rId7" Type="http://schemas.openxmlformats.org/officeDocument/2006/relationships/image" Target="../media/image2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15.png"/><Relationship Id="rId4" Type="http://schemas.microsoft.com/office/2007/relationships/hdphoto" Target="../media/hdphoto5.wdp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youtube.com/watch?v=evHnwNghJms&amp;t=0s" TargetMode="External"/><Relationship Id="rId3" Type="http://schemas.openxmlformats.org/officeDocument/2006/relationships/image" Target="../media/image7.png"/><Relationship Id="rId7" Type="http://schemas.microsoft.com/office/2007/relationships/hdphoto" Target="../media/hdphoto6.wdp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fwuuaSYQTZE" TargetMode="External"/><Relationship Id="rId6" Type="http://schemas.openxmlformats.org/officeDocument/2006/relationships/image" Target="../media/image9.png"/><Relationship Id="rId11" Type="http://schemas.openxmlformats.org/officeDocument/2006/relationships/image" Target="../media/image12.png"/><Relationship Id="rId5" Type="http://schemas.microsoft.com/office/2007/relationships/hdphoto" Target="../media/hdphoto5.wdp"/><Relationship Id="rId10" Type="http://schemas.openxmlformats.org/officeDocument/2006/relationships/image" Target="../media/image11.png"/><Relationship Id="rId4" Type="http://schemas.openxmlformats.org/officeDocument/2006/relationships/image" Target="../media/image8.png"/><Relationship Id="rId9" Type="http://schemas.openxmlformats.org/officeDocument/2006/relationships/image" Target="../media/image10.jpe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8.png"/><Relationship Id="rId7" Type="http://schemas.openxmlformats.org/officeDocument/2006/relationships/image" Target="../media/image2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11" Type="http://schemas.microsoft.com/office/2007/relationships/hdphoto" Target="../media/hdphoto12.wdp"/><Relationship Id="rId5" Type="http://schemas.openxmlformats.org/officeDocument/2006/relationships/image" Target="../media/image15.png"/><Relationship Id="rId10" Type="http://schemas.openxmlformats.org/officeDocument/2006/relationships/image" Target="../media/image28.png"/><Relationship Id="rId4" Type="http://schemas.microsoft.com/office/2007/relationships/hdphoto" Target="../media/hdphoto5.wdp"/><Relationship Id="rId9" Type="http://schemas.microsoft.com/office/2007/relationships/hdphoto" Target="../media/hdphoto11.wdp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2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15.png"/><Relationship Id="rId4" Type="http://schemas.microsoft.com/office/2007/relationships/hdphoto" Target="../media/hdphoto5.wdp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31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15.png"/><Relationship Id="rId4" Type="http://schemas.microsoft.com/office/2007/relationships/hdphoto" Target="../media/hdphoto5.wdp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3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15.png"/><Relationship Id="rId4" Type="http://schemas.microsoft.com/office/2007/relationships/hdphoto" Target="../media/hdphoto5.wdp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microsoft.com/office/2007/relationships/hdphoto" Target="../media/hdphoto5.wdp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3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15.png"/><Relationship Id="rId4" Type="http://schemas.microsoft.com/office/2007/relationships/hdphoto" Target="../media/hdphoto5.wdp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5" Type="http://schemas.openxmlformats.org/officeDocument/2006/relationships/image" Target="../media/image15.png"/><Relationship Id="rId4" Type="http://schemas.microsoft.com/office/2007/relationships/hdphoto" Target="../media/hdphoto5.wdp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31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5" Type="http://schemas.openxmlformats.org/officeDocument/2006/relationships/image" Target="../media/image15.png"/><Relationship Id="rId4" Type="http://schemas.microsoft.com/office/2007/relationships/hdphoto" Target="../media/hdphoto5.wdp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13" Type="http://schemas.microsoft.com/office/2007/relationships/hdphoto" Target="../media/hdphoto13.wdp"/><Relationship Id="rId3" Type="http://schemas.openxmlformats.org/officeDocument/2006/relationships/image" Target="../media/image8.png"/><Relationship Id="rId7" Type="http://schemas.openxmlformats.org/officeDocument/2006/relationships/image" Target="../media/image39.png"/><Relationship Id="rId12" Type="http://schemas.openxmlformats.org/officeDocument/2006/relationships/image" Target="../media/image4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11" Type="http://schemas.openxmlformats.org/officeDocument/2006/relationships/image" Target="../media/image43.png"/><Relationship Id="rId5" Type="http://schemas.openxmlformats.org/officeDocument/2006/relationships/image" Target="../media/image15.png"/><Relationship Id="rId10" Type="http://schemas.openxmlformats.org/officeDocument/2006/relationships/image" Target="../media/image42.png"/><Relationship Id="rId4" Type="http://schemas.microsoft.com/office/2007/relationships/hdphoto" Target="../media/hdphoto5.wdp"/><Relationship Id="rId9" Type="http://schemas.openxmlformats.org/officeDocument/2006/relationships/image" Target="../media/image4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4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png"/><Relationship Id="rId5" Type="http://schemas.openxmlformats.org/officeDocument/2006/relationships/image" Target="../media/image15.png"/><Relationship Id="rId4" Type="http://schemas.microsoft.com/office/2007/relationships/hdphoto" Target="../media/hdphoto5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microsoft.com/office/2007/relationships/hdphoto" Target="../media/hdphoto7.wdp"/><Relationship Id="rId5" Type="http://schemas.openxmlformats.org/officeDocument/2006/relationships/image" Target="../media/image13.png"/><Relationship Id="rId4" Type="http://schemas.microsoft.com/office/2007/relationships/hdphoto" Target="../media/hdphoto5.wdp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8.png"/><Relationship Id="rId7" Type="http://schemas.microsoft.com/office/2007/relationships/hdphoto" Target="../media/hdphoto14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png"/><Relationship Id="rId5" Type="http://schemas.openxmlformats.org/officeDocument/2006/relationships/image" Target="../media/image15.png"/><Relationship Id="rId4" Type="http://schemas.microsoft.com/office/2007/relationships/hdphoto" Target="../media/hdphoto5.wdp"/><Relationship Id="rId9" Type="http://schemas.openxmlformats.org/officeDocument/2006/relationships/image" Target="../media/image49.jpe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8.png"/><Relationship Id="rId7" Type="http://schemas.microsoft.com/office/2007/relationships/hdphoto" Target="../media/hdphoto15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png"/><Relationship Id="rId5" Type="http://schemas.openxmlformats.org/officeDocument/2006/relationships/image" Target="../media/image15.png"/><Relationship Id="rId4" Type="http://schemas.microsoft.com/office/2007/relationships/hdphoto" Target="../media/hdphoto5.wdp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8.png"/><Relationship Id="rId7" Type="http://schemas.microsoft.com/office/2007/relationships/hdphoto" Target="../media/hdphoto15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png"/><Relationship Id="rId5" Type="http://schemas.openxmlformats.org/officeDocument/2006/relationships/image" Target="../media/image15.png"/><Relationship Id="rId4" Type="http://schemas.microsoft.com/office/2007/relationships/hdphoto" Target="../media/hdphoto5.wdp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8.png"/><Relationship Id="rId7" Type="http://schemas.microsoft.com/office/2007/relationships/hdphoto" Target="../media/hdphoto16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png"/><Relationship Id="rId5" Type="http://schemas.openxmlformats.org/officeDocument/2006/relationships/image" Target="../media/image15.png"/><Relationship Id="rId4" Type="http://schemas.microsoft.com/office/2007/relationships/hdphoto" Target="../media/hdphoto5.wdp"/><Relationship Id="rId9" Type="http://schemas.openxmlformats.org/officeDocument/2006/relationships/image" Target="../media/image54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png"/><Relationship Id="rId5" Type="http://schemas.openxmlformats.org/officeDocument/2006/relationships/image" Target="../media/image15.png"/><Relationship Id="rId4" Type="http://schemas.microsoft.com/office/2007/relationships/hdphoto" Target="../media/hdphoto5.wdp"/></Relationships>
</file>

<file path=ppt/slides/_rels/slide35.xml.rels><?xml version="1.0" encoding="UTF-8" standalone="yes"?>
<Relationships xmlns="http://schemas.openxmlformats.org/package/2006/relationships"><Relationship Id="rId8" Type="http://schemas.microsoft.com/office/2007/relationships/hdphoto" Target="../media/hdphoto17.wdp"/><Relationship Id="rId3" Type="http://schemas.openxmlformats.org/officeDocument/2006/relationships/image" Target="../media/image8.png"/><Relationship Id="rId7" Type="http://schemas.openxmlformats.org/officeDocument/2006/relationships/image" Target="../media/image5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png"/><Relationship Id="rId5" Type="http://schemas.openxmlformats.org/officeDocument/2006/relationships/image" Target="../media/image15.png"/><Relationship Id="rId4" Type="http://schemas.microsoft.com/office/2007/relationships/hdphoto" Target="../media/hdphoto5.wdp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png"/><Relationship Id="rId5" Type="http://schemas.openxmlformats.org/officeDocument/2006/relationships/image" Target="../media/image15.png"/><Relationship Id="rId4" Type="http://schemas.microsoft.com/office/2007/relationships/hdphoto" Target="../media/hdphoto5.wdp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png"/><Relationship Id="rId5" Type="http://schemas.openxmlformats.org/officeDocument/2006/relationships/image" Target="../media/image15.png"/><Relationship Id="rId4" Type="http://schemas.microsoft.com/office/2007/relationships/hdphoto" Target="../media/hdphoto5.wdp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png"/><Relationship Id="rId5" Type="http://schemas.openxmlformats.org/officeDocument/2006/relationships/image" Target="../media/image15.png"/><Relationship Id="rId4" Type="http://schemas.microsoft.com/office/2007/relationships/hdphoto" Target="../media/hdphoto5.wdp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png"/><Relationship Id="rId5" Type="http://schemas.openxmlformats.org/officeDocument/2006/relationships/image" Target="../media/image15.png"/><Relationship Id="rId4" Type="http://schemas.microsoft.com/office/2007/relationships/hdphoto" Target="../media/hdphoto5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microsoft.com/office/2007/relationships/hdphoto" Target="../media/hdphoto5.wdp"/></Relationships>
</file>

<file path=ppt/slides/_rels/slide40.xml.rels><?xml version="1.0" encoding="UTF-8" standalone="yes"?>
<Relationships xmlns="http://schemas.openxmlformats.org/package/2006/relationships"><Relationship Id="rId8" Type="http://schemas.microsoft.com/office/2007/relationships/hdphoto" Target="../media/hdphoto18.wdp"/><Relationship Id="rId3" Type="http://schemas.openxmlformats.org/officeDocument/2006/relationships/image" Target="../media/image8.png"/><Relationship Id="rId7" Type="http://schemas.openxmlformats.org/officeDocument/2006/relationships/image" Target="../media/image5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png"/><Relationship Id="rId5" Type="http://schemas.openxmlformats.org/officeDocument/2006/relationships/image" Target="../media/image15.png"/><Relationship Id="rId4" Type="http://schemas.microsoft.com/office/2007/relationships/hdphoto" Target="../media/hdphoto5.wdp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png"/><Relationship Id="rId5" Type="http://schemas.openxmlformats.org/officeDocument/2006/relationships/image" Target="../media/image15.png"/><Relationship Id="rId4" Type="http://schemas.microsoft.com/office/2007/relationships/hdphoto" Target="../media/hdphoto5.wdp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png"/><Relationship Id="rId5" Type="http://schemas.openxmlformats.org/officeDocument/2006/relationships/image" Target="../media/image15.png"/><Relationship Id="rId4" Type="http://schemas.microsoft.com/office/2007/relationships/hdphoto" Target="../media/hdphoto5.wdp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png"/><Relationship Id="rId5" Type="http://schemas.openxmlformats.org/officeDocument/2006/relationships/image" Target="../media/image15.png"/><Relationship Id="rId4" Type="http://schemas.microsoft.com/office/2007/relationships/hdphoto" Target="../media/hdphoto5.wdp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png"/><Relationship Id="rId5" Type="http://schemas.openxmlformats.org/officeDocument/2006/relationships/image" Target="../media/image15.png"/><Relationship Id="rId4" Type="http://schemas.microsoft.com/office/2007/relationships/hdphoto" Target="../media/hdphoto5.wdp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png"/><Relationship Id="rId5" Type="http://schemas.openxmlformats.org/officeDocument/2006/relationships/image" Target="../media/image15.png"/><Relationship Id="rId4" Type="http://schemas.microsoft.com/office/2007/relationships/hdphoto" Target="../media/hdphoto5.wdp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57.png"/><Relationship Id="rId4" Type="http://schemas.openxmlformats.org/officeDocument/2006/relationships/image" Target="../media/image53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openxmlformats.org/officeDocument/2006/relationships/image" Target="../media/image53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5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microsoft.com/office/2007/relationships/hdphoto" Target="../media/hdphoto16.wdp"/><Relationship Id="rId5" Type="http://schemas.openxmlformats.org/officeDocument/2006/relationships/image" Target="../media/image52.png"/><Relationship Id="rId4" Type="http://schemas.openxmlformats.org/officeDocument/2006/relationships/image" Target="../media/image53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microsoft.com/office/2007/relationships/hdphoto" Target="../media/hdphoto19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0.png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microsoft.com/office/2007/relationships/hdphoto" Target="../media/hdphoto5.wdp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1.png"/><Relationship Id="rId4" Type="http://schemas.openxmlformats.org/officeDocument/2006/relationships/image" Target="../media/image53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microsoft.com/office/2007/relationships/hdphoto" Target="../media/hdphoto20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2.png"/><Relationship Id="rId5" Type="http://schemas.openxmlformats.org/officeDocument/2006/relationships/image" Target="../media/image61.png"/><Relationship Id="rId4" Type="http://schemas.openxmlformats.org/officeDocument/2006/relationships/image" Target="../media/image53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1.png"/><Relationship Id="rId4" Type="http://schemas.openxmlformats.org/officeDocument/2006/relationships/image" Target="../media/image53.png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jpeg"/><Relationship Id="rId3" Type="http://schemas.openxmlformats.org/officeDocument/2006/relationships/image" Target="../media/image7.png"/><Relationship Id="rId7" Type="http://schemas.openxmlformats.org/officeDocument/2006/relationships/image" Target="../media/image63.pn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mt0OOduRqoo" TargetMode="External"/><Relationship Id="rId6" Type="http://schemas.openxmlformats.org/officeDocument/2006/relationships/image" Target="../media/image61.png"/><Relationship Id="rId5" Type="http://schemas.openxmlformats.org/officeDocument/2006/relationships/image" Target="../media/image53.png"/><Relationship Id="rId4" Type="http://schemas.openxmlformats.org/officeDocument/2006/relationships/image" Target="../media/image15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microsoft.com/office/2007/relationships/hdphoto" Target="../media/hdphoto2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5.png"/><Relationship Id="rId5" Type="http://schemas.openxmlformats.org/officeDocument/2006/relationships/image" Target="../media/image61.png"/><Relationship Id="rId4" Type="http://schemas.openxmlformats.org/officeDocument/2006/relationships/image" Target="../media/image53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6.jpeg"/><Relationship Id="rId5" Type="http://schemas.openxmlformats.org/officeDocument/2006/relationships/image" Target="../media/image61.png"/><Relationship Id="rId4" Type="http://schemas.openxmlformats.org/officeDocument/2006/relationships/image" Target="../media/image53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1.png"/><Relationship Id="rId4" Type="http://schemas.openxmlformats.org/officeDocument/2006/relationships/image" Target="../media/image53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7.png"/><Relationship Id="rId5" Type="http://schemas.openxmlformats.org/officeDocument/2006/relationships/image" Target="../media/image61.png"/><Relationship Id="rId4" Type="http://schemas.openxmlformats.org/officeDocument/2006/relationships/image" Target="../media/image53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8.png"/><Relationship Id="rId5" Type="http://schemas.openxmlformats.org/officeDocument/2006/relationships/image" Target="../media/image61.png"/><Relationship Id="rId4" Type="http://schemas.openxmlformats.org/officeDocument/2006/relationships/image" Target="../media/image53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9.png"/><Relationship Id="rId5" Type="http://schemas.openxmlformats.org/officeDocument/2006/relationships/image" Target="../media/image61.png"/><Relationship Id="rId4" Type="http://schemas.openxmlformats.org/officeDocument/2006/relationships/image" Target="../media/image5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microsoft.com/office/2007/relationships/hdphoto" Target="../media/hdphoto7.wdp"/><Relationship Id="rId5" Type="http://schemas.openxmlformats.org/officeDocument/2006/relationships/image" Target="../media/image13.png"/><Relationship Id="rId4" Type="http://schemas.microsoft.com/office/2007/relationships/hdphoto" Target="../media/hdphoto5.wdp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1.png"/><Relationship Id="rId4" Type="http://schemas.openxmlformats.org/officeDocument/2006/relationships/image" Target="../media/image53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0.png"/><Relationship Id="rId5" Type="http://schemas.openxmlformats.org/officeDocument/2006/relationships/image" Target="../media/image61.png"/><Relationship Id="rId4" Type="http://schemas.openxmlformats.org/officeDocument/2006/relationships/image" Target="../media/image53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1.png"/><Relationship Id="rId4" Type="http://schemas.openxmlformats.org/officeDocument/2006/relationships/image" Target="../media/image53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1.png"/><Relationship Id="rId4" Type="http://schemas.openxmlformats.org/officeDocument/2006/relationships/image" Target="../media/image53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1.png"/><Relationship Id="rId4" Type="http://schemas.openxmlformats.org/officeDocument/2006/relationships/image" Target="../media/image53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1.png"/><Relationship Id="rId4" Type="http://schemas.openxmlformats.org/officeDocument/2006/relationships/image" Target="../media/image53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1.png"/><Relationship Id="rId4" Type="http://schemas.openxmlformats.org/officeDocument/2006/relationships/image" Target="../media/image53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1.png"/><Relationship Id="rId4" Type="http://schemas.openxmlformats.org/officeDocument/2006/relationships/image" Target="../media/image53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1.png"/><Relationship Id="rId5" Type="http://schemas.openxmlformats.org/officeDocument/2006/relationships/image" Target="../media/image61.png"/><Relationship Id="rId4" Type="http://schemas.openxmlformats.org/officeDocument/2006/relationships/image" Target="../media/image53.pn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2.png"/><Relationship Id="rId5" Type="http://schemas.openxmlformats.org/officeDocument/2006/relationships/image" Target="../media/image61.png"/><Relationship Id="rId4" Type="http://schemas.openxmlformats.org/officeDocument/2006/relationships/image" Target="../media/image5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microsoft.com/office/2007/relationships/hdphoto" Target="../media/hdphoto8.wdp"/><Relationship Id="rId5" Type="http://schemas.openxmlformats.org/officeDocument/2006/relationships/image" Target="../media/image14.png"/><Relationship Id="rId4" Type="http://schemas.microsoft.com/office/2007/relationships/hdphoto" Target="../media/hdphoto5.wdp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3.png"/><Relationship Id="rId5" Type="http://schemas.openxmlformats.org/officeDocument/2006/relationships/image" Target="../media/image61.png"/><Relationship Id="rId4" Type="http://schemas.openxmlformats.org/officeDocument/2006/relationships/image" Target="../media/image53.pn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1.png"/><Relationship Id="rId4" Type="http://schemas.openxmlformats.org/officeDocument/2006/relationships/image" Target="../media/image53.pn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1.png"/><Relationship Id="rId4" Type="http://schemas.openxmlformats.org/officeDocument/2006/relationships/image" Target="../media/image53.pn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1.png"/><Relationship Id="rId4" Type="http://schemas.openxmlformats.org/officeDocument/2006/relationships/image" Target="../media/image53.pn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1.png"/><Relationship Id="rId4" Type="http://schemas.openxmlformats.org/officeDocument/2006/relationships/image" Target="../media/image53.pn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1.png"/><Relationship Id="rId4" Type="http://schemas.openxmlformats.org/officeDocument/2006/relationships/image" Target="../media/image53.pn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1.png"/><Relationship Id="rId4" Type="http://schemas.openxmlformats.org/officeDocument/2006/relationships/image" Target="../media/image53.pn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1.png"/><Relationship Id="rId4" Type="http://schemas.openxmlformats.org/officeDocument/2006/relationships/image" Target="../media/image53.pn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1.png"/><Relationship Id="rId4" Type="http://schemas.openxmlformats.org/officeDocument/2006/relationships/image" Target="../media/image53.pn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1.png"/><Relationship Id="rId4" Type="http://schemas.openxmlformats.org/officeDocument/2006/relationships/image" Target="../media/image5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microsoft.com/office/2007/relationships/hdphoto" Target="../media/hdphoto5.wdp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1.png"/><Relationship Id="rId4" Type="http://schemas.openxmlformats.org/officeDocument/2006/relationships/image" Target="../media/image53.pn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1.png"/><Relationship Id="rId4" Type="http://schemas.openxmlformats.org/officeDocument/2006/relationships/image" Target="../media/image53.pn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1.png"/><Relationship Id="rId4" Type="http://schemas.openxmlformats.org/officeDocument/2006/relationships/image" Target="../media/image53.pn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1.png"/><Relationship Id="rId4" Type="http://schemas.openxmlformats.org/officeDocument/2006/relationships/image" Target="../media/image53.pn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1.png"/><Relationship Id="rId4" Type="http://schemas.openxmlformats.org/officeDocument/2006/relationships/image" Target="../media/image53.png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1.png"/><Relationship Id="rId4" Type="http://schemas.openxmlformats.org/officeDocument/2006/relationships/image" Target="../media/image53.png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1.png"/><Relationship Id="rId4" Type="http://schemas.openxmlformats.org/officeDocument/2006/relationships/image" Target="../media/image53.png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1.png"/><Relationship Id="rId4" Type="http://schemas.openxmlformats.org/officeDocument/2006/relationships/image" Target="../media/image53.png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1.png"/><Relationship Id="rId4" Type="http://schemas.openxmlformats.org/officeDocument/2006/relationships/image" Target="../media/image53.png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1.png"/><Relationship Id="rId4" Type="http://schemas.openxmlformats.org/officeDocument/2006/relationships/image" Target="../media/image5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microsoft.com/office/2007/relationships/hdphoto" Target="../media/hdphoto9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microsoft.com/office/2007/relationships/hdphoto" Target="../media/hdphoto5.wdp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1.png"/><Relationship Id="rId4" Type="http://schemas.openxmlformats.org/officeDocument/2006/relationships/image" Target="../media/image53.png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4.png"/><Relationship Id="rId5" Type="http://schemas.openxmlformats.org/officeDocument/2006/relationships/image" Target="../media/image61.png"/><Relationship Id="rId4" Type="http://schemas.openxmlformats.org/officeDocument/2006/relationships/image" Target="../media/image53.png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1.png"/><Relationship Id="rId4" Type="http://schemas.openxmlformats.org/officeDocument/2006/relationships/image" Target="../media/image53.png"/></Relationships>
</file>

<file path=ppt/slides/_rels/slide9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jpeg"/><Relationship Id="rId3" Type="http://schemas.openxmlformats.org/officeDocument/2006/relationships/image" Target="../media/image7.png"/><Relationship Id="rId7" Type="http://schemas.openxmlformats.org/officeDocument/2006/relationships/image" Target="../media/image75.pn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dAUvdM2sK_8" TargetMode="External"/><Relationship Id="rId6" Type="http://schemas.openxmlformats.org/officeDocument/2006/relationships/image" Target="../media/image61.png"/><Relationship Id="rId5" Type="http://schemas.openxmlformats.org/officeDocument/2006/relationships/image" Target="../media/image53.png"/><Relationship Id="rId4" Type="http://schemas.openxmlformats.org/officeDocument/2006/relationships/image" Target="../media/image15.png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7.png"/><Relationship Id="rId5" Type="http://schemas.openxmlformats.org/officeDocument/2006/relationships/image" Target="../media/image61.png"/><Relationship Id="rId4" Type="http://schemas.openxmlformats.org/officeDocument/2006/relationships/image" Target="../media/image53.png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8.png"/><Relationship Id="rId5" Type="http://schemas.openxmlformats.org/officeDocument/2006/relationships/image" Target="../media/image61.png"/><Relationship Id="rId4" Type="http://schemas.openxmlformats.org/officeDocument/2006/relationships/image" Target="../media/image53.png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1.png"/><Relationship Id="rId4" Type="http://schemas.openxmlformats.org/officeDocument/2006/relationships/image" Target="../media/image53.png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1.png"/><Relationship Id="rId4" Type="http://schemas.openxmlformats.org/officeDocument/2006/relationships/image" Target="../media/image53.png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1.png"/><Relationship Id="rId4" Type="http://schemas.openxmlformats.org/officeDocument/2006/relationships/image" Target="../media/image53.png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9.png"/><Relationship Id="rId5" Type="http://schemas.openxmlformats.org/officeDocument/2006/relationships/image" Target="../media/image61.png"/><Relationship Id="rId4" Type="http://schemas.openxmlformats.org/officeDocument/2006/relationships/image" Target="../media/image5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17"/>
            <a:ext cx="12191999" cy="6856783"/>
          </a:xfrm>
          <a:prstGeom prst="rect">
            <a:avLst/>
          </a:prstGeom>
        </p:spPr>
      </p:pic>
      <p:grpSp>
        <p:nvGrpSpPr>
          <p:cNvPr id="14" name="Group 13"/>
          <p:cNvGrpSpPr/>
          <p:nvPr/>
        </p:nvGrpSpPr>
        <p:grpSpPr>
          <a:xfrm>
            <a:off x="419100" y="495300"/>
            <a:ext cx="2876550" cy="2933700"/>
            <a:chOff x="7898130" y="31188"/>
            <a:chExt cx="3386137" cy="3397812"/>
          </a:xfrm>
        </p:grpSpPr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104" b="100000" l="12667" r="89167"/>
                      </a14:imgEffect>
                    </a14:imgLayer>
                  </a14:imgProps>
                </a:ext>
              </a:extLst>
            </a:blip>
            <a:srcRect l="12583" t="2318" r="14917" b="1324"/>
            <a:stretch>
              <a:fillRect/>
            </a:stretch>
          </p:blipFill>
          <p:spPr>
            <a:xfrm>
              <a:off x="7898130" y="31188"/>
              <a:ext cx="3386137" cy="3397812"/>
            </a:xfrm>
            <a:custGeom>
              <a:avLst/>
              <a:gdLst>
                <a:gd name="connsiteX0" fmla="*/ 2071688 w 4143376"/>
                <a:gd name="connsiteY0" fmla="*/ 0 h 4157662"/>
                <a:gd name="connsiteX1" fmla="*/ 4143376 w 4143376"/>
                <a:gd name="connsiteY1" fmla="*/ 2078831 h 4157662"/>
                <a:gd name="connsiteX2" fmla="*/ 2071688 w 4143376"/>
                <a:gd name="connsiteY2" fmla="*/ 4157662 h 4157662"/>
                <a:gd name="connsiteX3" fmla="*/ 0 w 4143376"/>
                <a:gd name="connsiteY3" fmla="*/ 2078831 h 4157662"/>
                <a:gd name="connsiteX4" fmla="*/ 2071688 w 4143376"/>
                <a:gd name="connsiteY4" fmla="*/ 0 h 41576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143376" h="4157662">
                  <a:moveTo>
                    <a:pt x="2071688" y="0"/>
                  </a:moveTo>
                  <a:cubicBezTo>
                    <a:pt x="3215850" y="0"/>
                    <a:pt x="4143376" y="930724"/>
                    <a:pt x="4143376" y="2078831"/>
                  </a:cubicBezTo>
                  <a:cubicBezTo>
                    <a:pt x="4143376" y="3226938"/>
                    <a:pt x="3215850" y="4157662"/>
                    <a:pt x="2071688" y="4157662"/>
                  </a:cubicBezTo>
                  <a:cubicBezTo>
                    <a:pt x="927526" y="4157662"/>
                    <a:pt x="0" y="3226938"/>
                    <a:pt x="0" y="2078831"/>
                  </a:cubicBezTo>
                  <a:cubicBezTo>
                    <a:pt x="0" y="930724"/>
                    <a:pt x="927526" y="0"/>
                    <a:pt x="2071688" y="0"/>
                  </a:cubicBezTo>
                  <a:close/>
                </a:path>
              </a:pathLst>
            </a:custGeom>
          </p:spPr>
        </p:pic>
        <p:sp>
          <p:nvSpPr>
            <p:cNvPr id="16" name="Rectangle 15"/>
            <p:cNvSpPr/>
            <p:nvPr/>
          </p:nvSpPr>
          <p:spPr>
            <a:xfrm>
              <a:off x="8671100" y="740256"/>
              <a:ext cx="2066544" cy="1906523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prstTxWarp prst="textCircle">
                <a:avLst/>
              </a:prstTxWarp>
              <a:spAutoFit/>
            </a:bodyPr>
            <a:lstStyle/>
            <a:p>
              <a:pPr algn="ctr"/>
              <a:r>
                <a:rPr lang="en-US" sz="4000" b="1" cap="none" spc="0" dirty="0" smtClean="0">
                  <a:ln w="22225">
                    <a:solidFill>
                      <a:schemeClr val="accent2"/>
                    </a:solidFill>
                    <a:prstDash val="solid"/>
                  </a:ln>
                  <a:solidFill>
                    <a:schemeClr val="accent2">
                      <a:lumMod val="40000"/>
                      <a:lumOff val="60000"/>
                    </a:schemeClr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NGỮ VĂN  6   KẾT NỐI TRI THỨC</a:t>
              </a:r>
              <a:endParaRPr lang="en-US" sz="40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2" name="Freeform 21"/>
          <p:cNvSpPr/>
          <p:nvPr/>
        </p:nvSpPr>
        <p:spPr>
          <a:xfrm>
            <a:off x="3848100" y="3024368"/>
            <a:ext cx="57150" cy="42683"/>
          </a:xfrm>
          <a:custGeom>
            <a:avLst/>
            <a:gdLst>
              <a:gd name="connsiteX0" fmla="*/ 0 w 57150"/>
              <a:gd name="connsiteY0" fmla="*/ 0 h 42683"/>
              <a:gd name="connsiteX1" fmla="*/ 7542 w 57150"/>
              <a:gd name="connsiteY1" fmla="*/ 6635 h 42683"/>
              <a:gd name="connsiteX2" fmla="*/ 57150 w 57150"/>
              <a:gd name="connsiteY2" fmla="*/ 42683 h 42683"/>
              <a:gd name="connsiteX3" fmla="*/ 0 w 57150"/>
              <a:gd name="connsiteY3" fmla="*/ 4583 h 42683"/>
              <a:gd name="connsiteX4" fmla="*/ 0 w 57150"/>
              <a:gd name="connsiteY4" fmla="*/ 0 h 426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150" h="42683">
                <a:moveTo>
                  <a:pt x="0" y="0"/>
                </a:moveTo>
                <a:lnTo>
                  <a:pt x="7542" y="6635"/>
                </a:lnTo>
                <a:cubicBezTo>
                  <a:pt x="24078" y="18651"/>
                  <a:pt x="41275" y="29983"/>
                  <a:pt x="57150" y="42683"/>
                </a:cubicBezTo>
                <a:cubicBezTo>
                  <a:pt x="39561" y="28026"/>
                  <a:pt x="16189" y="20772"/>
                  <a:pt x="0" y="4583"/>
                </a:cubicBez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0" b="1" dirty="0">
              <a:solidFill>
                <a:srgbClr val="FF0000"/>
              </a:solidFill>
              <a:latin typeface="Kunstler Script" panose="030304020206070D0D06" pitchFamily="66" charset="0"/>
              <a:cs typeface="Times New Roman" panose="02020603050405020304" pitchFamily="18" charset="0"/>
            </a:endParaRPr>
          </a:p>
        </p:txBody>
      </p:sp>
      <p:sp>
        <p:nvSpPr>
          <p:cNvPr id="20" name="Freeform 19"/>
          <p:cNvSpPr/>
          <p:nvPr/>
        </p:nvSpPr>
        <p:spPr>
          <a:xfrm>
            <a:off x="3848100" y="3009900"/>
            <a:ext cx="57150" cy="57150"/>
          </a:xfrm>
          <a:custGeom>
            <a:avLst/>
            <a:gdLst>
              <a:gd name="connsiteX0" fmla="*/ 0 w 57150"/>
              <a:gd name="connsiteY0" fmla="*/ 0 h 57150"/>
              <a:gd name="connsiteX1" fmla="*/ 57150 w 57150"/>
              <a:gd name="connsiteY1" fmla="*/ 57150 h 57150"/>
              <a:gd name="connsiteX2" fmla="*/ 7542 w 57150"/>
              <a:gd name="connsiteY2" fmla="*/ 21102 h 57150"/>
              <a:gd name="connsiteX3" fmla="*/ 0 w 57150"/>
              <a:gd name="connsiteY3" fmla="*/ 14467 h 57150"/>
              <a:gd name="connsiteX4" fmla="*/ 0 w 57150"/>
              <a:gd name="connsiteY4" fmla="*/ 0 h 57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150" h="57150">
                <a:moveTo>
                  <a:pt x="0" y="0"/>
                </a:moveTo>
                <a:lnTo>
                  <a:pt x="57150" y="57150"/>
                </a:lnTo>
                <a:cubicBezTo>
                  <a:pt x="41275" y="44450"/>
                  <a:pt x="24078" y="33118"/>
                  <a:pt x="7542" y="21102"/>
                </a:cubicBezTo>
                <a:lnTo>
                  <a:pt x="0" y="14467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0" b="1" dirty="0">
              <a:solidFill>
                <a:srgbClr val="FF0000"/>
              </a:solidFill>
              <a:latin typeface="Kunstler Script" panose="030304020206070D0D06" pitchFamily="66" charset="0"/>
              <a:cs typeface="Times New Roman" panose="02020603050405020304" pitchFamily="18" charset="0"/>
            </a:endParaRPr>
          </a:p>
        </p:txBody>
      </p:sp>
      <p:pic>
        <p:nvPicPr>
          <p:cNvPr id="34" name="Picture 33" descr="Cách tạo hiệu ứng chữ viết tay (handwritting) cực hay trong Powerpoint"/>
          <p:cNvPicPr>
            <a:picLocks noChangeAspect="1" noChangeArrowheads="1" noCrop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6985" t="60023" r="62045" b="39903"/>
          <a:stretch>
            <a:fillRect/>
          </a:stretch>
        </p:blipFill>
        <p:spPr bwMode="auto">
          <a:xfrm>
            <a:off x="7236823" y="2634115"/>
            <a:ext cx="104503" cy="4582"/>
          </a:xfrm>
          <a:custGeom>
            <a:avLst/>
            <a:gdLst>
              <a:gd name="connsiteX0" fmla="*/ 68732 w 104503"/>
              <a:gd name="connsiteY0" fmla="*/ 0 h 4582"/>
              <a:gd name="connsiteX1" fmla="*/ 104503 w 104503"/>
              <a:gd name="connsiteY1" fmla="*/ 4582 h 4582"/>
              <a:gd name="connsiteX2" fmla="*/ 0 w 104503"/>
              <a:gd name="connsiteY2" fmla="*/ 4582 h 4582"/>
              <a:gd name="connsiteX3" fmla="*/ 68732 w 104503"/>
              <a:gd name="connsiteY3" fmla="*/ 0 h 45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4503" h="4582">
                <a:moveTo>
                  <a:pt x="68732" y="0"/>
                </a:moveTo>
                <a:lnTo>
                  <a:pt x="104503" y="4582"/>
                </a:lnTo>
                <a:lnTo>
                  <a:pt x="0" y="4582"/>
                </a:lnTo>
                <a:lnTo>
                  <a:pt x="68732" y="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32" descr="Cách tạo hiệu ứng chữ viết tay (handwritting) cực hay trong Powerpoint"/>
          <p:cNvPicPr>
            <a:picLocks noChangeAspect="1" noChangeArrowheads="1" noCrop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2629" t="96226" r="57339" b="3696"/>
          <a:stretch>
            <a:fillRect/>
          </a:stretch>
        </p:blipFill>
        <p:spPr bwMode="auto">
          <a:xfrm>
            <a:off x="7844829" y="4868634"/>
            <a:ext cx="3479" cy="4795"/>
          </a:xfrm>
          <a:custGeom>
            <a:avLst/>
            <a:gdLst>
              <a:gd name="connsiteX0" fmla="*/ 0 w 3479"/>
              <a:gd name="connsiteY0" fmla="*/ 0 h 4795"/>
              <a:gd name="connsiteX1" fmla="*/ 2718 w 3479"/>
              <a:gd name="connsiteY1" fmla="*/ 3640 h 4795"/>
              <a:gd name="connsiteX2" fmla="*/ 843 w 3479"/>
              <a:gd name="connsiteY2" fmla="*/ 1205 h 4795"/>
              <a:gd name="connsiteX3" fmla="*/ 0 w 3479"/>
              <a:gd name="connsiteY3" fmla="*/ 0 h 47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79" h="4795">
                <a:moveTo>
                  <a:pt x="0" y="0"/>
                </a:moveTo>
                <a:lnTo>
                  <a:pt x="2718" y="3640"/>
                </a:lnTo>
                <a:cubicBezTo>
                  <a:pt x="4025" y="5522"/>
                  <a:pt x="3802" y="5367"/>
                  <a:pt x="843" y="1205"/>
                </a:cubicBezTo>
                <a:lnTo>
                  <a:pt x="0" y="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31" descr="Cách tạo hiệu ứng chữ viết tay (handwritting) cực hay trong Powerpoint"/>
          <p:cNvPicPr>
            <a:picLocks noChangeAspect="1" noChangeArrowheads="1" noCrop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3576" t="100000" r="47938" b="-2304"/>
          <a:stretch>
            <a:fillRect/>
          </a:stretch>
        </p:blipFill>
        <p:spPr bwMode="auto">
          <a:xfrm>
            <a:off x="7946913" y="5101542"/>
            <a:ext cx="914145" cy="142204"/>
          </a:xfrm>
          <a:custGeom>
            <a:avLst/>
            <a:gdLst>
              <a:gd name="connsiteX0" fmla="*/ 0 w 914145"/>
              <a:gd name="connsiteY0" fmla="*/ 0 h 142204"/>
              <a:gd name="connsiteX1" fmla="*/ 914123 w 914145"/>
              <a:gd name="connsiteY1" fmla="*/ 0 h 142204"/>
              <a:gd name="connsiteX2" fmla="*/ 914145 w 914145"/>
              <a:gd name="connsiteY2" fmla="*/ 2165 h 142204"/>
              <a:gd name="connsiteX3" fmla="*/ 883578 w 914145"/>
              <a:gd name="connsiteY3" fmla="*/ 97475 h 142204"/>
              <a:gd name="connsiteX4" fmla="*/ 570070 w 914145"/>
              <a:gd name="connsiteY4" fmla="*/ 123601 h 142204"/>
              <a:gd name="connsiteX5" fmla="*/ 178184 w 914145"/>
              <a:gd name="connsiteY5" fmla="*/ 71349 h 142204"/>
              <a:gd name="connsiteX6" fmla="*/ 47556 w 914145"/>
              <a:gd name="connsiteY6" fmla="*/ 45224 h 142204"/>
              <a:gd name="connsiteX7" fmla="*/ 11614 w 914145"/>
              <a:gd name="connsiteY7" fmla="*/ 20478 h 142204"/>
              <a:gd name="connsiteX8" fmla="*/ 0 w 914145"/>
              <a:gd name="connsiteY8" fmla="*/ 0 h 142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14145" h="142204">
                <a:moveTo>
                  <a:pt x="0" y="0"/>
                </a:moveTo>
                <a:lnTo>
                  <a:pt x="914123" y="0"/>
                </a:lnTo>
                <a:lnTo>
                  <a:pt x="914145" y="2165"/>
                </a:lnTo>
                <a:cubicBezTo>
                  <a:pt x="911565" y="36041"/>
                  <a:pt x="902539" y="68172"/>
                  <a:pt x="883578" y="97475"/>
                </a:cubicBezTo>
                <a:cubicBezTo>
                  <a:pt x="826610" y="185516"/>
                  <a:pt x="674573" y="114892"/>
                  <a:pt x="570070" y="123601"/>
                </a:cubicBezTo>
                <a:cubicBezTo>
                  <a:pt x="276141" y="64815"/>
                  <a:pt x="636332" y="132435"/>
                  <a:pt x="178184" y="71349"/>
                </a:cubicBezTo>
                <a:cubicBezTo>
                  <a:pt x="134169" y="65480"/>
                  <a:pt x="88371" y="62716"/>
                  <a:pt x="47556" y="45224"/>
                </a:cubicBezTo>
                <a:cubicBezTo>
                  <a:pt x="31319" y="38266"/>
                  <a:pt x="19949" y="29914"/>
                  <a:pt x="11614" y="20478"/>
                </a:cubicBezTo>
                <a:lnTo>
                  <a:pt x="0" y="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7" descr="Cách tạo hiệu ứng chữ viết tay (handwritting) cực hay trong Powerpoint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781" t="100000" r="42513" b="-230"/>
          <a:stretch>
            <a:fillRect/>
          </a:stretch>
        </p:blipFill>
        <p:spPr bwMode="auto">
          <a:xfrm>
            <a:off x="4598126" y="5785695"/>
            <a:ext cx="2769325" cy="14215"/>
          </a:xfrm>
          <a:custGeom>
            <a:avLst/>
            <a:gdLst>
              <a:gd name="connsiteX0" fmla="*/ 0 w 2769325"/>
              <a:gd name="connsiteY0" fmla="*/ 0 h 14215"/>
              <a:gd name="connsiteX1" fmla="*/ 2769325 w 2769325"/>
              <a:gd name="connsiteY1" fmla="*/ 0 h 14215"/>
              <a:gd name="connsiteX2" fmla="*/ 2769325 w 2769325"/>
              <a:gd name="connsiteY2" fmla="*/ 14215 h 14215"/>
              <a:gd name="connsiteX3" fmla="*/ 0 w 2769325"/>
              <a:gd name="connsiteY3" fmla="*/ 14215 h 14215"/>
              <a:gd name="connsiteX4" fmla="*/ 0 w 2769325"/>
              <a:gd name="connsiteY4" fmla="*/ 0 h 142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69325" h="14215">
                <a:moveTo>
                  <a:pt x="0" y="0"/>
                </a:moveTo>
                <a:lnTo>
                  <a:pt x="2769325" y="0"/>
                </a:lnTo>
                <a:lnTo>
                  <a:pt x="2769325" y="14215"/>
                </a:lnTo>
                <a:lnTo>
                  <a:pt x="0" y="14215"/>
                </a:lnTo>
                <a:lnTo>
                  <a:pt x="0" y="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TextBox 30"/>
          <p:cNvSpPr txBox="1"/>
          <p:nvPr/>
        </p:nvSpPr>
        <p:spPr>
          <a:xfrm>
            <a:off x="2724256" y="3111957"/>
            <a:ext cx="691907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chemeClr val="bg1"/>
                </a:solidFill>
                <a:latin typeface="Brush Script MT" panose="03060802040406070304" pitchFamily="66" charset="0"/>
                <a:cs typeface="Times New Roman" panose="02020603050405020304" pitchFamily="18" charset="0"/>
              </a:rPr>
              <a:t>TRÁI ĐẤT – NGÔI NHÀ CHUNG</a:t>
            </a:r>
            <a:endParaRPr lang="en-US" sz="4000" b="1" dirty="0">
              <a:solidFill>
                <a:schemeClr val="bg1"/>
              </a:solidFill>
              <a:latin typeface="Brush Script MT" panose="03060802040406070304" pitchFamily="66" charset="0"/>
              <a:cs typeface="Times New Roman" panose="02020603050405020304" pitchFamily="18" charset="0"/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4267781" y="1551888"/>
            <a:ext cx="2997937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sz="8000" b="1" dirty="0">
                <a:solidFill>
                  <a:srgbClr val="FF0000"/>
                </a:solidFill>
                <a:latin typeface="Kunstler Script" panose="030304020206070D0D06" pitchFamily="66" charset="0"/>
                <a:cs typeface="Times New Roman" panose="02020603050405020304" pitchFamily="18" charset="0"/>
              </a:rPr>
              <a:t>BÀI 9</a:t>
            </a:r>
          </a:p>
        </p:txBody>
      </p:sp>
      <p:pic>
        <p:nvPicPr>
          <p:cNvPr id="43" name="Picture 42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99904" y="3231378"/>
            <a:ext cx="1383410" cy="1383410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349065" y="177507"/>
            <a:ext cx="1009498" cy="1009498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1279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178800" y="5087823"/>
            <a:ext cx="1175898" cy="1175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9159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21600000">
                                      <p:cBhvr>
                                        <p:cTn id="6" dur="5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ame 4"/>
          <p:cNvSpPr/>
          <p:nvPr/>
        </p:nvSpPr>
        <p:spPr>
          <a:xfrm>
            <a:off x="331122" y="1028700"/>
            <a:ext cx="11517055" cy="5545394"/>
          </a:xfrm>
          <a:prstGeom prst="frame">
            <a:avLst>
              <a:gd name="adj1" fmla="val 1596"/>
            </a:avLst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889200" y="154858"/>
            <a:ext cx="10427519" cy="523568"/>
          </a:xfrm>
          <a:custGeom>
            <a:avLst/>
            <a:gdLst>
              <a:gd name="connsiteX0" fmla="*/ 260542 w 10427519"/>
              <a:gd name="connsiteY0" fmla="*/ 0 h 523568"/>
              <a:gd name="connsiteX1" fmla="*/ 10166977 w 10427519"/>
              <a:gd name="connsiteY1" fmla="*/ 0 h 523568"/>
              <a:gd name="connsiteX2" fmla="*/ 10427519 w 10427519"/>
              <a:gd name="connsiteY2" fmla="*/ 260542 h 523568"/>
              <a:gd name="connsiteX3" fmla="*/ 10427519 w 10427519"/>
              <a:gd name="connsiteY3" fmla="*/ 381013 h 523568"/>
              <a:gd name="connsiteX4" fmla="*/ 10407044 w 10427519"/>
              <a:gd name="connsiteY4" fmla="*/ 482428 h 523568"/>
              <a:gd name="connsiteX5" fmla="*/ 10384713 w 10427519"/>
              <a:gd name="connsiteY5" fmla="*/ 523568 h 523568"/>
              <a:gd name="connsiteX6" fmla="*/ 42806 w 10427519"/>
              <a:gd name="connsiteY6" fmla="*/ 523568 h 523568"/>
              <a:gd name="connsiteX7" fmla="*/ 20475 w 10427519"/>
              <a:gd name="connsiteY7" fmla="*/ 482428 h 523568"/>
              <a:gd name="connsiteX8" fmla="*/ 0 w 10427519"/>
              <a:gd name="connsiteY8" fmla="*/ 381013 h 523568"/>
              <a:gd name="connsiteX9" fmla="*/ 0 w 10427519"/>
              <a:gd name="connsiteY9" fmla="*/ 260542 h 523568"/>
              <a:gd name="connsiteX10" fmla="*/ 260542 w 10427519"/>
              <a:gd name="connsiteY10" fmla="*/ 0 h 523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427519" h="523568">
                <a:moveTo>
                  <a:pt x="260542" y="0"/>
                </a:moveTo>
                <a:lnTo>
                  <a:pt x="10166977" y="0"/>
                </a:lnTo>
                <a:cubicBezTo>
                  <a:pt x="10310870" y="0"/>
                  <a:pt x="10427519" y="116649"/>
                  <a:pt x="10427519" y="260542"/>
                </a:cubicBezTo>
                <a:lnTo>
                  <a:pt x="10427519" y="381013"/>
                </a:lnTo>
                <a:cubicBezTo>
                  <a:pt x="10427519" y="416986"/>
                  <a:pt x="10420228" y="451257"/>
                  <a:pt x="10407044" y="482428"/>
                </a:cubicBezTo>
                <a:lnTo>
                  <a:pt x="10384713" y="523568"/>
                </a:lnTo>
                <a:lnTo>
                  <a:pt x="42806" y="523568"/>
                </a:lnTo>
                <a:lnTo>
                  <a:pt x="20475" y="482428"/>
                </a:lnTo>
                <a:cubicBezTo>
                  <a:pt x="7291" y="451257"/>
                  <a:pt x="0" y="416986"/>
                  <a:pt x="0" y="381013"/>
                </a:cubicBezTo>
                <a:lnTo>
                  <a:pt x="0" y="260542"/>
                </a:lnTo>
                <a:cubicBezTo>
                  <a:pt x="0" y="116649"/>
                  <a:pt x="116649" y="0"/>
                  <a:pt x="260542" y="0"/>
                </a:cubicBez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-1" y="-1"/>
            <a:ext cx="12192000" cy="678426"/>
          </a:xfrm>
          <a:custGeom>
            <a:avLst/>
            <a:gdLst>
              <a:gd name="connsiteX0" fmla="*/ 0 w 12192000"/>
              <a:gd name="connsiteY0" fmla="*/ 0 h 678426"/>
              <a:gd name="connsiteX1" fmla="*/ 12192000 w 12192000"/>
              <a:gd name="connsiteY1" fmla="*/ 0 h 678426"/>
              <a:gd name="connsiteX2" fmla="*/ 12192000 w 12192000"/>
              <a:gd name="connsiteY2" fmla="*/ 678426 h 678426"/>
              <a:gd name="connsiteX3" fmla="*/ 11260603 w 12192000"/>
              <a:gd name="connsiteY3" fmla="*/ 678426 h 678426"/>
              <a:gd name="connsiteX4" fmla="*/ 11282934 w 12192000"/>
              <a:gd name="connsiteY4" fmla="*/ 637286 h 678426"/>
              <a:gd name="connsiteX5" fmla="*/ 11303409 w 12192000"/>
              <a:gd name="connsiteY5" fmla="*/ 535871 h 678426"/>
              <a:gd name="connsiteX6" fmla="*/ 11303409 w 12192000"/>
              <a:gd name="connsiteY6" fmla="*/ 415400 h 678426"/>
              <a:gd name="connsiteX7" fmla="*/ 11042867 w 12192000"/>
              <a:gd name="connsiteY7" fmla="*/ 154858 h 678426"/>
              <a:gd name="connsiteX8" fmla="*/ 1136432 w 12192000"/>
              <a:gd name="connsiteY8" fmla="*/ 154858 h 678426"/>
              <a:gd name="connsiteX9" fmla="*/ 875890 w 12192000"/>
              <a:gd name="connsiteY9" fmla="*/ 415400 h 678426"/>
              <a:gd name="connsiteX10" fmla="*/ 875890 w 12192000"/>
              <a:gd name="connsiteY10" fmla="*/ 535871 h 678426"/>
              <a:gd name="connsiteX11" fmla="*/ 896365 w 12192000"/>
              <a:gd name="connsiteY11" fmla="*/ 637286 h 678426"/>
              <a:gd name="connsiteX12" fmla="*/ 918696 w 12192000"/>
              <a:gd name="connsiteY12" fmla="*/ 678426 h 678426"/>
              <a:gd name="connsiteX13" fmla="*/ 0 w 12192000"/>
              <a:gd name="connsiteY13" fmla="*/ 678426 h 678426"/>
              <a:gd name="connsiteX14" fmla="*/ 0 w 12192000"/>
              <a:gd name="connsiteY14" fmla="*/ 0 h 678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192000" h="678426">
                <a:moveTo>
                  <a:pt x="0" y="0"/>
                </a:moveTo>
                <a:lnTo>
                  <a:pt x="12192000" y="0"/>
                </a:lnTo>
                <a:lnTo>
                  <a:pt x="12192000" y="678426"/>
                </a:lnTo>
                <a:lnTo>
                  <a:pt x="11260603" y="678426"/>
                </a:lnTo>
                <a:lnTo>
                  <a:pt x="11282934" y="637286"/>
                </a:lnTo>
                <a:cubicBezTo>
                  <a:pt x="11296118" y="606115"/>
                  <a:pt x="11303409" y="571844"/>
                  <a:pt x="11303409" y="535871"/>
                </a:cubicBezTo>
                <a:lnTo>
                  <a:pt x="11303409" y="415400"/>
                </a:lnTo>
                <a:cubicBezTo>
                  <a:pt x="11303409" y="271507"/>
                  <a:pt x="11186760" y="154858"/>
                  <a:pt x="11042867" y="154858"/>
                </a:cubicBezTo>
                <a:lnTo>
                  <a:pt x="1136432" y="154858"/>
                </a:lnTo>
                <a:cubicBezTo>
                  <a:pt x="992539" y="154858"/>
                  <a:pt x="875890" y="271507"/>
                  <a:pt x="875890" y="415400"/>
                </a:cubicBezTo>
                <a:lnTo>
                  <a:pt x="875890" y="535871"/>
                </a:lnTo>
                <a:cubicBezTo>
                  <a:pt x="875890" y="571844"/>
                  <a:pt x="883181" y="606115"/>
                  <a:pt x="896365" y="637286"/>
                </a:cubicBezTo>
                <a:lnTo>
                  <a:pt x="918696" y="678426"/>
                </a:lnTo>
                <a:lnTo>
                  <a:pt x="0" y="67842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918696" y="678426"/>
            <a:ext cx="10341907" cy="117987"/>
          </a:xfrm>
          <a:custGeom>
            <a:avLst/>
            <a:gdLst>
              <a:gd name="connsiteX0" fmla="*/ 0 w 10341907"/>
              <a:gd name="connsiteY0" fmla="*/ 0 h 117987"/>
              <a:gd name="connsiteX1" fmla="*/ 10341907 w 10341907"/>
              <a:gd name="connsiteY1" fmla="*/ 0 h 117987"/>
              <a:gd name="connsiteX2" fmla="*/ 10340216 w 10341907"/>
              <a:gd name="connsiteY2" fmla="*/ 3116 h 117987"/>
              <a:gd name="connsiteX3" fmla="*/ 10124171 w 10341907"/>
              <a:gd name="connsiteY3" fmla="*/ 117987 h 117987"/>
              <a:gd name="connsiteX4" fmla="*/ 217736 w 10341907"/>
              <a:gd name="connsiteY4" fmla="*/ 117987 h 117987"/>
              <a:gd name="connsiteX5" fmla="*/ 1691 w 10341907"/>
              <a:gd name="connsiteY5" fmla="*/ 3116 h 117987"/>
              <a:gd name="connsiteX6" fmla="*/ 0 w 10341907"/>
              <a:gd name="connsiteY6" fmla="*/ 0 h 117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341907" h="117987">
                <a:moveTo>
                  <a:pt x="0" y="0"/>
                </a:moveTo>
                <a:lnTo>
                  <a:pt x="10341907" y="0"/>
                </a:lnTo>
                <a:lnTo>
                  <a:pt x="10340216" y="3116"/>
                </a:lnTo>
                <a:cubicBezTo>
                  <a:pt x="10293395" y="72421"/>
                  <a:pt x="10214104" y="117987"/>
                  <a:pt x="10124171" y="117987"/>
                </a:cubicBezTo>
                <a:lnTo>
                  <a:pt x="217736" y="117987"/>
                </a:lnTo>
                <a:cubicBezTo>
                  <a:pt x="127803" y="117987"/>
                  <a:pt x="48512" y="72421"/>
                  <a:pt x="1691" y="3116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Can 11"/>
          <p:cNvSpPr/>
          <p:nvPr/>
        </p:nvSpPr>
        <p:spPr>
          <a:xfrm>
            <a:off x="-1" y="-2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Can 12"/>
          <p:cNvSpPr/>
          <p:nvPr/>
        </p:nvSpPr>
        <p:spPr>
          <a:xfrm>
            <a:off x="11890372" y="-3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/>
          <a:srcRect l="17388" t="11738" r="17499" b="9130"/>
          <a:stretch/>
        </p:blipFill>
        <p:spPr>
          <a:xfrm>
            <a:off x="11369507" y="114300"/>
            <a:ext cx="520865" cy="520865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427567" y="818537"/>
            <a:ext cx="5324167" cy="626806"/>
          </a:xfrm>
          <a:prstGeom prst="rect">
            <a:avLst/>
          </a:prstGeom>
        </p:spPr>
      </p:pic>
      <p:sp>
        <p:nvSpPr>
          <p:cNvPr id="22" name="4-Point Star 21"/>
          <p:cNvSpPr/>
          <p:nvPr/>
        </p:nvSpPr>
        <p:spPr>
          <a:xfrm>
            <a:off x="403270" y="160880"/>
            <a:ext cx="398207" cy="427703"/>
          </a:xfrm>
          <a:prstGeom prst="star4">
            <a:avLst>
              <a:gd name="adj" fmla="val 1250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346224" y="833284"/>
            <a:ext cx="3486852" cy="5533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Hình thành kiến thức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>
          <a:blip r:embed="rId5"/>
          <a:srcRect l="31230" t="-4849" r="66223" b="100000"/>
          <a:stretch>
            <a:fillRect/>
          </a:stretch>
        </p:blipFill>
        <p:spPr>
          <a:xfrm>
            <a:off x="4346224" y="2521974"/>
            <a:ext cx="225776" cy="180754"/>
          </a:xfrm>
          <a:custGeom>
            <a:avLst/>
            <a:gdLst>
              <a:gd name="connsiteX0" fmla="*/ 0 w 225776"/>
              <a:gd name="connsiteY0" fmla="*/ 0 h 180754"/>
              <a:gd name="connsiteX1" fmla="*/ 225776 w 225776"/>
              <a:gd name="connsiteY1" fmla="*/ 0 h 180754"/>
              <a:gd name="connsiteX2" fmla="*/ 225776 w 225776"/>
              <a:gd name="connsiteY2" fmla="*/ 180754 h 180754"/>
              <a:gd name="connsiteX3" fmla="*/ 0 w 225776"/>
              <a:gd name="connsiteY3" fmla="*/ 180754 h 180754"/>
              <a:gd name="connsiteX4" fmla="*/ 0 w 225776"/>
              <a:gd name="connsiteY4" fmla="*/ 0 h 1807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776" h="180754">
                <a:moveTo>
                  <a:pt x="0" y="0"/>
                </a:moveTo>
                <a:lnTo>
                  <a:pt x="225776" y="0"/>
                </a:lnTo>
                <a:lnTo>
                  <a:pt x="225776" y="180754"/>
                </a:lnTo>
                <a:lnTo>
                  <a:pt x="0" y="180754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5"/>
          <a:srcRect l="31230" t="100000" r="66223" b="-8896"/>
          <a:stretch>
            <a:fillRect/>
          </a:stretch>
        </p:blipFill>
        <p:spPr>
          <a:xfrm>
            <a:off x="4346224" y="6430297"/>
            <a:ext cx="225776" cy="331600"/>
          </a:xfrm>
          <a:custGeom>
            <a:avLst/>
            <a:gdLst>
              <a:gd name="connsiteX0" fmla="*/ 0 w 225776"/>
              <a:gd name="connsiteY0" fmla="*/ 0 h 331600"/>
              <a:gd name="connsiteX1" fmla="*/ 225776 w 225776"/>
              <a:gd name="connsiteY1" fmla="*/ 0 h 331600"/>
              <a:gd name="connsiteX2" fmla="*/ 225776 w 225776"/>
              <a:gd name="connsiteY2" fmla="*/ 331600 h 331600"/>
              <a:gd name="connsiteX3" fmla="*/ 0 w 225776"/>
              <a:gd name="connsiteY3" fmla="*/ 331600 h 331600"/>
              <a:gd name="connsiteX4" fmla="*/ 0 w 225776"/>
              <a:gd name="connsiteY4" fmla="*/ 0 h 33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776" h="331600">
                <a:moveTo>
                  <a:pt x="0" y="0"/>
                </a:moveTo>
                <a:lnTo>
                  <a:pt x="225776" y="0"/>
                </a:lnTo>
                <a:lnTo>
                  <a:pt x="225776" y="331600"/>
                </a:lnTo>
                <a:lnTo>
                  <a:pt x="0" y="331600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7" name="Rectangle 6"/>
          <p:cNvSpPr/>
          <p:nvPr/>
        </p:nvSpPr>
        <p:spPr>
          <a:xfrm>
            <a:off x="403270" y="1265195"/>
            <a:ext cx="4405309" cy="5480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đa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12141" y="1813294"/>
            <a:ext cx="8355018" cy="4617003"/>
          </a:xfrm>
          <a:prstGeom prst="rect">
            <a:avLst/>
          </a:prstGeom>
        </p:spPr>
      </p:pic>
      <p:sp>
        <p:nvSpPr>
          <p:cNvPr id="24" name="Rectangle 23"/>
          <p:cNvSpPr/>
          <p:nvPr/>
        </p:nvSpPr>
        <p:spPr>
          <a:xfrm>
            <a:off x="1391810" y="181734"/>
            <a:ext cx="690836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Văn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bản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1: </a:t>
            </a: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TRÁI ĐẤT – CÁI NÔI CỦA SỰ SỐNG</a:t>
            </a:r>
            <a:endParaRPr lang="en-US" sz="2400" dirty="0"/>
          </a:p>
        </p:txBody>
      </p:sp>
      <p:sp>
        <p:nvSpPr>
          <p:cNvPr id="25" name="Rectangle 24"/>
          <p:cNvSpPr/>
          <p:nvPr/>
        </p:nvSpPr>
        <p:spPr>
          <a:xfrm>
            <a:off x="4457253" y="234273"/>
            <a:ext cx="665182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142740">
              <a:spcAft>
                <a:spcPts val="0"/>
              </a:spcAft>
            </a:pPr>
            <a:r>
              <a:rPr lang="en-US" sz="2400" b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Hồ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Thanh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Trang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endParaRPr lang="en-US" sz="2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1379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ame 4"/>
          <p:cNvSpPr/>
          <p:nvPr/>
        </p:nvSpPr>
        <p:spPr>
          <a:xfrm>
            <a:off x="331122" y="1028700"/>
            <a:ext cx="11517055" cy="5545394"/>
          </a:xfrm>
          <a:prstGeom prst="frame">
            <a:avLst>
              <a:gd name="adj1" fmla="val 1596"/>
            </a:avLst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889200" y="154858"/>
            <a:ext cx="10427519" cy="523568"/>
          </a:xfrm>
          <a:custGeom>
            <a:avLst/>
            <a:gdLst>
              <a:gd name="connsiteX0" fmla="*/ 260542 w 10427519"/>
              <a:gd name="connsiteY0" fmla="*/ 0 h 523568"/>
              <a:gd name="connsiteX1" fmla="*/ 10166977 w 10427519"/>
              <a:gd name="connsiteY1" fmla="*/ 0 h 523568"/>
              <a:gd name="connsiteX2" fmla="*/ 10427519 w 10427519"/>
              <a:gd name="connsiteY2" fmla="*/ 260542 h 523568"/>
              <a:gd name="connsiteX3" fmla="*/ 10427519 w 10427519"/>
              <a:gd name="connsiteY3" fmla="*/ 381013 h 523568"/>
              <a:gd name="connsiteX4" fmla="*/ 10407044 w 10427519"/>
              <a:gd name="connsiteY4" fmla="*/ 482428 h 523568"/>
              <a:gd name="connsiteX5" fmla="*/ 10384713 w 10427519"/>
              <a:gd name="connsiteY5" fmla="*/ 523568 h 523568"/>
              <a:gd name="connsiteX6" fmla="*/ 42806 w 10427519"/>
              <a:gd name="connsiteY6" fmla="*/ 523568 h 523568"/>
              <a:gd name="connsiteX7" fmla="*/ 20475 w 10427519"/>
              <a:gd name="connsiteY7" fmla="*/ 482428 h 523568"/>
              <a:gd name="connsiteX8" fmla="*/ 0 w 10427519"/>
              <a:gd name="connsiteY8" fmla="*/ 381013 h 523568"/>
              <a:gd name="connsiteX9" fmla="*/ 0 w 10427519"/>
              <a:gd name="connsiteY9" fmla="*/ 260542 h 523568"/>
              <a:gd name="connsiteX10" fmla="*/ 260542 w 10427519"/>
              <a:gd name="connsiteY10" fmla="*/ 0 h 523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427519" h="523568">
                <a:moveTo>
                  <a:pt x="260542" y="0"/>
                </a:moveTo>
                <a:lnTo>
                  <a:pt x="10166977" y="0"/>
                </a:lnTo>
                <a:cubicBezTo>
                  <a:pt x="10310870" y="0"/>
                  <a:pt x="10427519" y="116649"/>
                  <a:pt x="10427519" y="260542"/>
                </a:cubicBezTo>
                <a:lnTo>
                  <a:pt x="10427519" y="381013"/>
                </a:lnTo>
                <a:cubicBezTo>
                  <a:pt x="10427519" y="416986"/>
                  <a:pt x="10420228" y="451257"/>
                  <a:pt x="10407044" y="482428"/>
                </a:cubicBezTo>
                <a:lnTo>
                  <a:pt x="10384713" y="523568"/>
                </a:lnTo>
                <a:lnTo>
                  <a:pt x="42806" y="523568"/>
                </a:lnTo>
                <a:lnTo>
                  <a:pt x="20475" y="482428"/>
                </a:lnTo>
                <a:cubicBezTo>
                  <a:pt x="7291" y="451257"/>
                  <a:pt x="0" y="416986"/>
                  <a:pt x="0" y="381013"/>
                </a:cubicBezTo>
                <a:lnTo>
                  <a:pt x="0" y="260542"/>
                </a:lnTo>
                <a:cubicBezTo>
                  <a:pt x="0" y="116649"/>
                  <a:pt x="116649" y="0"/>
                  <a:pt x="260542" y="0"/>
                </a:cubicBez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-1" y="-1"/>
            <a:ext cx="12192000" cy="678426"/>
          </a:xfrm>
          <a:custGeom>
            <a:avLst/>
            <a:gdLst>
              <a:gd name="connsiteX0" fmla="*/ 0 w 12192000"/>
              <a:gd name="connsiteY0" fmla="*/ 0 h 678426"/>
              <a:gd name="connsiteX1" fmla="*/ 12192000 w 12192000"/>
              <a:gd name="connsiteY1" fmla="*/ 0 h 678426"/>
              <a:gd name="connsiteX2" fmla="*/ 12192000 w 12192000"/>
              <a:gd name="connsiteY2" fmla="*/ 678426 h 678426"/>
              <a:gd name="connsiteX3" fmla="*/ 11260603 w 12192000"/>
              <a:gd name="connsiteY3" fmla="*/ 678426 h 678426"/>
              <a:gd name="connsiteX4" fmla="*/ 11282934 w 12192000"/>
              <a:gd name="connsiteY4" fmla="*/ 637286 h 678426"/>
              <a:gd name="connsiteX5" fmla="*/ 11303409 w 12192000"/>
              <a:gd name="connsiteY5" fmla="*/ 535871 h 678426"/>
              <a:gd name="connsiteX6" fmla="*/ 11303409 w 12192000"/>
              <a:gd name="connsiteY6" fmla="*/ 415400 h 678426"/>
              <a:gd name="connsiteX7" fmla="*/ 11042867 w 12192000"/>
              <a:gd name="connsiteY7" fmla="*/ 154858 h 678426"/>
              <a:gd name="connsiteX8" fmla="*/ 1136432 w 12192000"/>
              <a:gd name="connsiteY8" fmla="*/ 154858 h 678426"/>
              <a:gd name="connsiteX9" fmla="*/ 875890 w 12192000"/>
              <a:gd name="connsiteY9" fmla="*/ 415400 h 678426"/>
              <a:gd name="connsiteX10" fmla="*/ 875890 w 12192000"/>
              <a:gd name="connsiteY10" fmla="*/ 535871 h 678426"/>
              <a:gd name="connsiteX11" fmla="*/ 896365 w 12192000"/>
              <a:gd name="connsiteY11" fmla="*/ 637286 h 678426"/>
              <a:gd name="connsiteX12" fmla="*/ 918696 w 12192000"/>
              <a:gd name="connsiteY12" fmla="*/ 678426 h 678426"/>
              <a:gd name="connsiteX13" fmla="*/ 0 w 12192000"/>
              <a:gd name="connsiteY13" fmla="*/ 678426 h 678426"/>
              <a:gd name="connsiteX14" fmla="*/ 0 w 12192000"/>
              <a:gd name="connsiteY14" fmla="*/ 0 h 678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192000" h="678426">
                <a:moveTo>
                  <a:pt x="0" y="0"/>
                </a:moveTo>
                <a:lnTo>
                  <a:pt x="12192000" y="0"/>
                </a:lnTo>
                <a:lnTo>
                  <a:pt x="12192000" y="678426"/>
                </a:lnTo>
                <a:lnTo>
                  <a:pt x="11260603" y="678426"/>
                </a:lnTo>
                <a:lnTo>
                  <a:pt x="11282934" y="637286"/>
                </a:lnTo>
                <a:cubicBezTo>
                  <a:pt x="11296118" y="606115"/>
                  <a:pt x="11303409" y="571844"/>
                  <a:pt x="11303409" y="535871"/>
                </a:cubicBezTo>
                <a:lnTo>
                  <a:pt x="11303409" y="415400"/>
                </a:lnTo>
                <a:cubicBezTo>
                  <a:pt x="11303409" y="271507"/>
                  <a:pt x="11186760" y="154858"/>
                  <a:pt x="11042867" y="154858"/>
                </a:cubicBezTo>
                <a:lnTo>
                  <a:pt x="1136432" y="154858"/>
                </a:lnTo>
                <a:cubicBezTo>
                  <a:pt x="992539" y="154858"/>
                  <a:pt x="875890" y="271507"/>
                  <a:pt x="875890" y="415400"/>
                </a:cubicBezTo>
                <a:lnTo>
                  <a:pt x="875890" y="535871"/>
                </a:lnTo>
                <a:cubicBezTo>
                  <a:pt x="875890" y="571844"/>
                  <a:pt x="883181" y="606115"/>
                  <a:pt x="896365" y="637286"/>
                </a:cubicBezTo>
                <a:lnTo>
                  <a:pt x="918696" y="678426"/>
                </a:lnTo>
                <a:lnTo>
                  <a:pt x="0" y="67842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918696" y="678426"/>
            <a:ext cx="10341907" cy="117987"/>
          </a:xfrm>
          <a:custGeom>
            <a:avLst/>
            <a:gdLst>
              <a:gd name="connsiteX0" fmla="*/ 0 w 10341907"/>
              <a:gd name="connsiteY0" fmla="*/ 0 h 117987"/>
              <a:gd name="connsiteX1" fmla="*/ 10341907 w 10341907"/>
              <a:gd name="connsiteY1" fmla="*/ 0 h 117987"/>
              <a:gd name="connsiteX2" fmla="*/ 10340216 w 10341907"/>
              <a:gd name="connsiteY2" fmla="*/ 3116 h 117987"/>
              <a:gd name="connsiteX3" fmla="*/ 10124171 w 10341907"/>
              <a:gd name="connsiteY3" fmla="*/ 117987 h 117987"/>
              <a:gd name="connsiteX4" fmla="*/ 217736 w 10341907"/>
              <a:gd name="connsiteY4" fmla="*/ 117987 h 117987"/>
              <a:gd name="connsiteX5" fmla="*/ 1691 w 10341907"/>
              <a:gd name="connsiteY5" fmla="*/ 3116 h 117987"/>
              <a:gd name="connsiteX6" fmla="*/ 0 w 10341907"/>
              <a:gd name="connsiteY6" fmla="*/ 0 h 117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341907" h="117987">
                <a:moveTo>
                  <a:pt x="0" y="0"/>
                </a:moveTo>
                <a:lnTo>
                  <a:pt x="10341907" y="0"/>
                </a:lnTo>
                <a:lnTo>
                  <a:pt x="10340216" y="3116"/>
                </a:lnTo>
                <a:cubicBezTo>
                  <a:pt x="10293395" y="72421"/>
                  <a:pt x="10214104" y="117987"/>
                  <a:pt x="10124171" y="117987"/>
                </a:cubicBezTo>
                <a:lnTo>
                  <a:pt x="217736" y="117987"/>
                </a:lnTo>
                <a:cubicBezTo>
                  <a:pt x="127803" y="117987"/>
                  <a:pt x="48512" y="72421"/>
                  <a:pt x="1691" y="3116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Can 11"/>
          <p:cNvSpPr/>
          <p:nvPr/>
        </p:nvSpPr>
        <p:spPr>
          <a:xfrm>
            <a:off x="-1" y="-2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Can 12"/>
          <p:cNvSpPr/>
          <p:nvPr/>
        </p:nvSpPr>
        <p:spPr>
          <a:xfrm>
            <a:off x="11890372" y="-3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/>
          <a:srcRect l="17388" t="11738" r="17499" b="9130"/>
          <a:stretch/>
        </p:blipFill>
        <p:spPr>
          <a:xfrm>
            <a:off x="11369507" y="114300"/>
            <a:ext cx="520865" cy="520865"/>
          </a:xfrm>
          <a:prstGeom prst="rect">
            <a:avLst/>
          </a:prstGeom>
        </p:spPr>
      </p:pic>
      <p:sp>
        <p:nvSpPr>
          <p:cNvPr id="22" name="4-Point Star 21"/>
          <p:cNvSpPr/>
          <p:nvPr/>
        </p:nvSpPr>
        <p:spPr>
          <a:xfrm>
            <a:off x="403270" y="160880"/>
            <a:ext cx="398207" cy="427703"/>
          </a:xfrm>
          <a:prstGeom prst="star4">
            <a:avLst>
              <a:gd name="adj" fmla="val 1250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3"/>
          <a:srcRect l="31230" t="100000" r="66223" b="-8896"/>
          <a:stretch>
            <a:fillRect/>
          </a:stretch>
        </p:blipFill>
        <p:spPr>
          <a:xfrm>
            <a:off x="4346224" y="6430297"/>
            <a:ext cx="225776" cy="331600"/>
          </a:xfrm>
          <a:custGeom>
            <a:avLst/>
            <a:gdLst>
              <a:gd name="connsiteX0" fmla="*/ 0 w 225776"/>
              <a:gd name="connsiteY0" fmla="*/ 0 h 331600"/>
              <a:gd name="connsiteX1" fmla="*/ 225776 w 225776"/>
              <a:gd name="connsiteY1" fmla="*/ 0 h 331600"/>
              <a:gd name="connsiteX2" fmla="*/ 225776 w 225776"/>
              <a:gd name="connsiteY2" fmla="*/ 331600 h 331600"/>
              <a:gd name="connsiteX3" fmla="*/ 0 w 225776"/>
              <a:gd name="connsiteY3" fmla="*/ 331600 h 331600"/>
              <a:gd name="connsiteX4" fmla="*/ 0 w 225776"/>
              <a:gd name="connsiteY4" fmla="*/ 0 h 33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776" h="331600">
                <a:moveTo>
                  <a:pt x="0" y="0"/>
                </a:moveTo>
                <a:lnTo>
                  <a:pt x="225776" y="0"/>
                </a:lnTo>
                <a:lnTo>
                  <a:pt x="225776" y="331600"/>
                </a:lnTo>
                <a:lnTo>
                  <a:pt x="0" y="331600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4"/>
          <a:srcRect l="100000" t="67413" r="-7154" b="26074"/>
          <a:stretch>
            <a:fillRect/>
          </a:stretch>
        </p:blipFill>
        <p:spPr>
          <a:xfrm>
            <a:off x="10460296" y="5987845"/>
            <a:ext cx="648778" cy="442452"/>
          </a:xfrm>
          <a:custGeom>
            <a:avLst/>
            <a:gdLst>
              <a:gd name="connsiteX0" fmla="*/ 0 w 648778"/>
              <a:gd name="connsiteY0" fmla="*/ 0 h 442452"/>
              <a:gd name="connsiteX1" fmla="*/ 648778 w 648778"/>
              <a:gd name="connsiteY1" fmla="*/ 0 h 442452"/>
              <a:gd name="connsiteX2" fmla="*/ 648778 w 648778"/>
              <a:gd name="connsiteY2" fmla="*/ 442452 h 442452"/>
              <a:gd name="connsiteX3" fmla="*/ 0 w 648778"/>
              <a:gd name="connsiteY3" fmla="*/ 442452 h 442452"/>
              <a:gd name="connsiteX4" fmla="*/ 0 w 648778"/>
              <a:gd name="connsiteY4" fmla="*/ 0 h 442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8778" h="442452">
                <a:moveTo>
                  <a:pt x="0" y="0"/>
                </a:moveTo>
                <a:lnTo>
                  <a:pt x="648778" y="0"/>
                </a:lnTo>
                <a:lnTo>
                  <a:pt x="648778" y="442452"/>
                </a:lnTo>
                <a:lnTo>
                  <a:pt x="0" y="442452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5"/>
          <a:srcRect l="-204" t="22450" r="100000" b="67971"/>
          <a:stretch>
            <a:fillRect/>
          </a:stretch>
        </p:blipFill>
        <p:spPr>
          <a:xfrm>
            <a:off x="2735918" y="3719409"/>
            <a:ext cx="13632" cy="334832"/>
          </a:xfrm>
          <a:custGeom>
            <a:avLst/>
            <a:gdLst>
              <a:gd name="connsiteX0" fmla="*/ 13632 w 13632"/>
              <a:gd name="connsiteY0" fmla="*/ 0 h 334832"/>
              <a:gd name="connsiteX1" fmla="*/ 13632 w 13632"/>
              <a:gd name="connsiteY1" fmla="*/ 334832 h 334832"/>
              <a:gd name="connsiteX2" fmla="*/ 6749 w 13632"/>
              <a:gd name="connsiteY2" fmla="*/ 294452 h 334832"/>
              <a:gd name="connsiteX3" fmla="*/ 393 w 13632"/>
              <a:gd name="connsiteY3" fmla="*/ 139092 h 334832"/>
              <a:gd name="connsiteX4" fmla="*/ 13632 w 13632"/>
              <a:gd name="connsiteY4" fmla="*/ 0 h 334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32" h="334832">
                <a:moveTo>
                  <a:pt x="13632" y="0"/>
                </a:moveTo>
                <a:lnTo>
                  <a:pt x="13632" y="334832"/>
                </a:lnTo>
                <a:lnTo>
                  <a:pt x="6749" y="294452"/>
                </a:lnTo>
                <a:cubicBezTo>
                  <a:pt x="1088" y="240983"/>
                  <a:pt x="-938" y="189163"/>
                  <a:pt x="393" y="139092"/>
                </a:cubicBezTo>
                <a:lnTo>
                  <a:pt x="13632" y="0"/>
                </a:lnTo>
                <a:close/>
              </a:path>
            </a:pathLst>
          </a:custGeom>
        </p:spPr>
      </p:pic>
      <p:sp>
        <p:nvSpPr>
          <p:cNvPr id="6" name="Pentagon 5"/>
          <p:cNvSpPr/>
          <p:nvPr/>
        </p:nvSpPr>
        <p:spPr>
          <a:xfrm>
            <a:off x="4097593" y="820291"/>
            <a:ext cx="3996813" cy="471948"/>
          </a:xfrm>
          <a:prstGeom prst="homePlat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061909" y="61086"/>
            <a:ext cx="4559197" cy="61927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342265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Văn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bản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3: 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TRÁI ĐẤT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547174" y="234622"/>
            <a:ext cx="550920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70865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– </a:t>
            </a:r>
            <a:r>
              <a:rPr kumimoji="0" lang="en-US" sz="2800" b="1" i="1" u="none" strike="noStrike" kern="1200" cap="none" spc="0" normalizeH="0" baseline="0" noProof="0" dirty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Times New Roman" panose="02020603050405020304" pitchFamily="18" charset="0"/>
                <a:ea typeface="Brush Script MT" panose="03060802040406070304" pitchFamily="66" charset="0"/>
                <a:cs typeface="+mn-cs"/>
              </a:rPr>
              <a:t>RA- XUN GAM – DA- TỐP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– 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+mn-cs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346223" y="796413"/>
            <a:ext cx="3486852" cy="5533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Hình thành kiến thức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02373" y="1281500"/>
            <a:ext cx="4567212" cy="5533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386840" algn="l"/>
              </a:tabLst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II.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KHÁM PHÁ VĂN BẢN: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801477" y="2185131"/>
            <a:ext cx="6651863" cy="2507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1200"/>
              </a:spcAft>
            </a:pP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*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Thái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độ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tác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giả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đối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với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chúng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endParaRPr lang="en-US" sz="3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1200"/>
              </a:spcAft>
            </a:pP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giả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gọi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"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bọn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", "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lũ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".</a:t>
            </a:r>
            <a:endParaRPr lang="en-US" sz="3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1200"/>
              </a:spcAft>
            </a:pPr>
            <a:r>
              <a:rPr lang="en-US" sz="3200" dirty="0">
                <a:solidFill>
                  <a:srgbClr val="000000"/>
                </a:solidFill>
                <a:latin typeface="Segoe UI Symbol" panose="020B0502040204020203" pitchFamily="34" charset="0"/>
                <a:ea typeface="Times New Roman" panose="02020603050405020304" pitchFamily="18" charset="0"/>
                <a:cs typeface="Segoe UI Symbol" panose="020B0502040204020203" pitchFamily="34" charset="0"/>
              </a:rPr>
              <a:t>➩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Thái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giả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căm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phẫn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khinh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bỉ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án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kẻ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hủy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hoại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Trái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endParaRPr lang="en-US" sz="3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76131" y="2001010"/>
            <a:ext cx="3223299" cy="3111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78049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ame 4"/>
          <p:cNvSpPr/>
          <p:nvPr/>
        </p:nvSpPr>
        <p:spPr>
          <a:xfrm>
            <a:off x="331122" y="1028700"/>
            <a:ext cx="11517055" cy="5545394"/>
          </a:xfrm>
          <a:prstGeom prst="frame">
            <a:avLst>
              <a:gd name="adj1" fmla="val 1596"/>
            </a:avLst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889200" y="154858"/>
            <a:ext cx="10427519" cy="523568"/>
          </a:xfrm>
          <a:custGeom>
            <a:avLst/>
            <a:gdLst>
              <a:gd name="connsiteX0" fmla="*/ 260542 w 10427519"/>
              <a:gd name="connsiteY0" fmla="*/ 0 h 523568"/>
              <a:gd name="connsiteX1" fmla="*/ 10166977 w 10427519"/>
              <a:gd name="connsiteY1" fmla="*/ 0 h 523568"/>
              <a:gd name="connsiteX2" fmla="*/ 10427519 w 10427519"/>
              <a:gd name="connsiteY2" fmla="*/ 260542 h 523568"/>
              <a:gd name="connsiteX3" fmla="*/ 10427519 w 10427519"/>
              <a:gd name="connsiteY3" fmla="*/ 381013 h 523568"/>
              <a:gd name="connsiteX4" fmla="*/ 10407044 w 10427519"/>
              <a:gd name="connsiteY4" fmla="*/ 482428 h 523568"/>
              <a:gd name="connsiteX5" fmla="*/ 10384713 w 10427519"/>
              <a:gd name="connsiteY5" fmla="*/ 523568 h 523568"/>
              <a:gd name="connsiteX6" fmla="*/ 42806 w 10427519"/>
              <a:gd name="connsiteY6" fmla="*/ 523568 h 523568"/>
              <a:gd name="connsiteX7" fmla="*/ 20475 w 10427519"/>
              <a:gd name="connsiteY7" fmla="*/ 482428 h 523568"/>
              <a:gd name="connsiteX8" fmla="*/ 0 w 10427519"/>
              <a:gd name="connsiteY8" fmla="*/ 381013 h 523568"/>
              <a:gd name="connsiteX9" fmla="*/ 0 w 10427519"/>
              <a:gd name="connsiteY9" fmla="*/ 260542 h 523568"/>
              <a:gd name="connsiteX10" fmla="*/ 260542 w 10427519"/>
              <a:gd name="connsiteY10" fmla="*/ 0 h 523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427519" h="523568">
                <a:moveTo>
                  <a:pt x="260542" y="0"/>
                </a:moveTo>
                <a:lnTo>
                  <a:pt x="10166977" y="0"/>
                </a:lnTo>
                <a:cubicBezTo>
                  <a:pt x="10310870" y="0"/>
                  <a:pt x="10427519" y="116649"/>
                  <a:pt x="10427519" y="260542"/>
                </a:cubicBezTo>
                <a:lnTo>
                  <a:pt x="10427519" y="381013"/>
                </a:lnTo>
                <a:cubicBezTo>
                  <a:pt x="10427519" y="416986"/>
                  <a:pt x="10420228" y="451257"/>
                  <a:pt x="10407044" y="482428"/>
                </a:cubicBezTo>
                <a:lnTo>
                  <a:pt x="10384713" y="523568"/>
                </a:lnTo>
                <a:lnTo>
                  <a:pt x="42806" y="523568"/>
                </a:lnTo>
                <a:lnTo>
                  <a:pt x="20475" y="482428"/>
                </a:lnTo>
                <a:cubicBezTo>
                  <a:pt x="7291" y="451257"/>
                  <a:pt x="0" y="416986"/>
                  <a:pt x="0" y="381013"/>
                </a:cubicBezTo>
                <a:lnTo>
                  <a:pt x="0" y="260542"/>
                </a:lnTo>
                <a:cubicBezTo>
                  <a:pt x="0" y="116649"/>
                  <a:pt x="116649" y="0"/>
                  <a:pt x="260542" y="0"/>
                </a:cubicBez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-1" y="-1"/>
            <a:ext cx="12192000" cy="678426"/>
          </a:xfrm>
          <a:custGeom>
            <a:avLst/>
            <a:gdLst>
              <a:gd name="connsiteX0" fmla="*/ 0 w 12192000"/>
              <a:gd name="connsiteY0" fmla="*/ 0 h 678426"/>
              <a:gd name="connsiteX1" fmla="*/ 12192000 w 12192000"/>
              <a:gd name="connsiteY1" fmla="*/ 0 h 678426"/>
              <a:gd name="connsiteX2" fmla="*/ 12192000 w 12192000"/>
              <a:gd name="connsiteY2" fmla="*/ 678426 h 678426"/>
              <a:gd name="connsiteX3" fmla="*/ 11260603 w 12192000"/>
              <a:gd name="connsiteY3" fmla="*/ 678426 h 678426"/>
              <a:gd name="connsiteX4" fmla="*/ 11282934 w 12192000"/>
              <a:gd name="connsiteY4" fmla="*/ 637286 h 678426"/>
              <a:gd name="connsiteX5" fmla="*/ 11303409 w 12192000"/>
              <a:gd name="connsiteY5" fmla="*/ 535871 h 678426"/>
              <a:gd name="connsiteX6" fmla="*/ 11303409 w 12192000"/>
              <a:gd name="connsiteY6" fmla="*/ 415400 h 678426"/>
              <a:gd name="connsiteX7" fmla="*/ 11042867 w 12192000"/>
              <a:gd name="connsiteY7" fmla="*/ 154858 h 678426"/>
              <a:gd name="connsiteX8" fmla="*/ 1136432 w 12192000"/>
              <a:gd name="connsiteY8" fmla="*/ 154858 h 678426"/>
              <a:gd name="connsiteX9" fmla="*/ 875890 w 12192000"/>
              <a:gd name="connsiteY9" fmla="*/ 415400 h 678426"/>
              <a:gd name="connsiteX10" fmla="*/ 875890 w 12192000"/>
              <a:gd name="connsiteY10" fmla="*/ 535871 h 678426"/>
              <a:gd name="connsiteX11" fmla="*/ 896365 w 12192000"/>
              <a:gd name="connsiteY11" fmla="*/ 637286 h 678426"/>
              <a:gd name="connsiteX12" fmla="*/ 918696 w 12192000"/>
              <a:gd name="connsiteY12" fmla="*/ 678426 h 678426"/>
              <a:gd name="connsiteX13" fmla="*/ 0 w 12192000"/>
              <a:gd name="connsiteY13" fmla="*/ 678426 h 678426"/>
              <a:gd name="connsiteX14" fmla="*/ 0 w 12192000"/>
              <a:gd name="connsiteY14" fmla="*/ 0 h 678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192000" h="678426">
                <a:moveTo>
                  <a:pt x="0" y="0"/>
                </a:moveTo>
                <a:lnTo>
                  <a:pt x="12192000" y="0"/>
                </a:lnTo>
                <a:lnTo>
                  <a:pt x="12192000" y="678426"/>
                </a:lnTo>
                <a:lnTo>
                  <a:pt x="11260603" y="678426"/>
                </a:lnTo>
                <a:lnTo>
                  <a:pt x="11282934" y="637286"/>
                </a:lnTo>
                <a:cubicBezTo>
                  <a:pt x="11296118" y="606115"/>
                  <a:pt x="11303409" y="571844"/>
                  <a:pt x="11303409" y="535871"/>
                </a:cubicBezTo>
                <a:lnTo>
                  <a:pt x="11303409" y="415400"/>
                </a:lnTo>
                <a:cubicBezTo>
                  <a:pt x="11303409" y="271507"/>
                  <a:pt x="11186760" y="154858"/>
                  <a:pt x="11042867" y="154858"/>
                </a:cubicBezTo>
                <a:lnTo>
                  <a:pt x="1136432" y="154858"/>
                </a:lnTo>
                <a:cubicBezTo>
                  <a:pt x="992539" y="154858"/>
                  <a:pt x="875890" y="271507"/>
                  <a:pt x="875890" y="415400"/>
                </a:cubicBezTo>
                <a:lnTo>
                  <a:pt x="875890" y="535871"/>
                </a:lnTo>
                <a:cubicBezTo>
                  <a:pt x="875890" y="571844"/>
                  <a:pt x="883181" y="606115"/>
                  <a:pt x="896365" y="637286"/>
                </a:cubicBezTo>
                <a:lnTo>
                  <a:pt x="918696" y="678426"/>
                </a:lnTo>
                <a:lnTo>
                  <a:pt x="0" y="67842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918696" y="678426"/>
            <a:ext cx="10341907" cy="117987"/>
          </a:xfrm>
          <a:custGeom>
            <a:avLst/>
            <a:gdLst>
              <a:gd name="connsiteX0" fmla="*/ 0 w 10341907"/>
              <a:gd name="connsiteY0" fmla="*/ 0 h 117987"/>
              <a:gd name="connsiteX1" fmla="*/ 10341907 w 10341907"/>
              <a:gd name="connsiteY1" fmla="*/ 0 h 117987"/>
              <a:gd name="connsiteX2" fmla="*/ 10340216 w 10341907"/>
              <a:gd name="connsiteY2" fmla="*/ 3116 h 117987"/>
              <a:gd name="connsiteX3" fmla="*/ 10124171 w 10341907"/>
              <a:gd name="connsiteY3" fmla="*/ 117987 h 117987"/>
              <a:gd name="connsiteX4" fmla="*/ 217736 w 10341907"/>
              <a:gd name="connsiteY4" fmla="*/ 117987 h 117987"/>
              <a:gd name="connsiteX5" fmla="*/ 1691 w 10341907"/>
              <a:gd name="connsiteY5" fmla="*/ 3116 h 117987"/>
              <a:gd name="connsiteX6" fmla="*/ 0 w 10341907"/>
              <a:gd name="connsiteY6" fmla="*/ 0 h 117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341907" h="117987">
                <a:moveTo>
                  <a:pt x="0" y="0"/>
                </a:moveTo>
                <a:lnTo>
                  <a:pt x="10341907" y="0"/>
                </a:lnTo>
                <a:lnTo>
                  <a:pt x="10340216" y="3116"/>
                </a:lnTo>
                <a:cubicBezTo>
                  <a:pt x="10293395" y="72421"/>
                  <a:pt x="10214104" y="117987"/>
                  <a:pt x="10124171" y="117987"/>
                </a:cubicBezTo>
                <a:lnTo>
                  <a:pt x="217736" y="117987"/>
                </a:lnTo>
                <a:cubicBezTo>
                  <a:pt x="127803" y="117987"/>
                  <a:pt x="48512" y="72421"/>
                  <a:pt x="1691" y="3116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Can 11"/>
          <p:cNvSpPr/>
          <p:nvPr/>
        </p:nvSpPr>
        <p:spPr>
          <a:xfrm>
            <a:off x="-1" y="-2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Can 12"/>
          <p:cNvSpPr/>
          <p:nvPr/>
        </p:nvSpPr>
        <p:spPr>
          <a:xfrm>
            <a:off x="11890372" y="-3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/>
          <a:srcRect l="17388" t="11738" r="17499" b="9130"/>
          <a:stretch/>
        </p:blipFill>
        <p:spPr>
          <a:xfrm>
            <a:off x="11369507" y="114300"/>
            <a:ext cx="520865" cy="520865"/>
          </a:xfrm>
          <a:prstGeom prst="rect">
            <a:avLst/>
          </a:prstGeom>
        </p:spPr>
      </p:pic>
      <p:sp>
        <p:nvSpPr>
          <p:cNvPr id="22" name="4-Point Star 21"/>
          <p:cNvSpPr/>
          <p:nvPr/>
        </p:nvSpPr>
        <p:spPr>
          <a:xfrm>
            <a:off x="403270" y="160880"/>
            <a:ext cx="398207" cy="427703"/>
          </a:xfrm>
          <a:prstGeom prst="star4">
            <a:avLst>
              <a:gd name="adj" fmla="val 1250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3"/>
          <a:srcRect l="31230" t="100000" r="66223" b="-8896"/>
          <a:stretch>
            <a:fillRect/>
          </a:stretch>
        </p:blipFill>
        <p:spPr>
          <a:xfrm>
            <a:off x="4346224" y="6430297"/>
            <a:ext cx="225776" cy="331600"/>
          </a:xfrm>
          <a:custGeom>
            <a:avLst/>
            <a:gdLst>
              <a:gd name="connsiteX0" fmla="*/ 0 w 225776"/>
              <a:gd name="connsiteY0" fmla="*/ 0 h 331600"/>
              <a:gd name="connsiteX1" fmla="*/ 225776 w 225776"/>
              <a:gd name="connsiteY1" fmla="*/ 0 h 331600"/>
              <a:gd name="connsiteX2" fmla="*/ 225776 w 225776"/>
              <a:gd name="connsiteY2" fmla="*/ 331600 h 331600"/>
              <a:gd name="connsiteX3" fmla="*/ 0 w 225776"/>
              <a:gd name="connsiteY3" fmla="*/ 331600 h 331600"/>
              <a:gd name="connsiteX4" fmla="*/ 0 w 225776"/>
              <a:gd name="connsiteY4" fmla="*/ 0 h 33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776" h="331600">
                <a:moveTo>
                  <a:pt x="0" y="0"/>
                </a:moveTo>
                <a:lnTo>
                  <a:pt x="225776" y="0"/>
                </a:lnTo>
                <a:lnTo>
                  <a:pt x="225776" y="331600"/>
                </a:lnTo>
                <a:lnTo>
                  <a:pt x="0" y="331600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4"/>
          <a:srcRect l="100000" t="67413" r="-7154" b="26074"/>
          <a:stretch>
            <a:fillRect/>
          </a:stretch>
        </p:blipFill>
        <p:spPr>
          <a:xfrm>
            <a:off x="10460296" y="5987845"/>
            <a:ext cx="648778" cy="442452"/>
          </a:xfrm>
          <a:custGeom>
            <a:avLst/>
            <a:gdLst>
              <a:gd name="connsiteX0" fmla="*/ 0 w 648778"/>
              <a:gd name="connsiteY0" fmla="*/ 0 h 442452"/>
              <a:gd name="connsiteX1" fmla="*/ 648778 w 648778"/>
              <a:gd name="connsiteY1" fmla="*/ 0 h 442452"/>
              <a:gd name="connsiteX2" fmla="*/ 648778 w 648778"/>
              <a:gd name="connsiteY2" fmla="*/ 442452 h 442452"/>
              <a:gd name="connsiteX3" fmla="*/ 0 w 648778"/>
              <a:gd name="connsiteY3" fmla="*/ 442452 h 442452"/>
              <a:gd name="connsiteX4" fmla="*/ 0 w 648778"/>
              <a:gd name="connsiteY4" fmla="*/ 0 h 442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8778" h="442452">
                <a:moveTo>
                  <a:pt x="0" y="0"/>
                </a:moveTo>
                <a:lnTo>
                  <a:pt x="648778" y="0"/>
                </a:lnTo>
                <a:lnTo>
                  <a:pt x="648778" y="442452"/>
                </a:lnTo>
                <a:lnTo>
                  <a:pt x="0" y="442452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5"/>
          <a:srcRect l="-204" t="22450" r="100000" b="67971"/>
          <a:stretch>
            <a:fillRect/>
          </a:stretch>
        </p:blipFill>
        <p:spPr>
          <a:xfrm>
            <a:off x="2735918" y="3719409"/>
            <a:ext cx="13632" cy="334832"/>
          </a:xfrm>
          <a:custGeom>
            <a:avLst/>
            <a:gdLst>
              <a:gd name="connsiteX0" fmla="*/ 13632 w 13632"/>
              <a:gd name="connsiteY0" fmla="*/ 0 h 334832"/>
              <a:gd name="connsiteX1" fmla="*/ 13632 w 13632"/>
              <a:gd name="connsiteY1" fmla="*/ 334832 h 334832"/>
              <a:gd name="connsiteX2" fmla="*/ 6749 w 13632"/>
              <a:gd name="connsiteY2" fmla="*/ 294452 h 334832"/>
              <a:gd name="connsiteX3" fmla="*/ 393 w 13632"/>
              <a:gd name="connsiteY3" fmla="*/ 139092 h 334832"/>
              <a:gd name="connsiteX4" fmla="*/ 13632 w 13632"/>
              <a:gd name="connsiteY4" fmla="*/ 0 h 334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32" h="334832">
                <a:moveTo>
                  <a:pt x="13632" y="0"/>
                </a:moveTo>
                <a:lnTo>
                  <a:pt x="13632" y="334832"/>
                </a:lnTo>
                <a:lnTo>
                  <a:pt x="6749" y="294452"/>
                </a:lnTo>
                <a:cubicBezTo>
                  <a:pt x="1088" y="240983"/>
                  <a:pt x="-938" y="189163"/>
                  <a:pt x="393" y="139092"/>
                </a:cubicBezTo>
                <a:lnTo>
                  <a:pt x="13632" y="0"/>
                </a:lnTo>
                <a:close/>
              </a:path>
            </a:pathLst>
          </a:custGeom>
        </p:spPr>
      </p:pic>
      <p:sp>
        <p:nvSpPr>
          <p:cNvPr id="6" name="Pentagon 5"/>
          <p:cNvSpPr/>
          <p:nvPr/>
        </p:nvSpPr>
        <p:spPr>
          <a:xfrm>
            <a:off x="4097593" y="820291"/>
            <a:ext cx="3996813" cy="471948"/>
          </a:xfrm>
          <a:prstGeom prst="homePlat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061909" y="61086"/>
            <a:ext cx="4559197" cy="61927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342265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Văn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bản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3: 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TRÁI ĐẤT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547174" y="234622"/>
            <a:ext cx="550920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70865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– </a:t>
            </a:r>
            <a:r>
              <a:rPr kumimoji="0" lang="en-US" sz="2800" b="1" i="1" u="none" strike="noStrike" kern="1200" cap="none" spc="0" normalizeH="0" baseline="0" noProof="0" dirty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Times New Roman" panose="02020603050405020304" pitchFamily="18" charset="0"/>
                <a:ea typeface="Brush Script MT" panose="03060802040406070304" pitchFamily="66" charset="0"/>
                <a:cs typeface="+mn-cs"/>
              </a:rPr>
              <a:t>RA- XUN GAM – DA- TỐP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– 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+mn-cs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346223" y="796413"/>
            <a:ext cx="3486852" cy="5533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Hình thành kiến thức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22326" y="1262785"/>
            <a:ext cx="7289624" cy="5533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Khổ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2: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Thái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độ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nhà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thơ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đối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với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Trái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Đất</a:t>
            </a:r>
            <a:endParaRPr lang="en-US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4609916" y="1773377"/>
            <a:ext cx="2959465" cy="5533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pt-BR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Phiếu học tập số 2</a:t>
            </a:r>
            <a:endParaRPr lang="en-US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17" name="Table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155234"/>
              </p:ext>
            </p:extLst>
          </p:nvPr>
        </p:nvGraphicFramePr>
        <p:xfrm>
          <a:off x="685800" y="2326734"/>
          <a:ext cx="10833100" cy="4109085"/>
        </p:xfrm>
        <a:graphic>
          <a:graphicData uri="http://schemas.openxmlformats.org/drawingml/2006/table">
            <a:tbl>
              <a:tblPr firstRow="1" firstCol="1" bandRow="1"/>
              <a:tblGrid>
                <a:gridCol w="3684186">
                  <a:extLst>
                    <a:ext uri="{9D8B030D-6E8A-4147-A177-3AD203B41FA5}">
                      <a16:colId xmlns="" xmlns:a16="http://schemas.microsoft.com/office/drawing/2014/main" val="3313413386"/>
                    </a:ext>
                  </a:extLst>
                </a:gridCol>
                <a:gridCol w="2740151">
                  <a:extLst>
                    <a:ext uri="{9D8B030D-6E8A-4147-A177-3AD203B41FA5}">
                      <a16:colId xmlns="" xmlns:a16="http://schemas.microsoft.com/office/drawing/2014/main" val="3263210811"/>
                    </a:ext>
                  </a:extLst>
                </a:gridCol>
                <a:gridCol w="4408763">
                  <a:extLst>
                    <a:ext uri="{9D8B030D-6E8A-4147-A177-3AD203B41FA5}">
                      <a16:colId xmlns="" xmlns:a16="http://schemas.microsoft.com/office/drawing/2014/main" val="273495517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vi-VN" sz="2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Nhà thơ đã hình dung </a:t>
                      </a:r>
                      <a:r>
                        <a:rPr lang="en-US" sz="2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</a:t>
                      </a:r>
                      <a:r>
                        <a:rPr lang="vi-VN" sz="2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rái </a:t>
                      </a:r>
                      <a:r>
                        <a:rPr lang="en-US" sz="2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</a:t>
                      </a:r>
                      <a:r>
                        <a:rPr lang="vi-VN" sz="2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ấ</a:t>
                      </a:r>
                      <a:r>
                        <a:rPr lang="en-US" sz="2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8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Xưng hô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8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Hành động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16119057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Trái Đất chẳng là</a:t>
                      </a:r>
                      <a:r>
                        <a:rPr lang="pt-BR" sz="28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........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...................................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8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..................................</a:t>
                      </a:r>
                      <a:r>
                        <a:rPr lang="pt-BR" sz="2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8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............................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8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............................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8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...........................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8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................................................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8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................................................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8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................................................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886148612"/>
                  </a:ext>
                </a:extLst>
              </a:tr>
              <a:tr h="0"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=&gt; Thái độ của nhà thơ với Trái Đất: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8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........................................................................................................................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8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........................................................................................................................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9020743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006481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ame 4"/>
          <p:cNvSpPr/>
          <p:nvPr/>
        </p:nvSpPr>
        <p:spPr>
          <a:xfrm>
            <a:off x="331122" y="1028700"/>
            <a:ext cx="11517055" cy="5545394"/>
          </a:xfrm>
          <a:prstGeom prst="frame">
            <a:avLst>
              <a:gd name="adj1" fmla="val 1596"/>
            </a:avLst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889200" y="154858"/>
            <a:ext cx="10427519" cy="523568"/>
          </a:xfrm>
          <a:custGeom>
            <a:avLst/>
            <a:gdLst>
              <a:gd name="connsiteX0" fmla="*/ 260542 w 10427519"/>
              <a:gd name="connsiteY0" fmla="*/ 0 h 523568"/>
              <a:gd name="connsiteX1" fmla="*/ 10166977 w 10427519"/>
              <a:gd name="connsiteY1" fmla="*/ 0 h 523568"/>
              <a:gd name="connsiteX2" fmla="*/ 10427519 w 10427519"/>
              <a:gd name="connsiteY2" fmla="*/ 260542 h 523568"/>
              <a:gd name="connsiteX3" fmla="*/ 10427519 w 10427519"/>
              <a:gd name="connsiteY3" fmla="*/ 381013 h 523568"/>
              <a:gd name="connsiteX4" fmla="*/ 10407044 w 10427519"/>
              <a:gd name="connsiteY4" fmla="*/ 482428 h 523568"/>
              <a:gd name="connsiteX5" fmla="*/ 10384713 w 10427519"/>
              <a:gd name="connsiteY5" fmla="*/ 523568 h 523568"/>
              <a:gd name="connsiteX6" fmla="*/ 42806 w 10427519"/>
              <a:gd name="connsiteY6" fmla="*/ 523568 h 523568"/>
              <a:gd name="connsiteX7" fmla="*/ 20475 w 10427519"/>
              <a:gd name="connsiteY7" fmla="*/ 482428 h 523568"/>
              <a:gd name="connsiteX8" fmla="*/ 0 w 10427519"/>
              <a:gd name="connsiteY8" fmla="*/ 381013 h 523568"/>
              <a:gd name="connsiteX9" fmla="*/ 0 w 10427519"/>
              <a:gd name="connsiteY9" fmla="*/ 260542 h 523568"/>
              <a:gd name="connsiteX10" fmla="*/ 260542 w 10427519"/>
              <a:gd name="connsiteY10" fmla="*/ 0 h 523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427519" h="523568">
                <a:moveTo>
                  <a:pt x="260542" y="0"/>
                </a:moveTo>
                <a:lnTo>
                  <a:pt x="10166977" y="0"/>
                </a:lnTo>
                <a:cubicBezTo>
                  <a:pt x="10310870" y="0"/>
                  <a:pt x="10427519" y="116649"/>
                  <a:pt x="10427519" y="260542"/>
                </a:cubicBezTo>
                <a:lnTo>
                  <a:pt x="10427519" y="381013"/>
                </a:lnTo>
                <a:cubicBezTo>
                  <a:pt x="10427519" y="416986"/>
                  <a:pt x="10420228" y="451257"/>
                  <a:pt x="10407044" y="482428"/>
                </a:cubicBezTo>
                <a:lnTo>
                  <a:pt x="10384713" y="523568"/>
                </a:lnTo>
                <a:lnTo>
                  <a:pt x="42806" y="523568"/>
                </a:lnTo>
                <a:lnTo>
                  <a:pt x="20475" y="482428"/>
                </a:lnTo>
                <a:cubicBezTo>
                  <a:pt x="7291" y="451257"/>
                  <a:pt x="0" y="416986"/>
                  <a:pt x="0" y="381013"/>
                </a:cubicBezTo>
                <a:lnTo>
                  <a:pt x="0" y="260542"/>
                </a:lnTo>
                <a:cubicBezTo>
                  <a:pt x="0" y="116649"/>
                  <a:pt x="116649" y="0"/>
                  <a:pt x="260542" y="0"/>
                </a:cubicBez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-1" y="-1"/>
            <a:ext cx="12192000" cy="678426"/>
          </a:xfrm>
          <a:custGeom>
            <a:avLst/>
            <a:gdLst>
              <a:gd name="connsiteX0" fmla="*/ 0 w 12192000"/>
              <a:gd name="connsiteY0" fmla="*/ 0 h 678426"/>
              <a:gd name="connsiteX1" fmla="*/ 12192000 w 12192000"/>
              <a:gd name="connsiteY1" fmla="*/ 0 h 678426"/>
              <a:gd name="connsiteX2" fmla="*/ 12192000 w 12192000"/>
              <a:gd name="connsiteY2" fmla="*/ 678426 h 678426"/>
              <a:gd name="connsiteX3" fmla="*/ 11260603 w 12192000"/>
              <a:gd name="connsiteY3" fmla="*/ 678426 h 678426"/>
              <a:gd name="connsiteX4" fmla="*/ 11282934 w 12192000"/>
              <a:gd name="connsiteY4" fmla="*/ 637286 h 678426"/>
              <a:gd name="connsiteX5" fmla="*/ 11303409 w 12192000"/>
              <a:gd name="connsiteY5" fmla="*/ 535871 h 678426"/>
              <a:gd name="connsiteX6" fmla="*/ 11303409 w 12192000"/>
              <a:gd name="connsiteY6" fmla="*/ 415400 h 678426"/>
              <a:gd name="connsiteX7" fmla="*/ 11042867 w 12192000"/>
              <a:gd name="connsiteY7" fmla="*/ 154858 h 678426"/>
              <a:gd name="connsiteX8" fmla="*/ 1136432 w 12192000"/>
              <a:gd name="connsiteY8" fmla="*/ 154858 h 678426"/>
              <a:gd name="connsiteX9" fmla="*/ 875890 w 12192000"/>
              <a:gd name="connsiteY9" fmla="*/ 415400 h 678426"/>
              <a:gd name="connsiteX10" fmla="*/ 875890 w 12192000"/>
              <a:gd name="connsiteY10" fmla="*/ 535871 h 678426"/>
              <a:gd name="connsiteX11" fmla="*/ 896365 w 12192000"/>
              <a:gd name="connsiteY11" fmla="*/ 637286 h 678426"/>
              <a:gd name="connsiteX12" fmla="*/ 918696 w 12192000"/>
              <a:gd name="connsiteY12" fmla="*/ 678426 h 678426"/>
              <a:gd name="connsiteX13" fmla="*/ 0 w 12192000"/>
              <a:gd name="connsiteY13" fmla="*/ 678426 h 678426"/>
              <a:gd name="connsiteX14" fmla="*/ 0 w 12192000"/>
              <a:gd name="connsiteY14" fmla="*/ 0 h 678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192000" h="678426">
                <a:moveTo>
                  <a:pt x="0" y="0"/>
                </a:moveTo>
                <a:lnTo>
                  <a:pt x="12192000" y="0"/>
                </a:lnTo>
                <a:lnTo>
                  <a:pt x="12192000" y="678426"/>
                </a:lnTo>
                <a:lnTo>
                  <a:pt x="11260603" y="678426"/>
                </a:lnTo>
                <a:lnTo>
                  <a:pt x="11282934" y="637286"/>
                </a:lnTo>
                <a:cubicBezTo>
                  <a:pt x="11296118" y="606115"/>
                  <a:pt x="11303409" y="571844"/>
                  <a:pt x="11303409" y="535871"/>
                </a:cubicBezTo>
                <a:lnTo>
                  <a:pt x="11303409" y="415400"/>
                </a:lnTo>
                <a:cubicBezTo>
                  <a:pt x="11303409" y="271507"/>
                  <a:pt x="11186760" y="154858"/>
                  <a:pt x="11042867" y="154858"/>
                </a:cubicBezTo>
                <a:lnTo>
                  <a:pt x="1136432" y="154858"/>
                </a:lnTo>
                <a:cubicBezTo>
                  <a:pt x="992539" y="154858"/>
                  <a:pt x="875890" y="271507"/>
                  <a:pt x="875890" y="415400"/>
                </a:cubicBezTo>
                <a:lnTo>
                  <a:pt x="875890" y="535871"/>
                </a:lnTo>
                <a:cubicBezTo>
                  <a:pt x="875890" y="571844"/>
                  <a:pt x="883181" y="606115"/>
                  <a:pt x="896365" y="637286"/>
                </a:cubicBezTo>
                <a:lnTo>
                  <a:pt x="918696" y="678426"/>
                </a:lnTo>
                <a:lnTo>
                  <a:pt x="0" y="67842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918696" y="678426"/>
            <a:ext cx="10341907" cy="117987"/>
          </a:xfrm>
          <a:custGeom>
            <a:avLst/>
            <a:gdLst>
              <a:gd name="connsiteX0" fmla="*/ 0 w 10341907"/>
              <a:gd name="connsiteY0" fmla="*/ 0 h 117987"/>
              <a:gd name="connsiteX1" fmla="*/ 10341907 w 10341907"/>
              <a:gd name="connsiteY1" fmla="*/ 0 h 117987"/>
              <a:gd name="connsiteX2" fmla="*/ 10340216 w 10341907"/>
              <a:gd name="connsiteY2" fmla="*/ 3116 h 117987"/>
              <a:gd name="connsiteX3" fmla="*/ 10124171 w 10341907"/>
              <a:gd name="connsiteY3" fmla="*/ 117987 h 117987"/>
              <a:gd name="connsiteX4" fmla="*/ 217736 w 10341907"/>
              <a:gd name="connsiteY4" fmla="*/ 117987 h 117987"/>
              <a:gd name="connsiteX5" fmla="*/ 1691 w 10341907"/>
              <a:gd name="connsiteY5" fmla="*/ 3116 h 117987"/>
              <a:gd name="connsiteX6" fmla="*/ 0 w 10341907"/>
              <a:gd name="connsiteY6" fmla="*/ 0 h 117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341907" h="117987">
                <a:moveTo>
                  <a:pt x="0" y="0"/>
                </a:moveTo>
                <a:lnTo>
                  <a:pt x="10341907" y="0"/>
                </a:lnTo>
                <a:lnTo>
                  <a:pt x="10340216" y="3116"/>
                </a:lnTo>
                <a:cubicBezTo>
                  <a:pt x="10293395" y="72421"/>
                  <a:pt x="10214104" y="117987"/>
                  <a:pt x="10124171" y="117987"/>
                </a:cubicBezTo>
                <a:lnTo>
                  <a:pt x="217736" y="117987"/>
                </a:lnTo>
                <a:cubicBezTo>
                  <a:pt x="127803" y="117987"/>
                  <a:pt x="48512" y="72421"/>
                  <a:pt x="1691" y="3116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Can 11"/>
          <p:cNvSpPr/>
          <p:nvPr/>
        </p:nvSpPr>
        <p:spPr>
          <a:xfrm>
            <a:off x="-1" y="-2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Can 12"/>
          <p:cNvSpPr/>
          <p:nvPr/>
        </p:nvSpPr>
        <p:spPr>
          <a:xfrm>
            <a:off x="11890372" y="-3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/>
          <a:srcRect l="17388" t="11738" r="17499" b="9130"/>
          <a:stretch/>
        </p:blipFill>
        <p:spPr>
          <a:xfrm>
            <a:off x="11369507" y="114300"/>
            <a:ext cx="520865" cy="520865"/>
          </a:xfrm>
          <a:prstGeom prst="rect">
            <a:avLst/>
          </a:prstGeom>
        </p:spPr>
      </p:pic>
      <p:sp>
        <p:nvSpPr>
          <p:cNvPr id="22" name="4-Point Star 21"/>
          <p:cNvSpPr/>
          <p:nvPr/>
        </p:nvSpPr>
        <p:spPr>
          <a:xfrm>
            <a:off x="403270" y="160880"/>
            <a:ext cx="398207" cy="427703"/>
          </a:xfrm>
          <a:prstGeom prst="star4">
            <a:avLst>
              <a:gd name="adj" fmla="val 1250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3"/>
          <a:srcRect l="31230" t="100000" r="66223" b="-8896"/>
          <a:stretch>
            <a:fillRect/>
          </a:stretch>
        </p:blipFill>
        <p:spPr>
          <a:xfrm>
            <a:off x="4346224" y="6430297"/>
            <a:ext cx="225776" cy="331600"/>
          </a:xfrm>
          <a:custGeom>
            <a:avLst/>
            <a:gdLst>
              <a:gd name="connsiteX0" fmla="*/ 0 w 225776"/>
              <a:gd name="connsiteY0" fmla="*/ 0 h 331600"/>
              <a:gd name="connsiteX1" fmla="*/ 225776 w 225776"/>
              <a:gd name="connsiteY1" fmla="*/ 0 h 331600"/>
              <a:gd name="connsiteX2" fmla="*/ 225776 w 225776"/>
              <a:gd name="connsiteY2" fmla="*/ 331600 h 331600"/>
              <a:gd name="connsiteX3" fmla="*/ 0 w 225776"/>
              <a:gd name="connsiteY3" fmla="*/ 331600 h 331600"/>
              <a:gd name="connsiteX4" fmla="*/ 0 w 225776"/>
              <a:gd name="connsiteY4" fmla="*/ 0 h 33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776" h="331600">
                <a:moveTo>
                  <a:pt x="0" y="0"/>
                </a:moveTo>
                <a:lnTo>
                  <a:pt x="225776" y="0"/>
                </a:lnTo>
                <a:lnTo>
                  <a:pt x="225776" y="331600"/>
                </a:lnTo>
                <a:lnTo>
                  <a:pt x="0" y="331600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4"/>
          <a:srcRect l="100000" t="67413" r="-7154" b="26074"/>
          <a:stretch>
            <a:fillRect/>
          </a:stretch>
        </p:blipFill>
        <p:spPr>
          <a:xfrm>
            <a:off x="10460296" y="5987845"/>
            <a:ext cx="648778" cy="442452"/>
          </a:xfrm>
          <a:custGeom>
            <a:avLst/>
            <a:gdLst>
              <a:gd name="connsiteX0" fmla="*/ 0 w 648778"/>
              <a:gd name="connsiteY0" fmla="*/ 0 h 442452"/>
              <a:gd name="connsiteX1" fmla="*/ 648778 w 648778"/>
              <a:gd name="connsiteY1" fmla="*/ 0 h 442452"/>
              <a:gd name="connsiteX2" fmla="*/ 648778 w 648778"/>
              <a:gd name="connsiteY2" fmla="*/ 442452 h 442452"/>
              <a:gd name="connsiteX3" fmla="*/ 0 w 648778"/>
              <a:gd name="connsiteY3" fmla="*/ 442452 h 442452"/>
              <a:gd name="connsiteX4" fmla="*/ 0 w 648778"/>
              <a:gd name="connsiteY4" fmla="*/ 0 h 442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8778" h="442452">
                <a:moveTo>
                  <a:pt x="0" y="0"/>
                </a:moveTo>
                <a:lnTo>
                  <a:pt x="648778" y="0"/>
                </a:lnTo>
                <a:lnTo>
                  <a:pt x="648778" y="442452"/>
                </a:lnTo>
                <a:lnTo>
                  <a:pt x="0" y="442452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5"/>
          <a:srcRect l="-204" t="22450" r="100000" b="67971"/>
          <a:stretch>
            <a:fillRect/>
          </a:stretch>
        </p:blipFill>
        <p:spPr>
          <a:xfrm>
            <a:off x="2735918" y="3719409"/>
            <a:ext cx="13632" cy="334832"/>
          </a:xfrm>
          <a:custGeom>
            <a:avLst/>
            <a:gdLst>
              <a:gd name="connsiteX0" fmla="*/ 13632 w 13632"/>
              <a:gd name="connsiteY0" fmla="*/ 0 h 334832"/>
              <a:gd name="connsiteX1" fmla="*/ 13632 w 13632"/>
              <a:gd name="connsiteY1" fmla="*/ 334832 h 334832"/>
              <a:gd name="connsiteX2" fmla="*/ 6749 w 13632"/>
              <a:gd name="connsiteY2" fmla="*/ 294452 h 334832"/>
              <a:gd name="connsiteX3" fmla="*/ 393 w 13632"/>
              <a:gd name="connsiteY3" fmla="*/ 139092 h 334832"/>
              <a:gd name="connsiteX4" fmla="*/ 13632 w 13632"/>
              <a:gd name="connsiteY4" fmla="*/ 0 h 334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32" h="334832">
                <a:moveTo>
                  <a:pt x="13632" y="0"/>
                </a:moveTo>
                <a:lnTo>
                  <a:pt x="13632" y="334832"/>
                </a:lnTo>
                <a:lnTo>
                  <a:pt x="6749" y="294452"/>
                </a:lnTo>
                <a:cubicBezTo>
                  <a:pt x="1088" y="240983"/>
                  <a:pt x="-938" y="189163"/>
                  <a:pt x="393" y="139092"/>
                </a:cubicBezTo>
                <a:lnTo>
                  <a:pt x="13632" y="0"/>
                </a:lnTo>
                <a:close/>
              </a:path>
            </a:pathLst>
          </a:custGeom>
        </p:spPr>
      </p:pic>
      <p:sp>
        <p:nvSpPr>
          <p:cNvPr id="6" name="Pentagon 5"/>
          <p:cNvSpPr/>
          <p:nvPr/>
        </p:nvSpPr>
        <p:spPr>
          <a:xfrm>
            <a:off x="4097593" y="820291"/>
            <a:ext cx="3996813" cy="471948"/>
          </a:xfrm>
          <a:prstGeom prst="homePlat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061909" y="61086"/>
            <a:ext cx="4559197" cy="61927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342265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Văn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bản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3: 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TRÁI ĐẤT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547174" y="234622"/>
            <a:ext cx="550920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70865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– </a:t>
            </a:r>
            <a:r>
              <a:rPr kumimoji="0" lang="en-US" sz="2800" b="1" i="1" u="none" strike="noStrike" kern="1200" cap="none" spc="0" normalizeH="0" baseline="0" noProof="0" dirty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Times New Roman" panose="02020603050405020304" pitchFamily="18" charset="0"/>
                <a:ea typeface="Brush Script MT" panose="03060802040406070304" pitchFamily="66" charset="0"/>
                <a:cs typeface="+mn-cs"/>
              </a:rPr>
              <a:t>RA- XUN GAM – DA- TỐP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– 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+mn-cs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346223" y="796413"/>
            <a:ext cx="3486852" cy="5533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Hình thành kiến thức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22326" y="1262785"/>
            <a:ext cx="7289624" cy="5533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Khổ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2: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Thái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độ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nhà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thơ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đối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với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Trái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Đất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85800" y="1745840"/>
            <a:ext cx="10833100" cy="371563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1200"/>
              </a:spcAft>
            </a:pP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giả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3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1200"/>
              </a:spcAft>
            </a:pP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 "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chẳng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dưa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bóng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". →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phủ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điệp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"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".</a:t>
            </a:r>
            <a:endParaRPr lang="en-US" sz="3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1200"/>
              </a:spcAft>
            </a:pP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"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khuôn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thân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thương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".</a:t>
            </a:r>
            <a:endParaRPr lang="en-US" sz="3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1200"/>
              </a:spcAft>
            </a:pP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Trái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giống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xúc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tâm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trạng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nỗi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khổ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đau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phận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đau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khổ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gương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thân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thương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3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12714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ame 4"/>
          <p:cNvSpPr/>
          <p:nvPr/>
        </p:nvSpPr>
        <p:spPr>
          <a:xfrm>
            <a:off x="331122" y="1028700"/>
            <a:ext cx="11517055" cy="5545394"/>
          </a:xfrm>
          <a:prstGeom prst="frame">
            <a:avLst>
              <a:gd name="adj1" fmla="val 1596"/>
            </a:avLst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889200" y="154858"/>
            <a:ext cx="10427519" cy="523568"/>
          </a:xfrm>
          <a:custGeom>
            <a:avLst/>
            <a:gdLst>
              <a:gd name="connsiteX0" fmla="*/ 260542 w 10427519"/>
              <a:gd name="connsiteY0" fmla="*/ 0 h 523568"/>
              <a:gd name="connsiteX1" fmla="*/ 10166977 w 10427519"/>
              <a:gd name="connsiteY1" fmla="*/ 0 h 523568"/>
              <a:gd name="connsiteX2" fmla="*/ 10427519 w 10427519"/>
              <a:gd name="connsiteY2" fmla="*/ 260542 h 523568"/>
              <a:gd name="connsiteX3" fmla="*/ 10427519 w 10427519"/>
              <a:gd name="connsiteY3" fmla="*/ 381013 h 523568"/>
              <a:gd name="connsiteX4" fmla="*/ 10407044 w 10427519"/>
              <a:gd name="connsiteY4" fmla="*/ 482428 h 523568"/>
              <a:gd name="connsiteX5" fmla="*/ 10384713 w 10427519"/>
              <a:gd name="connsiteY5" fmla="*/ 523568 h 523568"/>
              <a:gd name="connsiteX6" fmla="*/ 42806 w 10427519"/>
              <a:gd name="connsiteY6" fmla="*/ 523568 h 523568"/>
              <a:gd name="connsiteX7" fmla="*/ 20475 w 10427519"/>
              <a:gd name="connsiteY7" fmla="*/ 482428 h 523568"/>
              <a:gd name="connsiteX8" fmla="*/ 0 w 10427519"/>
              <a:gd name="connsiteY8" fmla="*/ 381013 h 523568"/>
              <a:gd name="connsiteX9" fmla="*/ 0 w 10427519"/>
              <a:gd name="connsiteY9" fmla="*/ 260542 h 523568"/>
              <a:gd name="connsiteX10" fmla="*/ 260542 w 10427519"/>
              <a:gd name="connsiteY10" fmla="*/ 0 h 523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427519" h="523568">
                <a:moveTo>
                  <a:pt x="260542" y="0"/>
                </a:moveTo>
                <a:lnTo>
                  <a:pt x="10166977" y="0"/>
                </a:lnTo>
                <a:cubicBezTo>
                  <a:pt x="10310870" y="0"/>
                  <a:pt x="10427519" y="116649"/>
                  <a:pt x="10427519" y="260542"/>
                </a:cubicBezTo>
                <a:lnTo>
                  <a:pt x="10427519" y="381013"/>
                </a:lnTo>
                <a:cubicBezTo>
                  <a:pt x="10427519" y="416986"/>
                  <a:pt x="10420228" y="451257"/>
                  <a:pt x="10407044" y="482428"/>
                </a:cubicBezTo>
                <a:lnTo>
                  <a:pt x="10384713" y="523568"/>
                </a:lnTo>
                <a:lnTo>
                  <a:pt x="42806" y="523568"/>
                </a:lnTo>
                <a:lnTo>
                  <a:pt x="20475" y="482428"/>
                </a:lnTo>
                <a:cubicBezTo>
                  <a:pt x="7291" y="451257"/>
                  <a:pt x="0" y="416986"/>
                  <a:pt x="0" y="381013"/>
                </a:cubicBezTo>
                <a:lnTo>
                  <a:pt x="0" y="260542"/>
                </a:lnTo>
                <a:cubicBezTo>
                  <a:pt x="0" y="116649"/>
                  <a:pt x="116649" y="0"/>
                  <a:pt x="260542" y="0"/>
                </a:cubicBez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-1" y="-1"/>
            <a:ext cx="12192000" cy="678426"/>
          </a:xfrm>
          <a:custGeom>
            <a:avLst/>
            <a:gdLst>
              <a:gd name="connsiteX0" fmla="*/ 0 w 12192000"/>
              <a:gd name="connsiteY0" fmla="*/ 0 h 678426"/>
              <a:gd name="connsiteX1" fmla="*/ 12192000 w 12192000"/>
              <a:gd name="connsiteY1" fmla="*/ 0 h 678426"/>
              <a:gd name="connsiteX2" fmla="*/ 12192000 w 12192000"/>
              <a:gd name="connsiteY2" fmla="*/ 678426 h 678426"/>
              <a:gd name="connsiteX3" fmla="*/ 11260603 w 12192000"/>
              <a:gd name="connsiteY3" fmla="*/ 678426 h 678426"/>
              <a:gd name="connsiteX4" fmla="*/ 11282934 w 12192000"/>
              <a:gd name="connsiteY4" fmla="*/ 637286 h 678426"/>
              <a:gd name="connsiteX5" fmla="*/ 11303409 w 12192000"/>
              <a:gd name="connsiteY5" fmla="*/ 535871 h 678426"/>
              <a:gd name="connsiteX6" fmla="*/ 11303409 w 12192000"/>
              <a:gd name="connsiteY6" fmla="*/ 415400 h 678426"/>
              <a:gd name="connsiteX7" fmla="*/ 11042867 w 12192000"/>
              <a:gd name="connsiteY7" fmla="*/ 154858 h 678426"/>
              <a:gd name="connsiteX8" fmla="*/ 1136432 w 12192000"/>
              <a:gd name="connsiteY8" fmla="*/ 154858 h 678426"/>
              <a:gd name="connsiteX9" fmla="*/ 875890 w 12192000"/>
              <a:gd name="connsiteY9" fmla="*/ 415400 h 678426"/>
              <a:gd name="connsiteX10" fmla="*/ 875890 w 12192000"/>
              <a:gd name="connsiteY10" fmla="*/ 535871 h 678426"/>
              <a:gd name="connsiteX11" fmla="*/ 896365 w 12192000"/>
              <a:gd name="connsiteY11" fmla="*/ 637286 h 678426"/>
              <a:gd name="connsiteX12" fmla="*/ 918696 w 12192000"/>
              <a:gd name="connsiteY12" fmla="*/ 678426 h 678426"/>
              <a:gd name="connsiteX13" fmla="*/ 0 w 12192000"/>
              <a:gd name="connsiteY13" fmla="*/ 678426 h 678426"/>
              <a:gd name="connsiteX14" fmla="*/ 0 w 12192000"/>
              <a:gd name="connsiteY14" fmla="*/ 0 h 678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192000" h="678426">
                <a:moveTo>
                  <a:pt x="0" y="0"/>
                </a:moveTo>
                <a:lnTo>
                  <a:pt x="12192000" y="0"/>
                </a:lnTo>
                <a:lnTo>
                  <a:pt x="12192000" y="678426"/>
                </a:lnTo>
                <a:lnTo>
                  <a:pt x="11260603" y="678426"/>
                </a:lnTo>
                <a:lnTo>
                  <a:pt x="11282934" y="637286"/>
                </a:lnTo>
                <a:cubicBezTo>
                  <a:pt x="11296118" y="606115"/>
                  <a:pt x="11303409" y="571844"/>
                  <a:pt x="11303409" y="535871"/>
                </a:cubicBezTo>
                <a:lnTo>
                  <a:pt x="11303409" y="415400"/>
                </a:lnTo>
                <a:cubicBezTo>
                  <a:pt x="11303409" y="271507"/>
                  <a:pt x="11186760" y="154858"/>
                  <a:pt x="11042867" y="154858"/>
                </a:cubicBezTo>
                <a:lnTo>
                  <a:pt x="1136432" y="154858"/>
                </a:lnTo>
                <a:cubicBezTo>
                  <a:pt x="992539" y="154858"/>
                  <a:pt x="875890" y="271507"/>
                  <a:pt x="875890" y="415400"/>
                </a:cubicBezTo>
                <a:lnTo>
                  <a:pt x="875890" y="535871"/>
                </a:lnTo>
                <a:cubicBezTo>
                  <a:pt x="875890" y="571844"/>
                  <a:pt x="883181" y="606115"/>
                  <a:pt x="896365" y="637286"/>
                </a:cubicBezTo>
                <a:lnTo>
                  <a:pt x="918696" y="678426"/>
                </a:lnTo>
                <a:lnTo>
                  <a:pt x="0" y="67842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918696" y="678426"/>
            <a:ext cx="10341907" cy="117987"/>
          </a:xfrm>
          <a:custGeom>
            <a:avLst/>
            <a:gdLst>
              <a:gd name="connsiteX0" fmla="*/ 0 w 10341907"/>
              <a:gd name="connsiteY0" fmla="*/ 0 h 117987"/>
              <a:gd name="connsiteX1" fmla="*/ 10341907 w 10341907"/>
              <a:gd name="connsiteY1" fmla="*/ 0 h 117987"/>
              <a:gd name="connsiteX2" fmla="*/ 10340216 w 10341907"/>
              <a:gd name="connsiteY2" fmla="*/ 3116 h 117987"/>
              <a:gd name="connsiteX3" fmla="*/ 10124171 w 10341907"/>
              <a:gd name="connsiteY3" fmla="*/ 117987 h 117987"/>
              <a:gd name="connsiteX4" fmla="*/ 217736 w 10341907"/>
              <a:gd name="connsiteY4" fmla="*/ 117987 h 117987"/>
              <a:gd name="connsiteX5" fmla="*/ 1691 w 10341907"/>
              <a:gd name="connsiteY5" fmla="*/ 3116 h 117987"/>
              <a:gd name="connsiteX6" fmla="*/ 0 w 10341907"/>
              <a:gd name="connsiteY6" fmla="*/ 0 h 117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341907" h="117987">
                <a:moveTo>
                  <a:pt x="0" y="0"/>
                </a:moveTo>
                <a:lnTo>
                  <a:pt x="10341907" y="0"/>
                </a:lnTo>
                <a:lnTo>
                  <a:pt x="10340216" y="3116"/>
                </a:lnTo>
                <a:cubicBezTo>
                  <a:pt x="10293395" y="72421"/>
                  <a:pt x="10214104" y="117987"/>
                  <a:pt x="10124171" y="117987"/>
                </a:cubicBezTo>
                <a:lnTo>
                  <a:pt x="217736" y="117987"/>
                </a:lnTo>
                <a:cubicBezTo>
                  <a:pt x="127803" y="117987"/>
                  <a:pt x="48512" y="72421"/>
                  <a:pt x="1691" y="3116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Can 11"/>
          <p:cNvSpPr/>
          <p:nvPr/>
        </p:nvSpPr>
        <p:spPr>
          <a:xfrm>
            <a:off x="-1" y="-2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Can 12"/>
          <p:cNvSpPr/>
          <p:nvPr/>
        </p:nvSpPr>
        <p:spPr>
          <a:xfrm>
            <a:off x="11890372" y="-3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/>
          <a:srcRect l="17388" t="11738" r="17499" b="9130"/>
          <a:stretch/>
        </p:blipFill>
        <p:spPr>
          <a:xfrm>
            <a:off x="11369507" y="114300"/>
            <a:ext cx="520865" cy="520865"/>
          </a:xfrm>
          <a:prstGeom prst="rect">
            <a:avLst/>
          </a:prstGeom>
        </p:spPr>
      </p:pic>
      <p:sp>
        <p:nvSpPr>
          <p:cNvPr id="22" name="4-Point Star 21"/>
          <p:cNvSpPr/>
          <p:nvPr/>
        </p:nvSpPr>
        <p:spPr>
          <a:xfrm>
            <a:off x="403270" y="160880"/>
            <a:ext cx="398207" cy="427703"/>
          </a:xfrm>
          <a:prstGeom prst="star4">
            <a:avLst>
              <a:gd name="adj" fmla="val 1250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3"/>
          <a:srcRect l="31230" t="100000" r="66223" b="-8896"/>
          <a:stretch>
            <a:fillRect/>
          </a:stretch>
        </p:blipFill>
        <p:spPr>
          <a:xfrm>
            <a:off x="4346224" y="6430297"/>
            <a:ext cx="225776" cy="331600"/>
          </a:xfrm>
          <a:custGeom>
            <a:avLst/>
            <a:gdLst>
              <a:gd name="connsiteX0" fmla="*/ 0 w 225776"/>
              <a:gd name="connsiteY0" fmla="*/ 0 h 331600"/>
              <a:gd name="connsiteX1" fmla="*/ 225776 w 225776"/>
              <a:gd name="connsiteY1" fmla="*/ 0 h 331600"/>
              <a:gd name="connsiteX2" fmla="*/ 225776 w 225776"/>
              <a:gd name="connsiteY2" fmla="*/ 331600 h 331600"/>
              <a:gd name="connsiteX3" fmla="*/ 0 w 225776"/>
              <a:gd name="connsiteY3" fmla="*/ 331600 h 331600"/>
              <a:gd name="connsiteX4" fmla="*/ 0 w 225776"/>
              <a:gd name="connsiteY4" fmla="*/ 0 h 33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776" h="331600">
                <a:moveTo>
                  <a:pt x="0" y="0"/>
                </a:moveTo>
                <a:lnTo>
                  <a:pt x="225776" y="0"/>
                </a:lnTo>
                <a:lnTo>
                  <a:pt x="225776" y="331600"/>
                </a:lnTo>
                <a:lnTo>
                  <a:pt x="0" y="331600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4"/>
          <a:srcRect l="100000" t="67413" r="-7154" b="26074"/>
          <a:stretch>
            <a:fillRect/>
          </a:stretch>
        </p:blipFill>
        <p:spPr>
          <a:xfrm>
            <a:off x="10460296" y="5987845"/>
            <a:ext cx="648778" cy="442452"/>
          </a:xfrm>
          <a:custGeom>
            <a:avLst/>
            <a:gdLst>
              <a:gd name="connsiteX0" fmla="*/ 0 w 648778"/>
              <a:gd name="connsiteY0" fmla="*/ 0 h 442452"/>
              <a:gd name="connsiteX1" fmla="*/ 648778 w 648778"/>
              <a:gd name="connsiteY1" fmla="*/ 0 h 442452"/>
              <a:gd name="connsiteX2" fmla="*/ 648778 w 648778"/>
              <a:gd name="connsiteY2" fmla="*/ 442452 h 442452"/>
              <a:gd name="connsiteX3" fmla="*/ 0 w 648778"/>
              <a:gd name="connsiteY3" fmla="*/ 442452 h 442452"/>
              <a:gd name="connsiteX4" fmla="*/ 0 w 648778"/>
              <a:gd name="connsiteY4" fmla="*/ 0 h 442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8778" h="442452">
                <a:moveTo>
                  <a:pt x="0" y="0"/>
                </a:moveTo>
                <a:lnTo>
                  <a:pt x="648778" y="0"/>
                </a:lnTo>
                <a:lnTo>
                  <a:pt x="648778" y="442452"/>
                </a:lnTo>
                <a:lnTo>
                  <a:pt x="0" y="442452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5"/>
          <a:srcRect l="-204" t="22450" r="100000" b="67971"/>
          <a:stretch>
            <a:fillRect/>
          </a:stretch>
        </p:blipFill>
        <p:spPr>
          <a:xfrm>
            <a:off x="2735918" y="3719409"/>
            <a:ext cx="13632" cy="334832"/>
          </a:xfrm>
          <a:custGeom>
            <a:avLst/>
            <a:gdLst>
              <a:gd name="connsiteX0" fmla="*/ 13632 w 13632"/>
              <a:gd name="connsiteY0" fmla="*/ 0 h 334832"/>
              <a:gd name="connsiteX1" fmla="*/ 13632 w 13632"/>
              <a:gd name="connsiteY1" fmla="*/ 334832 h 334832"/>
              <a:gd name="connsiteX2" fmla="*/ 6749 w 13632"/>
              <a:gd name="connsiteY2" fmla="*/ 294452 h 334832"/>
              <a:gd name="connsiteX3" fmla="*/ 393 w 13632"/>
              <a:gd name="connsiteY3" fmla="*/ 139092 h 334832"/>
              <a:gd name="connsiteX4" fmla="*/ 13632 w 13632"/>
              <a:gd name="connsiteY4" fmla="*/ 0 h 334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32" h="334832">
                <a:moveTo>
                  <a:pt x="13632" y="0"/>
                </a:moveTo>
                <a:lnTo>
                  <a:pt x="13632" y="334832"/>
                </a:lnTo>
                <a:lnTo>
                  <a:pt x="6749" y="294452"/>
                </a:lnTo>
                <a:cubicBezTo>
                  <a:pt x="1088" y="240983"/>
                  <a:pt x="-938" y="189163"/>
                  <a:pt x="393" y="139092"/>
                </a:cubicBezTo>
                <a:lnTo>
                  <a:pt x="13632" y="0"/>
                </a:lnTo>
                <a:close/>
              </a:path>
            </a:pathLst>
          </a:custGeom>
        </p:spPr>
      </p:pic>
      <p:sp>
        <p:nvSpPr>
          <p:cNvPr id="6" name="Pentagon 5"/>
          <p:cNvSpPr/>
          <p:nvPr/>
        </p:nvSpPr>
        <p:spPr>
          <a:xfrm>
            <a:off x="4097593" y="820291"/>
            <a:ext cx="3996813" cy="471948"/>
          </a:xfrm>
          <a:prstGeom prst="homePlat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061909" y="61086"/>
            <a:ext cx="4559197" cy="61927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342265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Văn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bản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3: 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TRÁI ĐẤT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547174" y="234622"/>
            <a:ext cx="550920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70865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– </a:t>
            </a:r>
            <a:r>
              <a:rPr kumimoji="0" lang="en-US" sz="2800" b="1" i="1" u="none" strike="noStrike" kern="1200" cap="none" spc="0" normalizeH="0" baseline="0" noProof="0" dirty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Times New Roman" panose="02020603050405020304" pitchFamily="18" charset="0"/>
                <a:ea typeface="Brush Script MT" panose="03060802040406070304" pitchFamily="66" charset="0"/>
                <a:cs typeface="+mn-cs"/>
              </a:rPr>
              <a:t>RA- XUN GAM – DA- TỐP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– 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+mn-cs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346223" y="796413"/>
            <a:ext cx="3486852" cy="5533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Hình thành kiến thức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22326" y="1262785"/>
            <a:ext cx="7289624" cy="5533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Khổ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2: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Thái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độ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nhà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thơ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đối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với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Trái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Đất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85800" y="1803055"/>
            <a:ext cx="10833100" cy="4104585"/>
          </a:xfrm>
          <a:prstGeom prst="rect">
            <a:avLst/>
          </a:prstGeom>
        </p:spPr>
        <p:txBody>
          <a:bodyPr>
            <a:spAutoFit/>
          </a:bodyPr>
          <a:lstStyle/>
          <a:p>
            <a:pPr lvl="0">
              <a:spcAft>
                <a:spcPts val="1200"/>
              </a:spcAft>
              <a:buSzPts val="1400"/>
            </a:pPr>
            <a:r>
              <a:rPr lang="en-US" sz="32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32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Xưng</a:t>
            </a:r>
            <a:r>
              <a:rPr lang="en-US" sz="32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hô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“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Trái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Đất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!”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được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gọi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là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“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người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”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cách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xưng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hô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tôn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kính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–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nhân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hóa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Trái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Đất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như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một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con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người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tác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giả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đã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tưởng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tượng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hư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cấu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ra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một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cuộc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đối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thoại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giữa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mình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Trái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Đất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để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tâm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sự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chia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sẻ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…</a:t>
            </a:r>
            <a:endParaRPr lang="en-US" sz="3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1200"/>
              </a:spcAft>
            </a:pP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3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1200"/>
              </a:spcAft>
            </a:pP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"</a:t>
            </a:r>
            <a:r>
              <a:rPr lang="en-US" sz="32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lau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"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mắt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"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xin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đừng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khóc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nữa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".</a:t>
            </a:r>
            <a:endParaRPr lang="en-US" sz="3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1200"/>
              </a:spcAft>
            </a:pP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"</a:t>
            </a:r>
            <a:r>
              <a:rPr lang="en-US" sz="32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Rửa</a:t>
            </a:r>
            <a:r>
              <a:rPr lang="en-US" sz="3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máu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sạch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", "</a:t>
            </a:r>
            <a:r>
              <a:rPr lang="en-US" sz="32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hát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", "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dịu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dàng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".</a:t>
            </a:r>
            <a:endParaRPr lang="en-US" sz="3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5120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ame 4"/>
          <p:cNvSpPr/>
          <p:nvPr/>
        </p:nvSpPr>
        <p:spPr>
          <a:xfrm>
            <a:off x="331122" y="1028700"/>
            <a:ext cx="11517055" cy="5545394"/>
          </a:xfrm>
          <a:prstGeom prst="frame">
            <a:avLst>
              <a:gd name="adj1" fmla="val 1596"/>
            </a:avLst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889200" y="154858"/>
            <a:ext cx="10427519" cy="523568"/>
          </a:xfrm>
          <a:custGeom>
            <a:avLst/>
            <a:gdLst>
              <a:gd name="connsiteX0" fmla="*/ 260542 w 10427519"/>
              <a:gd name="connsiteY0" fmla="*/ 0 h 523568"/>
              <a:gd name="connsiteX1" fmla="*/ 10166977 w 10427519"/>
              <a:gd name="connsiteY1" fmla="*/ 0 h 523568"/>
              <a:gd name="connsiteX2" fmla="*/ 10427519 w 10427519"/>
              <a:gd name="connsiteY2" fmla="*/ 260542 h 523568"/>
              <a:gd name="connsiteX3" fmla="*/ 10427519 w 10427519"/>
              <a:gd name="connsiteY3" fmla="*/ 381013 h 523568"/>
              <a:gd name="connsiteX4" fmla="*/ 10407044 w 10427519"/>
              <a:gd name="connsiteY4" fmla="*/ 482428 h 523568"/>
              <a:gd name="connsiteX5" fmla="*/ 10384713 w 10427519"/>
              <a:gd name="connsiteY5" fmla="*/ 523568 h 523568"/>
              <a:gd name="connsiteX6" fmla="*/ 42806 w 10427519"/>
              <a:gd name="connsiteY6" fmla="*/ 523568 h 523568"/>
              <a:gd name="connsiteX7" fmla="*/ 20475 w 10427519"/>
              <a:gd name="connsiteY7" fmla="*/ 482428 h 523568"/>
              <a:gd name="connsiteX8" fmla="*/ 0 w 10427519"/>
              <a:gd name="connsiteY8" fmla="*/ 381013 h 523568"/>
              <a:gd name="connsiteX9" fmla="*/ 0 w 10427519"/>
              <a:gd name="connsiteY9" fmla="*/ 260542 h 523568"/>
              <a:gd name="connsiteX10" fmla="*/ 260542 w 10427519"/>
              <a:gd name="connsiteY10" fmla="*/ 0 h 523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427519" h="523568">
                <a:moveTo>
                  <a:pt x="260542" y="0"/>
                </a:moveTo>
                <a:lnTo>
                  <a:pt x="10166977" y="0"/>
                </a:lnTo>
                <a:cubicBezTo>
                  <a:pt x="10310870" y="0"/>
                  <a:pt x="10427519" y="116649"/>
                  <a:pt x="10427519" y="260542"/>
                </a:cubicBezTo>
                <a:lnTo>
                  <a:pt x="10427519" y="381013"/>
                </a:lnTo>
                <a:cubicBezTo>
                  <a:pt x="10427519" y="416986"/>
                  <a:pt x="10420228" y="451257"/>
                  <a:pt x="10407044" y="482428"/>
                </a:cubicBezTo>
                <a:lnTo>
                  <a:pt x="10384713" y="523568"/>
                </a:lnTo>
                <a:lnTo>
                  <a:pt x="42806" y="523568"/>
                </a:lnTo>
                <a:lnTo>
                  <a:pt x="20475" y="482428"/>
                </a:lnTo>
                <a:cubicBezTo>
                  <a:pt x="7291" y="451257"/>
                  <a:pt x="0" y="416986"/>
                  <a:pt x="0" y="381013"/>
                </a:cubicBezTo>
                <a:lnTo>
                  <a:pt x="0" y="260542"/>
                </a:lnTo>
                <a:cubicBezTo>
                  <a:pt x="0" y="116649"/>
                  <a:pt x="116649" y="0"/>
                  <a:pt x="260542" y="0"/>
                </a:cubicBez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-1" y="-1"/>
            <a:ext cx="12192000" cy="678426"/>
          </a:xfrm>
          <a:custGeom>
            <a:avLst/>
            <a:gdLst>
              <a:gd name="connsiteX0" fmla="*/ 0 w 12192000"/>
              <a:gd name="connsiteY0" fmla="*/ 0 h 678426"/>
              <a:gd name="connsiteX1" fmla="*/ 12192000 w 12192000"/>
              <a:gd name="connsiteY1" fmla="*/ 0 h 678426"/>
              <a:gd name="connsiteX2" fmla="*/ 12192000 w 12192000"/>
              <a:gd name="connsiteY2" fmla="*/ 678426 h 678426"/>
              <a:gd name="connsiteX3" fmla="*/ 11260603 w 12192000"/>
              <a:gd name="connsiteY3" fmla="*/ 678426 h 678426"/>
              <a:gd name="connsiteX4" fmla="*/ 11282934 w 12192000"/>
              <a:gd name="connsiteY4" fmla="*/ 637286 h 678426"/>
              <a:gd name="connsiteX5" fmla="*/ 11303409 w 12192000"/>
              <a:gd name="connsiteY5" fmla="*/ 535871 h 678426"/>
              <a:gd name="connsiteX6" fmla="*/ 11303409 w 12192000"/>
              <a:gd name="connsiteY6" fmla="*/ 415400 h 678426"/>
              <a:gd name="connsiteX7" fmla="*/ 11042867 w 12192000"/>
              <a:gd name="connsiteY7" fmla="*/ 154858 h 678426"/>
              <a:gd name="connsiteX8" fmla="*/ 1136432 w 12192000"/>
              <a:gd name="connsiteY8" fmla="*/ 154858 h 678426"/>
              <a:gd name="connsiteX9" fmla="*/ 875890 w 12192000"/>
              <a:gd name="connsiteY9" fmla="*/ 415400 h 678426"/>
              <a:gd name="connsiteX10" fmla="*/ 875890 w 12192000"/>
              <a:gd name="connsiteY10" fmla="*/ 535871 h 678426"/>
              <a:gd name="connsiteX11" fmla="*/ 896365 w 12192000"/>
              <a:gd name="connsiteY11" fmla="*/ 637286 h 678426"/>
              <a:gd name="connsiteX12" fmla="*/ 918696 w 12192000"/>
              <a:gd name="connsiteY12" fmla="*/ 678426 h 678426"/>
              <a:gd name="connsiteX13" fmla="*/ 0 w 12192000"/>
              <a:gd name="connsiteY13" fmla="*/ 678426 h 678426"/>
              <a:gd name="connsiteX14" fmla="*/ 0 w 12192000"/>
              <a:gd name="connsiteY14" fmla="*/ 0 h 678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192000" h="678426">
                <a:moveTo>
                  <a:pt x="0" y="0"/>
                </a:moveTo>
                <a:lnTo>
                  <a:pt x="12192000" y="0"/>
                </a:lnTo>
                <a:lnTo>
                  <a:pt x="12192000" y="678426"/>
                </a:lnTo>
                <a:lnTo>
                  <a:pt x="11260603" y="678426"/>
                </a:lnTo>
                <a:lnTo>
                  <a:pt x="11282934" y="637286"/>
                </a:lnTo>
                <a:cubicBezTo>
                  <a:pt x="11296118" y="606115"/>
                  <a:pt x="11303409" y="571844"/>
                  <a:pt x="11303409" y="535871"/>
                </a:cubicBezTo>
                <a:lnTo>
                  <a:pt x="11303409" y="415400"/>
                </a:lnTo>
                <a:cubicBezTo>
                  <a:pt x="11303409" y="271507"/>
                  <a:pt x="11186760" y="154858"/>
                  <a:pt x="11042867" y="154858"/>
                </a:cubicBezTo>
                <a:lnTo>
                  <a:pt x="1136432" y="154858"/>
                </a:lnTo>
                <a:cubicBezTo>
                  <a:pt x="992539" y="154858"/>
                  <a:pt x="875890" y="271507"/>
                  <a:pt x="875890" y="415400"/>
                </a:cubicBezTo>
                <a:lnTo>
                  <a:pt x="875890" y="535871"/>
                </a:lnTo>
                <a:cubicBezTo>
                  <a:pt x="875890" y="571844"/>
                  <a:pt x="883181" y="606115"/>
                  <a:pt x="896365" y="637286"/>
                </a:cubicBezTo>
                <a:lnTo>
                  <a:pt x="918696" y="678426"/>
                </a:lnTo>
                <a:lnTo>
                  <a:pt x="0" y="67842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918696" y="678426"/>
            <a:ext cx="10341907" cy="117987"/>
          </a:xfrm>
          <a:custGeom>
            <a:avLst/>
            <a:gdLst>
              <a:gd name="connsiteX0" fmla="*/ 0 w 10341907"/>
              <a:gd name="connsiteY0" fmla="*/ 0 h 117987"/>
              <a:gd name="connsiteX1" fmla="*/ 10341907 w 10341907"/>
              <a:gd name="connsiteY1" fmla="*/ 0 h 117987"/>
              <a:gd name="connsiteX2" fmla="*/ 10340216 w 10341907"/>
              <a:gd name="connsiteY2" fmla="*/ 3116 h 117987"/>
              <a:gd name="connsiteX3" fmla="*/ 10124171 w 10341907"/>
              <a:gd name="connsiteY3" fmla="*/ 117987 h 117987"/>
              <a:gd name="connsiteX4" fmla="*/ 217736 w 10341907"/>
              <a:gd name="connsiteY4" fmla="*/ 117987 h 117987"/>
              <a:gd name="connsiteX5" fmla="*/ 1691 w 10341907"/>
              <a:gd name="connsiteY5" fmla="*/ 3116 h 117987"/>
              <a:gd name="connsiteX6" fmla="*/ 0 w 10341907"/>
              <a:gd name="connsiteY6" fmla="*/ 0 h 117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341907" h="117987">
                <a:moveTo>
                  <a:pt x="0" y="0"/>
                </a:moveTo>
                <a:lnTo>
                  <a:pt x="10341907" y="0"/>
                </a:lnTo>
                <a:lnTo>
                  <a:pt x="10340216" y="3116"/>
                </a:lnTo>
                <a:cubicBezTo>
                  <a:pt x="10293395" y="72421"/>
                  <a:pt x="10214104" y="117987"/>
                  <a:pt x="10124171" y="117987"/>
                </a:cubicBezTo>
                <a:lnTo>
                  <a:pt x="217736" y="117987"/>
                </a:lnTo>
                <a:cubicBezTo>
                  <a:pt x="127803" y="117987"/>
                  <a:pt x="48512" y="72421"/>
                  <a:pt x="1691" y="3116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Can 11"/>
          <p:cNvSpPr/>
          <p:nvPr/>
        </p:nvSpPr>
        <p:spPr>
          <a:xfrm>
            <a:off x="-1" y="-2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Can 12"/>
          <p:cNvSpPr/>
          <p:nvPr/>
        </p:nvSpPr>
        <p:spPr>
          <a:xfrm>
            <a:off x="11890372" y="-3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/>
          <a:srcRect l="17388" t="11738" r="17499" b="9130"/>
          <a:stretch/>
        </p:blipFill>
        <p:spPr>
          <a:xfrm>
            <a:off x="11369507" y="114300"/>
            <a:ext cx="520865" cy="520865"/>
          </a:xfrm>
          <a:prstGeom prst="rect">
            <a:avLst/>
          </a:prstGeom>
        </p:spPr>
      </p:pic>
      <p:sp>
        <p:nvSpPr>
          <p:cNvPr id="22" name="4-Point Star 21"/>
          <p:cNvSpPr/>
          <p:nvPr/>
        </p:nvSpPr>
        <p:spPr>
          <a:xfrm>
            <a:off x="403270" y="160880"/>
            <a:ext cx="398207" cy="427703"/>
          </a:xfrm>
          <a:prstGeom prst="star4">
            <a:avLst>
              <a:gd name="adj" fmla="val 1250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3"/>
          <a:srcRect l="31230" t="100000" r="66223" b="-8896"/>
          <a:stretch>
            <a:fillRect/>
          </a:stretch>
        </p:blipFill>
        <p:spPr>
          <a:xfrm>
            <a:off x="4346224" y="6430297"/>
            <a:ext cx="225776" cy="331600"/>
          </a:xfrm>
          <a:custGeom>
            <a:avLst/>
            <a:gdLst>
              <a:gd name="connsiteX0" fmla="*/ 0 w 225776"/>
              <a:gd name="connsiteY0" fmla="*/ 0 h 331600"/>
              <a:gd name="connsiteX1" fmla="*/ 225776 w 225776"/>
              <a:gd name="connsiteY1" fmla="*/ 0 h 331600"/>
              <a:gd name="connsiteX2" fmla="*/ 225776 w 225776"/>
              <a:gd name="connsiteY2" fmla="*/ 331600 h 331600"/>
              <a:gd name="connsiteX3" fmla="*/ 0 w 225776"/>
              <a:gd name="connsiteY3" fmla="*/ 331600 h 331600"/>
              <a:gd name="connsiteX4" fmla="*/ 0 w 225776"/>
              <a:gd name="connsiteY4" fmla="*/ 0 h 33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776" h="331600">
                <a:moveTo>
                  <a:pt x="0" y="0"/>
                </a:moveTo>
                <a:lnTo>
                  <a:pt x="225776" y="0"/>
                </a:lnTo>
                <a:lnTo>
                  <a:pt x="225776" y="331600"/>
                </a:lnTo>
                <a:lnTo>
                  <a:pt x="0" y="331600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4"/>
          <a:srcRect l="100000" t="67413" r="-7154" b="26074"/>
          <a:stretch>
            <a:fillRect/>
          </a:stretch>
        </p:blipFill>
        <p:spPr>
          <a:xfrm>
            <a:off x="10460296" y="5987845"/>
            <a:ext cx="648778" cy="442452"/>
          </a:xfrm>
          <a:custGeom>
            <a:avLst/>
            <a:gdLst>
              <a:gd name="connsiteX0" fmla="*/ 0 w 648778"/>
              <a:gd name="connsiteY0" fmla="*/ 0 h 442452"/>
              <a:gd name="connsiteX1" fmla="*/ 648778 w 648778"/>
              <a:gd name="connsiteY1" fmla="*/ 0 h 442452"/>
              <a:gd name="connsiteX2" fmla="*/ 648778 w 648778"/>
              <a:gd name="connsiteY2" fmla="*/ 442452 h 442452"/>
              <a:gd name="connsiteX3" fmla="*/ 0 w 648778"/>
              <a:gd name="connsiteY3" fmla="*/ 442452 h 442452"/>
              <a:gd name="connsiteX4" fmla="*/ 0 w 648778"/>
              <a:gd name="connsiteY4" fmla="*/ 0 h 442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8778" h="442452">
                <a:moveTo>
                  <a:pt x="0" y="0"/>
                </a:moveTo>
                <a:lnTo>
                  <a:pt x="648778" y="0"/>
                </a:lnTo>
                <a:lnTo>
                  <a:pt x="648778" y="442452"/>
                </a:lnTo>
                <a:lnTo>
                  <a:pt x="0" y="442452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5"/>
          <a:srcRect l="-204" t="22450" r="100000" b="67971"/>
          <a:stretch>
            <a:fillRect/>
          </a:stretch>
        </p:blipFill>
        <p:spPr>
          <a:xfrm>
            <a:off x="2735918" y="3719409"/>
            <a:ext cx="13632" cy="334832"/>
          </a:xfrm>
          <a:custGeom>
            <a:avLst/>
            <a:gdLst>
              <a:gd name="connsiteX0" fmla="*/ 13632 w 13632"/>
              <a:gd name="connsiteY0" fmla="*/ 0 h 334832"/>
              <a:gd name="connsiteX1" fmla="*/ 13632 w 13632"/>
              <a:gd name="connsiteY1" fmla="*/ 334832 h 334832"/>
              <a:gd name="connsiteX2" fmla="*/ 6749 w 13632"/>
              <a:gd name="connsiteY2" fmla="*/ 294452 h 334832"/>
              <a:gd name="connsiteX3" fmla="*/ 393 w 13632"/>
              <a:gd name="connsiteY3" fmla="*/ 139092 h 334832"/>
              <a:gd name="connsiteX4" fmla="*/ 13632 w 13632"/>
              <a:gd name="connsiteY4" fmla="*/ 0 h 334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32" h="334832">
                <a:moveTo>
                  <a:pt x="13632" y="0"/>
                </a:moveTo>
                <a:lnTo>
                  <a:pt x="13632" y="334832"/>
                </a:lnTo>
                <a:lnTo>
                  <a:pt x="6749" y="294452"/>
                </a:lnTo>
                <a:cubicBezTo>
                  <a:pt x="1088" y="240983"/>
                  <a:pt x="-938" y="189163"/>
                  <a:pt x="393" y="139092"/>
                </a:cubicBezTo>
                <a:lnTo>
                  <a:pt x="13632" y="0"/>
                </a:lnTo>
                <a:close/>
              </a:path>
            </a:pathLst>
          </a:custGeom>
        </p:spPr>
      </p:pic>
      <p:sp>
        <p:nvSpPr>
          <p:cNvPr id="6" name="Pentagon 5"/>
          <p:cNvSpPr/>
          <p:nvPr/>
        </p:nvSpPr>
        <p:spPr>
          <a:xfrm>
            <a:off x="4097593" y="820291"/>
            <a:ext cx="3996813" cy="471948"/>
          </a:xfrm>
          <a:prstGeom prst="homePlat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061909" y="61086"/>
            <a:ext cx="4559197" cy="61927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342265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Văn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bản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3: 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TRÁI ĐẤT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547174" y="234622"/>
            <a:ext cx="550920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70865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– </a:t>
            </a:r>
            <a:r>
              <a:rPr kumimoji="0" lang="en-US" sz="2800" b="1" i="1" u="none" strike="noStrike" kern="1200" cap="none" spc="0" normalizeH="0" baseline="0" noProof="0" dirty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Times New Roman" panose="02020603050405020304" pitchFamily="18" charset="0"/>
                <a:ea typeface="Brush Script MT" panose="03060802040406070304" pitchFamily="66" charset="0"/>
                <a:cs typeface="+mn-cs"/>
              </a:rPr>
              <a:t>RA- XUN GAM – DA- TỐP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– 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+mn-cs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346223" y="796413"/>
            <a:ext cx="3486852" cy="5533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Hình thành kiến thức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22326" y="1262785"/>
            <a:ext cx="7289624" cy="5533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Khổ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2: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Thái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độ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nhà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thơ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đối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với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Trái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Đất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Cloud Callout 2"/>
          <p:cNvSpPr/>
          <p:nvPr/>
        </p:nvSpPr>
        <p:spPr>
          <a:xfrm>
            <a:off x="2271252" y="1842811"/>
            <a:ext cx="7993625" cy="3476438"/>
          </a:xfrm>
          <a:prstGeom prst="cloudCallou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+ </a:t>
            </a:r>
            <a:r>
              <a:rPr lang="en-US" sz="20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Nhìn</a:t>
            </a:r>
            <a:r>
              <a:rPr lang="en-US" sz="20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/</a:t>
            </a:r>
            <a:r>
              <a:rPr lang="en-US" sz="20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nghĩ</a:t>
            </a:r>
            <a:r>
              <a:rPr lang="en-US" sz="20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về</a:t>
            </a:r>
            <a:r>
              <a:rPr lang="en-US" sz="20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Trái</a:t>
            </a:r>
            <a:r>
              <a:rPr lang="en-US" sz="20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Đất</a:t>
            </a:r>
            <a:r>
              <a:rPr lang="en-US" sz="20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nhà</a:t>
            </a:r>
            <a:r>
              <a:rPr lang="en-US" sz="20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thơ</a:t>
            </a:r>
            <a:r>
              <a:rPr lang="en-US" sz="20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đã</a:t>
            </a:r>
            <a:r>
              <a:rPr lang="en-US" sz="20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thấy</a:t>
            </a:r>
            <a:r>
              <a:rPr lang="en-US" sz="20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những</a:t>
            </a:r>
            <a:r>
              <a:rPr lang="en-US" sz="20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gì</a:t>
            </a:r>
            <a:r>
              <a:rPr lang="en-US" sz="20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 </a:t>
            </a:r>
            <a:r>
              <a:rPr lang="en-US" sz="20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20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văn</a:t>
            </a:r>
            <a:r>
              <a:rPr lang="en-US" sz="20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học</a:t>
            </a:r>
            <a:r>
              <a:rPr lang="en-US" sz="20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0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thậm</a:t>
            </a:r>
            <a:r>
              <a:rPr lang="en-US" sz="20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chí</a:t>
            </a:r>
            <a:r>
              <a:rPr lang="en-US" sz="20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20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đời</a:t>
            </a:r>
            <a:r>
              <a:rPr lang="en-US" sz="20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sống</a:t>
            </a:r>
            <a:r>
              <a:rPr lang="en-US" sz="20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20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0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ảnh</a:t>
            </a:r>
            <a:r>
              <a:rPr lang="en-US" sz="20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“</a:t>
            </a:r>
            <a:r>
              <a:rPr lang="en-US" sz="20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máu</a:t>
            </a:r>
            <a:r>
              <a:rPr lang="en-US" sz="20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”, “</a:t>
            </a:r>
            <a:r>
              <a:rPr lang="en-US" sz="20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nước</a:t>
            </a:r>
            <a:r>
              <a:rPr lang="en-US" sz="20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mắt</a:t>
            </a:r>
            <a:r>
              <a:rPr lang="en-US" sz="20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 </a:t>
            </a:r>
            <a:r>
              <a:rPr lang="en-US" sz="20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thường</a:t>
            </a:r>
            <a:r>
              <a:rPr lang="en-US" sz="20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được</a:t>
            </a:r>
            <a:r>
              <a:rPr lang="en-US" sz="20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dùng</a:t>
            </a:r>
            <a:r>
              <a:rPr lang="en-US" sz="20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với</a:t>
            </a:r>
            <a:r>
              <a:rPr lang="en-US" sz="20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ngụ</a:t>
            </a:r>
            <a:r>
              <a:rPr lang="en-US" sz="20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ý </a:t>
            </a:r>
            <a:r>
              <a:rPr lang="en-US" sz="20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gì</a:t>
            </a:r>
            <a:r>
              <a:rPr lang="en-US" sz="20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en-US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0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+ </a:t>
            </a:r>
            <a:r>
              <a:rPr lang="en-US" sz="20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Nhắc</a:t>
            </a:r>
            <a:r>
              <a:rPr lang="en-US" sz="20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đến</a:t>
            </a:r>
            <a:r>
              <a:rPr lang="en-US" sz="20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“</a:t>
            </a:r>
            <a:r>
              <a:rPr lang="en-US" sz="20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máu</a:t>
            </a:r>
            <a:r>
              <a:rPr lang="en-US" sz="20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 </a:t>
            </a:r>
            <a:r>
              <a:rPr lang="en-US" sz="20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20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“</a:t>
            </a:r>
            <a:r>
              <a:rPr lang="en-US" sz="20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nước</a:t>
            </a:r>
            <a:r>
              <a:rPr lang="en-US" sz="20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mắt</a:t>
            </a:r>
            <a:r>
              <a:rPr lang="en-US" sz="20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 </a:t>
            </a:r>
            <a:r>
              <a:rPr lang="en-US" sz="20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nhà</a:t>
            </a:r>
            <a:r>
              <a:rPr lang="en-US" sz="20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thơ</a:t>
            </a:r>
            <a:r>
              <a:rPr lang="en-US" sz="20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nghĩ</a:t>
            </a:r>
            <a:r>
              <a:rPr lang="en-US" sz="20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đến</a:t>
            </a:r>
            <a:r>
              <a:rPr lang="en-US" sz="20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tình</a:t>
            </a:r>
            <a:r>
              <a:rPr lang="en-US" sz="20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trạng</a:t>
            </a:r>
            <a:r>
              <a:rPr lang="en-US" sz="20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20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0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Trái</a:t>
            </a:r>
            <a:r>
              <a:rPr lang="en-US" sz="20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Đất</a:t>
            </a:r>
            <a:r>
              <a:rPr lang="en-US" sz="20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en-US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+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Thái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độ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của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nhà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thơ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đối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với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Trái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Đất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?</a:t>
            </a:r>
            <a:endParaRPr lang="en-US" sz="2000" dirty="0"/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H="1">
            <a:off x="9276735" y="4351998"/>
            <a:ext cx="1779639" cy="1934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67334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ame 4"/>
          <p:cNvSpPr/>
          <p:nvPr/>
        </p:nvSpPr>
        <p:spPr>
          <a:xfrm>
            <a:off x="331122" y="1028700"/>
            <a:ext cx="11517055" cy="5545394"/>
          </a:xfrm>
          <a:prstGeom prst="frame">
            <a:avLst>
              <a:gd name="adj1" fmla="val 1596"/>
            </a:avLst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889200" y="154858"/>
            <a:ext cx="10427519" cy="523568"/>
          </a:xfrm>
          <a:custGeom>
            <a:avLst/>
            <a:gdLst>
              <a:gd name="connsiteX0" fmla="*/ 260542 w 10427519"/>
              <a:gd name="connsiteY0" fmla="*/ 0 h 523568"/>
              <a:gd name="connsiteX1" fmla="*/ 10166977 w 10427519"/>
              <a:gd name="connsiteY1" fmla="*/ 0 h 523568"/>
              <a:gd name="connsiteX2" fmla="*/ 10427519 w 10427519"/>
              <a:gd name="connsiteY2" fmla="*/ 260542 h 523568"/>
              <a:gd name="connsiteX3" fmla="*/ 10427519 w 10427519"/>
              <a:gd name="connsiteY3" fmla="*/ 381013 h 523568"/>
              <a:gd name="connsiteX4" fmla="*/ 10407044 w 10427519"/>
              <a:gd name="connsiteY4" fmla="*/ 482428 h 523568"/>
              <a:gd name="connsiteX5" fmla="*/ 10384713 w 10427519"/>
              <a:gd name="connsiteY5" fmla="*/ 523568 h 523568"/>
              <a:gd name="connsiteX6" fmla="*/ 42806 w 10427519"/>
              <a:gd name="connsiteY6" fmla="*/ 523568 h 523568"/>
              <a:gd name="connsiteX7" fmla="*/ 20475 w 10427519"/>
              <a:gd name="connsiteY7" fmla="*/ 482428 h 523568"/>
              <a:gd name="connsiteX8" fmla="*/ 0 w 10427519"/>
              <a:gd name="connsiteY8" fmla="*/ 381013 h 523568"/>
              <a:gd name="connsiteX9" fmla="*/ 0 w 10427519"/>
              <a:gd name="connsiteY9" fmla="*/ 260542 h 523568"/>
              <a:gd name="connsiteX10" fmla="*/ 260542 w 10427519"/>
              <a:gd name="connsiteY10" fmla="*/ 0 h 523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427519" h="523568">
                <a:moveTo>
                  <a:pt x="260542" y="0"/>
                </a:moveTo>
                <a:lnTo>
                  <a:pt x="10166977" y="0"/>
                </a:lnTo>
                <a:cubicBezTo>
                  <a:pt x="10310870" y="0"/>
                  <a:pt x="10427519" y="116649"/>
                  <a:pt x="10427519" y="260542"/>
                </a:cubicBezTo>
                <a:lnTo>
                  <a:pt x="10427519" y="381013"/>
                </a:lnTo>
                <a:cubicBezTo>
                  <a:pt x="10427519" y="416986"/>
                  <a:pt x="10420228" y="451257"/>
                  <a:pt x="10407044" y="482428"/>
                </a:cubicBezTo>
                <a:lnTo>
                  <a:pt x="10384713" y="523568"/>
                </a:lnTo>
                <a:lnTo>
                  <a:pt x="42806" y="523568"/>
                </a:lnTo>
                <a:lnTo>
                  <a:pt x="20475" y="482428"/>
                </a:lnTo>
                <a:cubicBezTo>
                  <a:pt x="7291" y="451257"/>
                  <a:pt x="0" y="416986"/>
                  <a:pt x="0" y="381013"/>
                </a:cubicBezTo>
                <a:lnTo>
                  <a:pt x="0" y="260542"/>
                </a:lnTo>
                <a:cubicBezTo>
                  <a:pt x="0" y="116649"/>
                  <a:pt x="116649" y="0"/>
                  <a:pt x="260542" y="0"/>
                </a:cubicBez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-1" y="-1"/>
            <a:ext cx="12192000" cy="678426"/>
          </a:xfrm>
          <a:custGeom>
            <a:avLst/>
            <a:gdLst>
              <a:gd name="connsiteX0" fmla="*/ 0 w 12192000"/>
              <a:gd name="connsiteY0" fmla="*/ 0 h 678426"/>
              <a:gd name="connsiteX1" fmla="*/ 12192000 w 12192000"/>
              <a:gd name="connsiteY1" fmla="*/ 0 h 678426"/>
              <a:gd name="connsiteX2" fmla="*/ 12192000 w 12192000"/>
              <a:gd name="connsiteY2" fmla="*/ 678426 h 678426"/>
              <a:gd name="connsiteX3" fmla="*/ 11260603 w 12192000"/>
              <a:gd name="connsiteY3" fmla="*/ 678426 h 678426"/>
              <a:gd name="connsiteX4" fmla="*/ 11282934 w 12192000"/>
              <a:gd name="connsiteY4" fmla="*/ 637286 h 678426"/>
              <a:gd name="connsiteX5" fmla="*/ 11303409 w 12192000"/>
              <a:gd name="connsiteY5" fmla="*/ 535871 h 678426"/>
              <a:gd name="connsiteX6" fmla="*/ 11303409 w 12192000"/>
              <a:gd name="connsiteY6" fmla="*/ 415400 h 678426"/>
              <a:gd name="connsiteX7" fmla="*/ 11042867 w 12192000"/>
              <a:gd name="connsiteY7" fmla="*/ 154858 h 678426"/>
              <a:gd name="connsiteX8" fmla="*/ 1136432 w 12192000"/>
              <a:gd name="connsiteY8" fmla="*/ 154858 h 678426"/>
              <a:gd name="connsiteX9" fmla="*/ 875890 w 12192000"/>
              <a:gd name="connsiteY9" fmla="*/ 415400 h 678426"/>
              <a:gd name="connsiteX10" fmla="*/ 875890 w 12192000"/>
              <a:gd name="connsiteY10" fmla="*/ 535871 h 678426"/>
              <a:gd name="connsiteX11" fmla="*/ 896365 w 12192000"/>
              <a:gd name="connsiteY11" fmla="*/ 637286 h 678426"/>
              <a:gd name="connsiteX12" fmla="*/ 918696 w 12192000"/>
              <a:gd name="connsiteY12" fmla="*/ 678426 h 678426"/>
              <a:gd name="connsiteX13" fmla="*/ 0 w 12192000"/>
              <a:gd name="connsiteY13" fmla="*/ 678426 h 678426"/>
              <a:gd name="connsiteX14" fmla="*/ 0 w 12192000"/>
              <a:gd name="connsiteY14" fmla="*/ 0 h 678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192000" h="678426">
                <a:moveTo>
                  <a:pt x="0" y="0"/>
                </a:moveTo>
                <a:lnTo>
                  <a:pt x="12192000" y="0"/>
                </a:lnTo>
                <a:lnTo>
                  <a:pt x="12192000" y="678426"/>
                </a:lnTo>
                <a:lnTo>
                  <a:pt x="11260603" y="678426"/>
                </a:lnTo>
                <a:lnTo>
                  <a:pt x="11282934" y="637286"/>
                </a:lnTo>
                <a:cubicBezTo>
                  <a:pt x="11296118" y="606115"/>
                  <a:pt x="11303409" y="571844"/>
                  <a:pt x="11303409" y="535871"/>
                </a:cubicBezTo>
                <a:lnTo>
                  <a:pt x="11303409" y="415400"/>
                </a:lnTo>
                <a:cubicBezTo>
                  <a:pt x="11303409" y="271507"/>
                  <a:pt x="11186760" y="154858"/>
                  <a:pt x="11042867" y="154858"/>
                </a:cubicBezTo>
                <a:lnTo>
                  <a:pt x="1136432" y="154858"/>
                </a:lnTo>
                <a:cubicBezTo>
                  <a:pt x="992539" y="154858"/>
                  <a:pt x="875890" y="271507"/>
                  <a:pt x="875890" y="415400"/>
                </a:cubicBezTo>
                <a:lnTo>
                  <a:pt x="875890" y="535871"/>
                </a:lnTo>
                <a:cubicBezTo>
                  <a:pt x="875890" y="571844"/>
                  <a:pt x="883181" y="606115"/>
                  <a:pt x="896365" y="637286"/>
                </a:cubicBezTo>
                <a:lnTo>
                  <a:pt x="918696" y="678426"/>
                </a:lnTo>
                <a:lnTo>
                  <a:pt x="0" y="67842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918696" y="678426"/>
            <a:ext cx="10341907" cy="117987"/>
          </a:xfrm>
          <a:custGeom>
            <a:avLst/>
            <a:gdLst>
              <a:gd name="connsiteX0" fmla="*/ 0 w 10341907"/>
              <a:gd name="connsiteY0" fmla="*/ 0 h 117987"/>
              <a:gd name="connsiteX1" fmla="*/ 10341907 w 10341907"/>
              <a:gd name="connsiteY1" fmla="*/ 0 h 117987"/>
              <a:gd name="connsiteX2" fmla="*/ 10340216 w 10341907"/>
              <a:gd name="connsiteY2" fmla="*/ 3116 h 117987"/>
              <a:gd name="connsiteX3" fmla="*/ 10124171 w 10341907"/>
              <a:gd name="connsiteY3" fmla="*/ 117987 h 117987"/>
              <a:gd name="connsiteX4" fmla="*/ 217736 w 10341907"/>
              <a:gd name="connsiteY4" fmla="*/ 117987 h 117987"/>
              <a:gd name="connsiteX5" fmla="*/ 1691 w 10341907"/>
              <a:gd name="connsiteY5" fmla="*/ 3116 h 117987"/>
              <a:gd name="connsiteX6" fmla="*/ 0 w 10341907"/>
              <a:gd name="connsiteY6" fmla="*/ 0 h 117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341907" h="117987">
                <a:moveTo>
                  <a:pt x="0" y="0"/>
                </a:moveTo>
                <a:lnTo>
                  <a:pt x="10341907" y="0"/>
                </a:lnTo>
                <a:lnTo>
                  <a:pt x="10340216" y="3116"/>
                </a:lnTo>
                <a:cubicBezTo>
                  <a:pt x="10293395" y="72421"/>
                  <a:pt x="10214104" y="117987"/>
                  <a:pt x="10124171" y="117987"/>
                </a:cubicBezTo>
                <a:lnTo>
                  <a:pt x="217736" y="117987"/>
                </a:lnTo>
                <a:cubicBezTo>
                  <a:pt x="127803" y="117987"/>
                  <a:pt x="48512" y="72421"/>
                  <a:pt x="1691" y="3116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Can 11"/>
          <p:cNvSpPr/>
          <p:nvPr/>
        </p:nvSpPr>
        <p:spPr>
          <a:xfrm>
            <a:off x="-1" y="-2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Can 12"/>
          <p:cNvSpPr/>
          <p:nvPr/>
        </p:nvSpPr>
        <p:spPr>
          <a:xfrm>
            <a:off x="11890372" y="-3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/>
          <a:srcRect l="17388" t="11738" r="17499" b="9130"/>
          <a:stretch/>
        </p:blipFill>
        <p:spPr>
          <a:xfrm>
            <a:off x="11369507" y="114300"/>
            <a:ext cx="520865" cy="520865"/>
          </a:xfrm>
          <a:prstGeom prst="rect">
            <a:avLst/>
          </a:prstGeom>
        </p:spPr>
      </p:pic>
      <p:sp>
        <p:nvSpPr>
          <p:cNvPr id="22" name="4-Point Star 21"/>
          <p:cNvSpPr/>
          <p:nvPr/>
        </p:nvSpPr>
        <p:spPr>
          <a:xfrm>
            <a:off x="403270" y="160880"/>
            <a:ext cx="398207" cy="427703"/>
          </a:xfrm>
          <a:prstGeom prst="star4">
            <a:avLst>
              <a:gd name="adj" fmla="val 1250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3"/>
          <a:srcRect l="31230" t="100000" r="66223" b="-8896"/>
          <a:stretch>
            <a:fillRect/>
          </a:stretch>
        </p:blipFill>
        <p:spPr>
          <a:xfrm>
            <a:off x="4346224" y="6430297"/>
            <a:ext cx="225776" cy="331600"/>
          </a:xfrm>
          <a:custGeom>
            <a:avLst/>
            <a:gdLst>
              <a:gd name="connsiteX0" fmla="*/ 0 w 225776"/>
              <a:gd name="connsiteY0" fmla="*/ 0 h 331600"/>
              <a:gd name="connsiteX1" fmla="*/ 225776 w 225776"/>
              <a:gd name="connsiteY1" fmla="*/ 0 h 331600"/>
              <a:gd name="connsiteX2" fmla="*/ 225776 w 225776"/>
              <a:gd name="connsiteY2" fmla="*/ 331600 h 331600"/>
              <a:gd name="connsiteX3" fmla="*/ 0 w 225776"/>
              <a:gd name="connsiteY3" fmla="*/ 331600 h 331600"/>
              <a:gd name="connsiteX4" fmla="*/ 0 w 225776"/>
              <a:gd name="connsiteY4" fmla="*/ 0 h 33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776" h="331600">
                <a:moveTo>
                  <a:pt x="0" y="0"/>
                </a:moveTo>
                <a:lnTo>
                  <a:pt x="225776" y="0"/>
                </a:lnTo>
                <a:lnTo>
                  <a:pt x="225776" y="331600"/>
                </a:lnTo>
                <a:lnTo>
                  <a:pt x="0" y="331600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4"/>
          <a:srcRect l="100000" t="67413" r="-7154" b="26074"/>
          <a:stretch>
            <a:fillRect/>
          </a:stretch>
        </p:blipFill>
        <p:spPr>
          <a:xfrm>
            <a:off x="10460296" y="5987845"/>
            <a:ext cx="648778" cy="442452"/>
          </a:xfrm>
          <a:custGeom>
            <a:avLst/>
            <a:gdLst>
              <a:gd name="connsiteX0" fmla="*/ 0 w 648778"/>
              <a:gd name="connsiteY0" fmla="*/ 0 h 442452"/>
              <a:gd name="connsiteX1" fmla="*/ 648778 w 648778"/>
              <a:gd name="connsiteY1" fmla="*/ 0 h 442452"/>
              <a:gd name="connsiteX2" fmla="*/ 648778 w 648778"/>
              <a:gd name="connsiteY2" fmla="*/ 442452 h 442452"/>
              <a:gd name="connsiteX3" fmla="*/ 0 w 648778"/>
              <a:gd name="connsiteY3" fmla="*/ 442452 h 442452"/>
              <a:gd name="connsiteX4" fmla="*/ 0 w 648778"/>
              <a:gd name="connsiteY4" fmla="*/ 0 h 442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8778" h="442452">
                <a:moveTo>
                  <a:pt x="0" y="0"/>
                </a:moveTo>
                <a:lnTo>
                  <a:pt x="648778" y="0"/>
                </a:lnTo>
                <a:lnTo>
                  <a:pt x="648778" y="442452"/>
                </a:lnTo>
                <a:lnTo>
                  <a:pt x="0" y="442452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5"/>
          <a:srcRect l="-204" t="22450" r="100000" b="67971"/>
          <a:stretch>
            <a:fillRect/>
          </a:stretch>
        </p:blipFill>
        <p:spPr>
          <a:xfrm>
            <a:off x="2735918" y="3719409"/>
            <a:ext cx="13632" cy="334832"/>
          </a:xfrm>
          <a:custGeom>
            <a:avLst/>
            <a:gdLst>
              <a:gd name="connsiteX0" fmla="*/ 13632 w 13632"/>
              <a:gd name="connsiteY0" fmla="*/ 0 h 334832"/>
              <a:gd name="connsiteX1" fmla="*/ 13632 w 13632"/>
              <a:gd name="connsiteY1" fmla="*/ 334832 h 334832"/>
              <a:gd name="connsiteX2" fmla="*/ 6749 w 13632"/>
              <a:gd name="connsiteY2" fmla="*/ 294452 h 334832"/>
              <a:gd name="connsiteX3" fmla="*/ 393 w 13632"/>
              <a:gd name="connsiteY3" fmla="*/ 139092 h 334832"/>
              <a:gd name="connsiteX4" fmla="*/ 13632 w 13632"/>
              <a:gd name="connsiteY4" fmla="*/ 0 h 334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32" h="334832">
                <a:moveTo>
                  <a:pt x="13632" y="0"/>
                </a:moveTo>
                <a:lnTo>
                  <a:pt x="13632" y="334832"/>
                </a:lnTo>
                <a:lnTo>
                  <a:pt x="6749" y="294452"/>
                </a:lnTo>
                <a:cubicBezTo>
                  <a:pt x="1088" y="240983"/>
                  <a:pt x="-938" y="189163"/>
                  <a:pt x="393" y="139092"/>
                </a:cubicBezTo>
                <a:lnTo>
                  <a:pt x="13632" y="0"/>
                </a:lnTo>
                <a:close/>
              </a:path>
            </a:pathLst>
          </a:custGeom>
        </p:spPr>
      </p:pic>
      <p:sp>
        <p:nvSpPr>
          <p:cNvPr id="6" name="Pentagon 5"/>
          <p:cNvSpPr/>
          <p:nvPr/>
        </p:nvSpPr>
        <p:spPr>
          <a:xfrm>
            <a:off x="4097593" y="820291"/>
            <a:ext cx="3996813" cy="471948"/>
          </a:xfrm>
          <a:prstGeom prst="homePlat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061909" y="61086"/>
            <a:ext cx="4559197" cy="61927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342265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Văn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bản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3: 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TRÁI ĐẤT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547174" y="234622"/>
            <a:ext cx="550920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70865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– </a:t>
            </a:r>
            <a:r>
              <a:rPr kumimoji="0" lang="en-US" sz="2800" b="1" i="1" u="none" strike="noStrike" kern="1200" cap="none" spc="0" normalizeH="0" baseline="0" noProof="0" dirty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Times New Roman" panose="02020603050405020304" pitchFamily="18" charset="0"/>
                <a:ea typeface="Brush Script MT" panose="03060802040406070304" pitchFamily="66" charset="0"/>
                <a:cs typeface="+mn-cs"/>
              </a:rPr>
              <a:t>RA- XUN GAM – DA- TỐP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– 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+mn-cs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346223" y="796413"/>
            <a:ext cx="3486852" cy="5533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Hình thành kiến thức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22326" y="1262785"/>
            <a:ext cx="7289624" cy="5533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Khổ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2: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Thái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độ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nhà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thơ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đối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với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Trái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Đất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85800" y="1775876"/>
            <a:ext cx="1032577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>
              <a:spcAft>
                <a:spcPts val="0"/>
              </a:spcAft>
              <a:buSzPts val="1400"/>
              <a:tabLst>
                <a:tab pos="445135" algn="l"/>
              </a:tabLst>
            </a:pPr>
            <a:r>
              <a:rPr lang="en-US" sz="2800" b="1" dirty="0" smtClean="0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- </a:t>
            </a:r>
            <a:r>
              <a:rPr lang="en-US" sz="2800" b="1" dirty="0" err="1" smtClean="0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Nhìn</a:t>
            </a:r>
            <a:r>
              <a:rPr lang="en-US" sz="2800" b="1" dirty="0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, </a:t>
            </a:r>
            <a:r>
              <a:rPr lang="en-US" sz="2800" b="1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nghĩ</a:t>
            </a:r>
            <a:r>
              <a:rPr lang="en-US" sz="2800" b="1" dirty="0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 </a:t>
            </a:r>
            <a:r>
              <a:rPr lang="en-US" sz="2800" b="1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về</a:t>
            </a:r>
            <a:r>
              <a:rPr lang="en-US" sz="2800" b="1" dirty="0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 </a:t>
            </a:r>
            <a:r>
              <a:rPr lang="en-US" sz="2800" b="1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Trái</a:t>
            </a:r>
            <a:r>
              <a:rPr lang="en-US" sz="2800" b="1" dirty="0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 </a:t>
            </a:r>
            <a:r>
              <a:rPr lang="en-US" sz="2800" b="1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Đất</a:t>
            </a:r>
            <a:r>
              <a:rPr lang="en-US" sz="2800" b="1" dirty="0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, </a:t>
            </a:r>
            <a:r>
              <a:rPr lang="en-US" sz="2800" b="1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nhà</a:t>
            </a:r>
            <a:r>
              <a:rPr lang="en-US" sz="2800" b="1" dirty="0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 </a:t>
            </a:r>
            <a:r>
              <a:rPr lang="en-US" sz="2800" b="1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thơ</a:t>
            </a:r>
            <a:r>
              <a:rPr lang="en-US" sz="2800" b="1" dirty="0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 </a:t>
            </a:r>
            <a:r>
              <a:rPr lang="en-US" sz="2800" b="1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nghĩ</a:t>
            </a:r>
            <a:r>
              <a:rPr lang="en-US" sz="2800" b="1" dirty="0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 </a:t>
            </a:r>
            <a:r>
              <a:rPr lang="en-US" sz="2800" b="1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đến</a:t>
            </a:r>
            <a:r>
              <a:rPr lang="en-US" sz="2800" b="1" dirty="0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 “</a:t>
            </a:r>
            <a:r>
              <a:rPr lang="en-US" sz="2800" b="1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nước</a:t>
            </a:r>
            <a:r>
              <a:rPr lang="en-US" sz="2800" b="1" dirty="0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 </a:t>
            </a:r>
            <a:r>
              <a:rPr lang="en-US" sz="2800" b="1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mắt</a:t>
            </a:r>
            <a:r>
              <a:rPr lang="en-US" sz="2800" b="1" dirty="0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” </a:t>
            </a:r>
            <a:r>
              <a:rPr lang="en-US" sz="2800" b="1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và</a:t>
            </a:r>
            <a:r>
              <a:rPr lang="en-US" sz="2800" b="1" dirty="0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 “</a:t>
            </a:r>
            <a:r>
              <a:rPr lang="en-US" sz="2800" b="1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máu</a:t>
            </a:r>
            <a:r>
              <a:rPr lang="en-US" sz="2800" b="1" dirty="0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” 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522326" y="2320194"/>
            <a:ext cx="1099657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9850" algn="just">
              <a:lnSpc>
                <a:spcPct val="150000"/>
              </a:lnSpc>
              <a:spcAft>
                <a:spcPts val="0"/>
              </a:spcAft>
              <a:tabLst>
                <a:tab pos="445135" algn="l"/>
              </a:tabLst>
            </a:pPr>
            <a:r>
              <a:rPr lang="en-US" sz="3200" dirty="0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+ </a:t>
            </a:r>
            <a:r>
              <a:rPr lang="en-US" sz="3200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Hình</a:t>
            </a:r>
            <a:r>
              <a:rPr lang="en-US" sz="3200" dirty="0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 </a:t>
            </a:r>
            <a:r>
              <a:rPr lang="en-US" sz="3200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ảnh</a:t>
            </a:r>
            <a:r>
              <a:rPr lang="en-US" sz="3200" dirty="0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 </a:t>
            </a:r>
            <a:r>
              <a:rPr lang="en-US" sz="3200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ẩn</a:t>
            </a:r>
            <a:r>
              <a:rPr lang="en-US" sz="3200" dirty="0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 </a:t>
            </a:r>
            <a:r>
              <a:rPr lang="en-US" sz="3200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dụ</a:t>
            </a:r>
            <a:r>
              <a:rPr lang="en-US" sz="3200" dirty="0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 </a:t>
            </a:r>
            <a:r>
              <a:rPr lang="en-US" sz="3200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để</a:t>
            </a:r>
            <a:r>
              <a:rPr lang="en-US" sz="3200" dirty="0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 </a:t>
            </a:r>
            <a:r>
              <a:rPr lang="en-US" sz="3200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nói</a:t>
            </a:r>
            <a:r>
              <a:rPr lang="en-US" sz="3200" dirty="0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 </a:t>
            </a:r>
            <a:r>
              <a:rPr lang="en-US" sz="3200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đến</a:t>
            </a:r>
            <a:r>
              <a:rPr lang="en-US" sz="3200" dirty="0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 </a:t>
            </a:r>
            <a:r>
              <a:rPr lang="en-US" sz="3200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trước</a:t>
            </a:r>
            <a:r>
              <a:rPr lang="en-US" sz="3200" dirty="0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 </a:t>
            </a:r>
            <a:r>
              <a:rPr lang="en-US" sz="3200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tình</a:t>
            </a:r>
            <a:r>
              <a:rPr lang="en-US" sz="3200" dirty="0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 </a:t>
            </a:r>
            <a:r>
              <a:rPr lang="en-US" sz="3200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trạng</a:t>
            </a:r>
            <a:r>
              <a:rPr lang="en-US" sz="3200" dirty="0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 </a:t>
            </a:r>
            <a:r>
              <a:rPr lang="en-US" sz="3200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Trái</a:t>
            </a:r>
            <a:r>
              <a:rPr lang="en-US" sz="3200" dirty="0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 </a:t>
            </a:r>
            <a:r>
              <a:rPr lang="en-US" sz="3200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Đất</a:t>
            </a:r>
            <a:r>
              <a:rPr lang="en-US" sz="3200" dirty="0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 </a:t>
            </a:r>
            <a:r>
              <a:rPr lang="en-US" sz="3200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bị</a:t>
            </a:r>
            <a:r>
              <a:rPr lang="en-US" sz="3200" dirty="0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 </a:t>
            </a:r>
            <a:r>
              <a:rPr lang="en-US" sz="3200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hủy</a:t>
            </a:r>
            <a:r>
              <a:rPr lang="en-US" sz="3200" dirty="0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 </a:t>
            </a:r>
            <a:r>
              <a:rPr lang="en-US" sz="3200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hoại</a:t>
            </a:r>
            <a:r>
              <a:rPr lang="en-US" sz="3200" dirty="0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, </a:t>
            </a:r>
            <a:r>
              <a:rPr lang="en-US" sz="3200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giành</a:t>
            </a:r>
            <a:r>
              <a:rPr lang="en-US" sz="3200" dirty="0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 </a:t>
            </a:r>
            <a:r>
              <a:rPr lang="en-US" sz="3200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giật</a:t>
            </a:r>
            <a:r>
              <a:rPr lang="en-US" sz="3200" dirty="0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, </a:t>
            </a:r>
            <a:r>
              <a:rPr lang="en-US" sz="3200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khai</a:t>
            </a:r>
            <a:r>
              <a:rPr lang="en-US" sz="3200" dirty="0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 </a:t>
            </a:r>
            <a:r>
              <a:rPr lang="en-US" sz="3200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thác</a:t>
            </a:r>
            <a:r>
              <a:rPr lang="en-US" sz="3200" dirty="0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… </a:t>
            </a:r>
            <a:r>
              <a:rPr lang="en-US" sz="3200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quá</a:t>
            </a:r>
            <a:r>
              <a:rPr lang="en-US" sz="3200" dirty="0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 </a:t>
            </a:r>
            <a:r>
              <a:rPr lang="en-US" sz="3200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mức</a:t>
            </a:r>
            <a:r>
              <a:rPr lang="en-US" sz="3200" dirty="0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 </a:t>
            </a:r>
            <a:r>
              <a:rPr lang="en-US" sz="3200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khiến</a:t>
            </a:r>
            <a:r>
              <a:rPr lang="en-US" sz="3200" dirty="0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 </a:t>
            </a:r>
            <a:r>
              <a:rPr lang="en-US" sz="3200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Trái</a:t>
            </a:r>
            <a:r>
              <a:rPr lang="en-US" sz="3200" dirty="0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 </a:t>
            </a:r>
            <a:r>
              <a:rPr lang="en-US" sz="3200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Đất</a:t>
            </a:r>
            <a:r>
              <a:rPr lang="en-US" sz="3200" dirty="0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 </a:t>
            </a:r>
            <a:r>
              <a:rPr lang="en-US" sz="3200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bị</a:t>
            </a:r>
            <a:r>
              <a:rPr lang="en-US" sz="3200" dirty="0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 </a:t>
            </a:r>
            <a:r>
              <a:rPr lang="en-US" sz="3200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tổn</a:t>
            </a:r>
            <a:r>
              <a:rPr lang="en-US" sz="3200" dirty="0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 </a:t>
            </a:r>
            <a:r>
              <a:rPr lang="en-US" sz="3200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thương</a:t>
            </a:r>
            <a:r>
              <a:rPr lang="en-US" sz="3200" dirty="0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 </a:t>
            </a:r>
            <a:r>
              <a:rPr lang="en-US" sz="3200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nghiêm</a:t>
            </a:r>
            <a:r>
              <a:rPr lang="en-US" sz="3200" dirty="0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 </a:t>
            </a:r>
            <a:r>
              <a:rPr lang="en-US" sz="3200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trọng</a:t>
            </a:r>
            <a:r>
              <a:rPr lang="en-US" sz="3200" dirty="0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.</a:t>
            </a:r>
            <a:endParaRPr lang="en-US" sz="32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69850" algn="just">
              <a:lnSpc>
                <a:spcPct val="150000"/>
              </a:lnSpc>
              <a:spcAft>
                <a:spcPts val="0"/>
              </a:spcAft>
              <a:tabLst>
                <a:tab pos="445135" algn="l"/>
              </a:tabLst>
            </a:pPr>
            <a:r>
              <a:rPr lang="en-US" sz="3200" dirty="0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 =&gt;</a:t>
            </a:r>
            <a:r>
              <a:rPr lang="en-US" sz="3200" b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Thái</a:t>
            </a:r>
            <a:r>
              <a:rPr lang="en-US" sz="3200" b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độ</a:t>
            </a:r>
            <a:r>
              <a:rPr lang="en-US" sz="3200" b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của</a:t>
            </a:r>
            <a:r>
              <a:rPr lang="en-US" sz="3200" b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nhà</a:t>
            </a:r>
            <a:r>
              <a:rPr lang="en-US" sz="3200" b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thơ</a:t>
            </a:r>
            <a:r>
              <a:rPr lang="en-US" sz="3200" b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đối</a:t>
            </a:r>
            <a:r>
              <a:rPr lang="en-US" sz="3200" b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với</a:t>
            </a:r>
            <a:r>
              <a:rPr lang="en-US" sz="3200" b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Trái</a:t>
            </a:r>
            <a:r>
              <a:rPr lang="en-US" sz="3200" b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đất</a:t>
            </a:r>
            <a:r>
              <a:rPr lang="en-US" sz="3200" b="1" dirty="0">
                <a:latin typeface="Times New Roman" panose="02020603050405020304" pitchFamily="18" charset="0"/>
                <a:ea typeface="Calibri" panose="020F0502020204030204" pitchFamily="34" charset="0"/>
              </a:rPr>
              <a:t>: </a:t>
            </a:r>
            <a:r>
              <a:rPr lang="en-US" sz="3200" dirty="0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 </a:t>
            </a:r>
            <a:r>
              <a:rPr lang="en-US" sz="3200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đau</a:t>
            </a:r>
            <a:r>
              <a:rPr lang="en-US" sz="3200" dirty="0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 </a:t>
            </a:r>
            <a:r>
              <a:rPr lang="en-US" sz="3200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xót</a:t>
            </a:r>
            <a:r>
              <a:rPr lang="en-US" sz="3200" dirty="0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, lo </a:t>
            </a:r>
            <a:r>
              <a:rPr lang="en-US" sz="3200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lắng</a:t>
            </a:r>
            <a:r>
              <a:rPr lang="en-US" sz="3200" dirty="0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, </a:t>
            </a:r>
            <a:r>
              <a:rPr lang="en-US" sz="3200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ưu</a:t>
            </a:r>
            <a:r>
              <a:rPr lang="en-US" sz="3200" dirty="0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 </a:t>
            </a:r>
            <a:r>
              <a:rPr lang="en-US" sz="3200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tư</a:t>
            </a:r>
            <a:r>
              <a:rPr lang="en-US" sz="3200" dirty="0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vỗ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về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những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tổn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thương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đau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đớn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mà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Trái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Đất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đang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gánh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chịu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r>
              <a:rPr lang="en-US" sz="3200" dirty="0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 </a:t>
            </a:r>
            <a:endParaRPr lang="en-US" sz="3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06945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ame 4"/>
          <p:cNvSpPr/>
          <p:nvPr/>
        </p:nvSpPr>
        <p:spPr>
          <a:xfrm>
            <a:off x="331122" y="1028700"/>
            <a:ext cx="11517055" cy="5545394"/>
          </a:xfrm>
          <a:prstGeom prst="frame">
            <a:avLst>
              <a:gd name="adj1" fmla="val 1596"/>
            </a:avLst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889200" y="154858"/>
            <a:ext cx="10427519" cy="523568"/>
          </a:xfrm>
          <a:custGeom>
            <a:avLst/>
            <a:gdLst>
              <a:gd name="connsiteX0" fmla="*/ 260542 w 10427519"/>
              <a:gd name="connsiteY0" fmla="*/ 0 h 523568"/>
              <a:gd name="connsiteX1" fmla="*/ 10166977 w 10427519"/>
              <a:gd name="connsiteY1" fmla="*/ 0 h 523568"/>
              <a:gd name="connsiteX2" fmla="*/ 10427519 w 10427519"/>
              <a:gd name="connsiteY2" fmla="*/ 260542 h 523568"/>
              <a:gd name="connsiteX3" fmla="*/ 10427519 w 10427519"/>
              <a:gd name="connsiteY3" fmla="*/ 381013 h 523568"/>
              <a:gd name="connsiteX4" fmla="*/ 10407044 w 10427519"/>
              <a:gd name="connsiteY4" fmla="*/ 482428 h 523568"/>
              <a:gd name="connsiteX5" fmla="*/ 10384713 w 10427519"/>
              <a:gd name="connsiteY5" fmla="*/ 523568 h 523568"/>
              <a:gd name="connsiteX6" fmla="*/ 42806 w 10427519"/>
              <a:gd name="connsiteY6" fmla="*/ 523568 h 523568"/>
              <a:gd name="connsiteX7" fmla="*/ 20475 w 10427519"/>
              <a:gd name="connsiteY7" fmla="*/ 482428 h 523568"/>
              <a:gd name="connsiteX8" fmla="*/ 0 w 10427519"/>
              <a:gd name="connsiteY8" fmla="*/ 381013 h 523568"/>
              <a:gd name="connsiteX9" fmla="*/ 0 w 10427519"/>
              <a:gd name="connsiteY9" fmla="*/ 260542 h 523568"/>
              <a:gd name="connsiteX10" fmla="*/ 260542 w 10427519"/>
              <a:gd name="connsiteY10" fmla="*/ 0 h 523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427519" h="523568">
                <a:moveTo>
                  <a:pt x="260542" y="0"/>
                </a:moveTo>
                <a:lnTo>
                  <a:pt x="10166977" y="0"/>
                </a:lnTo>
                <a:cubicBezTo>
                  <a:pt x="10310870" y="0"/>
                  <a:pt x="10427519" y="116649"/>
                  <a:pt x="10427519" y="260542"/>
                </a:cubicBezTo>
                <a:lnTo>
                  <a:pt x="10427519" y="381013"/>
                </a:lnTo>
                <a:cubicBezTo>
                  <a:pt x="10427519" y="416986"/>
                  <a:pt x="10420228" y="451257"/>
                  <a:pt x="10407044" y="482428"/>
                </a:cubicBezTo>
                <a:lnTo>
                  <a:pt x="10384713" y="523568"/>
                </a:lnTo>
                <a:lnTo>
                  <a:pt x="42806" y="523568"/>
                </a:lnTo>
                <a:lnTo>
                  <a:pt x="20475" y="482428"/>
                </a:lnTo>
                <a:cubicBezTo>
                  <a:pt x="7291" y="451257"/>
                  <a:pt x="0" y="416986"/>
                  <a:pt x="0" y="381013"/>
                </a:cubicBezTo>
                <a:lnTo>
                  <a:pt x="0" y="260542"/>
                </a:lnTo>
                <a:cubicBezTo>
                  <a:pt x="0" y="116649"/>
                  <a:pt x="116649" y="0"/>
                  <a:pt x="260542" y="0"/>
                </a:cubicBez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-1" y="-1"/>
            <a:ext cx="12192000" cy="678426"/>
          </a:xfrm>
          <a:custGeom>
            <a:avLst/>
            <a:gdLst>
              <a:gd name="connsiteX0" fmla="*/ 0 w 12192000"/>
              <a:gd name="connsiteY0" fmla="*/ 0 h 678426"/>
              <a:gd name="connsiteX1" fmla="*/ 12192000 w 12192000"/>
              <a:gd name="connsiteY1" fmla="*/ 0 h 678426"/>
              <a:gd name="connsiteX2" fmla="*/ 12192000 w 12192000"/>
              <a:gd name="connsiteY2" fmla="*/ 678426 h 678426"/>
              <a:gd name="connsiteX3" fmla="*/ 11260603 w 12192000"/>
              <a:gd name="connsiteY3" fmla="*/ 678426 h 678426"/>
              <a:gd name="connsiteX4" fmla="*/ 11282934 w 12192000"/>
              <a:gd name="connsiteY4" fmla="*/ 637286 h 678426"/>
              <a:gd name="connsiteX5" fmla="*/ 11303409 w 12192000"/>
              <a:gd name="connsiteY5" fmla="*/ 535871 h 678426"/>
              <a:gd name="connsiteX6" fmla="*/ 11303409 w 12192000"/>
              <a:gd name="connsiteY6" fmla="*/ 415400 h 678426"/>
              <a:gd name="connsiteX7" fmla="*/ 11042867 w 12192000"/>
              <a:gd name="connsiteY7" fmla="*/ 154858 h 678426"/>
              <a:gd name="connsiteX8" fmla="*/ 1136432 w 12192000"/>
              <a:gd name="connsiteY8" fmla="*/ 154858 h 678426"/>
              <a:gd name="connsiteX9" fmla="*/ 875890 w 12192000"/>
              <a:gd name="connsiteY9" fmla="*/ 415400 h 678426"/>
              <a:gd name="connsiteX10" fmla="*/ 875890 w 12192000"/>
              <a:gd name="connsiteY10" fmla="*/ 535871 h 678426"/>
              <a:gd name="connsiteX11" fmla="*/ 896365 w 12192000"/>
              <a:gd name="connsiteY11" fmla="*/ 637286 h 678426"/>
              <a:gd name="connsiteX12" fmla="*/ 918696 w 12192000"/>
              <a:gd name="connsiteY12" fmla="*/ 678426 h 678426"/>
              <a:gd name="connsiteX13" fmla="*/ 0 w 12192000"/>
              <a:gd name="connsiteY13" fmla="*/ 678426 h 678426"/>
              <a:gd name="connsiteX14" fmla="*/ 0 w 12192000"/>
              <a:gd name="connsiteY14" fmla="*/ 0 h 678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192000" h="678426">
                <a:moveTo>
                  <a:pt x="0" y="0"/>
                </a:moveTo>
                <a:lnTo>
                  <a:pt x="12192000" y="0"/>
                </a:lnTo>
                <a:lnTo>
                  <a:pt x="12192000" y="678426"/>
                </a:lnTo>
                <a:lnTo>
                  <a:pt x="11260603" y="678426"/>
                </a:lnTo>
                <a:lnTo>
                  <a:pt x="11282934" y="637286"/>
                </a:lnTo>
                <a:cubicBezTo>
                  <a:pt x="11296118" y="606115"/>
                  <a:pt x="11303409" y="571844"/>
                  <a:pt x="11303409" y="535871"/>
                </a:cubicBezTo>
                <a:lnTo>
                  <a:pt x="11303409" y="415400"/>
                </a:lnTo>
                <a:cubicBezTo>
                  <a:pt x="11303409" y="271507"/>
                  <a:pt x="11186760" y="154858"/>
                  <a:pt x="11042867" y="154858"/>
                </a:cubicBezTo>
                <a:lnTo>
                  <a:pt x="1136432" y="154858"/>
                </a:lnTo>
                <a:cubicBezTo>
                  <a:pt x="992539" y="154858"/>
                  <a:pt x="875890" y="271507"/>
                  <a:pt x="875890" y="415400"/>
                </a:cubicBezTo>
                <a:lnTo>
                  <a:pt x="875890" y="535871"/>
                </a:lnTo>
                <a:cubicBezTo>
                  <a:pt x="875890" y="571844"/>
                  <a:pt x="883181" y="606115"/>
                  <a:pt x="896365" y="637286"/>
                </a:cubicBezTo>
                <a:lnTo>
                  <a:pt x="918696" y="678426"/>
                </a:lnTo>
                <a:lnTo>
                  <a:pt x="0" y="67842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918696" y="678426"/>
            <a:ext cx="10341907" cy="117987"/>
          </a:xfrm>
          <a:custGeom>
            <a:avLst/>
            <a:gdLst>
              <a:gd name="connsiteX0" fmla="*/ 0 w 10341907"/>
              <a:gd name="connsiteY0" fmla="*/ 0 h 117987"/>
              <a:gd name="connsiteX1" fmla="*/ 10341907 w 10341907"/>
              <a:gd name="connsiteY1" fmla="*/ 0 h 117987"/>
              <a:gd name="connsiteX2" fmla="*/ 10340216 w 10341907"/>
              <a:gd name="connsiteY2" fmla="*/ 3116 h 117987"/>
              <a:gd name="connsiteX3" fmla="*/ 10124171 w 10341907"/>
              <a:gd name="connsiteY3" fmla="*/ 117987 h 117987"/>
              <a:gd name="connsiteX4" fmla="*/ 217736 w 10341907"/>
              <a:gd name="connsiteY4" fmla="*/ 117987 h 117987"/>
              <a:gd name="connsiteX5" fmla="*/ 1691 w 10341907"/>
              <a:gd name="connsiteY5" fmla="*/ 3116 h 117987"/>
              <a:gd name="connsiteX6" fmla="*/ 0 w 10341907"/>
              <a:gd name="connsiteY6" fmla="*/ 0 h 117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341907" h="117987">
                <a:moveTo>
                  <a:pt x="0" y="0"/>
                </a:moveTo>
                <a:lnTo>
                  <a:pt x="10341907" y="0"/>
                </a:lnTo>
                <a:lnTo>
                  <a:pt x="10340216" y="3116"/>
                </a:lnTo>
                <a:cubicBezTo>
                  <a:pt x="10293395" y="72421"/>
                  <a:pt x="10214104" y="117987"/>
                  <a:pt x="10124171" y="117987"/>
                </a:cubicBezTo>
                <a:lnTo>
                  <a:pt x="217736" y="117987"/>
                </a:lnTo>
                <a:cubicBezTo>
                  <a:pt x="127803" y="117987"/>
                  <a:pt x="48512" y="72421"/>
                  <a:pt x="1691" y="3116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Can 11"/>
          <p:cNvSpPr/>
          <p:nvPr/>
        </p:nvSpPr>
        <p:spPr>
          <a:xfrm>
            <a:off x="-1" y="-2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Can 12"/>
          <p:cNvSpPr/>
          <p:nvPr/>
        </p:nvSpPr>
        <p:spPr>
          <a:xfrm>
            <a:off x="11890372" y="-3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/>
          <a:srcRect l="17388" t="11738" r="17499" b="9130"/>
          <a:stretch/>
        </p:blipFill>
        <p:spPr>
          <a:xfrm>
            <a:off x="11369507" y="114300"/>
            <a:ext cx="520865" cy="520865"/>
          </a:xfrm>
          <a:prstGeom prst="rect">
            <a:avLst/>
          </a:prstGeom>
        </p:spPr>
      </p:pic>
      <p:sp>
        <p:nvSpPr>
          <p:cNvPr id="22" name="4-Point Star 21"/>
          <p:cNvSpPr/>
          <p:nvPr/>
        </p:nvSpPr>
        <p:spPr>
          <a:xfrm>
            <a:off x="403270" y="160880"/>
            <a:ext cx="398207" cy="427703"/>
          </a:xfrm>
          <a:prstGeom prst="star4">
            <a:avLst>
              <a:gd name="adj" fmla="val 1250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3"/>
          <a:srcRect l="31230" t="100000" r="66223" b="-8896"/>
          <a:stretch>
            <a:fillRect/>
          </a:stretch>
        </p:blipFill>
        <p:spPr>
          <a:xfrm>
            <a:off x="4346224" y="6430297"/>
            <a:ext cx="225776" cy="331600"/>
          </a:xfrm>
          <a:custGeom>
            <a:avLst/>
            <a:gdLst>
              <a:gd name="connsiteX0" fmla="*/ 0 w 225776"/>
              <a:gd name="connsiteY0" fmla="*/ 0 h 331600"/>
              <a:gd name="connsiteX1" fmla="*/ 225776 w 225776"/>
              <a:gd name="connsiteY1" fmla="*/ 0 h 331600"/>
              <a:gd name="connsiteX2" fmla="*/ 225776 w 225776"/>
              <a:gd name="connsiteY2" fmla="*/ 331600 h 331600"/>
              <a:gd name="connsiteX3" fmla="*/ 0 w 225776"/>
              <a:gd name="connsiteY3" fmla="*/ 331600 h 331600"/>
              <a:gd name="connsiteX4" fmla="*/ 0 w 225776"/>
              <a:gd name="connsiteY4" fmla="*/ 0 h 33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776" h="331600">
                <a:moveTo>
                  <a:pt x="0" y="0"/>
                </a:moveTo>
                <a:lnTo>
                  <a:pt x="225776" y="0"/>
                </a:lnTo>
                <a:lnTo>
                  <a:pt x="225776" y="331600"/>
                </a:lnTo>
                <a:lnTo>
                  <a:pt x="0" y="331600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4"/>
          <a:srcRect l="100000" t="67413" r="-7154" b="26074"/>
          <a:stretch>
            <a:fillRect/>
          </a:stretch>
        </p:blipFill>
        <p:spPr>
          <a:xfrm>
            <a:off x="10460296" y="5987845"/>
            <a:ext cx="648778" cy="442452"/>
          </a:xfrm>
          <a:custGeom>
            <a:avLst/>
            <a:gdLst>
              <a:gd name="connsiteX0" fmla="*/ 0 w 648778"/>
              <a:gd name="connsiteY0" fmla="*/ 0 h 442452"/>
              <a:gd name="connsiteX1" fmla="*/ 648778 w 648778"/>
              <a:gd name="connsiteY1" fmla="*/ 0 h 442452"/>
              <a:gd name="connsiteX2" fmla="*/ 648778 w 648778"/>
              <a:gd name="connsiteY2" fmla="*/ 442452 h 442452"/>
              <a:gd name="connsiteX3" fmla="*/ 0 w 648778"/>
              <a:gd name="connsiteY3" fmla="*/ 442452 h 442452"/>
              <a:gd name="connsiteX4" fmla="*/ 0 w 648778"/>
              <a:gd name="connsiteY4" fmla="*/ 0 h 442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8778" h="442452">
                <a:moveTo>
                  <a:pt x="0" y="0"/>
                </a:moveTo>
                <a:lnTo>
                  <a:pt x="648778" y="0"/>
                </a:lnTo>
                <a:lnTo>
                  <a:pt x="648778" y="442452"/>
                </a:lnTo>
                <a:lnTo>
                  <a:pt x="0" y="442452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5"/>
          <a:srcRect l="-204" t="22450" r="100000" b="67971"/>
          <a:stretch>
            <a:fillRect/>
          </a:stretch>
        </p:blipFill>
        <p:spPr>
          <a:xfrm>
            <a:off x="2735918" y="3719409"/>
            <a:ext cx="13632" cy="334832"/>
          </a:xfrm>
          <a:custGeom>
            <a:avLst/>
            <a:gdLst>
              <a:gd name="connsiteX0" fmla="*/ 13632 w 13632"/>
              <a:gd name="connsiteY0" fmla="*/ 0 h 334832"/>
              <a:gd name="connsiteX1" fmla="*/ 13632 w 13632"/>
              <a:gd name="connsiteY1" fmla="*/ 334832 h 334832"/>
              <a:gd name="connsiteX2" fmla="*/ 6749 w 13632"/>
              <a:gd name="connsiteY2" fmla="*/ 294452 h 334832"/>
              <a:gd name="connsiteX3" fmla="*/ 393 w 13632"/>
              <a:gd name="connsiteY3" fmla="*/ 139092 h 334832"/>
              <a:gd name="connsiteX4" fmla="*/ 13632 w 13632"/>
              <a:gd name="connsiteY4" fmla="*/ 0 h 334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32" h="334832">
                <a:moveTo>
                  <a:pt x="13632" y="0"/>
                </a:moveTo>
                <a:lnTo>
                  <a:pt x="13632" y="334832"/>
                </a:lnTo>
                <a:lnTo>
                  <a:pt x="6749" y="294452"/>
                </a:lnTo>
                <a:cubicBezTo>
                  <a:pt x="1088" y="240983"/>
                  <a:pt x="-938" y="189163"/>
                  <a:pt x="393" y="139092"/>
                </a:cubicBezTo>
                <a:lnTo>
                  <a:pt x="13632" y="0"/>
                </a:lnTo>
                <a:close/>
              </a:path>
            </a:pathLst>
          </a:custGeom>
        </p:spPr>
      </p:pic>
      <p:sp>
        <p:nvSpPr>
          <p:cNvPr id="6" name="Pentagon 5"/>
          <p:cNvSpPr/>
          <p:nvPr/>
        </p:nvSpPr>
        <p:spPr>
          <a:xfrm>
            <a:off x="4097593" y="820291"/>
            <a:ext cx="3996813" cy="471948"/>
          </a:xfrm>
          <a:prstGeom prst="homePlat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061909" y="61086"/>
            <a:ext cx="4559197" cy="61927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342265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Văn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bản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3: 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TRÁI ĐẤT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547174" y="234622"/>
            <a:ext cx="550920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70865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– </a:t>
            </a:r>
            <a:r>
              <a:rPr kumimoji="0" lang="en-US" sz="2800" b="1" i="1" u="none" strike="noStrike" kern="1200" cap="none" spc="0" normalizeH="0" baseline="0" noProof="0" dirty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Times New Roman" panose="02020603050405020304" pitchFamily="18" charset="0"/>
                <a:ea typeface="Brush Script MT" panose="03060802040406070304" pitchFamily="66" charset="0"/>
                <a:cs typeface="+mn-cs"/>
              </a:rPr>
              <a:t>RA- XUN GAM – DA- TỐP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– 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+mn-cs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346223" y="796413"/>
            <a:ext cx="3486852" cy="5533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Hình thành kiến thức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22326" y="1262785"/>
            <a:ext cx="7289624" cy="5533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Khổ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2: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Thái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độ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nhà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thơ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đối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với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Trái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Đất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03270" y="1720652"/>
            <a:ext cx="865224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69850" algn="just">
              <a:spcAft>
                <a:spcPts val="0"/>
              </a:spcAft>
              <a:tabLst>
                <a:tab pos="445135" algn="l"/>
              </a:tabLst>
            </a:pP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</a:rPr>
              <a:t>*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Những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cách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hình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</a:rPr>
              <a:t> dung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và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thái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độ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cư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xử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với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Trái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Đất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</a:rPr>
              <a:t>:</a:t>
            </a:r>
            <a:endParaRPr lang="en-US" sz="28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graphicFrame>
        <p:nvGraphicFramePr>
          <p:cNvPr id="16" name="Table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42671531"/>
              </p:ext>
            </p:extLst>
          </p:nvPr>
        </p:nvGraphicFramePr>
        <p:xfrm>
          <a:off x="673099" y="2306159"/>
          <a:ext cx="10833100" cy="4088003"/>
        </p:xfrm>
        <a:graphic>
          <a:graphicData uri="http://schemas.openxmlformats.org/drawingml/2006/table">
            <a:tbl>
              <a:tblPr firstRow="1" firstCol="1" bandRow="1"/>
              <a:tblGrid>
                <a:gridCol w="4828049">
                  <a:extLst>
                    <a:ext uri="{9D8B030D-6E8A-4147-A177-3AD203B41FA5}">
                      <a16:colId xmlns="" xmlns:a16="http://schemas.microsoft.com/office/drawing/2014/main" val="3926273350"/>
                    </a:ext>
                  </a:extLst>
                </a:gridCol>
                <a:gridCol w="6005051">
                  <a:extLst>
                    <a:ext uri="{9D8B030D-6E8A-4147-A177-3AD203B41FA5}">
                      <a16:colId xmlns="" xmlns:a16="http://schemas.microsoft.com/office/drawing/2014/main" val="2414161230"/>
                    </a:ext>
                  </a:extLst>
                </a:gridCol>
              </a:tblGrid>
              <a:tr h="101124">
                <a:tc>
                  <a:txBody>
                    <a:bodyPr/>
                    <a:lstStyle/>
                    <a:p>
                      <a:pPr marR="43180" algn="ctr">
                        <a:lnSpc>
                          <a:spcPct val="107000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en-US" sz="3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Thực</a:t>
                      </a: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trạng</a:t>
                      </a: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Trái</a:t>
                      </a: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Đất</a:t>
                      </a: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US" sz="3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05" marR="610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43180" algn="ctr">
                        <a:lnSpc>
                          <a:spcPct val="107000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en-US" sz="32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Trái</a:t>
                      </a: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Đất</a:t>
                      </a: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trong</a:t>
                      </a: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cảm</a:t>
                      </a: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xúc</a:t>
                      </a: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nhà</a:t>
                      </a: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thơ</a:t>
                      </a:r>
                      <a:endParaRPr lang="en-US" sz="3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05" marR="610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997368437"/>
                  </a:ext>
                </a:extLst>
              </a:tr>
              <a:tr h="388450">
                <a:tc>
                  <a:txBody>
                    <a:bodyPr/>
                    <a:lstStyle/>
                    <a:p>
                      <a:pPr marL="0" marR="30480" lvl="0" indent="0" algn="just">
                        <a:spcAft>
                          <a:spcPts val="1200"/>
                        </a:spcAft>
                        <a:buSzPts val="1400"/>
                        <a:buFont typeface="Times New Roman" panose="02020603050405020304" pitchFamily="18" charset="0"/>
                        <a:buNone/>
                      </a:pPr>
                      <a:r>
                        <a:rPr lang="en-US" sz="3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 </a:t>
                      </a:r>
                      <a:r>
                        <a:rPr lang="en-US" sz="32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Trái</a:t>
                      </a:r>
                      <a:r>
                        <a:rPr lang="en-US" sz="3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Đất</a:t>
                      </a: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được</a:t>
                      </a: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nhìn</a:t>
                      </a: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nhận</a:t>
                      </a: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như</a:t>
                      </a: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vật</a:t>
                      </a: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sở</a:t>
                      </a: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hữu</a:t>
                      </a: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, </a:t>
                      </a:r>
                      <a:r>
                        <a:rPr lang="en-US" sz="3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một</a:t>
                      </a: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vật</a:t>
                      </a: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vô</a:t>
                      </a: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tri, </a:t>
                      </a:r>
                      <a:r>
                        <a:rPr lang="en-US" sz="3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vô</a:t>
                      </a: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giá</a:t>
                      </a:r>
                      <a:endParaRPr lang="en-US" sz="3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  <a:p>
                      <a:pPr marL="0" marR="30480" lvl="0" indent="0" algn="just">
                        <a:spcAft>
                          <a:spcPts val="1200"/>
                        </a:spcAft>
                        <a:buSzPts val="1400"/>
                        <a:buFont typeface="Times New Roman" panose="02020603050405020304" pitchFamily="18" charset="0"/>
                        <a:buNone/>
                      </a:pPr>
                      <a:r>
                        <a:rPr lang="en-US" sz="3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 </a:t>
                      </a:r>
                      <a:r>
                        <a:rPr lang="en-US" sz="32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Là</a:t>
                      </a:r>
                      <a:r>
                        <a:rPr lang="en-US" sz="3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miếng</a:t>
                      </a: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ăn</a:t>
                      </a: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, </a:t>
                      </a:r>
                      <a:r>
                        <a:rPr lang="en-US" sz="3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miếng</a:t>
                      </a: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mồ</a:t>
                      </a:r>
                      <a:endParaRPr lang="en-US" sz="3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1005" marR="610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30480" lvl="0" indent="0" algn="just">
                        <a:spcAft>
                          <a:spcPts val="1200"/>
                        </a:spcAft>
                        <a:buSzPts val="1400"/>
                        <a:buFont typeface="Times New Roman" panose="02020603050405020304" pitchFamily="18" charset="0"/>
                        <a:buNone/>
                      </a:pPr>
                      <a:r>
                        <a:rPr lang="en-US" sz="3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 </a:t>
                      </a:r>
                      <a:r>
                        <a:rPr lang="en-US" sz="32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Trái</a:t>
                      </a:r>
                      <a:r>
                        <a:rPr lang="en-US" sz="3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Đất</a:t>
                      </a: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được</a:t>
                      </a: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hình</a:t>
                      </a: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dung </a:t>
                      </a:r>
                      <a:r>
                        <a:rPr lang="en-US" sz="3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như</a:t>
                      </a: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một</a:t>
                      </a: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con </a:t>
                      </a:r>
                      <a:r>
                        <a:rPr lang="en-US" sz="3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người</a:t>
                      </a: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, </a:t>
                      </a:r>
                      <a:r>
                        <a:rPr lang="en-US" sz="3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có</a:t>
                      </a: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cảm</a:t>
                      </a: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xúc</a:t>
                      </a: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, </a:t>
                      </a:r>
                      <a:r>
                        <a:rPr lang="en-US" sz="3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vừa</a:t>
                      </a: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là</a:t>
                      </a: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số</a:t>
                      </a: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phân</a:t>
                      </a: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đau</a:t>
                      </a: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khổ</a:t>
                      </a:r>
                      <a:endParaRPr lang="en-US" sz="3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  <a:p>
                      <a:pPr marL="0" marR="30480" lvl="0" indent="0" algn="just">
                        <a:spcAft>
                          <a:spcPts val="1200"/>
                        </a:spcAft>
                        <a:buSzPts val="1400"/>
                        <a:buFont typeface="Times New Roman" panose="02020603050405020304" pitchFamily="18" charset="0"/>
                        <a:buNone/>
                      </a:pPr>
                      <a:r>
                        <a:rPr lang="en-US" sz="3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 </a:t>
                      </a:r>
                      <a:r>
                        <a:rPr lang="en-US" sz="32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Trái</a:t>
                      </a:r>
                      <a:r>
                        <a:rPr lang="en-US" sz="3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Đất</a:t>
                      </a: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là</a:t>
                      </a: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đối</a:t>
                      </a: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tượng</a:t>
                      </a: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cần</a:t>
                      </a: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được</a:t>
                      </a: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chia </a:t>
                      </a:r>
                      <a:r>
                        <a:rPr lang="en-US" sz="3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sẻ</a:t>
                      </a: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, </a:t>
                      </a:r>
                      <a:r>
                        <a:rPr lang="en-US" sz="3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yêu</a:t>
                      </a: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thương</a:t>
                      </a:r>
                      <a:endParaRPr lang="en-US" sz="3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1005" marR="610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191101456"/>
                  </a:ext>
                </a:extLst>
              </a:tr>
              <a:tr h="294012">
                <a:tc>
                  <a:txBody>
                    <a:bodyPr/>
                    <a:lstStyle/>
                    <a:p>
                      <a:pPr marL="69850" marR="30480" algn="just">
                        <a:spcAft>
                          <a:spcPts val="1200"/>
                        </a:spcAft>
                      </a:pP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=&gt;</a:t>
                      </a:r>
                      <a:r>
                        <a:rPr lang="en-US" sz="32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Trái</a:t>
                      </a: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32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Đất</a:t>
                      </a: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32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đang</a:t>
                      </a: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32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bị</a:t>
                      </a: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32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đối</a:t>
                      </a: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32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xử</a:t>
                      </a: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32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thô</a:t>
                      </a: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32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bạo</a:t>
                      </a: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, </a:t>
                      </a:r>
                      <a:r>
                        <a:rPr lang="en-US" sz="32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thiếu</a:t>
                      </a: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32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hiểu</a:t>
                      </a: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3200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biết</a:t>
                      </a:r>
                      <a:endParaRPr lang="en-US" sz="3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1005" marR="610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30480" algn="just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=&gt; </a:t>
                      </a:r>
                      <a:r>
                        <a:rPr lang="en-US" sz="3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Cách</a:t>
                      </a: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cư</a:t>
                      </a: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xử</a:t>
                      </a: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nhân</a:t>
                      </a: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văn</a:t>
                      </a: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3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hiểu</a:t>
                      </a: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biết</a:t>
                      </a:r>
                      <a:endParaRPr lang="en-US" sz="3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05" marR="610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05381653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584329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ame 4"/>
          <p:cNvSpPr/>
          <p:nvPr/>
        </p:nvSpPr>
        <p:spPr>
          <a:xfrm>
            <a:off x="331122" y="1028700"/>
            <a:ext cx="11517055" cy="5545394"/>
          </a:xfrm>
          <a:prstGeom prst="frame">
            <a:avLst>
              <a:gd name="adj1" fmla="val 1596"/>
            </a:avLst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889200" y="154858"/>
            <a:ext cx="10427519" cy="523568"/>
          </a:xfrm>
          <a:custGeom>
            <a:avLst/>
            <a:gdLst>
              <a:gd name="connsiteX0" fmla="*/ 260542 w 10427519"/>
              <a:gd name="connsiteY0" fmla="*/ 0 h 523568"/>
              <a:gd name="connsiteX1" fmla="*/ 10166977 w 10427519"/>
              <a:gd name="connsiteY1" fmla="*/ 0 h 523568"/>
              <a:gd name="connsiteX2" fmla="*/ 10427519 w 10427519"/>
              <a:gd name="connsiteY2" fmla="*/ 260542 h 523568"/>
              <a:gd name="connsiteX3" fmla="*/ 10427519 w 10427519"/>
              <a:gd name="connsiteY3" fmla="*/ 381013 h 523568"/>
              <a:gd name="connsiteX4" fmla="*/ 10407044 w 10427519"/>
              <a:gd name="connsiteY4" fmla="*/ 482428 h 523568"/>
              <a:gd name="connsiteX5" fmla="*/ 10384713 w 10427519"/>
              <a:gd name="connsiteY5" fmla="*/ 523568 h 523568"/>
              <a:gd name="connsiteX6" fmla="*/ 42806 w 10427519"/>
              <a:gd name="connsiteY6" fmla="*/ 523568 h 523568"/>
              <a:gd name="connsiteX7" fmla="*/ 20475 w 10427519"/>
              <a:gd name="connsiteY7" fmla="*/ 482428 h 523568"/>
              <a:gd name="connsiteX8" fmla="*/ 0 w 10427519"/>
              <a:gd name="connsiteY8" fmla="*/ 381013 h 523568"/>
              <a:gd name="connsiteX9" fmla="*/ 0 w 10427519"/>
              <a:gd name="connsiteY9" fmla="*/ 260542 h 523568"/>
              <a:gd name="connsiteX10" fmla="*/ 260542 w 10427519"/>
              <a:gd name="connsiteY10" fmla="*/ 0 h 523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427519" h="523568">
                <a:moveTo>
                  <a:pt x="260542" y="0"/>
                </a:moveTo>
                <a:lnTo>
                  <a:pt x="10166977" y="0"/>
                </a:lnTo>
                <a:cubicBezTo>
                  <a:pt x="10310870" y="0"/>
                  <a:pt x="10427519" y="116649"/>
                  <a:pt x="10427519" y="260542"/>
                </a:cubicBezTo>
                <a:lnTo>
                  <a:pt x="10427519" y="381013"/>
                </a:lnTo>
                <a:cubicBezTo>
                  <a:pt x="10427519" y="416986"/>
                  <a:pt x="10420228" y="451257"/>
                  <a:pt x="10407044" y="482428"/>
                </a:cubicBezTo>
                <a:lnTo>
                  <a:pt x="10384713" y="523568"/>
                </a:lnTo>
                <a:lnTo>
                  <a:pt x="42806" y="523568"/>
                </a:lnTo>
                <a:lnTo>
                  <a:pt x="20475" y="482428"/>
                </a:lnTo>
                <a:cubicBezTo>
                  <a:pt x="7291" y="451257"/>
                  <a:pt x="0" y="416986"/>
                  <a:pt x="0" y="381013"/>
                </a:cubicBezTo>
                <a:lnTo>
                  <a:pt x="0" y="260542"/>
                </a:lnTo>
                <a:cubicBezTo>
                  <a:pt x="0" y="116649"/>
                  <a:pt x="116649" y="0"/>
                  <a:pt x="260542" y="0"/>
                </a:cubicBez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-1" y="-1"/>
            <a:ext cx="12192000" cy="678426"/>
          </a:xfrm>
          <a:custGeom>
            <a:avLst/>
            <a:gdLst>
              <a:gd name="connsiteX0" fmla="*/ 0 w 12192000"/>
              <a:gd name="connsiteY0" fmla="*/ 0 h 678426"/>
              <a:gd name="connsiteX1" fmla="*/ 12192000 w 12192000"/>
              <a:gd name="connsiteY1" fmla="*/ 0 h 678426"/>
              <a:gd name="connsiteX2" fmla="*/ 12192000 w 12192000"/>
              <a:gd name="connsiteY2" fmla="*/ 678426 h 678426"/>
              <a:gd name="connsiteX3" fmla="*/ 11260603 w 12192000"/>
              <a:gd name="connsiteY3" fmla="*/ 678426 h 678426"/>
              <a:gd name="connsiteX4" fmla="*/ 11282934 w 12192000"/>
              <a:gd name="connsiteY4" fmla="*/ 637286 h 678426"/>
              <a:gd name="connsiteX5" fmla="*/ 11303409 w 12192000"/>
              <a:gd name="connsiteY5" fmla="*/ 535871 h 678426"/>
              <a:gd name="connsiteX6" fmla="*/ 11303409 w 12192000"/>
              <a:gd name="connsiteY6" fmla="*/ 415400 h 678426"/>
              <a:gd name="connsiteX7" fmla="*/ 11042867 w 12192000"/>
              <a:gd name="connsiteY7" fmla="*/ 154858 h 678426"/>
              <a:gd name="connsiteX8" fmla="*/ 1136432 w 12192000"/>
              <a:gd name="connsiteY8" fmla="*/ 154858 h 678426"/>
              <a:gd name="connsiteX9" fmla="*/ 875890 w 12192000"/>
              <a:gd name="connsiteY9" fmla="*/ 415400 h 678426"/>
              <a:gd name="connsiteX10" fmla="*/ 875890 w 12192000"/>
              <a:gd name="connsiteY10" fmla="*/ 535871 h 678426"/>
              <a:gd name="connsiteX11" fmla="*/ 896365 w 12192000"/>
              <a:gd name="connsiteY11" fmla="*/ 637286 h 678426"/>
              <a:gd name="connsiteX12" fmla="*/ 918696 w 12192000"/>
              <a:gd name="connsiteY12" fmla="*/ 678426 h 678426"/>
              <a:gd name="connsiteX13" fmla="*/ 0 w 12192000"/>
              <a:gd name="connsiteY13" fmla="*/ 678426 h 678426"/>
              <a:gd name="connsiteX14" fmla="*/ 0 w 12192000"/>
              <a:gd name="connsiteY14" fmla="*/ 0 h 678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192000" h="678426">
                <a:moveTo>
                  <a:pt x="0" y="0"/>
                </a:moveTo>
                <a:lnTo>
                  <a:pt x="12192000" y="0"/>
                </a:lnTo>
                <a:lnTo>
                  <a:pt x="12192000" y="678426"/>
                </a:lnTo>
                <a:lnTo>
                  <a:pt x="11260603" y="678426"/>
                </a:lnTo>
                <a:lnTo>
                  <a:pt x="11282934" y="637286"/>
                </a:lnTo>
                <a:cubicBezTo>
                  <a:pt x="11296118" y="606115"/>
                  <a:pt x="11303409" y="571844"/>
                  <a:pt x="11303409" y="535871"/>
                </a:cubicBezTo>
                <a:lnTo>
                  <a:pt x="11303409" y="415400"/>
                </a:lnTo>
                <a:cubicBezTo>
                  <a:pt x="11303409" y="271507"/>
                  <a:pt x="11186760" y="154858"/>
                  <a:pt x="11042867" y="154858"/>
                </a:cubicBezTo>
                <a:lnTo>
                  <a:pt x="1136432" y="154858"/>
                </a:lnTo>
                <a:cubicBezTo>
                  <a:pt x="992539" y="154858"/>
                  <a:pt x="875890" y="271507"/>
                  <a:pt x="875890" y="415400"/>
                </a:cubicBezTo>
                <a:lnTo>
                  <a:pt x="875890" y="535871"/>
                </a:lnTo>
                <a:cubicBezTo>
                  <a:pt x="875890" y="571844"/>
                  <a:pt x="883181" y="606115"/>
                  <a:pt x="896365" y="637286"/>
                </a:cubicBezTo>
                <a:lnTo>
                  <a:pt x="918696" y="678426"/>
                </a:lnTo>
                <a:lnTo>
                  <a:pt x="0" y="67842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918696" y="678426"/>
            <a:ext cx="10341907" cy="117987"/>
          </a:xfrm>
          <a:custGeom>
            <a:avLst/>
            <a:gdLst>
              <a:gd name="connsiteX0" fmla="*/ 0 w 10341907"/>
              <a:gd name="connsiteY0" fmla="*/ 0 h 117987"/>
              <a:gd name="connsiteX1" fmla="*/ 10341907 w 10341907"/>
              <a:gd name="connsiteY1" fmla="*/ 0 h 117987"/>
              <a:gd name="connsiteX2" fmla="*/ 10340216 w 10341907"/>
              <a:gd name="connsiteY2" fmla="*/ 3116 h 117987"/>
              <a:gd name="connsiteX3" fmla="*/ 10124171 w 10341907"/>
              <a:gd name="connsiteY3" fmla="*/ 117987 h 117987"/>
              <a:gd name="connsiteX4" fmla="*/ 217736 w 10341907"/>
              <a:gd name="connsiteY4" fmla="*/ 117987 h 117987"/>
              <a:gd name="connsiteX5" fmla="*/ 1691 w 10341907"/>
              <a:gd name="connsiteY5" fmla="*/ 3116 h 117987"/>
              <a:gd name="connsiteX6" fmla="*/ 0 w 10341907"/>
              <a:gd name="connsiteY6" fmla="*/ 0 h 117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341907" h="117987">
                <a:moveTo>
                  <a:pt x="0" y="0"/>
                </a:moveTo>
                <a:lnTo>
                  <a:pt x="10341907" y="0"/>
                </a:lnTo>
                <a:lnTo>
                  <a:pt x="10340216" y="3116"/>
                </a:lnTo>
                <a:cubicBezTo>
                  <a:pt x="10293395" y="72421"/>
                  <a:pt x="10214104" y="117987"/>
                  <a:pt x="10124171" y="117987"/>
                </a:cubicBezTo>
                <a:lnTo>
                  <a:pt x="217736" y="117987"/>
                </a:lnTo>
                <a:cubicBezTo>
                  <a:pt x="127803" y="117987"/>
                  <a:pt x="48512" y="72421"/>
                  <a:pt x="1691" y="3116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Can 11"/>
          <p:cNvSpPr/>
          <p:nvPr/>
        </p:nvSpPr>
        <p:spPr>
          <a:xfrm>
            <a:off x="-1" y="-2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Can 12"/>
          <p:cNvSpPr/>
          <p:nvPr/>
        </p:nvSpPr>
        <p:spPr>
          <a:xfrm>
            <a:off x="11890372" y="-3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/>
          <a:srcRect l="17388" t="11738" r="17499" b="9130"/>
          <a:stretch/>
        </p:blipFill>
        <p:spPr>
          <a:xfrm>
            <a:off x="11369507" y="114300"/>
            <a:ext cx="520865" cy="520865"/>
          </a:xfrm>
          <a:prstGeom prst="rect">
            <a:avLst/>
          </a:prstGeom>
        </p:spPr>
      </p:pic>
      <p:sp>
        <p:nvSpPr>
          <p:cNvPr id="22" name="4-Point Star 21"/>
          <p:cNvSpPr/>
          <p:nvPr/>
        </p:nvSpPr>
        <p:spPr>
          <a:xfrm>
            <a:off x="403270" y="160880"/>
            <a:ext cx="398207" cy="427703"/>
          </a:xfrm>
          <a:prstGeom prst="star4">
            <a:avLst>
              <a:gd name="adj" fmla="val 1250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3"/>
          <a:srcRect l="31230" t="100000" r="66223" b="-8896"/>
          <a:stretch>
            <a:fillRect/>
          </a:stretch>
        </p:blipFill>
        <p:spPr>
          <a:xfrm>
            <a:off x="4346224" y="6430297"/>
            <a:ext cx="225776" cy="331600"/>
          </a:xfrm>
          <a:custGeom>
            <a:avLst/>
            <a:gdLst>
              <a:gd name="connsiteX0" fmla="*/ 0 w 225776"/>
              <a:gd name="connsiteY0" fmla="*/ 0 h 331600"/>
              <a:gd name="connsiteX1" fmla="*/ 225776 w 225776"/>
              <a:gd name="connsiteY1" fmla="*/ 0 h 331600"/>
              <a:gd name="connsiteX2" fmla="*/ 225776 w 225776"/>
              <a:gd name="connsiteY2" fmla="*/ 331600 h 331600"/>
              <a:gd name="connsiteX3" fmla="*/ 0 w 225776"/>
              <a:gd name="connsiteY3" fmla="*/ 331600 h 331600"/>
              <a:gd name="connsiteX4" fmla="*/ 0 w 225776"/>
              <a:gd name="connsiteY4" fmla="*/ 0 h 33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776" h="331600">
                <a:moveTo>
                  <a:pt x="0" y="0"/>
                </a:moveTo>
                <a:lnTo>
                  <a:pt x="225776" y="0"/>
                </a:lnTo>
                <a:lnTo>
                  <a:pt x="225776" y="331600"/>
                </a:lnTo>
                <a:lnTo>
                  <a:pt x="0" y="331600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4"/>
          <a:srcRect l="100000" t="67413" r="-7154" b="26074"/>
          <a:stretch>
            <a:fillRect/>
          </a:stretch>
        </p:blipFill>
        <p:spPr>
          <a:xfrm>
            <a:off x="10460296" y="5987845"/>
            <a:ext cx="648778" cy="442452"/>
          </a:xfrm>
          <a:custGeom>
            <a:avLst/>
            <a:gdLst>
              <a:gd name="connsiteX0" fmla="*/ 0 w 648778"/>
              <a:gd name="connsiteY0" fmla="*/ 0 h 442452"/>
              <a:gd name="connsiteX1" fmla="*/ 648778 w 648778"/>
              <a:gd name="connsiteY1" fmla="*/ 0 h 442452"/>
              <a:gd name="connsiteX2" fmla="*/ 648778 w 648778"/>
              <a:gd name="connsiteY2" fmla="*/ 442452 h 442452"/>
              <a:gd name="connsiteX3" fmla="*/ 0 w 648778"/>
              <a:gd name="connsiteY3" fmla="*/ 442452 h 442452"/>
              <a:gd name="connsiteX4" fmla="*/ 0 w 648778"/>
              <a:gd name="connsiteY4" fmla="*/ 0 h 442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8778" h="442452">
                <a:moveTo>
                  <a:pt x="0" y="0"/>
                </a:moveTo>
                <a:lnTo>
                  <a:pt x="648778" y="0"/>
                </a:lnTo>
                <a:lnTo>
                  <a:pt x="648778" y="442452"/>
                </a:lnTo>
                <a:lnTo>
                  <a:pt x="0" y="442452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5"/>
          <a:srcRect l="-204" t="22450" r="100000" b="67971"/>
          <a:stretch>
            <a:fillRect/>
          </a:stretch>
        </p:blipFill>
        <p:spPr>
          <a:xfrm>
            <a:off x="2735918" y="3719409"/>
            <a:ext cx="13632" cy="334832"/>
          </a:xfrm>
          <a:custGeom>
            <a:avLst/>
            <a:gdLst>
              <a:gd name="connsiteX0" fmla="*/ 13632 w 13632"/>
              <a:gd name="connsiteY0" fmla="*/ 0 h 334832"/>
              <a:gd name="connsiteX1" fmla="*/ 13632 w 13632"/>
              <a:gd name="connsiteY1" fmla="*/ 334832 h 334832"/>
              <a:gd name="connsiteX2" fmla="*/ 6749 w 13632"/>
              <a:gd name="connsiteY2" fmla="*/ 294452 h 334832"/>
              <a:gd name="connsiteX3" fmla="*/ 393 w 13632"/>
              <a:gd name="connsiteY3" fmla="*/ 139092 h 334832"/>
              <a:gd name="connsiteX4" fmla="*/ 13632 w 13632"/>
              <a:gd name="connsiteY4" fmla="*/ 0 h 334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32" h="334832">
                <a:moveTo>
                  <a:pt x="13632" y="0"/>
                </a:moveTo>
                <a:lnTo>
                  <a:pt x="13632" y="334832"/>
                </a:lnTo>
                <a:lnTo>
                  <a:pt x="6749" y="294452"/>
                </a:lnTo>
                <a:cubicBezTo>
                  <a:pt x="1088" y="240983"/>
                  <a:pt x="-938" y="189163"/>
                  <a:pt x="393" y="139092"/>
                </a:cubicBezTo>
                <a:lnTo>
                  <a:pt x="13632" y="0"/>
                </a:lnTo>
                <a:close/>
              </a:path>
            </a:pathLst>
          </a:custGeom>
        </p:spPr>
      </p:pic>
      <p:sp>
        <p:nvSpPr>
          <p:cNvPr id="6" name="Pentagon 5"/>
          <p:cNvSpPr/>
          <p:nvPr/>
        </p:nvSpPr>
        <p:spPr>
          <a:xfrm>
            <a:off x="4097593" y="820291"/>
            <a:ext cx="3996813" cy="471948"/>
          </a:xfrm>
          <a:prstGeom prst="homePlat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061909" y="61086"/>
            <a:ext cx="4559197" cy="61927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342265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Văn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bản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3: 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TRÁI ĐẤT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547174" y="234622"/>
            <a:ext cx="550920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70865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– </a:t>
            </a:r>
            <a:r>
              <a:rPr kumimoji="0" lang="en-US" sz="2800" b="1" i="1" u="none" strike="noStrike" kern="1200" cap="none" spc="0" normalizeH="0" baseline="0" noProof="0" dirty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Times New Roman" panose="02020603050405020304" pitchFamily="18" charset="0"/>
                <a:ea typeface="Brush Script MT" panose="03060802040406070304" pitchFamily="66" charset="0"/>
                <a:cs typeface="+mn-cs"/>
              </a:rPr>
              <a:t>RA- XUN GAM – DA- TỐP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– 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+mn-cs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346223" y="796413"/>
            <a:ext cx="3486852" cy="5533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Hình thành kiến thức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60400" y="1199556"/>
            <a:ext cx="2560894" cy="61927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  <a:tabLst>
                <a:tab pos="1386840" algn="l"/>
              </a:tabLst>
            </a:pPr>
            <a:r>
              <a:rPr lang="en-US" sz="3200" b="1" dirty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III. </a:t>
            </a:r>
            <a:r>
              <a:rPr lang="en-US" sz="3200" b="1" dirty="0" err="1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Tổng</a:t>
            </a:r>
            <a:r>
              <a:rPr lang="en-US" sz="3200" b="1" dirty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kết</a:t>
            </a:r>
            <a:r>
              <a:rPr lang="en-US" sz="3200" b="1" dirty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:</a:t>
            </a:r>
            <a:endParaRPr lang="en-US" sz="3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18" name="Group 17"/>
          <p:cNvGrpSpPr/>
          <p:nvPr/>
        </p:nvGrpSpPr>
        <p:grpSpPr>
          <a:xfrm>
            <a:off x="1950485" y="1718505"/>
            <a:ext cx="8303730" cy="4119864"/>
            <a:chOff x="2036204" y="1938038"/>
            <a:chExt cx="8303730" cy="4119864"/>
          </a:xfrm>
        </p:grpSpPr>
        <p:sp>
          <p:nvSpPr>
            <p:cNvPr id="19" name="Freeform 18"/>
            <p:cNvSpPr/>
            <p:nvPr/>
          </p:nvSpPr>
          <p:spPr>
            <a:xfrm>
              <a:off x="6096000" y="2846441"/>
              <a:ext cx="3182949" cy="368275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184137"/>
                  </a:lnTo>
                  <a:lnTo>
                    <a:pt x="3182949" y="184137"/>
                  </a:lnTo>
                  <a:lnTo>
                    <a:pt x="3182949" y="368275"/>
                  </a:lnTo>
                </a:path>
              </a:pathLst>
            </a:custGeom>
            <a:noFill/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6096000" y="2846441"/>
              <a:ext cx="1060983" cy="368275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184137"/>
                  </a:lnTo>
                  <a:lnTo>
                    <a:pt x="1060983" y="184137"/>
                  </a:lnTo>
                  <a:lnTo>
                    <a:pt x="1060983" y="368275"/>
                  </a:lnTo>
                </a:path>
              </a:pathLst>
            </a:custGeom>
            <a:noFill/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5035016" y="2846441"/>
              <a:ext cx="1060983" cy="368275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1060983" y="0"/>
                  </a:moveTo>
                  <a:lnTo>
                    <a:pt x="1060983" y="184137"/>
                  </a:lnTo>
                  <a:lnTo>
                    <a:pt x="0" y="184137"/>
                  </a:lnTo>
                  <a:lnTo>
                    <a:pt x="0" y="368275"/>
                  </a:lnTo>
                </a:path>
              </a:pathLst>
            </a:custGeom>
            <a:noFill/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2913050" y="2846441"/>
              <a:ext cx="3182949" cy="368275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3182949" y="0"/>
                  </a:moveTo>
                  <a:lnTo>
                    <a:pt x="3182949" y="184137"/>
                  </a:lnTo>
                  <a:lnTo>
                    <a:pt x="0" y="184137"/>
                  </a:lnTo>
                  <a:lnTo>
                    <a:pt x="0" y="368275"/>
                  </a:lnTo>
                </a:path>
              </a:pathLst>
            </a:custGeom>
            <a:noFill/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4758810" y="1938038"/>
              <a:ext cx="2674379" cy="908403"/>
            </a:xfrm>
            <a:custGeom>
              <a:avLst/>
              <a:gdLst>
                <a:gd name="connsiteX0" fmla="*/ 0 w 2674379"/>
                <a:gd name="connsiteY0" fmla="*/ 0 h 908403"/>
                <a:gd name="connsiteX1" fmla="*/ 2674379 w 2674379"/>
                <a:gd name="connsiteY1" fmla="*/ 0 h 908403"/>
                <a:gd name="connsiteX2" fmla="*/ 2674379 w 2674379"/>
                <a:gd name="connsiteY2" fmla="*/ 908403 h 908403"/>
                <a:gd name="connsiteX3" fmla="*/ 0 w 2674379"/>
                <a:gd name="connsiteY3" fmla="*/ 908403 h 908403"/>
                <a:gd name="connsiteX4" fmla="*/ 0 w 2674379"/>
                <a:gd name="connsiteY4" fmla="*/ 0 h 9084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74379" h="908403">
                  <a:moveTo>
                    <a:pt x="0" y="0"/>
                  </a:moveTo>
                  <a:lnTo>
                    <a:pt x="2674379" y="0"/>
                  </a:lnTo>
                  <a:lnTo>
                    <a:pt x="2674379" y="908403"/>
                  </a:lnTo>
                  <a:lnTo>
                    <a:pt x="0" y="90840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5240" tIns="15240" rIns="15240" bIns="15240" numCol="1" spcCol="1270" anchor="ctr" anchorCtr="0">
              <a:noAutofit/>
            </a:bodyPr>
            <a:lstStyle/>
            <a:p>
              <a:pPr lvl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3200" b="1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1. </a:t>
              </a:r>
              <a:r>
                <a:rPr lang="en-US" sz="3200" b="1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Nghệ</a:t>
              </a:r>
              <a:r>
                <a:rPr lang="en-US" sz="3200" b="1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thuật</a:t>
              </a:r>
              <a:r>
                <a:rPr lang="en-US" sz="3200" b="1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:</a:t>
              </a:r>
              <a:endParaRPr lang="en-US" sz="3200" kern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6" name="Freeform 25"/>
            <p:cNvSpPr/>
            <p:nvPr/>
          </p:nvSpPr>
          <p:spPr>
            <a:xfrm>
              <a:off x="2036204" y="3138518"/>
              <a:ext cx="1937830" cy="2919384"/>
            </a:xfrm>
            <a:custGeom>
              <a:avLst/>
              <a:gdLst>
                <a:gd name="connsiteX0" fmla="*/ 0 w 1753691"/>
                <a:gd name="connsiteY0" fmla="*/ 0 h 2486225"/>
                <a:gd name="connsiteX1" fmla="*/ 1753691 w 1753691"/>
                <a:gd name="connsiteY1" fmla="*/ 0 h 2486225"/>
                <a:gd name="connsiteX2" fmla="*/ 1753691 w 1753691"/>
                <a:gd name="connsiteY2" fmla="*/ 2486225 h 2486225"/>
                <a:gd name="connsiteX3" fmla="*/ 0 w 1753691"/>
                <a:gd name="connsiteY3" fmla="*/ 2486225 h 2486225"/>
                <a:gd name="connsiteX4" fmla="*/ 0 w 1753691"/>
                <a:gd name="connsiteY4" fmla="*/ 0 h 248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53691" h="2486225">
                  <a:moveTo>
                    <a:pt x="0" y="0"/>
                  </a:moveTo>
                  <a:lnTo>
                    <a:pt x="1753691" y="0"/>
                  </a:lnTo>
                  <a:lnTo>
                    <a:pt x="1753691" y="2486225"/>
                  </a:lnTo>
                  <a:lnTo>
                    <a:pt x="0" y="248622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5240" tIns="15240" rIns="15240" bIns="15240" numCol="1" spcCol="1270" anchor="ctr" anchorCtr="0">
              <a:noAutofit/>
            </a:bodyPr>
            <a:lstStyle/>
            <a:p>
              <a:pPr lvl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8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Thể</a:t>
              </a:r>
              <a:r>
                <a:rPr lang="en-US" sz="28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loại</a:t>
              </a:r>
              <a:r>
                <a:rPr lang="en-US" sz="28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thơ</a:t>
              </a:r>
              <a:r>
                <a:rPr lang="en-US" sz="28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dễ</a:t>
              </a:r>
              <a:r>
                <a:rPr lang="en-US" sz="28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dàng</a:t>
              </a:r>
              <a:r>
                <a:rPr lang="en-US" sz="28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bộc</a:t>
              </a:r>
              <a:r>
                <a:rPr lang="en-US" sz="28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bạch</a:t>
              </a:r>
              <a:r>
                <a:rPr lang="en-US" sz="28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thái</a:t>
              </a:r>
              <a:r>
                <a:rPr lang="en-US" sz="28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độ</a:t>
              </a:r>
              <a:r>
                <a:rPr lang="en-US" sz="28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sz="28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cảm</a:t>
              </a:r>
              <a:r>
                <a:rPr lang="en-US" sz="28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xúc</a:t>
              </a:r>
              <a:r>
                <a:rPr lang="en-US" sz="28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endParaRPr lang="en-US" sz="2800" kern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7" name="Freeform 26"/>
            <p:cNvSpPr/>
            <p:nvPr/>
          </p:nvSpPr>
          <p:spPr>
            <a:xfrm>
              <a:off x="4158170" y="3138518"/>
              <a:ext cx="1937830" cy="2919384"/>
            </a:xfrm>
            <a:custGeom>
              <a:avLst/>
              <a:gdLst>
                <a:gd name="connsiteX0" fmla="*/ 0 w 1753691"/>
                <a:gd name="connsiteY0" fmla="*/ 0 h 2486225"/>
                <a:gd name="connsiteX1" fmla="*/ 1753691 w 1753691"/>
                <a:gd name="connsiteY1" fmla="*/ 0 h 2486225"/>
                <a:gd name="connsiteX2" fmla="*/ 1753691 w 1753691"/>
                <a:gd name="connsiteY2" fmla="*/ 2486225 h 2486225"/>
                <a:gd name="connsiteX3" fmla="*/ 0 w 1753691"/>
                <a:gd name="connsiteY3" fmla="*/ 2486225 h 2486225"/>
                <a:gd name="connsiteX4" fmla="*/ 0 w 1753691"/>
                <a:gd name="connsiteY4" fmla="*/ 0 h 248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53691" h="2486225">
                  <a:moveTo>
                    <a:pt x="0" y="0"/>
                  </a:moveTo>
                  <a:lnTo>
                    <a:pt x="1753691" y="0"/>
                  </a:lnTo>
                  <a:lnTo>
                    <a:pt x="1753691" y="2486225"/>
                  </a:lnTo>
                  <a:lnTo>
                    <a:pt x="0" y="248622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5240" tIns="15240" rIns="15240" bIns="15240" numCol="1" spcCol="1270" anchor="ctr" anchorCtr="0">
              <a:noAutofit/>
            </a:bodyPr>
            <a:lstStyle/>
            <a:p>
              <a:pPr lvl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8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So </a:t>
              </a:r>
              <a:r>
                <a:rPr lang="en-US" sz="28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sánh</a:t>
              </a:r>
              <a:r>
                <a:rPr lang="en-US" sz="28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sz="28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miêu</a:t>
              </a:r>
              <a:r>
                <a:rPr lang="en-US" sz="28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tả</a:t>
              </a:r>
              <a:r>
                <a:rPr lang="en-US" sz="28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sinh</a:t>
              </a:r>
              <a:r>
                <a:rPr lang="en-US" sz="28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động</a:t>
              </a:r>
              <a:r>
                <a:rPr lang="en-US" sz="28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: </a:t>
              </a:r>
              <a:r>
                <a:rPr lang="en-US" sz="28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hình</a:t>
              </a:r>
              <a:r>
                <a:rPr lang="en-US" sz="28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ảnh</a:t>
              </a:r>
              <a:r>
                <a:rPr lang="en-US" sz="28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Trái</a:t>
              </a:r>
              <a:r>
                <a:rPr lang="en-US" sz="28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Đất</a:t>
              </a:r>
              <a:r>
                <a:rPr lang="en-US" sz="28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với</a:t>
              </a:r>
              <a:r>
                <a:rPr lang="en-US" sz="28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hình</a:t>
              </a:r>
              <a:r>
                <a:rPr lang="en-US" sz="28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ảnh</a:t>
              </a:r>
              <a:r>
                <a:rPr lang="en-US" sz="28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cụ</a:t>
              </a:r>
              <a:r>
                <a:rPr lang="en-US" sz="28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thể</a:t>
              </a:r>
              <a:r>
                <a:rPr lang="en-US" sz="28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sz="28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sinh</a:t>
              </a:r>
              <a:r>
                <a:rPr lang="en-US" sz="28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động</a:t>
              </a:r>
              <a:r>
                <a:rPr lang="en-US" sz="28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endParaRPr lang="en-US" sz="2800" kern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" name="Freeform 27"/>
            <p:cNvSpPr/>
            <p:nvPr/>
          </p:nvSpPr>
          <p:spPr>
            <a:xfrm>
              <a:off x="6280137" y="3138518"/>
              <a:ext cx="1937830" cy="2919384"/>
            </a:xfrm>
            <a:custGeom>
              <a:avLst/>
              <a:gdLst>
                <a:gd name="connsiteX0" fmla="*/ 0 w 1753691"/>
                <a:gd name="connsiteY0" fmla="*/ 0 h 2486225"/>
                <a:gd name="connsiteX1" fmla="*/ 1753691 w 1753691"/>
                <a:gd name="connsiteY1" fmla="*/ 0 h 2486225"/>
                <a:gd name="connsiteX2" fmla="*/ 1753691 w 1753691"/>
                <a:gd name="connsiteY2" fmla="*/ 2486225 h 2486225"/>
                <a:gd name="connsiteX3" fmla="*/ 0 w 1753691"/>
                <a:gd name="connsiteY3" fmla="*/ 2486225 h 2486225"/>
                <a:gd name="connsiteX4" fmla="*/ 0 w 1753691"/>
                <a:gd name="connsiteY4" fmla="*/ 0 h 248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53691" h="2486225">
                  <a:moveTo>
                    <a:pt x="0" y="0"/>
                  </a:moveTo>
                  <a:lnTo>
                    <a:pt x="1753691" y="0"/>
                  </a:lnTo>
                  <a:lnTo>
                    <a:pt x="1753691" y="2486225"/>
                  </a:lnTo>
                  <a:lnTo>
                    <a:pt x="0" y="248622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5240" tIns="15240" rIns="15240" bIns="15240" numCol="1" spcCol="1270" anchor="ctr" anchorCtr="0">
              <a:noAutofit/>
            </a:bodyPr>
            <a:lstStyle/>
            <a:p>
              <a:pPr lvl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8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Hình</a:t>
              </a:r>
              <a:r>
                <a:rPr lang="en-US" sz="28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ảnh</a:t>
              </a:r>
              <a:r>
                <a:rPr lang="en-US" sz="28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thơ</a:t>
              </a:r>
              <a:r>
                <a:rPr lang="en-US" sz="28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có</a:t>
              </a:r>
              <a:r>
                <a:rPr lang="en-US" sz="28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sức</a:t>
              </a:r>
              <a:r>
                <a:rPr lang="en-US" sz="28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gợi</a:t>
              </a:r>
              <a:r>
                <a:rPr lang="en-US" sz="28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tả</a:t>
              </a:r>
              <a:r>
                <a:rPr lang="en-US" sz="28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 lay </a:t>
              </a:r>
              <a:r>
                <a:rPr lang="en-US" sz="28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động</a:t>
              </a:r>
              <a:r>
                <a:rPr lang="en-US" sz="28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mạnh</a:t>
              </a:r>
              <a:r>
                <a:rPr lang="en-US" sz="28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mẽ</a:t>
              </a:r>
              <a:r>
                <a:rPr lang="en-US" sz="28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“</a:t>
              </a:r>
              <a:r>
                <a:rPr lang="en-US" sz="28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lau</a:t>
              </a:r>
              <a:r>
                <a:rPr lang="en-US" sz="28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nước</a:t>
              </a:r>
              <a:r>
                <a:rPr lang="en-US" sz="28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mắt</a:t>
              </a:r>
              <a:r>
                <a:rPr lang="en-US" sz="28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”, “</a:t>
              </a:r>
              <a:r>
                <a:rPr lang="en-US" sz="28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rửa</a:t>
              </a:r>
              <a:r>
                <a:rPr lang="en-US" sz="28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sạch</a:t>
              </a:r>
              <a:r>
                <a:rPr lang="en-US" sz="28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máu</a:t>
              </a:r>
              <a:r>
                <a:rPr lang="en-US" sz="28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”.</a:t>
              </a:r>
              <a:endParaRPr lang="en-US" sz="2800" kern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9" name="Freeform 28"/>
            <p:cNvSpPr/>
            <p:nvPr/>
          </p:nvSpPr>
          <p:spPr>
            <a:xfrm>
              <a:off x="8402104" y="3138518"/>
              <a:ext cx="1937830" cy="2919384"/>
            </a:xfrm>
            <a:custGeom>
              <a:avLst/>
              <a:gdLst>
                <a:gd name="connsiteX0" fmla="*/ 0 w 1753691"/>
                <a:gd name="connsiteY0" fmla="*/ 0 h 2486225"/>
                <a:gd name="connsiteX1" fmla="*/ 1753691 w 1753691"/>
                <a:gd name="connsiteY1" fmla="*/ 0 h 2486225"/>
                <a:gd name="connsiteX2" fmla="*/ 1753691 w 1753691"/>
                <a:gd name="connsiteY2" fmla="*/ 2486225 h 2486225"/>
                <a:gd name="connsiteX3" fmla="*/ 0 w 1753691"/>
                <a:gd name="connsiteY3" fmla="*/ 2486225 h 2486225"/>
                <a:gd name="connsiteX4" fmla="*/ 0 w 1753691"/>
                <a:gd name="connsiteY4" fmla="*/ 0 h 248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53691" h="2486225">
                  <a:moveTo>
                    <a:pt x="0" y="0"/>
                  </a:moveTo>
                  <a:lnTo>
                    <a:pt x="1753691" y="0"/>
                  </a:lnTo>
                  <a:lnTo>
                    <a:pt x="1753691" y="2486225"/>
                  </a:lnTo>
                  <a:lnTo>
                    <a:pt x="0" y="248622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5240" tIns="15240" rIns="15240" bIns="15240" numCol="1" spcCol="1270" anchor="ctr" anchorCtr="0">
              <a:noAutofit/>
            </a:bodyPr>
            <a:lstStyle/>
            <a:p>
              <a:pPr lvl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8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Giọng</a:t>
              </a:r>
              <a:r>
                <a:rPr lang="en-US" sz="28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thơ</a:t>
              </a:r>
              <a:r>
                <a:rPr lang="en-US" sz="28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trò</a:t>
              </a:r>
              <a:r>
                <a:rPr lang="en-US" sz="28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chuyện</a:t>
              </a:r>
              <a:r>
                <a:rPr lang="en-US" sz="28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sz="28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đối</a:t>
              </a:r>
              <a:r>
                <a:rPr lang="en-US" sz="28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thoại</a:t>
              </a:r>
              <a:r>
                <a:rPr lang="en-US" sz="28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sz="28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giàu</a:t>
              </a:r>
              <a:r>
                <a:rPr lang="en-US" sz="28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cảm</a:t>
              </a:r>
              <a:r>
                <a:rPr lang="en-US" sz="28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xúc</a:t>
              </a:r>
              <a:r>
                <a:rPr lang="en-US" sz="28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  <a:endParaRPr lang="en-US" sz="2800" kern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317737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ame 4"/>
          <p:cNvSpPr/>
          <p:nvPr/>
        </p:nvSpPr>
        <p:spPr>
          <a:xfrm>
            <a:off x="331122" y="1028700"/>
            <a:ext cx="11517055" cy="5545394"/>
          </a:xfrm>
          <a:prstGeom prst="frame">
            <a:avLst>
              <a:gd name="adj1" fmla="val 1596"/>
            </a:avLst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889200" y="154858"/>
            <a:ext cx="10427519" cy="523568"/>
          </a:xfrm>
          <a:custGeom>
            <a:avLst/>
            <a:gdLst>
              <a:gd name="connsiteX0" fmla="*/ 260542 w 10427519"/>
              <a:gd name="connsiteY0" fmla="*/ 0 h 523568"/>
              <a:gd name="connsiteX1" fmla="*/ 10166977 w 10427519"/>
              <a:gd name="connsiteY1" fmla="*/ 0 h 523568"/>
              <a:gd name="connsiteX2" fmla="*/ 10427519 w 10427519"/>
              <a:gd name="connsiteY2" fmla="*/ 260542 h 523568"/>
              <a:gd name="connsiteX3" fmla="*/ 10427519 w 10427519"/>
              <a:gd name="connsiteY3" fmla="*/ 381013 h 523568"/>
              <a:gd name="connsiteX4" fmla="*/ 10407044 w 10427519"/>
              <a:gd name="connsiteY4" fmla="*/ 482428 h 523568"/>
              <a:gd name="connsiteX5" fmla="*/ 10384713 w 10427519"/>
              <a:gd name="connsiteY5" fmla="*/ 523568 h 523568"/>
              <a:gd name="connsiteX6" fmla="*/ 42806 w 10427519"/>
              <a:gd name="connsiteY6" fmla="*/ 523568 h 523568"/>
              <a:gd name="connsiteX7" fmla="*/ 20475 w 10427519"/>
              <a:gd name="connsiteY7" fmla="*/ 482428 h 523568"/>
              <a:gd name="connsiteX8" fmla="*/ 0 w 10427519"/>
              <a:gd name="connsiteY8" fmla="*/ 381013 h 523568"/>
              <a:gd name="connsiteX9" fmla="*/ 0 w 10427519"/>
              <a:gd name="connsiteY9" fmla="*/ 260542 h 523568"/>
              <a:gd name="connsiteX10" fmla="*/ 260542 w 10427519"/>
              <a:gd name="connsiteY10" fmla="*/ 0 h 523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427519" h="523568">
                <a:moveTo>
                  <a:pt x="260542" y="0"/>
                </a:moveTo>
                <a:lnTo>
                  <a:pt x="10166977" y="0"/>
                </a:lnTo>
                <a:cubicBezTo>
                  <a:pt x="10310870" y="0"/>
                  <a:pt x="10427519" y="116649"/>
                  <a:pt x="10427519" y="260542"/>
                </a:cubicBezTo>
                <a:lnTo>
                  <a:pt x="10427519" y="381013"/>
                </a:lnTo>
                <a:cubicBezTo>
                  <a:pt x="10427519" y="416986"/>
                  <a:pt x="10420228" y="451257"/>
                  <a:pt x="10407044" y="482428"/>
                </a:cubicBezTo>
                <a:lnTo>
                  <a:pt x="10384713" y="523568"/>
                </a:lnTo>
                <a:lnTo>
                  <a:pt x="42806" y="523568"/>
                </a:lnTo>
                <a:lnTo>
                  <a:pt x="20475" y="482428"/>
                </a:lnTo>
                <a:cubicBezTo>
                  <a:pt x="7291" y="451257"/>
                  <a:pt x="0" y="416986"/>
                  <a:pt x="0" y="381013"/>
                </a:cubicBezTo>
                <a:lnTo>
                  <a:pt x="0" y="260542"/>
                </a:lnTo>
                <a:cubicBezTo>
                  <a:pt x="0" y="116649"/>
                  <a:pt x="116649" y="0"/>
                  <a:pt x="260542" y="0"/>
                </a:cubicBez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-1" y="-1"/>
            <a:ext cx="12192000" cy="678426"/>
          </a:xfrm>
          <a:custGeom>
            <a:avLst/>
            <a:gdLst>
              <a:gd name="connsiteX0" fmla="*/ 0 w 12192000"/>
              <a:gd name="connsiteY0" fmla="*/ 0 h 678426"/>
              <a:gd name="connsiteX1" fmla="*/ 12192000 w 12192000"/>
              <a:gd name="connsiteY1" fmla="*/ 0 h 678426"/>
              <a:gd name="connsiteX2" fmla="*/ 12192000 w 12192000"/>
              <a:gd name="connsiteY2" fmla="*/ 678426 h 678426"/>
              <a:gd name="connsiteX3" fmla="*/ 11260603 w 12192000"/>
              <a:gd name="connsiteY3" fmla="*/ 678426 h 678426"/>
              <a:gd name="connsiteX4" fmla="*/ 11282934 w 12192000"/>
              <a:gd name="connsiteY4" fmla="*/ 637286 h 678426"/>
              <a:gd name="connsiteX5" fmla="*/ 11303409 w 12192000"/>
              <a:gd name="connsiteY5" fmla="*/ 535871 h 678426"/>
              <a:gd name="connsiteX6" fmla="*/ 11303409 w 12192000"/>
              <a:gd name="connsiteY6" fmla="*/ 415400 h 678426"/>
              <a:gd name="connsiteX7" fmla="*/ 11042867 w 12192000"/>
              <a:gd name="connsiteY7" fmla="*/ 154858 h 678426"/>
              <a:gd name="connsiteX8" fmla="*/ 1136432 w 12192000"/>
              <a:gd name="connsiteY8" fmla="*/ 154858 h 678426"/>
              <a:gd name="connsiteX9" fmla="*/ 875890 w 12192000"/>
              <a:gd name="connsiteY9" fmla="*/ 415400 h 678426"/>
              <a:gd name="connsiteX10" fmla="*/ 875890 w 12192000"/>
              <a:gd name="connsiteY10" fmla="*/ 535871 h 678426"/>
              <a:gd name="connsiteX11" fmla="*/ 896365 w 12192000"/>
              <a:gd name="connsiteY11" fmla="*/ 637286 h 678426"/>
              <a:gd name="connsiteX12" fmla="*/ 918696 w 12192000"/>
              <a:gd name="connsiteY12" fmla="*/ 678426 h 678426"/>
              <a:gd name="connsiteX13" fmla="*/ 0 w 12192000"/>
              <a:gd name="connsiteY13" fmla="*/ 678426 h 678426"/>
              <a:gd name="connsiteX14" fmla="*/ 0 w 12192000"/>
              <a:gd name="connsiteY14" fmla="*/ 0 h 678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192000" h="678426">
                <a:moveTo>
                  <a:pt x="0" y="0"/>
                </a:moveTo>
                <a:lnTo>
                  <a:pt x="12192000" y="0"/>
                </a:lnTo>
                <a:lnTo>
                  <a:pt x="12192000" y="678426"/>
                </a:lnTo>
                <a:lnTo>
                  <a:pt x="11260603" y="678426"/>
                </a:lnTo>
                <a:lnTo>
                  <a:pt x="11282934" y="637286"/>
                </a:lnTo>
                <a:cubicBezTo>
                  <a:pt x="11296118" y="606115"/>
                  <a:pt x="11303409" y="571844"/>
                  <a:pt x="11303409" y="535871"/>
                </a:cubicBezTo>
                <a:lnTo>
                  <a:pt x="11303409" y="415400"/>
                </a:lnTo>
                <a:cubicBezTo>
                  <a:pt x="11303409" y="271507"/>
                  <a:pt x="11186760" y="154858"/>
                  <a:pt x="11042867" y="154858"/>
                </a:cubicBezTo>
                <a:lnTo>
                  <a:pt x="1136432" y="154858"/>
                </a:lnTo>
                <a:cubicBezTo>
                  <a:pt x="992539" y="154858"/>
                  <a:pt x="875890" y="271507"/>
                  <a:pt x="875890" y="415400"/>
                </a:cubicBezTo>
                <a:lnTo>
                  <a:pt x="875890" y="535871"/>
                </a:lnTo>
                <a:cubicBezTo>
                  <a:pt x="875890" y="571844"/>
                  <a:pt x="883181" y="606115"/>
                  <a:pt x="896365" y="637286"/>
                </a:cubicBezTo>
                <a:lnTo>
                  <a:pt x="918696" y="678426"/>
                </a:lnTo>
                <a:lnTo>
                  <a:pt x="0" y="67842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918696" y="678426"/>
            <a:ext cx="10341907" cy="117987"/>
          </a:xfrm>
          <a:custGeom>
            <a:avLst/>
            <a:gdLst>
              <a:gd name="connsiteX0" fmla="*/ 0 w 10341907"/>
              <a:gd name="connsiteY0" fmla="*/ 0 h 117987"/>
              <a:gd name="connsiteX1" fmla="*/ 10341907 w 10341907"/>
              <a:gd name="connsiteY1" fmla="*/ 0 h 117987"/>
              <a:gd name="connsiteX2" fmla="*/ 10340216 w 10341907"/>
              <a:gd name="connsiteY2" fmla="*/ 3116 h 117987"/>
              <a:gd name="connsiteX3" fmla="*/ 10124171 w 10341907"/>
              <a:gd name="connsiteY3" fmla="*/ 117987 h 117987"/>
              <a:gd name="connsiteX4" fmla="*/ 217736 w 10341907"/>
              <a:gd name="connsiteY4" fmla="*/ 117987 h 117987"/>
              <a:gd name="connsiteX5" fmla="*/ 1691 w 10341907"/>
              <a:gd name="connsiteY5" fmla="*/ 3116 h 117987"/>
              <a:gd name="connsiteX6" fmla="*/ 0 w 10341907"/>
              <a:gd name="connsiteY6" fmla="*/ 0 h 117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341907" h="117987">
                <a:moveTo>
                  <a:pt x="0" y="0"/>
                </a:moveTo>
                <a:lnTo>
                  <a:pt x="10341907" y="0"/>
                </a:lnTo>
                <a:lnTo>
                  <a:pt x="10340216" y="3116"/>
                </a:lnTo>
                <a:cubicBezTo>
                  <a:pt x="10293395" y="72421"/>
                  <a:pt x="10214104" y="117987"/>
                  <a:pt x="10124171" y="117987"/>
                </a:cubicBezTo>
                <a:lnTo>
                  <a:pt x="217736" y="117987"/>
                </a:lnTo>
                <a:cubicBezTo>
                  <a:pt x="127803" y="117987"/>
                  <a:pt x="48512" y="72421"/>
                  <a:pt x="1691" y="3116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Can 11"/>
          <p:cNvSpPr/>
          <p:nvPr/>
        </p:nvSpPr>
        <p:spPr>
          <a:xfrm>
            <a:off x="-1" y="-2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Can 12"/>
          <p:cNvSpPr/>
          <p:nvPr/>
        </p:nvSpPr>
        <p:spPr>
          <a:xfrm>
            <a:off x="11890372" y="-3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/>
          <a:srcRect l="17388" t="11738" r="17499" b="9130"/>
          <a:stretch/>
        </p:blipFill>
        <p:spPr>
          <a:xfrm>
            <a:off x="11369507" y="114300"/>
            <a:ext cx="520865" cy="520865"/>
          </a:xfrm>
          <a:prstGeom prst="rect">
            <a:avLst/>
          </a:prstGeom>
        </p:spPr>
      </p:pic>
      <p:sp>
        <p:nvSpPr>
          <p:cNvPr id="22" name="4-Point Star 21"/>
          <p:cNvSpPr/>
          <p:nvPr/>
        </p:nvSpPr>
        <p:spPr>
          <a:xfrm>
            <a:off x="403270" y="160880"/>
            <a:ext cx="398207" cy="427703"/>
          </a:xfrm>
          <a:prstGeom prst="star4">
            <a:avLst>
              <a:gd name="adj" fmla="val 1250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3"/>
          <a:srcRect l="31230" t="100000" r="66223" b="-8896"/>
          <a:stretch>
            <a:fillRect/>
          </a:stretch>
        </p:blipFill>
        <p:spPr>
          <a:xfrm>
            <a:off x="4346224" y="6430297"/>
            <a:ext cx="225776" cy="331600"/>
          </a:xfrm>
          <a:custGeom>
            <a:avLst/>
            <a:gdLst>
              <a:gd name="connsiteX0" fmla="*/ 0 w 225776"/>
              <a:gd name="connsiteY0" fmla="*/ 0 h 331600"/>
              <a:gd name="connsiteX1" fmla="*/ 225776 w 225776"/>
              <a:gd name="connsiteY1" fmla="*/ 0 h 331600"/>
              <a:gd name="connsiteX2" fmla="*/ 225776 w 225776"/>
              <a:gd name="connsiteY2" fmla="*/ 331600 h 331600"/>
              <a:gd name="connsiteX3" fmla="*/ 0 w 225776"/>
              <a:gd name="connsiteY3" fmla="*/ 331600 h 331600"/>
              <a:gd name="connsiteX4" fmla="*/ 0 w 225776"/>
              <a:gd name="connsiteY4" fmla="*/ 0 h 33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776" h="331600">
                <a:moveTo>
                  <a:pt x="0" y="0"/>
                </a:moveTo>
                <a:lnTo>
                  <a:pt x="225776" y="0"/>
                </a:lnTo>
                <a:lnTo>
                  <a:pt x="225776" y="331600"/>
                </a:lnTo>
                <a:lnTo>
                  <a:pt x="0" y="331600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4"/>
          <a:srcRect l="100000" t="67413" r="-7154" b="26074"/>
          <a:stretch>
            <a:fillRect/>
          </a:stretch>
        </p:blipFill>
        <p:spPr>
          <a:xfrm>
            <a:off x="10460296" y="5987845"/>
            <a:ext cx="648778" cy="442452"/>
          </a:xfrm>
          <a:custGeom>
            <a:avLst/>
            <a:gdLst>
              <a:gd name="connsiteX0" fmla="*/ 0 w 648778"/>
              <a:gd name="connsiteY0" fmla="*/ 0 h 442452"/>
              <a:gd name="connsiteX1" fmla="*/ 648778 w 648778"/>
              <a:gd name="connsiteY1" fmla="*/ 0 h 442452"/>
              <a:gd name="connsiteX2" fmla="*/ 648778 w 648778"/>
              <a:gd name="connsiteY2" fmla="*/ 442452 h 442452"/>
              <a:gd name="connsiteX3" fmla="*/ 0 w 648778"/>
              <a:gd name="connsiteY3" fmla="*/ 442452 h 442452"/>
              <a:gd name="connsiteX4" fmla="*/ 0 w 648778"/>
              <a:gd name="connsiteY4" fmla="*/ 0 h 442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8778" h="442452">
                <a:moveTo>
                  <a:pt x="0" y="0"/>
                </a:moveTo>
                <a:lnTo>
                  <a:pt x="648778" y="0"/>
                </a:lnTo>
                <a:lnTo>
                  <a:pt x="648778" y="442452"/>
                </a:lnTo>
                <a:lnTo>
                  <a:pt x="0" y="442452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5"/>
          <a:srcRect l="-204" t="22450" r="100000" b="67971"/>
          <a:stretch>
            <a:fillRect/>
          </a:stretch>
        </p:blipFill>
        <p:spPr>
          <a:xfrm>
            <a:off x="2735918" y="3719409"/>
            <a:ext cx="13632" cy="334832"/>
          </a:xfrm>
          <a:custGeom>
            <a:avLst/>
            <a:gdLst>
              <a:gd name="connsiteX0" fmla="*/ 13632 w 13632"/>
              <a:gd name="connsiteY0" fmla="*/ 0 h 334832"/>
              <a:gd name="connsiteX1" fmla="*/ 13632 w 13632"/>
              <a:gd name="connsiteY1" fmla="*/ 334832 h 334832"/>
              <a:gd name="connsiteX2" fmla="*/ 6749 w 13632"/>
              <a:gd name="connsiteY2" fmla="*/ 294452 h 334832"/>
              <a:gd name="connsiteX3" fmla="*/ 393 w 13632"/>
              <a:gd name="connsiteY3" fmla="*/ 139092 h 334832"/>
              <a:gd name="connsiteX4" fmla="*/ 13632 w 13632"/>
              <a:gd name="connsiteY4" fmla="*/ 0 h 334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32" h="334832">
                <a:moveTo>
                  <a:pt x="13632" y="0"/>
                </a:moveTo>
                <a:lnTo>
                  <a:pt x="13632" y="334832"/>
                </a:lnTo>
                <a:lnTo>
                  <a:pt x="6749" y="294452"/>
                </a:lnTo>
                <a:cubicBezTo>
                  <a:pt x="1088" y="240983"/>
                  <a:pt x="-938" y="189163"/>
                  <a:pt x="393" y="139092"/>
                </a:cubicBezTo>
                <a:lnTo>
                  <a:pt x="13632" y="0"/>
                </a:lnTo>
                <a:close/>
              </a:path>
            </a:pathLst>
          </a:custGeom>
        </p:spPr>
      </p:pic>
      <p:sp>
        <p:nvSpPr>
          <p:cNvPr id="6" name="Pentagon 5"/>
          <p:cNvSpPr/>
          <p:nvPr/>
        </p:nvSpPr>
        <p:spPr>
          <a:xfrm>
            <a:off x="4097593" y="820291"/>
            <a:ext cx="3996813" cy="471948"/>
          </a:xfrm>
          <a:prstGeom prst="homePlat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061909" y="61086"/>
            <a:ext cx="4559197" cy="61927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342265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Văn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bản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3: 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TRÁI ĐẤT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547174" y="234622"/>
            <a:ext cx="550920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70865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– </a:t>
            </a:r>
            <a:r>
              <a:rPr kumimoji="0" lang="en-US" sz="2800" b="1" i="1" u="none" strike="noStrike" kern="1200" cap="none" spc="0" normalizeH="0" baseline="0" noProof="0" dirty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Times New Roman" panose="02020603050405020304" pitchFamily="18" charset="0"/>
                <a:ea typeface="Brush Script MT" panose="03060802040406070304" pitchFamily="66" charset="0"/>
                <a:cs typeface="+mn-cs"/>
              </a:rPr>
              <a:t>RA- XUN GAM – DA- TỐP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– 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+mn-cs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346223" y="796413"/>
            <a:ext cx="3486852" cy="5533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Hình thành kiến thức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60400" y="1199556"/>
            <a:ext cx="2560894" cy="61927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386840" algn="l"/>
              </a:tabLst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III.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Tổng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kết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: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1940847" y="1579442"/>
            <a:ext cx="8576481" cy="4563652"/>
            <a:chOff x="2033959" y="1161149"/>
            <a:chExt cx="8124080" cy="4563652"/>
          </a:xfrm>
        </p:grpSpPr>
        <p:sp>
          <p:nvSpPr>
            <p:cNvPr id="16" name="Freeform 15"/>
            <p:cNvSpPr/>
            <p:nvPr/>
          </p:nvSpPr>
          <p:spPr>
            <a:xfrm>
              <a:off x="6096000" y="1998205"/>
              <a:ext cx="2224013" cy="771971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385985"/>
                  </a:lnTo>
                  <a:lnTo>
                    <a:pt x="2224013" y="385985"/>
                  </a:lnTo>
                  <a:lnTo>
                    <a:pt x="2224013" y="771971"/>
                  </a:lnTo>
                </a:path>
              </a:pathLst>
            </a:custGeom>
            <a:noFill/>
          </p:spPr>
          <p:style>
            <a:lnRef idx="2">
              <a:schemeClr val="accent3"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2">
                <a:tint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7" name="Freeform 16"/>
            <p:cNvSpPr/>
            <p:nvPr/>
          </p:nvSpPr>
          <p:spPr>
            <a:xfrm>
              <a:off x="3871986" y="1998205"/>
              <a:ext cx="2224013" cy="771971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2224013" y="0"/>
                  </a:moveTo>
                  <a:lnTo>
                    <a:pt x="2224013" y="385985"/>
                  </a:lnTo>
                  <a:lnTo>
                    <a:pt x="0" y="385985"/>
                  </a:lnTo>
                  <a:lnTo>
                    <a:pt x="0" y="771971"/>
                  </a:lnTo>
                </a:path>
              </a:pathLst>
            </a:custGeom>
            <a:noFill/>
          </p:spPr>
          <p:style>
            <a:lnRef idx="2">
              <a:schemeClr val="accent3"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2">
                <a:tint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1" name="Freeform 30"/>
            <p:cNvSpPr/>
            <p:nvPr/>
          </p:nvSpPr>
          <p:spPr>
            <a:xfrm>
              <a:off x="4257972" y="1161149"/>
              <a:ext cx="3676054" cy="837056"/>
            </a:xfrm>
            <a:custGeom>
              <a:avLst/>
              <a:gdLst>
                <a:gd name="connsiteX0" fmla="*/ 0 w 3676054"/>
                <a:gd name="connsiteY0" fmla="*/ 0 h 837056"/>
                <a:gd name="connsiteX1" fmla="*/ 3676054 w 3676054"/>
                <a:gd name="connsiteY1" fmla="*/ 0 h 837056"/>
                <a:gd name="connsiteX2" fmla="*/ 3676054 w 3676054"/>
                <a:gd name="connsiteY2" fmla="*/ 837056 h 837056"/>
                <a:gd name="connsiteX3" fmla="*/ 0 w 3676054"/>
                <a:gd name="connsiteY3" fmla="*/ 837056 h 837056"/>
                <a:gd name="connsiteX4" fmla="*/ 0 w 3676054"/>
                <a:gd name="connsiteY4" fmla="*/ 0 h 8370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76054" h="837056">
                  <a:moveTo>
                    <a:pt x="0" y="0"/>
                  </a:moveTo>
                  <a:lnTo>
                    <a:pt x="3676054" y="0"/>
                  </a:lnTo>
                  <a:lnTo>
                    <a:pt x="3676054" y="837056"/>
                  </a:lnTo>
                  <a:lnTo>
                    <a:pt x="0" y="837056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0320" tIns="20320" rIns="20320" bIns="20320" numCol="1" spcCol="1270" anchor="ctr" anchorCtr="0">
              <a:noAutofit/>
            </a:bodyPr>
            <a:lstStyle/>
            <a:p>
              <a:pPr lvl="0" algn="ctr" defTabSz="1422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3200" b="1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2. </a:t>
              </a:r>
              <a:r>
                <a:rPr lang="en-US" sz="3200" b="1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Nội</a:t>
              </a:r>
              <a:r>
                <a:rPr lang="en-US" sz="3200" b="1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dung, ý </a:t>
              </a:r>
              <a:r>
                <a:rPr lang="en-US" sz="3200" b="1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nghĩa</a:t>
              </a:r>
              <a:r>
                <a:rPr lang="en-US" sz="3200" b="1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:</a:t>
              </a:r>
              <a:endParaRPr lang="en-US" sz="3200" kern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2" name="Freeform 31"/>
            <p:cNvSpPr/>
            <p:nvPr/>
          </p:nvSpPr>
          <p:spPr>
            <a:xfrm>
              <a:off x="2033959" y="2770176"/>
              <a:ext cx="3676054" cy="2954625"/>
            </a:xfrm>
            <a:custGeom>
              <a:avLst/>
              <a:gdLst>
                <a:gd name="connsiteX0" fmla="*/ 0 w 3676054"/>
                <a:gd name="connsiteY0" fmla="*/ 0 h 2838189"/>
                <a:gd name="connsiteX1" fmla="*/ 3676054 w 3676054"/>
                <a:gd name="connsiteY1" fmla="*/ 0 h 2838189"/>
                <a:gd name="connsiteX2" fmla="*/ 3676054 w 3676054"/>
                <a:gd name="connsiteY2" fmla="*/ 2838189 h 2838189"/>
                <a:gd name="connsiteX3" fmla="*/ 0 w 3676054"/>
                <a:gd name="connsiteY3" fmla="*/ 2838189 h 2838189"/>
                <a:gd name="connsiteX4" fmla="*/ 0 w 3676054"/>
                <a:gd name="connsiteY4" fmla="*/ 0 h 28381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76054" h="2838189">
                  <a:moveTo>
                    <a:pt x="0" y="0"/>
                  </a:moveTo>
                  <a:lnTo>
                    <a:pt x="3676054" y="0"/>
                  </a:lnTo>
                  <a:lnTo>
                    <a:pt x="3676054" y="2838189"/>
                  </a:lnTo>
                  <a:lnTo>
                    <a:pt x="0" y="28381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0320" tIns="20320" rIns="20320" bIns="20320" numCol="1" spcCol="1270" anchor="ctr" anchorCtr="0">
              <a:noAutofit/>
            </a:bodyPr>
            <a:lstStyle/>
            <a:p>
              <a:pPr lvl="0" algn="ctr" defTabSz="1422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32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Thực</a:t>
              </a:r>
              <a:r>
                <a:rPr lang="en-US" sz="32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trạng</a:t>
              </a:r>
              <a:r>
                <a:rPr lang="en-US" sz="32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Trái</a:t>
              </a:r>
              <a:r>
                <a:rPr lang="en-US" sz="32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Đất</a:t>
              </a:r>
              <a:r>
                <a:rPr lang="en-US" sz="32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đang</a:t>
              </a:r>
              <a:r>
                <a:rPr lang="en-US" sz="32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bị</a:t>
              </a:r>
              <a:r>
                <a:rPr lang="en-US" sz="32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con </a:t>
              </a:r>
              <a:r>
                <a:rPr lang="en-US" sz="32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người</a:t>
              </a:r>
              <a:r>
                <a:rPr lang="en-US" sz="32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xâu</a:t>
              </a:r>
              <a:r>
                <a:rPr lang="en-US" sz="32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xé</a:t>
              </a:r>
              <a:r>
                <a:rPr lang="en-US" sz="32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sz="32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độc</a:t>
              </a:r>
              <a:r>
                <a:rPr lang="en-US" sz="32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chiếm</a:t>
              </a:r>
              <a:r>
                <a:rPr lang="en-US" sz="32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sz="32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hủy</a:t>
              </a:r>
              <a:r>
                <a:rPr lang="en-US" sz="32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hoại</a:t>
              </a:r>
              <a:r>
                <a:rPr lang="en-US" sz="32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sz="32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gây</a:t>
              </a:r>
              <a:r>
                <a:rPr lang="en-US" sz="32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tổn</a:t>
              </a:r>
              <a:r>
                <a:rPr lang="en-US" sz="32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thương</a:t>
              </a:r>
              <a:r>
                <a:rPr lang="en-US" sz="32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nghiêm</a:t>
              </a:r>
              <a:r>
                <a:rPr lang="en-US" sz="32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trọng</a:t>
              </a:r>
              <a:r>
                <a:rPr lang="en-US" sz="32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  <a:endParaRPr lang="en-US" sz="3200" kern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3" name="Freeform 32"/>
            <p:cNvSpPr/>
            <p:nvPr/>
          </p:nvSpPr>
          <p:spPr>
            <a:xfrm>
              <a:off x="6481985" y="2770176"/>
              <a:ext cx="3676054" cy="2926672"/>
            </a:xfrm>
            <a:custGeom>
              <a:avLst/>
              <a:gdLst>
                <a:gd name="connsiteX0" fmla="*/ 0 w 3676054"/>
                <a:gd name="connsiteY0" fmla="*/ 0 h 2926672"/>
                <a:gd name="connsiteX1" fmla="*/ 3676054 w 3676054"/>
                <a:gd name="connsiteY1" fmla="*/ 0 h 2926672"/>
                <a:gd name="connsiteX2" fmla="*/ 3676054 w 3676054"/>
                <a:gd name="connsiteY2" fmla="*/ 2926672 h 2926672"/>
                <a:gd name="connsiteX3" fmla="*/ 0 w 3676054"/>
                <a:gd name="connsiteY3" fmla="*/ 2926672 h 2926672"/>
                <a:gd name="connsiteX4" fmla="*/ 0 w 3676054"/>
                <a:gd name="connsiteY4" fmla="*/ 0 h 29266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76054" h="2926672">
                  <a:moveTo>
                    <a:pt x="0" y="0"/>
                  </a:moveTo>
                  <a:lnTo>
                    <a:pt x="3676054" y="0"/>
                  </a:lnTo>
                  <a:lnTo>
                    <a:pt x="3676054" y="2926672"/>
                  </a:lnTo>
                  <a:lnTo>
                    <a:pt x="0" y="292667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0320" tIns="20320" rIns="20320" bIns="20320" numCol="1" spcCol="1270" anchor="ctr" anchorCtr="0">
              <a:noAutofit/>
            </a:bodyPr>
            <a:lstStyle/>
            <a:p>
              <a:pPr lvl="0" algn="ctr" defTabSz="1422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32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Tình</a:t>
              </a:r>
              <a:r>
                <a:rPr lang="en-US" sz="32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yêu</a:t>
              </a:r>
              <a:r>
                <a:rPr lang="en-US" sz="32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Trái</a:t>
              </a:r>
              <a:r>
                <a:rPr lang="en-US" sz="32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Đất</a:t>
              </a:r>
              <a:r>
                <a:rPr lang="en-US" sz="32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và</a:t>
              </a:r>
              <a:r>
                <a:rPr lang="en-US" sz="32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khao</a:t>
              </a:r>
              <a:r>
                <a:rPr lang="en-US" sz="32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khát</a:t>
              </a:r>
              <a:r>
                <a:rPr lang="en-US" sz="32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muốn</a:t>
              </a:r>
              <a:r>
                <a:rPr lang="en-US" sz="32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bảo</a:t>
              </a:r>
              <a:r>
                <a:rPr lang="en-US" sz="32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vệ</a:t>
              </a:r>
              <a:r>
                <a:rPr lang="en-US" sz="32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sz="32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nâng</a:t>
              </a:r>
              <a:r>
                <a:rPr lang="en-US" sz="32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niu</a:t>
              </a:r>
              <a:r>
                <a:rPr lang="en-US" sz="32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sz="32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giữa</a:t>
              </a:r>
              <a:r>
                <a:rPr lang="en-US" sz="32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gìn</a:t>
              </a:r>
              <a:r>
                <a:rPr lang="en-US" sz="32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vẻ</a:t>
              </a:r>
              <a:r>
                <a:rPr lang="en-US" sz="32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đẹp</a:t>
              </a:r>
              <a:r>
                <a:rPr lang="en-US" sz="32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và</a:t>
              </a:r>
              <a:r>
                <a:rPr lang="en-US" sz="32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sự</a:t>
              </a:r>
              <a:r>
                <a:rPr lang="en-US" sz="32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bình</a:t>
              </a:r>
              <a:r>
                <a:rPr lang="en-US" sz="32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yên</a:t>
              </a:r>
              <a:r>
                <a:rPr lang="en-US" sz="32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cho</a:t>
              </a:r>
              <a:r>
                <a:rPr lang="en-US" sz="32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ngôi</a:t>
              </a:r>
              <a:r>
                <a:rPr lang="en-US" sz="32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nhà</a:t>
              </a:r>
              <a:r>
                <a:rPr lang="en-US" sz="32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chung</a:t>
              </a:r>
              <a:r>
                <a:rPr lang="en-US" sz="32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của</a:t>
              </a:r>
              <a:r>
                <a:rPr lang="en-US" sz="32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loài</a:t>
              </a:r>
              <a:r>
                <a:rPr lang="en-US" sz="32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người</a:t>
              </a:r>
              <a:r>
                <a:rPr lang="en-US" sz="32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  <a:endParaRPr lang="en-US" sz="3200" kern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757535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ame 4"/>
          <p:cNvSpPr/>
          <p:nvPr/>
        </p:nvSpPr>
        <p:spPr>
          <a:xfrm>
            <a:off x="331122" y="1028700"/>
            <a:ext cx="11517055" cy="5545394"/>
          </a:xfrm>
          <a:prstGeom prst="frame">
            <a:avLst>
              <a:gd name="adj1" fmla="val 1596"/>
            </a:avLst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889200" y="154858"/>
            <a:ext cx="10427519" cy="523568"/>
          </a:xfrm>
          <a:custGeom>
            <a:avLst/>
            <a:gdLst>
              <a:gd name="connsiteX0" fmla="*/ 260542 w 10427519"/>
              <a:gd name="connsiteY0" fmla="*/ 0 h 523568"/>
              <a:gd name="connsiteX1" fmla="*/ 10166977 w 10427519"/>
              <a:gd name="connsiteY1" fmla="*/ 0 h 523568"/>
              <a:gd name="connsiteX2" fmla="*/ 10427519 w 10427519"/>
              <a:gd name="connsiteY2" fmla="*/ 260542 h 523568"/>
              <a:gd name="connsiteX3" fmla="*/ 10427519 w 10427519"/>
              <a:gd name="connsiteY3" fmla="*/ 381013 h 523568"/>
              <a:gd name="connsiteX4" fmla="*/ 10407044 w 10427519"/>
              <a:gd name="connsiteY4" fmla="*/ 482428 h 523568"/>
              <a:gd name="connsiteX5" fmla="*/ 10384713 w 10427519"/>
              <a:gd name="connsiteY5" fmla="*/ 523568 h 523568"/>
              <a:gd name="connsiteX6" fmla="*/ 42806 w 10427519"/>
              <a:gd name="connsiteY6" fmla="*/ 523568 h 523568"/>
              <a:gd name="connsiteX7" fmla="*/ 20475 w 10427519"/>
              <a:gd name="connsiteY7" fmla="*/ 482428 h 523568"/>
              <a:gd name="connsiteX8" fmla="*/ 0 w 10427519"/>
              <a:gd name="connsiteY8" fmla="*/ 381013 h 523568"/>
              <a:gd name="connsiteX9" fmla="*/ 0 w 10427519"/>
              <a:gd name="connsiteY9" fmla="*/ 260542 h 523568"/>
              <a:gd name="connsiteX10" fmla="*/ 260542 w 10427519"/>
              <a:gd name="connsiteY10" fmla="*/ 0 h 523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427519" h="523568">
                <a:moveTo>
                  <a:pt x="260542" y="0"/>
                </a:moveTo>
                <a:lnTo>
                  <a:pt x="10166977" y="0"/>
                </a:lnTo>
                <a:cubicBezTo>
                  <a:pt x="10310870" y="0"/>
                  <a:pt x="10427519" y="116649"/>
                  <a:pt x="10427519" y="260542"/>
                </a:cubicBezTo>
                <a:lnTo>
                  <a:pt x="10427519" y="381013"/>
                </a:lnTo>
                <a:cubicBezTo>
                  <a:pt x="10427519" y="416986"/>
                  <a:pt x="10420228" y="451257"/>
                  <a:pt x="10407044" y="482428"/>
                </a:cubicBezTo>
                <a:lnTo>
                  <a:pt x="10384713" y="523568"/>
                </a:lnTo>
                <a:lnTo>
                  <a:pt x="42806" y="523568"/>
                </a:lnTo>
                <a:lnTo>
                  <a:pt x="20475" y="482428"/>
                </a:lnTo>
                <a:cubicBezTo>
                  <a:pt x="7291" y="451257"/>
                  <a:pt x="0" y="416986"/>
                  <a:pt x="0" y="381013"/>
                </a:cubicBezTo>
                <a:lnTo>
                  <a:pt x="0" y="260542"/>
                </a:lnTo>
                <a:cubicBezTo>
                  <a:pt x="0" y="116649"/>
                  <a:pt x="116649" y="0"/>
                  <a:pt x="260542" y="0"/>
                </a:cubicBez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-1" y="-1"/>
            <a:ext cx="12192000" cy="678426"/>
          </a:xfrm>
          <a:custGeom>
            <a:avLst/>
            <a:gdLst>
              <a:gd name="connsiteX0" fmla="*/ 0 w 12192000"/>
              <a:gd name="connsiteY0" fmla="*/ 0 h 678426"/>
              <a:gd name="connsiteX1" fmla="*/ 12192000 w 12192000"/>
              <a:gd name="connsiteY1" fmla="*/ 0 h 678426"/>
              <a:gd name="connsiteX2" fmla="*/ 12192000 w 12192000"/>
              <a:gd name="connsiteY2" fmla="*/ 678426 h 678426"/>
              <a:gd name="connsiteX3" fmla="*/ 11260603 w 12192000"/>
              <a:gd name="connsiteY3" fmla="*/ 678426 h 678426"/>
              <a:gd name="connsiteX4" fmla="*/ 11282934 w 12192000"/>
              <a:gd name="connsiteY4" fmla="*/ 637286 h 678426"/>
              <a:gd name="connsiteX5" fmla="*/ 11303409 w 12192000"/>
              <a:gd name="connsiteY5" fmla="*/ 535871 h 678426"/>
              <a:gd name="connsiteX6" fmla="*/ 11303409 w 12192000"/>
              <a:gd name="connsiteY6" fmla="*/ 415400 h 678426"/>
              <a:gd name="connsiteX7" fmla="*/ 11042867 w 12192000"/>
              <a:gd name="connsiteY7" fmla="*/ 154858 h 678426"/>
              <a:gd name="connsiteX8" fmla="*/ 1136432 w 12192000"/>
              <a:gd name="connsiteY8" fmla="*/ 154858 h 678426"/>
              <a:gd name="connsiteX9" fmla="*/ 875890 w 12192000"/>
              <a:gd name="connsiteY9" fmla="*/ 415400 h 678426"/>
              <a:gd name="connsiteX10" fmla="*/ 875890 w 12192000"/>
              <a:gd name="connsiteY10" fmla="*/ 535871 h 678426"/>
              <a:gd name="connsiteX11" fmla="*/ 896365 w 12192000"/>
              <a:gd name="connsiteY11" fmla="*/ 637286 h 678426"/>
              <a:gd name="connsiteX12" fmla="*/ 918696 w 12192000"/>
              <a:gd name="connsiteY12" fmla="*/ 678426 h 678426"/>
              <a:gd name="connsiteX13" fmla="*/ 0 w 12192000"/>
              <a:gd name="connsiteY13" fmla="*/ 678426 h 678426"/>
              <a:gd name="connsiteX14" fmla="*/ 0 w 12192000"/>
              <a:gd name="connsiteY14" fmla="*/ 0 h 678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192000" h="678426">
                <a:moveTo>
                  <a:pt x="0" y="0"/>
                </a:moveTo>
                <a:lnTo>
                  <a:pt x="12192000" y="0"/>
                </a:lnTo>
                <a:lnTo>
                  <a:pt x="12192000" y="678426"/>
                </a:lnTo>
                <a:lnTo>
                  <a:pt x="11260603" y="678426"/>
                </a:lnTo>
                <a:lnTo>
                  <a:pt x="11282934" y="637286"/>
                </a:lnTo>
                <a:cubicBezTo>
                  <a:pt x="11296118" y="606115"/>
                  <a:pt x="11303409" y="571844"/>
                  <a:pt x="11303409" y="535871"/>
                </a:cubicBezTo>
                <a:lnTo>
                  <a:pt x="11303409" y="415400"/>
                </a:lnTo>
                <a:cubicBezTo>
                  <a:pt x="11303409" y="271507"/>
                  <a:pt x="11186760" y="154858"/>
                  <a:pt x="11042867" y="154858"/>
                </a:cubicBezTo>
                <a:lnTo>
                  <a:pt x="1136432" y="154858"/>
                </a:lnTo>
                <a:cubicBezTo>
                  <a:pt x="992539" y="154858"/>
                  <a:pt x="875890" y="271507"/>
                  <a:pt x="875890" y="415400"/>
                </a:cubicBezTo>
                <a:lnTo>
                  <a:pt x="875890" y="535871"/>
                </a:lnTo>
                <a:cubicBezTo>
                  <a:pt x="875890" y="571844"/>
                  <a:pt x="883181" y="606115"/>
                  <a:pt x="896365" y="637286"/>
                </a:cubicBezTo>
                <a:lnTo>
                  <a:pt x="918696" y="678426"/>
                </a:lnTo>
                <a:lnTo>
                  <a:pt x="0" y="67842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918696" y="678426"/>
            <a:ext cx="10341907" cy="117987"/>
          </a:xfrm>
          <a:custGeom>
            <a:avLst/>
            <a:gdLst>
              <a:gd name="connsiteX0" fmla="*/ 0 w 10341907"/>
              <a:gd name="connsiteY0" fmla="*/ 0 h 117987"/>
              <a:gd name="connsiteX1" fmla="*/ 10341907 w 10341907"/>
              <a:gd name="connsiteY1" fmla="*/ 0 h 117987"/>
              <a:gd name="connsiteX2" fmla="*/ 10340216 w 10341907"/>
              <a:gd name="connsiteY2" fmla="*/ 3116 h 117987"/>
              <a:gd name="connsiteX3" fmla="*/ 10124171 w 10341907"/>
              <a:gd name="connsiteY3" fmla="*/ 117987 h 117987"/>
              <a:gd name="connsiteX4" fmla="*/ 217736 w 10341907"/>
              <a:gd name="connsiteY4" fmla="*/ 117987 h 117987"/>
              <a:gd name="connsiteX5" fmla="*/ 1691 w 10341907"/>
              <a:gd name="connsiteY5" fmla="*/ 3116 h 117987"/>
              <a:gd name="connsiteX6" fmla="*/ 0 w 10341907"/>
              <a:gd name="connsiteY6" fmla="*/ 0 h 117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341907" h="117987">
                <a:moveTo>
                  <a:pt x="0" y="0"/>
                </a:moveTo>
                <a:lnTo>
                  <a:pt x="10341907" y="0"/>
                </a:lnTo>
                <a:lnTo>
                  <a:pt x="10340216" y="3116"/>
                </a:lnTo>
                <a:cubicBezTo>
                  <a:pt x="10293395" y="72421"/>
                  <a:pt x="10214104" y="117987"/>
                  <a:pt x="10124171" y="117987"/>
                </a:cubicBezTo>
                <a:lnTo>
                  <a:pt x="217736" y="117987"/>
                </a:lnTo>
                <a:cubicBezTo>
                  <a:pt x="127803" y="117987"/>
                  <a:pt x="48512" y="72421"/>
                  <a:pt x="1691" y="3116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Can 11"/>
          <p:cNvSpPr/>
          <p:nvPr/>
        </p:nvSpPr>
        <p:spPr>
          <a:xfrm>
            <a:off x="-1" y="-2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Can 12"/>
          <p:cNvSpPr/>
          <p:nvPr/>
        </p:nvSpPr>
        <p:spPr>
          <a:xfrm>
            <a:off x="11890372" y="-3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/>
          <a:srcRect l="17388" t="11738" r="17499" b="9130"/>
          <a:stretch/>
        </p:blipFill>
        <p:spPr>
          <a:xfrm>
            <a:off x="11369507" y="114300"/>
            <a:ext cx="520865" cy="520865"/>
          </a:xfrm>
          <a:prstGeom prst="rect">
            <a:avLst/>
          </a:prstGeom>
        </p:spPr>
      </p:pic>
      <p:sp>
        <p:nvSpPr>
          <p:cNvPr id="22" name="4-Point Star 21"/>
          <p:cNvSpPr/>
          <p:nvPr/>
        </p:nvSpPr>
        <p:spPr>
          <a:xfrm>
            <a:off x="403270" y="160880"/>
            <a:ext cx="398207" cy="427703"/>
          </a:xfrm>
          <a:prstGeom prst="star4">
            <a:avLst>
              <a:gd name="adj" fmla="val 1250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3"/>
          <a:srcRect l="31230" t="100000" r="66223" b="-8896"/>
          <a:stretch>
            <a:fillRect/>
          </a:stretch>
        </p:blipFill>
        <p:spPr>
          <a:xfrm>
            <a:off x="4346224" y="6430297"/>
            <a:ext cx="225776" cy="331600"/>
          </a:xfrm>
          <a:custGeom>
            <a:avLst/>
            <a:gdLst>
              <a:gd name="connsiteX0" fmla="*/ 0 w 225776"/>
              <a:gd name="connsiteY0" fmla="*/ 0 h 331600"/>
              <a:gd name="connsiteX1" fmla="*/ 225776 w 225776"/>
              <a:gd name="connsiteY1" fmla="*/ 0 h 331600"/>
              <a:gd name="connsiteX2" fmla="*/ 225776 w 225776"/>
              <a:gd name="connsiteY2" fmla="*/ 331600 h 331600"/>
              <a:gd name="connsiteX3" fmla="*/ 0 w 225776"/>
              <a:gd name="connsiteY3" fmla="*/ 331600 h 331600"/>
              <a:gd name="connsiteX4" fmla="*/ 0 w 225776"/>
              <a:gd name="connsiteY4" fmla="*/ 0 h 33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776" h="331600">
                <a:moveTo>
                  <a:pt x="0" y="0"/>
                </a:moveTo>
                <a:lnTo>
                  <a:pt x="225776" y="0"/>
                </a:lnTo>
                <a:lnTo>
                  <a:pt x="225776" y="331600"/>
                </a:lnTo>
                <a:lnTo>
                  <a:pt x="0" y="331600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4"/>
          <a:srcRect l="100000" t="67413" r="-7154" b="26074"/>
          <a:stretch>
            <a:fillRect/>
          </a:stretch>
        </p:blipFill>
        <p:spPr>
          <a:xfrm>
            <a:off x="10460296" y="5987845"/>
            <a:ext cx="648778" cy="442452"/>
          </a:xfrm>
          <a:custGeom>
            <a:avLst/>
            <a:gdLst>
              <a:gd name="connsiteX0" fmla="*/ 0 w 648778"/>
              <a:gd name="connsiteY0" fmla="*/ 0 h 442452"/>
              <a:gd name="connsiteX1" fmla="*/ 648778 w 648778"/>
              <a:gd name="connsiteY1" fmla="*/ 0 h 442452"/>
              <a:gd name="connsiteX2" fmla="*/ 648778 w 648778"/>
              <a:gd name="connsiteY2" fmla="*/ 442452 h 442452"/>
              <a:gd name="connsiteX3" fmla="*/ 0 w 648778"/>
              <a:gd name="connsiteY3" fmla="*/ 442452 h 442452"/>
              <a:gd name="connsiteX4" fmla="*/ 0 w 648778"/>
              <a:gd name="connsiteY4" fmla="*/ 0 h 442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8778" h="442452">
                <a:moveTo>
                  <a:pt x="0" y="0"/>
                </a:moveTo>
                <a:lnTo>
                  <a:pt x="648778" y="0"/>
                </a:lnTo>
                <a:lnTo>
                  <a:pt x="648778" y="442452"/>
                </a:lnTo>
                <a:lnTo>
                  <a:pt x="0" y="442452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5"/>
          <a:srcRect l="-204" t="22450" r="100000" b="67971"/>
          <a:stretch>
            <a:fillRect/>
          </a:stretch>
        </p:blipFill>
        <p:spPr>
          <a:xfrm>
            <a:off x="2735918" y="3719409"/>
            <a:ext cx="13632" cy="334832"/>
          </a:xfrm>
          <a:custGeom>
            <a:avLst/>
            <a:gdLst>
              <a:gd name="connsiteX0" fmla="*/ 13632 w 13632"/>
              <a:gd name="connsiteY0" fmla="*/ 0 h 334832"/>
              <a:gd name="connsiteX1" fmla="*/ 13632 w 13632"/>
              <a:gd name="connsiteY1" fmla="*/ 334832 h 334832"/>
              <a:gd name="connsiteX2" fmla="*/ 6749 w 13632"/>
              <a:gd name="connsiteY2" fmla="*/ 294452 h 334832"/>
              <a:gd name="connsiteX3" fmla="*/ 393 w 13632"/>
              <a:gd name="connsiteY3" fmla="*/ 139092 h 334832"/>
              <a:gd name="connsiteX4" fmla="*/ 13632 w 13632"/>
              <a:gd name="connsiteY4" fmla="*/ 0 h 334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32" h="334832">
                <a:moveTo>
                  <a:pt x="13632" y="0"/>
                </a:moveTo>
                <a:lnTo>
                  <a:pt x="13632" y="334832"/>
                </a:lnTo>
                <a:lnTo>
                  <a:pt x="6749" y="294452"/>
                </a:lnTo>
                <a:cubicBezTo>
                  <a:pt x="1088" y="240983"/>
                  <a:pt x="-938" y="189163"/>
                  <a:pt x="393" y="139092"/>
                </a:cubicBezTo>
                <a:lnTo>
                  <a:pt x="13632" y="0"/>
                </a:lnTo>
                <a:close/>
              </a:path>
            </a:pathLst>
          </a:custGeom>
        </p:spPr>
      </p:pic>
      <p:sp>
        <p:nvSpPr>
          <p:cNvPr id="6" name="Pentagon 5"/>
          <p:cNvSpPr/>
          <p:nvPr/>
        </p:nvSpPr>
        <p:spPr>
          <a:xfrm>
            <a:off x="4097593" y="820291"/>
            <a:ext cx="3996813" cy="471948"/>
          </a:xfrm>
          <a:prstGeom prst="homePlat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061909" y="61086"/>
            <a:ext cx="4559197" cy="61927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342265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Văn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bản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3: 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TRÁI ĐẤT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547174" y="234622"/>
            <a:ext cx="550920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70865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– </a:t>
            </a:r>
            <a:r>
              <a:rPr kumimoji="0" lang="en-US" sz="2800" b="1" i="1" u="none" strike="noStrike" kern="1200" cap="none" spc="0" normalizeH="0" baseline="0" noProof="0" dirty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Times New Roman" panose="02020603050405020304" pitchFamily="18" charset="0"/>
                <a:ea typeface="Brush Script MT" panose="03060802040406070304" pitchFamily="66" charset="0"/>
                <a:cs typeface="+mn-cs"/>
              </a:rPr>
              <a:t>RA- XUN GAM – DA- TỐP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– 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+mn-cs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346223" y="796413"/>
            <a:ext cx="3486852" cy="5533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Hình thành kiến thức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02373" y="1130300"/>
            <a:ext cx="228479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8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IV.</a:t>
            </a:r>
            <a:r>
              <a:rPr lang="pt-BR" sz="28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pt-BR" sz="28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Luyện tập</a:t>
            </a:r>
            <a:endParaRPr lang="en-US" sz="2800" dirty="0"/>
          </a:p>
        </p:txBody>
      </p:sp>
      <p:sp>
        <p:nvSpPr>
          <p:cNvPr id="18" name="Rectangle 17"/>
          <p:cNvSpPr/>
          <p:nvPr/>
        </p:nvSpPr>
        <p:spPr>
          <a:xfrm>
            <a:off x="660400" y="1636042"/>
            <a:ext cx="10978772" cy="10143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pt-BR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 1:</a:t>
            </a:r>
            <a:r>
              <a:rPr lang="pt-BR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Tìm ra điểm giống nhau về ý nghĩa được đặt ra qua 3 VB đã dọc trong bài 9.</a:t>
            </a:r>
            <a:endParaRPr lang="en-US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685800" y="2572000"/>
            <a:ext cx="10833100" cy="365869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pt-BR" sz="25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Gợi ý:</a:t>
            </a:r>
            <a:endParaRPr lang="en-US" sz="25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1200"/>
              </a:spcAft>
            </a:pPr>
            <a:r>
              <a:rPr lang="pt-BR" sz="25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Dù khác nhau về thể loại nhưng cả 3 VB đều hướng tới chủ đề </a:t>
            </a:r>
            <a:r>
              <a:rPr lang="en-US" sz="2500" dirty="0" err="1">
                <a:solidFill>
                  <a:srgbClr val="4A4A4A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đều</a:t>
            </a:r>
            <a:r>
              <a:rPr lang="en-US" sz="2500" dirty="0">
                <a:solidFill>
                  <a:srgbClr val="4A4A4A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endParaRPr lang="en-US" sz="25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spcAft>
                <a:spcPts val="1200"/>
              </a:spcAft>
            </a:pPr>
            <a:r>
              <a:rPr lang="en-US" sz="25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+ </a:t>
            </a:r>
            <a:r>
              <a:rPr lang="en-US" sz="25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Thể</a:t>
            </a:r>
            <a:r>
              <a:rPr lang="en-US" sz="25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hiện</a:t>
            </a:r>
            <a:r>
              <a:rPr lang="en-US" sz="25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tình</a:t>
            </a:r>
            <a:r>
              <a:rPr lang="en-US" sz="25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yêu</a:t>
            </a:r>
            <a:r>
              <a:rPr lang="en-US" sz="25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đối</a:t>
            </a:r>
            <a:r>
              <a:rPr lang="en-US" sz="25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với</a:t>
            </a:r>
            <a:r>
              <a:rPr lang="en-US" sz="25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Trái</a:t>
            </a:r>
            <a:r>
              <a:rPr lang="en-US" sz="25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Đất</a:t>
            </a:r>
            <a:r>
              <a:rPr lang="en-US" sz="25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- </a:t>
            </a:r>
            <a:r>
              <a:rPr lang="en-US" sz="25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hành</a:t>
            </a:r>
            <a:r>
              <a:rPr lang="en-US" sz="25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tinh</a:t>
            </a:r>
            <a:r>
              <a:rPr lang="en-US" sz="25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xanh</a:t>
            </a:r>
            <a:r>
              <a:rPr lang="en-US" sz="25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5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nơi</a:t>
            </a:r>
            <a:r>
              <a:rPr lang="en-US" sz="25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sinh</a:t>
            </a:r>
            <a:r>
              <a:rPr lang="en-US" sz="25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sống</a:t>
            </a:r>
            <a:r>
              <a:rPr lang="en-US" sz="25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5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muôn</a:t>
            </a:r>
            <a:r>
              <a:rPr lang="en-US" sz="25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loài</a:t>
            </a:r>
            <a:r>
              <a:rPr lang="en-US" sz="25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5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spcAft>
                <a:spcPts val="1200"/>
              </a:spcAft>
            </a:pPr>
            <a:r>
              <a:rPr lang="en-US" sz="25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+  </a:t>
            </a:r>
            <a:r>
              <a:rPr lang="en-US" sz="25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Thực</a:t>
            </a:r>
            <a:r>
              <a:rPr lang="en-US" sz="25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trạng</a:t>
            </a:r>
            <a:r>
              <a:rPr lang="en-US" sz="25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về</a:t>
            </a:r>
            <a:r>
              <a:rPr lang="en-US" sz="25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việc</a:t>
            </a:r>
            <a:r>
              <a:rPr lang="en-US" sz="25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con </a:t>
            </a:r>
            <a:r>
              <a:rPr lang="en-US" sz="25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người</a:t>
            </a:r>
            <a:r>
              <a:rPr lang="en-US" sz="25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đang</a:t>
            </a:r>
            <a:r>
              <a:rPr lang="en-US" sz="25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ngày</a:t>
            </a:r>
            <a:r>
              <a:rPr lang="en-US" sz="25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một</a:t>
            </a:r>
            <a:r>
              <a:rPr lang="en-US" sz="25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phá</a:t>
            </a:r>
            <a:r>
              <a:rPr lang="en-US" sz="25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hủy</a:t>
            </a:r>
            <a:r>
              <a:rPr lang="en-US" sz="25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môi</a:t>
            </a:r>
            <a:r>
              <a:rPr lang="en-US" sz="25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trường</a:t>
            </a:r>
            <a:r>
              <a:rPr lang="en-US" sz="25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sống</a:t>
            </a:r>
            <a:r>
              <a:rPr lang="en-US" sz="25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5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mình</a:t>
            </a:r>
            <a:r>
              <a:rPr lang="en-US" sz="25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endParaRPr lang="en-US" sz="25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spcAft>
                <a:spcPts val="1200"/>
              </a:spcAft>
            </a:pPr>
            <a:r>
              <a:rPr lang="en-US" sz="25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+ </a:t>
            </a:r>
            <a:r>
              <a:rPr lang="en-US" sz="25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Đặt</a:t>
            </a:r>
            <a:r>
              <a:rPr lang="en-US" sz="25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ra</a:t>
            </a:r>
            <a:r>
              <a:rPr lang="en-US" sz="25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vấn</a:t>
            </a:r>
            <a:r>
              <a:rPr lang="en-US" sz="25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đề</a:t>
            </a:r>
            <a:r>
              <a:rPr lang="en-US" sz="25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nhức</a:t>
            </a:r>
            <a:r>
              <a:rPr lang="en-US" sz="25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nhối</a:t>
            </a:r>
            <a:r>
              <a:rPr lang="en-US" sz="25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5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cấp</a:t>
            </a:r>
            <a:r>
              <a:rPr lang="en-US" sz="25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bách</a:t>
            </a:r>
            <a:r>
              <a:rPr lang="en-US" sz="25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đó</a:t>
            </a:r>
            <a:r>
              <a:rPr lang="en-US" sz="25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là</a:t>
            </a:r>
            <a:r>
              <a:rPr lang="en-US" sz="25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Trái</a:t>
            </a:r>
            <a:r>
              <a:rPr lang="en-US" sz="25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Đất</a:t>
            </a:r>
            <a:r>
              <a:rPr lang="en-US" sz="25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liệu</a:t>
            </a:r>
            <a:r>
              <a:rPr lang="en-US" sz="25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không</a:t>
            </a:r>
            <a:r>
              <a:rPr lang="en-US" sz="25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biết</a:t>
            </a:r>
            <a:r>
              <a:rPr lang="en-US" sz="25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chịu</a:t>
            </a:r>
            <a:r>
              <a:rPr lang="en-US" sz="25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đựng</a:t>
            </a:r>
            <a:r>
              <a:rPr lang="en-US" sz="25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được</a:t>
            </a:r>
            <a:r>
              <a:rPr lang="en-US" sz="25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đến</a:t>
            </a:r>
            <a:r>
              <a:rPr lang="en-US" sz="25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bao</a:t>
            </a:r>
            <a:r>
              <a:rPr lang="en-US" sz="25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giờ</a:t>
            </a:r>
            <a:r>
              <a:rPr lang="en-US" sz="25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25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Từ</a:t>
            </a:r>
            <a:r>
              <a:rPr lang="en-US" sz="25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đó</a:t>
            </a:r>
            <a:r>
              <a:rPr lang="en-US" sz="25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5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dấy</a:t>
            </a:r>
            <a:r>
              <a:rPr lang="en-US" sz="25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lên</a:t>
            </a:r>
            <a:r>
              <a:rPr lang="en-US" sz="25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hồi</a:t>
            </a:r>
            <a:r>
              <a:rPr lang="en-US" sz="25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chuông</a:t>
            </a:r>
            <a:r>
              <a:rPr lang="en-US" sz="25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thức</a:t>
            </a:r>
            <a:r>
              <a:rPr lang="en-US" sz="25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tỉnh</a:t>
            </a:r>
            <a:r>
              <a:rPr lang="en-US" sz="25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về</a:t>
            </a:r>
            <a:r>
              <a:rPr lang="en-US" sz="25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trách</a:t>
            </a:r>
            <a:r>
              <a:rPr lang="en-US" sz="25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nhiệm</a:t>
            </a:r>
            <a:r>
              <a:rPr lang="en-US" sz="25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bảo</a:t>
            </a:r>
            <a:r>
              <a:rPr lang="en-US" sz="25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vệ</a:t>
            </a:r>
            <a:r>
              <a:rPr lang="en-US" sz="25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Trái</a:t>
            </a:r>
            <a:r>
              <a:rPr lang="en-US" sz="25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Đất</a:t>
            </a:r>
            <a:r>
              <a:rPr lang="en-US" sz="25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5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mỗi</a:t>
            </a:r>
            <a:r>
              <a:rPr lang="en-US" sz="25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con </a:t>
            </a:r>
            <a:r>
              <a:rPr lang="en-US" sz="25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người</a:t>
            </a:r>
            <a:r>
              <a:rPr lang="en-US" sz="25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chúng</a:t>
            </a:r>
            <a:r>
              <a:rPr lang="en-US" sz="25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ta. </a:t>
            </a:r>
            <a:endParaRPr lang="en-US" sz="25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9277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ame 4"/>
          <p:cNvSpPr/>
          <p:nvPr/>
        </p:nvSpPr>
        <p:spPr>
          <a:xfrm>
            <a:off x="331122" y="1028700"/>
            <a:ext cx="11517055" cy="5545394"/>
          </a:xfrm>
          <a:prstGeom prst="frame">
            <a:avLst>
              <a:gd name="adj1" fmla="val 1596"/>
            </a:avLst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889200" y="154858"/>
            <a:ext cx="10427519" cy="523568"/>
          </a:xfrm>
          <a:custGeom>
            <a:avLst/>
            <a:gdLst>
              <a:gd name="connsiteX0" fmla="*/ 260542 w 10427519"/>
              <a:gd name="connsiteY0" fmla="*/ 0 h 523568"/>
              <a:gd name="connsiteX1" fmla="*/ 10166977 w 10427519"/>
              <a:gd name="connsiteY1" fmla="*/ 0 h 523568"/>
              <a:gd name="connsiteX2" fmla="*/ 10427519 w 10427519"/>
              <a:gd name="connsiteY2" fmla="*/ 260542 h 523568"/>
              <a:gd name="connsiteX3" fmla="*/ 10427519 w 10427519"/>
              <a:gd name="connsiteY3" fmla="*/ 381013 h 523568"/>
              <a:gd name="connsiteX4" fmla="*/ 10407044 w 10427519"/>
              <a:gd name="connsiteY4" fmla="*/ 482428 h 523568"/>
              <a:gd name="connsiteX5" fmla="*/ 10384713 w 10427519"/>
              <a:gd name="connsiteY5" fmla="*/ 523568 h 523568"/>
              <a:gd name="connsiteX6" fmla="*/ 42806 w 10427519"/>
              <a:gd name="connsiteY6" fmla="*/ 523568 h 523568"/>
              <a:gd name="connsiteX7" fmla="*/ 20475 w 10427519"/>
              <a:gd name="connsiteY7" fmla="*/ 482428 h 523568"/>
              <a:gd name="connsiteX8" fmla="*/ 0 w 10427519"/>
              <a:gd name="connsiteY8" fmla="*/ 381013 h 523568"/>
              <a:gd name="connsiteX9" fmla="*/ 0 w 10427519"/>
              <a:gd name="connsiteY9" fmla="*/ 260542 h 523568"/>
              <a:gd name="connsiteX10" fmla="*/ 260542 w 10427519"/>
              <a:gd name="connsiteY10" fmla="*/ 0 h 523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427519" h="523568">
                <a:moveTo>
                  <a:pt x="260542" y="0"/>
                </a:moveTo>
                <a:lnTo>
                  <a:pt x="10166977" y="0"/>
                </a:lnTo>
                <a:cubicBezTo>
                  <a:pt x="10310870" y="0"/>
                  <a:pt x="10427519" y="116649"/>
                  <a:pt x="10427519" y="260542"/>
                </a:cubicBezTo>
                <a:lnTo>
                  <a:pt x="10427519" y="381013"/>
                </a:lnTo>
                <a:cubicBezTo>
                  <a:pt x="10427519" y="416986"/>
                  <a:pt x="10420228" y="451257"/>
                  <a:pt x="10407044" y="482428"/>
                </a:cubicBezTo>
                <a:lnTo>
                  <a:pt x="10384713" y="523568"/>
                </a:lnTo>
                <a:lnTo>
                  <a:pt x="42806" y="523568"/>
                </a:lnTo>
                <a:lnTo>
                  <a:pt x="20475" y="482428"/>
                </a:lnTo>
                <a:cubicBezTo>
                  <a:pt x="7291" y="451257"/>
                  <a:pt x="0" y="416986"/>
                  <a:pt x="0" y="381013"/>
                </a:cubicBezTo>
                <a:lnTo>
                  <a:pt x="0" y="260542"/>
                </a:lnTo>
                <a:cubicBezTo>
                  <a:pt x="0" y="116649"/>
                  <a:pt x="116649" y="0"/>
                  <a:pt x="260542" y="0"/>
                </a:cubicBez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-1" y="-1"/>
            <a:ext cx="12192000" cy="678426"/>
          </a:xfrm>
          <a:custGeom>
            <a:avLst/>
            <a:gdLst>
              <a:gd name="connsiteX0" fmla="*/ 0 w 12192000"/>
              <a:gd name="connsiteY0" fmla="*/ 0 h 678426"/>
              <a:gd name="connsiteX1" fmla="*/ 12192000 w 12192000"/>
              <a:gd name="connsiteY1" fmla="*/ 0 h 678426"/>
              <a:gd name="connsiteX2" fmla="*/ 12192000 w 12192000"/>
              <a:gd name="connsiteY2" fmla="*/ 678426 h 678426"/>
              <a:gd name="connsiteX3" fmla="*/ 11260603 w 12192000"/>
              <a:gd name="connsiteY3" fmla="*/ 678426 h 678426"/>
              <a:gd name="connsiteX4" fmla="*/ 11282934 w 12192000"/>
              <a:gd name="connsiteY4" fmla="*/ 637286 h 678426"/>
              <a:gd name="connsiteX5" fmla="*/ 11303409 w 12192000"/>
              <a:gd name="connsiteY5" fmla="*/ 535871 h 678426"/>
              <a:gd name="connsiteX6" fmla="*/ 11303409 w 12192000"/>
              <a:gd name="connsiteY6" fmla="*/ 415400 h 678426"/>
              <a:gd name="connsiteX7" fmla="*/ 11042867 w 12192000"/>
              <a:gd name="connsiteY7" fmla="*/ 154858 h 678426"/>
              <a:gd name="connsiteX8" fmla="*/ 1136432 w 12192000"/>
              <a:gd name="connsiteY8" fmla="*/ 154858 h 678426"/>
              <a:gd name="connsiteX9" fmla="*/ 875890 w 12192000"/>
              <a:gd name="connsiteY9" fmla="*/ 415400 h 678426"/>
              <a:gd name="connsiteX10" fmla="*/ 875890 w 12192000"/>
              <a:gd name="connsiteY10" fmla="*/ 535871 h 678426"/>
              <a:gd name="connsiteX11" fmla="*/ 896365 w 12192000"/>
              <a:gd name="connsiteY11" fmla="*/ 637286 h 678426"/>
              <a:gd name="connsiteX12" fmla="*/ 918696 w 12192000"/>
              <a:gd name="connsiteY12" fmla="*/ 678426 h 678426"/>
              <a:gd name="connsiteX13" fmla="*/ 0 w 12192000"/>
              <a:gd name="connsiteY13" fmla="*/ 678426 h 678426"/>
              <a:gd name="connsiteX14" fmla="*/ 0 w 12192000"/>
              <a:gd name="connsiteY14" fmla="*/ 0 h 678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192000" h="678426">
                <a:moveTo>
                  <a:pt x="0" y="0"/>
                </a:moveTo>
                <a:lnTo>
                  <a:pt x="12192000" y="0"/>
                </a:lnTo>
                <a:lnTo>
                  <a:pt x="12192000" y="678426"/>
                </a:lnTo>
                <a:lnTo>
                  <a:pt x="11260603" y="678426"/>
                </a:lnTo>
                <a:lnTo>
                  <a:pt x="11282934" y="637286"/>
                </a:lnTo>
                <a:cubicBezTo>
                  <a:pt x="11296118" y="606115"/>
                  <a:pt x="11303409" y="571844"/>
                  <a:pt x="11303409" y="535871"/>
                </a:cubicBezTo>
                <a:lnTo>
                  <a:pt x="11303409" y="415400"/>
                </a:lnTo>
                <a:cubicBezTo>
                  <a:pt x="11303409" y="271507"/>
                  <a:pt x="11186760" y="154858"/>
                  <a:pt x="11042867" y="154858"/>
                </a:cubicBezTo>
                <a:lnTo>
                  <a:pt x="1136432" y="154858"/>
                </a:lnTo>
                <a:cubicBezTo>
                  <a:pt x="992539" y="154858"/>
                  <a:pt x="875890" y="271507"/>
                  <a:pt x="875890" y="415400"/>
                </a:cubicBezTo>
                <a:lnTo>
                  <a:pt x="875890" y="535871"/>
                </a:lnTo>
                <a:cubicBezTo>
                  <a:pt x="875890" y="571844"/>
                  <a:pt x="883181" y="606115"/>
                  <a:pt x="896365" y="637286"/>
                </a:cubicBezTo>
                <a:lnTo>
                  <a:pt x="918696" y="678426"/>
                </a:lnTo>
                <a:lnTo>
                  <a:pt x="0" y="67842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918696" y="678426"/>
            <a:ext cx="10341907" cy="117987"/>
          </a:xfrm>
          <a:custGeom>
            <a:avLst/>
            <a:gdLst>
              <a:gd name="connsiteX0" fmla="*/ 0 w 10341907"/>
              <a:gd name="connsiteY0" fmla="*/ 0 h 117987"/>
              <a:gd name="connsiteX1" fmla="*/ 10341907 w 10341907"/>
              <a:gd name="connsiteY1" fmla="*/ 0 h 117987"/>
              <a:gd name="connsiteX2" fmla="*/ 10340216 w 10341907"/>
              <a:gd name="connsiteY2" fmla="*/ 3116 h 117987"/>
              <a:gd name="connsiteX3" fmla="*/ 10124171 w 10341907"/>
              <a:gd name="connsiteY3" fmla="*/ 117987 h 117987"/>
              <a:gd name="connsiteX4" fmla="*/ 217736 w 10341907"/>
              <a:gd name="connsiteY4" fmla="*/ 117987 h 117987"/>
              <a:gd name="connsiteX5" fmla="*/ 1691 w 10341907"/>
              <a:gd name="connsiteY5" fmla="*/ 3116 h 117987"/>
              <a:gd name="connsiteX6" fmla="*/ 0 w 10341907"/>
              <a:gd name="connsiteY6" fmla="*/ 0 h 117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341907" h="117987">
                <a:moveTo>
                  <a:pt x="0" y="0"/>
                </a:moveTo>
                <a:lnTo>
                  <a:pt x="10341907" y="0"/>
                </a:lnTo>
                <a:lnTo>
                  <a:pt x="10340216" y="3116"/>
                </a:lnTo>
                <a:cubicBezTo>
                  <a:pt x="10293395" y="72421"/>
                  <a:pt x="10214104" y="117987"/>
                  <a:pt x="10124171" y="117987"/>
                </a:cubicBezTo>
                <a:lnTo>
                  <a:pt x="217736" y="117987"/>
                </a:lnTo>
                <a:cubicBezTo>
                  <a:pt x="127803" y="117987"/>
                  <a:pt x="48512" y="72421"/>
                  <a:pt x="1691" y="3116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Can 11"/>
          <p:cNvSpPr/>
          <p:nvPr/>
        </p:nvSpPr>
        <p:spPr>
          <a:xfrm>
            <a:off x="-1" y="-2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Can 12"/>
          <p:cNvSpPr/>
          <p:nvPr/>
        </p:nvSpPr>
        <p:spPr>
          <a:xfrm>
            <a:off x="11890372" y="-3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/>
          <a:srcRect l="17388" t="11738" r="17499" b="9130"/>
          <a:stretch/>
        </p:blipFill>
        <p:spPr>
          <a:xfrm>
            <a:off x="11369507" y="114300"/>
            <a:ext cx="520865" cy="520865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427567" y="818537"/>
            <a:ext cx="5324167" cy="626806"/>
          </a:xfrm>
          <a:prstGeom prst="rect">
            <a:avLst/>
          </a:prstGeom>
        </p:spPr>
      </p:pic>
      <p:sp>
        <p:nvSpPr>
          <p:cNvPr id="22" name="4-Point Star 21"/>
          <p:cNvSpPr/>
          <p:nvPr/>
        </p:nvSpPr>
        <p:spPr>
          <a:xfrm>
            <a:off x="403270" y="160880"/>
            <a:ext cx="398207" cy="427703"/>
          </a:xfrm>
          <a:prstGeom prst="star4">
            <a:avLst>
              <a:gd name="adj" fmla="val 1250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346224" y="833284"/>
            <a:ext cx="3486852" cy="5533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Hình thành kiến thức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>
          <a:blip r:embed="rId5"/>
          <a:srcRect l="31230" t="-4849" r="66223" b="100000"/>
          <a:stretch>
            <a:fillRect/>
          </a:stretch>
        </p:blipFill>
        <p:spPr>
          <a:xfrm>
            <a:off x="4346224" y="2521974"/>
            <a:ext cx="225776" cy="180754"/>
          </a:xfrm>
          <a:custGeom>
            <a:avLst/>
            <a:gdLst>
              <a:gd name="connsiteX0" fmla="*/ 0 w 225776"/>
              <a:gd name="connsiteY0" fmla="*/ 0 h 180754"/>
              <a:gd name="connsiteX1" fmla="*/ 225776 w 225776"/>
              <a:gd name="connsiteY1" fmla="*/ 0 h 180754"/>
              <a:gd name="connsiteX2" fmla="*/ 225776 w 225776"/>
              <a:gd name="connsiteY2" fmla="*/ 180754 h 180754"/>
              <a:gd name="connsiteX3" fmla="*/ 0 w 225776"/>
              <a:gd name="connsiteY3" fmla="*/ 180754 h 180754"/>
              <a:gd name="connsiteX4" fmla="*/ 0 w 225776"/>
              <a:gd name="connsiteY4" fmla="*/ 0 h 1807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776" h="180754">
                <a:moveTo>
                  <a:pt x="0" y="0"/>
                </a:moveTo>
                <a:lnTo>
                  <a:pt x="225776" y="0"/>
                </a:lnTo>
                <a:lnTo>
                  <a:pt x="225776" y="180754"/>
                </a:lnTo>
                <a:lnTo>
                  <a:pt x="0" y="180754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5"/>
          <a:srcRect l="31230" t="100000" r="66223" b="-8896"/>
          <a:stretch>
            <a:fillRect/>
          </a:stretch>
        </p:blipFill>
        <p:spPr>
          <a:xfrm>
            <a:off x="4346224" y="6430297"/>
            <a:ext cx="225776" cy="331600"/>
          </a:xfrm>
          <a:custGeom>
            <a:avLst/>
            <a:gdLst>
              <a:gd name="connsiteX0" fmla="*/ 0 w 225776"/>
              <a:gd name="connsiteY0" fmla="*/ 0 h 331600"/>
              <a:gd name="connsiteX1" fmla="*/ 225776 w 225776"/>
              <a:gd name="connsiteY1" fmla="*/ 0 h 331600"/>
              <a:gd name="connsiteX2" fmla="*/ 225776 w 225776"/>
              <a:gd name="connsiteY2" fmla="*/ 331600 h 331600"/>
              <a:gd name="connsiteX3" fmla="*/ 0 w 225776"/>
              <a:gd name="connsiteY3" fmla="*/ 331600 h 331600"/>
              <a:gd name="connsiteX4" fmla="*/ 0 w 225776"/>
              <a:gd name="connsiteY4" fmla="*/ 0 h 33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776" h="331600">
                <a:moveTo>
                  <a:pt x="0" y="0"/>
                </a:moveTo>
                <a:lnTo>
                  <a:pt x="225776" y="0"/>
                </a:lnTo>
                <a:lnTo>
                  <a:pt x="225776" y="331600"/>
                </a:lnTo>
                <a:lnTo>
                  <a:pt x="0" y="331600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7" name="Rectangle 6"/>
          <p:cNvSpPr/>
          <p:nvPr/>
        </p:nvSpPr>
        <p:spPr>
          <a:xfrm>
            <a:off x="403270" y="1265195"/>
            <a:ext cx="4405309" cy="5480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đa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78585" y="1893851"/>
            <a:ext cx="7022130" cy="4093993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1391810" y="181734"/>
            <a:ext cx="690836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Văn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bản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1: </a:t>
            </a: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TRÁI ĐẤT – CÁI NÔI CỦA SỰ SỐNG</a:t>
            </a:r>
            <a:endParaRPr lang="en-US" sz="2400" dirty="0"/>
          </a:p>
        </p:txBody>
      </p:sp>
      <p:sp>
        <p:nvSpPr>
          <p:cNvPr id="21" name="Rectangle 20"/>
          <p:cNvSpPr/>
          <p:nvPr/>
        </p:nvSpPr>
        <p:spPr>
          <a:xfrm>
            <a:off x="4457253" y="234273"/>
            <a:ext cx="665182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142740">
              <a:spcAft>
                <a:spcPts val="0"/>
              </a:spcAft>
            </a:pPr>
            <a:r>
              <a:rPr lang="en-US" sz="2400" b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Hồ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Thanh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Trang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endParaRPr lang="en-US" sz="2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96917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ame 4"/>
          <p:cNvSpPr/>
          <p:nvPr/>
        </p:nvSpPr>
        <p:spPr>
          <a:xfrm>
            <a:off x="331122" y="1028700"/>
            <a:ext cx="11517055" cy="5545394"/>
          </a:xfrm>
          <a:prstGeom prst="frame">
            <a:avLst>
              <a:gd name="adj1" fmla="val 1596"/>
            </a:avLst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889200" y="154858"/>
            <a:ext cx="10427519" cy="523568"/>
          </a:xfrm>
          <a:custGeom>
            <a:avLst/>
            <a:gdLst>
              <a:gd name="connsiteX0" fmla="*/ 260542 w 10427519"/>
              <a:gd name="connsiteY0" fmla="*/ 0 h 523568"/>
              <a:gd name="connsiteX1" fmla="*/ 10166977 w 10427519"/>
              <a:gd name="connsiteY1" fmla="*/ 0 h 523568"/>
              <a:gd name="connsiteX2" fmla="*/ 10427519 w 10427519"/>
              <a:gd name="connsiteY2" fmla="*/ 260542 h 523568"/>
              <a:gd name="connsiteX3" fmla="*/ 10427519 w 10427519"/>
              <a:gd name="connsiteY3" fmla="*/ 381013 h 523568"/>
              <a:gd name="connsiteX4" fmla="*/ 10407044 w 10427519"/>
              <a:gd name="connsiteY4" fmla="*/ 482428 h 523568"/>
              <a:gd name="connsiteX5" fmla="*/ 10384713 w 10427519"/>
              <a:gd name="connsiteY5" fmla="*/ 523568 h 523568"/>
              <a:gd name="connsiteX6" fmla="*/ 42806 w 10427519"/>
              <a:gd name="connsiteY6" fmla="*/ 523568 h 523568"/>
              <a:gd name="connsiteX7" fmla="*/ 20475 w 10427519"/>
              <a:gd name="connsiteY7" fmla="*/ 482428 h 523568"/>
              <a:gd name="connsiteX8" fmla="*/ 0 w 10427519"/>
              <a:gd name="connsiteY8" fmla="*/ 381013 h 523568"/>
              <a:gd name="connsiteX9" fmla="*/ 0 w 10427519"/>
              <a:gd name="connsiteY9" fmla="*/ 260542 h 523568"/>
              <a:gd name="connsiteX10" fmla="*/ 260542 w 10427519"/>
              <a:gd name="connsiteY10" fmla="*/ 0 h 523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427519" h="523568">
                <a:moveTo>
                  <a:pt x="260542" y="0"/>
                </a:moveTo>
                <a:lnTo>
                  <a:pt x="10166977" y="0"/>
                </a:lnTo>
                <a:cubicBezTo>
                  <a:pt x="10310870" y="0"/>
                  <a:pt x="10427519" y="116649"/>
                  <a:pt x="10427519" y="260542"/>
                </a:cubicBezTo>
                <a:lnTo>
                  <a:pt x="10427519" y="381013"/>
                </a:lnTo>
                <a:cubicBezTo>
                  <a:pt x="10427519" y="416986"/>
                  <a:pt x="10420228" y="451257"/>
                  <a:pt x="10407044" y="482428"/>
                </a:cubicBezTo>
                <a:lnTo>
                  <a:pt x="10384713" y="523568"/>
                </a:lnTo>
                <a:lnTo>
                  <a:pt x="42806" y="523568"/>
                </a:lnTo>
                <a:lnTo>
                  <a:pt x="20475" y="482428"/>
                </a:lnTo>
                <a:cubicBezTo>
                  <a:pt x="7291" y="451257"/>
                  <a:pt x="0" y="416986"/>
                  <a:pt x="0" y="381013"/>
                </a:cubicBezTo>
                <a:lnTo>
                  <a:pt x="0" y="260542"/>
                </a:lnTo>
                <a:cubicBezTo>
                  <a:pt x="0" y="116649"/>
                  <a:pt x="116649" y="0"/>
                  <a:pt x="260542" y="0"/>
                </a:cubicBez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-1" y="-1"/>
            <a:ext cx="12192000" cy="678426"/>
          </a:xfrm>
          <a:custGeom>
            <a:avLst/>
            <a:gdLst>
              <a:gd name="connsiteX0" fmla="*/ 0 w 12192000"/>
              <a:gd name="connsiteY0" fmla="*/ 0 h 678426"/>
              <a:gd name="connsiteX1" fmla="*/ 12192000 w 12192000"/>
              <a:gd name="connsiteY1" fmla="*/ 0 h 678426"/>
              <a:gd name="connsiteX2" fmla="*/ 12192000 w 12192000"/>
              <a:gd name="connsiteY2" fmla="*/ 678426 h 678426"/>
              <a:gd name="connsiteX3" fmla="*/ 11260603 w 12192000"/>
              <a:gd name="connsiteY3" fmla="*/ 678426 h 678426"/>
              <a:gd name="connsiteX4" fmla="*/ 11282934 w 12192000"/>
              <a:gd name="connsiteY4" fmla="*/ 637286 h 678426"/>
              <a:gd name="connsiteX5" fmla="*/ 11303409 w 12192000"/>
              <a:gd name="connsiteY5" fmla="*/ 535871 h 678426"/>
              <a:gd name="connsiteX6" fmla="*/ 11303409 w 12192000"/>
              <a:gd name="connsiteY6" fmla="*/ 415400 h 678426"/>
              <a:gd name="connsiteX7" fmla="*/ 11042867 w 12192000"/>
              <a:gd name="connsiteY7" fmla="*/ 154858 h 678426"/>
              <a:gd name="connsiteX8" fmla="*/ 1136432 w 12192000"/>
              <a:gd name="connsiteY8" fmla="*/ 154858 h 678426"/>
              <a:gd name="connsiteX9" fmla="*/ 875890 w 12192000"/>
              <a:gd name="connsiteY9" fmla="*/ 415400 h 678426"/>
              <a:gd name="connsiteX10" fmla="*/ 875890 w 12192000"/>
              <a:gd name="connsiteY10" fmla="*/ 535871 h 678426"/>
              <a:gd name="connsiteX11" fmla="*/ 896365 w 12192000"/>
              <a:gd name="connsiteY11" fmla="*/ 637286 h 678426"/>
              <a:gd name="connsiteX12" fmla="*/ 918696 w 12192000"/>
              <a:gd name="connsiteY12" fmla="*/ 678426 h 678426"/>
              <a:gd name="connsiteX13" fmla="*/ 0 w 12192000"/>
              <a:gd name="connsiteY13" fmla="*/ 678426 h 678426"/>
              <a:gd name="connsiteX14" fmla="*/ 0 w 12192000"/>
              <a:gd name="connsiteY14" fmla="*/ 0 h 678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192000" h="678426">
                <a:moveTo>
                  <a:pt x="0" y="0"/>
                </a:moveTo>
                <a:lnTo>
                  <a:pt x="12192000" y="0"/>
                </a:lnTo>
                <a:lnTo>
                  <a:pt x="12192000" y="678426"/>
                </a:lnTo>
                <a:lnTo>
                  <a:pt x="11260603" y="678426"/>
                </a:lnTo>
                <a:lnTo>
                  <a:pt x="11282934" y="637286"/>
                </a:lnTo>
                <a:cubicBezTo>
                  <a:pt x="11296118" y="606115"/>
                  <a:pt x="11303409" y="571844"/>
                  <a:pt x="11303409" y="535871"/>
                </a:cubicBezTo>
                <a:lnTo>
                  <a:pt x="11303409" y="415400"/>
                </a:lnTo>
                <a:cubicBezTo>
                  <a:pt x="11303409" y="271507"/>
                  <a:pt x="11186760" y="154858"/>
                  <a:pt x="11042867" y="154858"/>
                </a:cubicBezTo>
                <a:lnTo>
                  <a:pt x="1136432" y="154858"/>
                </a:lnTo>
                <a:cubicBezTo>
                  <a:pt x="992539" y="154858"/>
                  <a:pt x="875890" y="271507"/>
                  <a:pt x="875890" y="415400"/>
                </a:cubicBezTo>
                <a:lnTo>
                  <a:pt x="875890" y="535871"/>
                </a:lnTo>
                <a:cubicBezTo>
                  <a:pt x="875890" y="571844"/>
                  <a:pt x="883181" y="606115"/>
                  <a:pt x="896365" y="637286"/>
                </a:cubicBezTo>
                <a:lnTo>
                  <a:pt x="918696" y="678426"/>
                </a:lnTo>
                <a:lnTo>
                  <a:pt x="0" y="67842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918696" y="678426"/>
            <a:ext cx="10341907" cy="117987"/>
          </a:xfrm>
          <a:custGeom>
            <a:avLst/>
            <a:gdLst>
              <a:gd name="connsiteX0" fmla="*/ 0 w 10341907"/>
              <a:gd name="connsiteY0" fmla="*/ 0 h 117987"/>
              <a:gd name="connsiteX1" fmla="*/ 10341907 w 10341907"/>
              <a:gd name="connsiteY1" fmla="*/ 0 h 117987"/>
              <a:gd name="connsiteX2" fmla="*/ 10340216 w 10341907"/>
              <a:gd name="connsiteY2" fmla="*/ 3116 h 117987"/>
              <a:gd name="connsiteX3" fmla="*/ 10124171 w 10341907"/>
              <a:gd name="connsiteY3" fmla="*/ 117987 h 117987"/>
              <a:gd name="connsiteX4" fmla="*/ 217736 w 10341907"/>
              <a:gd name="connsiteY4" fmla="*/ 117987 h 117987"/>
              <a:gd name="connsiteX5" fmla="*/ 1691 w 10341907"/>
              <a:gd name="connsiteY5" fmla="*/ 3116 h 117987"/>
              <a:gd name="connsiteX6" fmla="*/ 0 w 10341907"/>
              <a:gd name="connsiteY6" fmla="*/ 0 h 117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341907" h="117987">
                <a:moveTo>
                  <a:pt x="0" y="0"/>
                </a:moveTo>
                <a:lnTo>
                  <a:pt x="10341907" y="0"/>
                </a:lnTo>
                <a:lnTo>
                  <a:pt x="10340216" y="3116"/>
                </a:lnTo>
                <a:cubicBezTo>
                  <a:pt x="10293395" y="72421"/>
                  <a:pt x="10214104" y="117987"/>
                  <a:pt x="10124171" y="117987"/>
                </a:cubicBezTo>
                <a:lnTo>
                  <a:pt x="217736" y="117987"/>
                </a:lnTo>
                <a:cubicBezTo>
                  <a:pt x="127803" y="117987"/>
                  <a:pt x="48512" y="72421"/>
                  <a:pt x="1691" y="3116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Can 11"/>
          <p:cNvSpPr/>
          <p:nvPr/>
        </p:nvSpPr>
        <p:spPr>
          <a:xfrm>
            <a:off x="-1" y="-2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Can 12"/>
          <p:cNvSpPr/>
          <p:nvPr/>
        </p:nvSpPr>
        <p:spPr>
          <a:xfrm>
            <a:off x="11890372" y="-3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/>
          <a:srcRect l="17388" t="11738" r="17499" b="9130"/>
          <a:stretch/>
        </p:blipFill>
        <p:spPr>
          <a:xfrm>
            <a:off x="11369507" y="114300"/>
            <a:ext cx="520865" cy="520865"/>
          </a:xfrm>
          <a:prstGeom prst="rect">
            <a:avLst/>
          </a:prstGeom>
        </p:spPr>
      </p:pic>
      <p:sp>
        <p:nvSpPr>
          <p:cNvPr id="22" name="4-Point Star 21"/>
          <p:cNvSpPr/>
          <p:nvPr/>
        </p:nvSpPr>
        <p:spPr>
          <a:xfrm>
            <a:off x="403270" y="160880"/>
            <a:ext cx="398207" cy="427703"/>
          </a:xfrm>
          <a:prstGeom prst="star4">
            <a:avLst>
              <a:gd name="adj" fmla="val 1250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3"/>
          <a:srcRect l="31230" t="100000" r="66223" b="-8896"/>
          <a:stretch>
            <a:fillRect/>
          </a:stretch>
        </p:blipFill>
        <p:spPr>
          <a:xfrm>
            <a:off x="4346224" y="6430297"/>
            <a:ext cx="225776" cy="331600"/>
          </a:xfrm>
          <a:custGeom>
            <a:avLst/>
            <a:gdLst>
              <a:gd name="connsiteX0" fmla="*/ 0 w 225776"/>
              <a:gd name="connsiteY0" fmla="*/ 0 h 331600"/>
              <a:gd name="connsiteX1" fmla="*/ 225776 w 225776"/>
              <a:gd name="connsiteY1" fmla="*/ 0 h 331600"/>
              <a:gd name="connsiteX2" fmla="*/ 225776 w 225776"/>
              <a:gd name="connsiteY2" fmla="*/ 331600 h 331600"/>
              <a:gd name="connsiteX3" fmla="*/ 0 w 225776"/>
              <a:gd name="connsiteY3" fmla="*/ 331600 h 331600"/>
              <a:gd name="connsiteX4" fmla="*/ 0 w 225776"/>
              <a:gd name="connsiteY4" fmla="*/ 0 h 33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776" h="331600">
                <a:moveTo>
                  <a:pt x="0" y="0"/>
                </a:moveTo>
                <a:lnTo>
                  <a:pt x="225776" y="0"/>
                </a:lnTo>
                <a:lnTo>
                  <a:pt x="225776" y="331600"/>
                </a:lnTo>
                <a:lnTo>
                  <a:pt x="0" y="331600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4"/>
          <a:srcRect l="100000" t="67413" r="-7154" b="26074"/>
          <a:stretch>
            <a:fillRect/>
          </a:stretch>
        </p:blipFill>
        <p:spPr>
          <a:xfrm>
            <a:off x="10460296" y="5987845"/>
            <a:ext cx="648778" cy="442452"/>
          </a:xfrm>
          <a:custGeom>
            <a:avLst/>
            <a:gdLst>
              <a:gd name="connsiteX0" fmla="*/ 0 w 648778"/>
              <a:gd name="connsiteY0" fmla="*/ 0 h 442452"/>
              <a:gd name="connsiteX1" fmla="*/ 648778 w 648778"/>
              <a:gd name="connsiteY1" fmla="*/ 0 h 442452"/>
              <a:gd name="connsiteX2" fmla="*/ 648778 w 648778"/>
              <a:gd name="connsiteY2" fmla="*/ 442452 h 442452"/>
              <a:gd name="connsiteX3" fmla="*/ 0 w 648778"/>
              <a:gd name="connsiteY3" fmla="*/ 442452 h 442452"/>
              <a:gd name="connsiteX4" fmla="*/ 0 w 648778"/>
              <a:gd name="connsiteY4" fmla="*/ 0 h 442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8778" h="442452">
                <a:moveTo>
                  <a:pt x="0" y="0"/>
                </a:moveTo>
                <a:lnTo>
                  <a:pt x="648778" y="0"/>
                </a:lnTo>
                <a:lnTo>
                  <a:pt x="648778" y="442452"/>
                </a:lnTo>
                <a:lnTo>
                  <a:pt x="0" y="442452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5"/>
          <a:srcRect l="-204" t="22450" r="100000" b="67971"/>
          <a:stretch>
            <a:fillRect/>
          </a:stretch>
        </p:blipFill>
        <p:spPr>
          <a:xfrm>
            <a:off x="2735918" y="3719409"/>
            <a:ext cx="13632" cy="334832"/>
          </a:xfrm>
          <a:custGeom>
            <a:avLst/>
            <a:gdLst>
              <a:gd name="connsiteX0" fmla="*/ 13632 w 13632"/>
              <a:gd name="connsiteY0" fmla="*/ 0 h 334832"/>
              <a:gd name="connsiteX1" fmla="*/ 13632 w 13632"/>
              <a:gd name="connsiteY1" fmla="*/ 334832 h 334832"/>
              <a:gd name="connsiteX2" fmla="*/ 6749 w 13632"/>
              <a:gd name="connsiteY2" fmla="*/ 294452 h 334832"/>
              <a:gd name="connsiteX3" fmla="*/ 393 w 13632"/>
              <a:gd name="connsiteY3" fmla="*/ 139092 h 334832"/>
              <a:gd name="connsiteX4" fmla="*/ 13632 w 13632"/>
              <a:gd name="connsiteY4" fmla="*/ 0 h 334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32" h="334832">
                <a:moveTo>
                  <a:pt x="13632" y="0"/>
                </a:moveTo>
                <a:lnTo>
                  <a:pt x="13632" y="334832"/>
                </a:lnTo>
                <a:lnTo>
                  <a:pt x="6749" y="294452"/>
                </a:lnTo>
                <a:cubicBezTo>
                  <a:pt x="1088" y="240983"/>
                  <a:pt x="-938" y="189163"/>
                  <a:pt x="393" y="139092"/>
                </a:cubicBezTo>
                <a:lnTo>
                  <a:pt x="13632" y="0"/>
                </a:lnTo>
                <a:close/>
              </a:path>
            </a:pathLst>
          </a:custGeom>
        </p:spPr>
      </p:pic>
      <p:sp>
        <p:nvSpPr>
          <p:cNvPr id="6" name="Pentagon 5"/>
          <p:cNvSpPr/>
          <p:nvPr/>
        </p:nvSpPr>
        <p:spPr>
          <a:xfrm>
            <a:off x="4097593" y="820291"/>
            <a:ext cx="3996813" cy="471948"/>
          </a:xfrm>
          <a:prstGeom prst="homePlat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061909" y="61086"/>
            <a:ext cx="4559197" cy="61927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342265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Văn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bản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3: 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TRÁI ĐẤT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547174" y="234622"/>
            <a:ext cx="550920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70865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– </a:t>
            </a:r>
            <a:r>
              <a:rPr kumimoji="0" lang="en-US" sz="2800" b="1" i="1" u="none" strike="noStrike" kern="1200" cap="none" spc="0" normalizeH="0" baseline="0" noProof="0" dirty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Times New Roman" panose="02020603050405020304" pitchFamily="18" charset="0"/>
                <a:ea typeface="Brush Script MT" panose="03060802040406070304" pitchFamily="66" charset="0"/>
                <a:cs typeface="+mn-cs"/>
              </a:rPr>
              <a:t>RA- XUN GAM – DA- TỐP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– 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+mn-cs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346223" y="796413"/>
            <a:ext cx="3486852" cy="5533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Hình thành kiến thức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02373" y="1130300"/>
            <a:ext cx="228479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IV.</a:t>
            </a: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Luyện tập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60400" y="1609128"/>
            <a:ext cx="1303562" cy="5533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pt-BR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 2: </a:t>
            </a:r>
            <a:endParaRPr lang="en-US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14" name="Table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67214173"/>
              </p:ext>
            </p:extLst>
          </p:nvPr>
        </p:nvGraphicFramePr>
        <p:xfrm>
          <a:off x="685799" y="2110337"/>
          <a:ext cx="10833100" cy="3652520"/>
        </p:xfrm>
        <a:graphic>
          <a:graphicData uri="http://schemas.openxmlformats.org/drawingml/2006/table">
            <a:tbl>
              <a:tblPr firstRow="1" firstCol="1" bandRow="1"/>
              <a:tblGrid>
                <a:gridCol w="5415493">
                  <a:extLst>
                    <a:ext uri="{9D8B030D-6E8A-4147-A177-3AD203B41FA5}">
                      <a16:colId xmlns="" xmlns:a16="http://schemas.microsoft.com/office/drawing/2014/main" val="2643826280"/>
                    </a:ext>
                  </a:extLst>
                </a:gridCol>
                <a:gridCol w="5417607">
                  <a:extLst>
                    <a:ext uri="{9D8B030D-6E8A-4147-A177-3AD203B41FA5}">
                      <a16:colId xmlns="" xmlns:a16="http://schemas.microsoft.com/office/drawing/2014/main" val="3912241626"/>
                    </a:ext>
                  </a:extLst>
                </a:gridCol>
              </a:tblGrid>
              <a:tr h="15955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Văn bản thông tin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Văn bản trữ tình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599671321"/>
                  </a:ext>
                </a:extLst>
              </a:tr>
              <a:tr h="79777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Kết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hợp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chữ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viết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với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tranh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ảnh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để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văn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bản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thông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tin 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sinh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động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Thông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tin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chính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xác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khoa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học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thông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qua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các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số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liệu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về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đối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tượng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fr-FR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Trình</a:t>
                      </a:r>
                      <a:r>
                        <a:rPr lang="fr-FR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tự</a:t>
                      </a:r>
                      <a:r>
                        <a:rPr lang="fr-FR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trình</a:t>
                      </a:r>
                      <a:r>
                        <a:rPr lang="fr-FR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bày</a:t>
                      </a:r>
                      <a:r>
                        <a:rPr lang="fr-FR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thông</a:t>
                      </a:r>
                      <a:r>
                        <a:rPr lang="fr-FR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tin  </a:t>
                      </a:r>
                      <a:r>
                        <a:rPr lang="fr-FR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theo</a:t>
                      </a:r>
                      <a:r>
                        <a:rPr lang="fr-FR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trình</a:t>
                      </a:r>
                      <a:r>
                        <a:rPr lang="fr-FR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tự</a:t>
                      </a:r>
                      <a:r>
                        <a:rPr lang="fr-FR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nhân</a:t>
                      </a:r>
                      <a:r>
                        <a:rPr lang="fr-FR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quả</a:t>
                      </a:r>
                      <a:r>
                        <a:rPr lang="fr-FR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fr-FR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Bố</a:t>
                      </a:r>
                      <a:r>
                        <a:rPr lang="fr-FR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cục</a:t>
                      </a:r>
                      <a:r>
                        <a:rPr lang="fr-FR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phần</a:t>
                      </a:r>
                      <a:r>
                        <a:rPr lang="fr-FR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rõ</a:t>
                      </a:r>
                      <a:r>
                        <a:rPr lang="fr-FR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28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ràng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 Hình tượng độc đáo, tình cảm sâu sắc, liên tưởng, so sánh bất ngờ thú vị.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 Giọng thơ trò chuyện, đối thoại tâm tình với Trái Đất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 Ý nghĩa triết lí thâm trầm, sâu sắc.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3179574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38105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ame 4"/>
          <p:cNvSpPr/>
          <p:nvPr/>
        </p:nvSpPr>
        <p:spPr>
          <a:xfrm>
            <a:off x="331122" y="1028700"/>
            <a:ext cx="11517055" cy="5545394"/>
          </a:xfrm>
          <a:prstGeom prst="frame">
            <a:avLst>
              <a:gd name="adj1" fmla="val 1596"/>
            </a:avLst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889200" y="154858"/>
            <a:ext cx="10427519" cy="523568"/>
          </a:xfrm>
          <a:custGeom>
            <a:avLst/>
            <a:gdLst>
              <a:gd name="connsiteX0" fmla="*/ 260542 w 10427519"/>
              <a:gd name="connsiteY0" fmla="*/ 0 h 523568"/>
              <a:gd name="connsiteX1" fmla="*/ 10166977 w 10427519"/>
              <a:gd name="connsiteY1" fmla="*/ 0 h 523568"/>
              <a:gd name="connsiteX2" fmla="*/ 10427519 w 10427519"/>
              <a:gd name="connsiteY2" fmla="*/ 260542 h 523568"/>
              <a:gd name="connsiteX3" fmla="*/ 10427519 w 10427519"/>
              <a:gd name="connsiteY3" fmla="*/ 381013 h 523568"/>
              <a:gd name="connsiteX4" fmla="*/ 10407044 w 10427519"/>
              <a:gd name="connsiteY4" fmla="*/ 482428 h 523568"/>
              <a:gd name="connsiteX5" fmla="*/ 10384713 w 10427519"/>
              <a:gd name="connsiteY5" fmla="*/ 523568 h 523568"/>
              <a:gd name="connsiteX6" fmla="*/ 42806 w 10427519"/>
              <a:gd name="connsiteY6" fmla="*/ 523568 h 523568"/>
              <a:gd name="connsiteX7" fmla="*/ 20475 w 10427519"/>
              <a:gd name="connsiteY7" fmla="*/ 482428 h 523568"/>
              <a:gd name="connsiteX8" fmla="*/ 0 w 10427519"/>
              <a:gd name="connsiteY8" fmla="*/ 381013 h 523568"/>
              <a:gd name="connsiteX9" fmla="*/ 0 w 10427519"/>
              <a:gd name="connsiteY9" fmla="*/ 260542 h 523568"/>
              <a:gd name="connsiteX10" fmla="*/ 260542 w 10427519"/>
              <a:gd name="connsiteY10" fmla="*/ 0 h 523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427519" h="523568">
                <a:moveTo>
                  <a:pt x="260542" y="0"/>
                </a:moveTo>
                <a:lnTo>
                  <a:pt x="10166977" y="0"/>
                </a:lnTo>
                <a:cubicBezTo>
                  <a:pt x="10310870" y="0"/>
                  <a:pt x="10427519" y="116649"/>
                  <a:pt x="10427519" y="260542"/>
                </a:cubicBezTo>
                <a:lnTo>
                  <a:pt x="10427519" y="381013"/>
                </a:lnTo>
                <a:cubicBezTo>
                  <a:pt x="10427519" y="416986"/>
                  <a:pt x="10420228" y="451257"/>
                  <a:pt x="10407044" y="482428"/>
                </a:cubicBezTo>
                <a:lnTo>
                  <a:pt x="10384713" y="523568"/>
                </a:lnTo>
                <a:lnTo>
                  <a:pt x="42806" y="523568"/>
                </a:lnTo>
                <a:lnTo>
                  <a:pt x="20475" y="482428"/>
                </a:lnTo>
                <a:cubicBezTo>
                  <a:pt x="7291" y="451257"/>
                  <a:pt x="0" y="416986"/>
                  <a:pt x="0" y="381013"/>
                </a:cubicBezTo>
                <a:lnTo>
                  <a:pt x="0" y="260542"/>
                </a:lnTo>
                <a:cubicBezTo>
                  <a:pt x="0" y="116649"/>
                  <a:pt x="116649" y="0"/>
                  <a:pt x="260542" y="0"/>
                </a:cubicBez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-1" y="-1"/>
            <a:ext cx="12192000" cy="678426"/>
          </a:xfrm>
          <a:custGeom>
            <a:avLst/>
            <a:gdLst>
              <a:gd name="connsiteX0" fmla="*/ 0 w 12192000"/>
              <a:gd name="connsiteY0" fmla="*/ 0 h 678426"/>
              <a:gd name="connsiteX1" fmla="*/ 12192000 w 12192000"/>
              <a:gd name="connsiteY1" fmla="*/ 0 h 678426"/>
              <a:gd name="connsiteX2" fmla="*/ 12192000 w 12192000"/>
              <a:gd name="connsiteY2" fmla="*/ 678426 h 678426"/>
              <a:gd name="connsiteX3" fmla="*/ 11260603 w 12192000"/>
              <a:gd name="connsiteY3" fmla="*/ 678426 h 678426"/>
              <a:gd name="connsiteX4" fmla="*/ 11282934 w 12192000"/>
              <a:gd name="connsiteY4" fmla="*/ 637286 h 678426"/>
              <a:gd name="connsiteX5" fmla="*/ 11303409 w 12192000"/>
              <a:gd name="connsiteY5" fmla="*/ 535871 h 678426"/>
              <a:gd name="connsiteX6" fmla="*/ 11303409 w 12192000"/>
              <a:gd name="connsiteY6" fmla="*/ 415400 h 678426"/>
              <a:gd name="connsiteX7" fmla="*/ 11042867 w 12192000"/>
              <a:gd name="connsiteY7" fmla="*/ 154858 h 678426"/>
              <a:gd name="connsiteX8" fmla="*/ 1136432 w 12192000"/>
              <a:gd name="connsiteY8" fmla="*/ 154858 h 678426"/>
              <a:gd name="connsiteX9" fmla="*/ 875890 w 12192000"/>
              <a:gd name="connsiteY9" fmla="*/ 415400 h 678426"/>
              <a:gd name="connsiteX10" fmla="*/ 875890 w 12192000"/>
              <a:gd name="connsiteY10" fmla="*/ 535871 h 678426"/>
              <a:gd name="connsiteX11" fmla="*/ 896365 w 12192000"/>
              <a:gd name="connsiteY11" fmla="*/ 637286 h 678426"/>
              <a:gd name="connsiteX12" fmla="*/ 918696 w 12192000"/>
              <a:gd name="connsiteY12" fmla="*/ 678426 h 678426"/>
              <a:gd name="connsiteX13" fmla="*/ 0 w 12192000"/>
              <a:gd name="connsiteY13" fmla="*/ 678426 h 678426"/>
              <a:gd name="connsiteX14" fmla="*/ 0 w 12192000"/>
              <a:gd name="connsiteY14" fmla="*/ 0 h 678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192000" h="678426">
                <a:moveTo>
                  <a:pt x="0" y="0"/>
                </a:moveTo>
                <a:lnTo>
                  <a:pt x="12192000" y="0"/>
                </a:lnTo>
                <a:lnTo>
                  <a:pt x="12192000" y="678426"/>
                </a:lnTo>
                <a:lnTo>
                  <a:pt x="11260603" y="678426"/>
                </a:lnTo>
                <a:lnTo>
                  <a:pt x="11282934" y="637286"/>
                </a:lnTo>
                <a:cubicBezTo>
                  <a:pt x="11296118" y="606115"/>
                  <a:pt x="11303409" y="571844"/>
                  <a:pt x="11303409" y="535871"/>
                </a:cubicBezTo>
                <a:lnTo>
                  <a:pt x="11303409" y="415400"/>
                </a:lnTo>
                <a:cubicBezTo>
                  <a:pt x="11303409" y="271507"/>
                  <a:pt x="11186760" y="154858"/>
                  <a:pt x="11042867" y="154858"/>
                </a:cubicBezTo>
                <a:lnTo>
                  <a:pt x="1136432" y="154858"/>
                </a:lnTo>
                <a:cubicBezTo>
                  <a:pt x="992539" y="154858"/>
                  <a:pt x="875890" y="271507"/>
                  <a:pt x="875890" y="415400"/>
                </a:cubicBezTo>
                <a:lnTo>
                  <a:pt x="875890" y="535871"/>
                </a:lnTo>
                <a:cubicBezTo>
                  <a:pt x="875890" y="571844"/>
                  <a:pt x="883181" y="606115"/>
                  <a:pt x="896365" y="637286"/>
                </a:cubicBezTo>
                <a:lnTo>
                  <a:pt x="918696" y="678426"/>
                </a:lnTo>
                <a:lnTo>
                  <a:pt x="0" y="67842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918696" y="678426"/>
            <a:ext cx="10341907" cy="117987"/>
          </a:xfrm>
          <a:custGeom>
            <a:avLst/>
            <a:gdLst>
              <a:gd name="connsiteX0" fmla="*/ 0 w 10341907"/>
              <a:gd name="connsiteY0" fmla="*/ 0 h 117987"/>
              <a:gd name="connsiteX1" fmla="*/ 10341907 w 10341907"/>
              <a:gd name="connsiteY1" fmla="*/ 0 h 117987"/>
              <a:gd name="connsiteX2" fmla="*/ 10340216 w 10341907"/>
              <a:gd name="connsiteY2" fmla="*/ 3116 h 117987"/>
              <a:gd name="connsiteX3" fmla="*/ 10124171 w 10341907"/>
              <a:gd name="connsiteY3" fmla="*/ 117987 h 117987"/>
              <a:gd name="connsiteX4" fmla="*/ 217736 w 10341907"/>
              <a:gd name="connsiteY4" fmla="*/ 117987 h 117987"/>
              <a:gd name="connsiteX5" fmla="*/ 1691 w 10341907"/>
              <a:gd name="connsiteY5" fmla="*/ 3116 h 117987"/>
              <a:gd name="connsiteX6" fmla="*/ 0 w 10341907"/>
              <a:gd name="connsiteY6" fmla="*/ 0 h 117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341907" h="117987">
                <a:moveTo>
                  <a:pt x="0" y="0"/>
                </a:moveTo>
                <a:lnTo>
                  <a:pt x="10341907" y="0"/>
                </a:lnTo>
                <a:lnTo>
                  <a:pt x="10340216" y="3116"/>
                </a:lnTo>
                <a:cubicBezTo>
                  <a:pt x="10293395" y="72421"/>
                  <a:pt x="10214104" y="117987"/>
                  <a:pt x="10124171" y="117987"/>
                </a:cubicBezTo>
                <a:lnTo>
                  <a:pt x="217736" y="117987"/>
                </a:lnTo>
                <a:cubicBezTo>
                  <a:pt x="127803" y="117987"/>
                  <a:pt x="48512" y="72421"/>
                  <a:pt x="1691" y="3116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Can 11"/>
          <p:cNvSpPr/>
          <p:nvPr/>
        </p:nvSpPr>
        <p:spPr>
          <a:xfrm>
            <a:off x="-1" y="-2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Can 12"/>
          <p:cNvSpPr/>
          <p:nvPr/>
        </p:nvSpPr>
        <p:spPr>
          <a:xfrm>
            <a:off x="11890372" y="-3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/>
          <a:srcRect l="17388" t="11738" r="17499" b="9130"/>
          <a:stretch/>
        </p:blipFill>
        <p:spPr>
          <a:xfrm>
            <a:off x="11369507" y="114300"/>
            <a:ext cx="520865" cy="520865"/>
          </a:xfrm>
          <a:prstGeom prst="rect">
            <a:avLst/>
          </a:prstGeom>
        </p:spPr>
      </p:pic>
      <p:sp>
        <p:nvSpPr>
          <p:cNvPr id="22" name="4-Point Star 21"/>
          <p:cNvSpPr/>
          <p:nvPr/>
        </p:nvSpPr>
        <p:spPr>
          <a:xfrm>
            <a:off x="403270" y="160880"/>
            <a:ext cx="398207" cy="427703"/>
          </a:xfrm>
          <a:prstGeom prst="star4">
            <a:avLst>
              <a:gd name="adj" fmla="val 1250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3"/>
          <a:srcRect l="31230" t="100000" r="66223" b="-8896"/>
          <a:stretch>
            <a:fillRect/>
          </a:stretch>
        </p:blipFill>
        <p:spPr>
          <a:xfrm>
            <a:off x="4346224" y="6430297"/>
            <a:ext cx="225776" cy="331600"/>
          </a:xfrm>
          <a:custGeom>
            <a:avLst/>
            <a:gdLst>
              <a:gd name="connsiteX0" fmla="*/ 0 w 225776"/>
              <a:gd name="connsiteY0" fmla="*/ 0 h 331600"/>
              <a:gd name="connsiteX1" fmla="*/ 225776 w 225776"/>
              <a:gd name="connsiteY1" fmla="*/ 0 h 331600"/>
              <a:gd name="connsiteX2" fmla="*/ 225776 w 225776"/>
              <a:gd name="connsiteY2" fmla="*/ 331600 h 331600"/>
              <a:gd name="connsiteX3" fmla="*/ 0 w 225776"/>
              <a:gd name="connsiteY3" fmla="*/ 331600 h 331600"/>
              <a:gd name="connsiteX4" fmla="*/ 0 w 225776"/>
              <a:gd name="connsiteY4" fmla="*/ 0 h 33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776" h="331600">
                <a:moveTo>
                  <a:pt x="0" y="0"/>
                </a:moveTo>
                <a:lnTo>
                  <a:pt x="225776" y="0"/>
                </a:lnTo>
                <a:lnTo>
                  <a:pt x="225776" y="331600"/>
                </a:lnTo>
                <a:lnTo>
                  <a:pt x="0" y="331600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4"/>
          <a:srcRect l="100000" t="67413" r="-7154" b="26074"/>
          <a:stretch>
            <a:fillRect/>
          </a:stretch>
        </p:blipFill>
        <p:spPr>
          <a:xfrm>
            <a:off x="10460296" y="5987845"/>
            <a:ext cx="648778" cy="442452"/>
          </a:xfrm>
          <a:custGeom>
            <a:avLst/>
            <a:gdLst>
              <a:gd name="connsiteX0" fmla="*/ 0 w 648778"/>
              <a:gd name="connsiteY0" fmla="*/ 0 h 442452"/>
              <a:gd name="connsiteX1" fmla="*/ 648778 w 648778"/>
              <a:gd name="connsiteY1" fmla="*/ 0 h 442452"/>
              <a:gd name="connsiteX2" fmla="*/ 648778 w 648778"/>
              <a:gd name="connsiteY2" fmla="*/ 442452 h 442452"/>
              <a:gd name="connsiteX3" fmla="*/ 0 w 648778"/>
              <a:gd name="connsiteY3" fmla="*/ 442452 h 442452"/>
              <a:gd name="connsiteX4" fmla="*/ 0 w 648778"/>
              <a:gd name="connsiteY4" fmla="*/ 0 h 442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8778" h="442452">
                <a:moveTo>
                  <a:pt x="0" y="0"/>
                </a:moveTo>
                <a:lnTo>
                  <a:pt x="648778" y="0"/>
                </a:lnTo>
                <a:lnTo>
                  <a:pt x="648778" y="442452"/>
                </a:lnTo>
                <a:lnTo>
                  <a:pt x="0" y="442452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5"/>
          <a:srcRect l="-204" t="22450" r="100000" b="67971"/>
          <a:stretch>
            <a:fillRect/>
          </a:stretch>
        </p:blipFill>
        <p:spPr>
          <a:xfrm>
            <a:off x="2735918" y="3719409"/>
            <a:ext cx="13632" cy="334832"/>
          </a:xfrm>
          <a:custGeom>
            <a:avLst/>
            <a:gdLst>
              <a:gd name="connsiteX0" fmla="*/ 13632 w 13632"/>
              <a:gd name="connsiteY0" fmla="*/ 0 h 334832"/>
              <a:gd name="connsiteX1" fmla="*/ 13632 w 13632"/>
              <a:gd name="connsiteY1" fmla="*/ 334832 h 334832"/>
              <a:gd name="connsiteX2" fmla="*/ 6749 w 13632"/>
              <a:gd name="connsiteY2" fmla="*/ 294452 h 334832"/>
              <a:gd name="connsiteX3" fmla="*/ 393 w 13632"/>
              <a:gd name="connsiteY3" fmla="*/ 139092 h 334832"/>
              <a:gd name="connsiteX4" fmla="*/ 13632 w 13632"/>
              <a:gd name="connsiteY4" fmla="*/ 0 h 334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32" h="334832">
                <a:moveTo>
                  <a:pt x="13632" y="0"/>
                </a:moveTo>
                <a:lnTo>
                  <a:pt x="13632" y="334832"/>
                </a:lnTo>
                <a:lnTo>
                  <a:pt x="6749" y="294452"/>
                </a:lnTo>
                <a:cubicBezTo>
                  <a:pt x="1088" y="240983"/>
                  <a:pt x="-938" y="189163"/>
                  <a:pt x="393" y="139092"/>
                </a:cubicBezTo>
                <a:lnTo>
                  <a:pt x="13632" y="0"/>
                </a:lnTo>
                <a:close/>
              </a:path>
            </a:pathLst>
          </a:custGeom>
        </p:spPr>
      </p:pic>
      <p:sp>
        <p:nvSpPr>
          <p:cNvPr id="6" name="Pentagon 5"/>
          <p:cNvSpPr/>
          <p:nvPr/>
        </p:nvSpPr>
        <p:spPr>
          <a:xfrm>
            <a:off x="4097593" y="820291"/>
            <a:ext cx="3996813" cy="471948"/>
          </a:xfrm>
          <a:prstGeom prst="homePlat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061909" y="61086"/>
            <a:ext cx="4559197" cy="61927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342265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Văn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bản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3: 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TRÁI ĐẤT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547174" y="234622"/>
            <a:ext cx="550920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70865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– </a:t>
            </a:r>
            <a:r>
              <a:rPr kumimoji="0" lang="en-US" sz="2800" b="1" i="1" u="none" strike="noStrike" kern="1200" cap="none" spc="0" normalizeH="0" baseline="0" noProof="0" dirty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Times New Roman" panose="02020603050405020304" pitchFamily="18" charset="0"/>
                <a:ea typeface="Brush Script MT" panose="03060802040406070304" pitchFamily="66" charset="0"/>
                <a:cs typeface="+mn-cs"/>
              </a:rPr>
              <a:t>RA- XUN GAM – DA- TỐP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– 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+mn-cs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5150005" y="712947"/>
            <a:ext cx="1904689" cy="5837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US" sz="32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Vận</a:t>
            </a:r>
            <a:r>
              <a:rPr lang="en-US" sz="32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endParaRPr lang="en-US" sz="3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660400" y="1371456"/>
            <a:ext cx="108331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Aft>
                <a:spcPts val="1200"/>
              </a:spcAft>
            </a:pPr>
            <a:r>
              <a:rPr lang="pt-BR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Câu 3: 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Theo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em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để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cùng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"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lau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nước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mắt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", "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rửa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sạch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máu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"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cho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Trái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Đất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mỗi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người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chúng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ta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cần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phải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endParaRPr lang="en-US" sz="28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685800" y="2271620"/>
            <a:ext cx="7027606" cy="3627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1200"/>
              </a:spcAft>
            </a:pP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 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Trồng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vệ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xanh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1200"/>
              </a:spcAft>
            </a:pP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Hạn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chế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thuốc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vệ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1200"/>
              </a:spcAft>
            </a:pP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Rút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phích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cắm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khỏi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ổ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cắm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tránh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lãng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phí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1200"/>
              </a:spcAft>
            </a:pP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tái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chế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giảm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túi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lông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1200"/>
              </a:spcAft>
            </a:pP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thiết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kiệm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đình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1200"/>
              </a:spcAft>
            </a:pP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Hạn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chế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bao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bì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lông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rác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thải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nhựa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13406" y="2400322"/>
            <a:ext cx="3830894" cy="267721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41797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ame 4"/>
          <p:cNvSpPr/>
          <p:nvPr/>
        </p:nvSpPr>
        <p:spPr>
          <a:xfrm>
            <a:off x="331122" y="1028700"/>
            <a:ext cx="11517055" cy="5545394"/>
          </a:xfrm>
          <a:prstGeom prst="frame">
            <a:avLst>
              <a:gd name="adj1" fmla="val 1596"/>
            </a:avLst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889200" y="154858"/>
            <a:ext cx="10427519" cy="523568"/>
          </a:xfrm>
          <a:custGeom>
            <a:avLst/>
            <a:gdLst>
              <a:gd name="connsiteX0" fmla="*/ 260542 w 10427519"/>
              <a:gd name="connsiteY0" fmla="*/ 0 h 523568"/>
              <a:gd name="connsiteX1" fmla="*/ 10166977 w 10427519"/>
              <a:gd name="connsiteY1" fmla="*/ 0 h 523568"/>
              <a:gd name="connsiteX2" fmla="*/ 10427519 w 10427519"/>
              <a:gd name="connsiteY2" fmla="*/ 260542 h 523568"/>
              <a:gd name="connsiteX3" fmla="*/ 10427519 w 10427519"/>
              <a:gd name="connsiteY3" fmla="*/ 381013 h 523568"/>
              <a:gd name="connsiteX4" fmla="*/ 10407044 w 10427519"/>
              <a:gd name="connsiteY4" fmla="*/ 482428 h 523568"/>
              <a:gd name="connsiteX5" fmla="*/ 10384713 w 10427519"/>
              <a:gd name="connsiteY5" fmla="*/ 523568 h 523568"/>
              <a:gd name="connsiteX6" fmla="*/ 42806 w 10427519"/>
              <a:gd name="connsiteY6" fmla="*/ 523568 h 523568"/>
              <a:gd name="connsiteX7" fmla="*/ 20475 w 10427519"/>
              <a:gd name="connsiteY7" fmla="*/ 482428 h 523568"/>
              <a:gd name="connsiteX8" fmla="*/ 0 w 10427519"/>
              <a:gd name="connsiteY8" fmla="*/ 381013 h 523568"/>
              <a:gd name="connsiteX9" fmla="*/ 0 w 10427519"/>
              <a:gd name="connsiteY9" fmla="*/ 260542 h 523568"/>
              <a:gd name="connsiteX10" fmla="*/ 260542 w 10427519"/>
              <a:gd name="connsiteY10" fmla="*/ 0 h 523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427519" h="523568">
                <a:moveTo>
                  <a:pt x="260542" y="0"/>
                </a:moveTo>
                <a:lnTo>
                  <a:pt x="10166977" y="0"/>
                </a:lnTo>
                <a:cubicBezTo>
                  <a:pt x="10310870" y="0"/>
                  <a:pt x="10427519" y="116649"/>
                  <a:pt x="10427519" y="260542"/>
                </a:cubicBezTo>
                <a:lnTo>
                  <a:pt x="10427519" y="381013"/>
                </a:lnTo>
                <a:cubicBezTo>
                  <a:pt x="10427519" y="416986"/>
                  <a:pt x="10420228" y="451257"/>
                  <a:pt x="10407044" y="482428"/>
                </a:cubicBezTo>
                <a:lnTo>
                  <a:pt x="10384713" y="523568"/>
                </a:lnTo>
                <a:lnTo>
                  <a:pt x="42806" y="523568"/>
                </a:lnTo>
                <a:lnTo>
                  <a:pt x="20475" y="482428"/>
                </a:lnTo>
                <a:cubicBezTo>
                  <a:pt x="7291" y="451257"/>
                  <a:pt x="0" y="416986"/>
                  <a:pt x="0" y="381013"/>
                </a:cubicBezTo>
                <a:lnTo>
                  <a:pt x="0" y="260542"/>
                </a:lnTo>
                <a:cubicBezTo>
                  <a:pt x="0" y="116649"/>
                  <a:pt x="116649" y="0"/>
                  <a:pt x="260542" y="0"/>
                </a:cubicBez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-1" y="-1"/>
            <a:ext cx="12192000" cy="678426"/>
          </a:xfrm>
          <a:custGeom>
            <a:avLst/>
            <a:gdLst>
              <a:gd name="connsiteX0" fmla="*/ 0 w 12192000"/>
              <a:gd name="connsiteY0" fmla="*/ 0 h 678426"/>
              <a:gd name="connsiteX1" fmla="*/ 12192000 w 12192000"/>
              <a:gd name="connsiteY1" fmla="*/ 0 h 678426"/>
              <a:gd name="connsiteX2" fmla="*/ 12192000 w 12192000"/>
              <a:gd name="connsiteY2" fmla="*/ 678426 h 678426"/>
              <a:gd name="connsiteX3" fmla="*/ 11260603 w 12192000"/>
              <a:gd name="connsiteY3" fmla="*/ 678426 h 678426"/>
              <a:gd name="connsiteX4" fmla="*/ 11282934 w 12192000"/>
              <a:gd name="connsiteY4" fmla="*/ 637286 h 678426"/>
              <a:gd name="connsiteX5" fmla="*/ 11303409 w 12192000"/>
              <a:gd name="connsiteY5" fmla="*/ 535871 h 678426"/>
              <a:gd name="connsiteX6" fmla="*/ 11303409 w 12192000"/>
              <a:gd name="connsiteY6" fmla="*/ 415400 h 678426"/>
              <a:gd name="connsiteX7" fmla="*/ 11042867 w 12192000"/>
              <a:gd name="connsiteY7" fmla="*/ 154858 h 678426"/>
              <a:gd name="connsiteX8" fmla="*/ 1136432 w 12192000"/>
              <a:gd name="connsiteY8" fmla="*/ 154858 h 678426"/>
              <a:gd name="connsiteX9" fmla="*/ 875890 w 12192000"/>
              <a:gd name="connsiteY9" fmla="*/ 415400 h 678426"/>
              <a:gd name="connsiteX10" fmla="*/ 875890 w 12192000"/>
              <a:gd name="connsiteY10" fmla="*/ 535871 h 678426"/>
              <a:gd name="connsiteX11" fmla="*/ 896365 w 12192000"/>
              <a:gd name="connsiteY11" fmla="*/ 637286 h 678426"/>
              <a:gd name="connsiteX12" fmla="*/ 918696 w 12192000"/>
              <a:gd name="connsiteY12" fmla="*/ 678426 h 678426"/>
              <a:gd name="connsiteX13" fmla="*/ 0 w 12192000"/>
              <a:gd name="connsiteY13" fmla="*/ 678426 h 678426"/>
              <a:gd name="connsiteX14" fmla="*/ 0 w 12192000"/>
              <a:gd name="connsiteY14" fmla="*/ 0 h 678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192000" h="678426">
                <a:moveTo>
                  <a:pt x="0" y="0"/>
                </a:moveTo>
                <a:lnTo>
                  <a:pt x="12192000" y="0"/>
                </a:lnTo>
                <a:lnTo>
                  <a:pt x="12192000" y="678426"/>
                </a:lnTo>
                <a:lnTo>
                  <a:pt x="11260603" y="678426"/>
                </a:lnTo>
                <a:lnTo>
                  <a:pt x="11282934" y="637286"/>
                </a:lnTo>
                <a:cubicBezTo>
                  <a:pt x="11296118" y="606115"/>
                  <a:pt x="11303409" y="571844"/>
                  <a:pt x="11303409" y="535871"/>
                </a:cubicBezTo>
                <a:lnTo>
                  <a:pt x="11303409" y="415400"/>
                </a:lnTo>
                <a:cubicBezTo>
                  <a:pt x="11303409" y="271507"/>
                  <a:pt x="11186760" y="154858"/>
                  <a:pt x="11042867" y="154858"/>
                </a:cubicBezTo>
                <a:lnTo>
                  <a:pt x="1136432" y="154858"/>
                </a:lnTo>
                <a:cubicBezTo>
                  <a:pt x="992539" y="154858"/>
                  <a:pt x="875890" y="271507"/>
                  <a:pt x="875890" y="415400"/>
                </a:cubicBezTo>
                <a:lnTo>
                  <a:pt x="875890" y="535871"/>
                </a:lnTo>
                <a:cubicBezTo>
                  <a:pt x="875890" y="571844"/>
                  <a:pt x="883181" y="606115"/>
                  <a:pt x="896365" y="637286"/>
                </a:cubicBezTo>
                <a:lnTo>
                  <a:pt x="918696" y="678426"/>
                </a:lnTo>
                <a:lnTo>
                  <a:pt x="0" y="67842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918696" y="678426"/>
            <a:ext cx="10341907" cy="117987"/>
          </a:xfrm>
          <a:custGeom>
            <a:avLst/>
            <a:gdLst>
              <a:gd name="connsiteX0" fmla="*/ 0 w 10341907"/>
              <a:gd name="connsiteY0" fmla="*/ 0 h 117987"/>
              <a:gd name="connsiteX1" fmla="*/ 10341907 w 10341907"/>
              <a:gd name="connsiteY1" fmla="*/ 0 h 117987"/>
              <a:gd name="connsiteX2" fmla="*/ 10340216 w 10341907"/>
              <a:gd name="connsiteY2" fmla="*/ 3116 h 117987"/>
              <a:gd name="connsiteX3" fmla="*/ 10124171 w 10341907"/>
              <a:gd name="connsiteY3" fmla="*/ 117987 h 117987"/>
              <a:gd name="connsiteX4" fmla="*/ 217736 w 10341907"/>
              <a:gd name="connsiteY4" fmla="*/ 117987 h 117987"/>
              <a:gd name="connsiteX5" fmla="*/ 1691 w 10341907"/>
              <a:gd name="connsiteY5" fmla="*/ 3116 h 117987"/>
              <a:gd name="connsiteX6" fmla="*/ 0 w 10341907"/>
              <a:gd name="connsiteY6" fmla="*/ 0 h 117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341907" h="117987">
                <a:moveTo>
                  <a:pt x="0" y="0"/>
                </a:moveTo>
                <a:lnTo>
                  <a:pt x="10341907" y="0"/>
                </a:lnTo>
                <a:lnTo>
                  <a:pt x="10340216" y="3116"/>
                </a:lnTo>
                <a:cubicBezTo>
                  <a:pt x="10293395" y="72421"/>
                  <a:pt x="10214104" y="117987"/>
                  <a:pt x="10124171" y="117987"/>
                </a:cubicBezTo>
                <a:lnTo>
                  <a:pt x="217736" y="117987"/>
                </a:lnTo>
                <a:cubicBezTo>
                  <a:pt x="127803" y="117987"/>
                  <a:pt x="48512" y="72421"/>
                  <a:pt x="1691" y="3116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Can 11"/>
          <p:cNvSpPr/>
          <p:nvPr/>
        </p:nvSpPr>
        <p:spPr>
          <a:xfrm>
            <a:off x="-1" y="-2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Can 12"/>
          <p:cNvSpPr/>
          <p:nvPr/>
        </p:nvSpPr>
        <p:spPr>
          <a:xfrm>
            <a:off x="11890372" y="-3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/>
          <a:srcRect l="17388" t="11738" r="17499" b="9130"/>
          <a:stretch/>
        </p:blipFill>
        <p:spPr>
          <a:xfrm>
            <a:off x="11369507" y="114300"/>
            <a:ext cx="520865" cy="520865"/>
          </a:xfrm>
          <a:prstGeom prst="rect">
            <a:avLst/>
          </a:prstGeom>
        </p:spPr>
      </p:pic>
      <p:sp>
        <p:nvSpPr>
          <p:cNvPr id="22" name="4-Point Star 21"/>
          <p:cNvSpPr/>
          <p:nvPr/>
        </p:nvSpPr>
        <p:spPr>
          <a:xfrm>
            <a:off x="403270" y="160880"/>
            <a:ext cx="398207" cy="427703"/>
          </a:xfrm>
          <a:prstGeom prst="star4">
            <a:avLst>
              <a:gd name="adj" fmla="val 1250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3"/>
          <a:srcRect l="31230" t="100000" r="66223" b="-8896"/>
          <a:stretch>
            <a:fillRect/>
          </a:stretch>
        </p:blipFill>
        <p:spPr>
          <a:xfrm>
            <a:off x="4346224" y="6430297"/>
            <a:ext cx="225776" cy="331600"/>
          </a:xfrm>
          <a:custGeom>
            <a:avLst/>
            <a:gdLst>
              <a:gd name="connsiteX0" fmla="*/ 0 w 225776"/>
              <a:gd name="connsiteY0" fmla="*/ 0 h 331600"/>
              <a:gd name="connsiteX1" fmla="*/ 225776 w 225776"/>
              <a:gd name="connsiteY1" fmla="*/ 0 h 331600"/>
              <a:gd name="connsiteX2" fmla="*/ 225776 w 225776"/>
              <a:gd name="connsiteY2" fmla="*/ 331600 h 331600"/>
              <a:gd name="connsiteX3" fmla="*/ 0 w 225776"/>
              <a:gd name="connsiteY3" fmla="*/ 331600 h 331600"/>
              <a:gd name="connsiteX4" fmla="*/ 0 w 225776"/>
              <a:gd name="connsiteY4" fmla="*/ 0 h 33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776" h="331600">
                <a:moveTo>
                  <a:pt x="0" y="0"/>
                </a:moveTo>
                <a:lnTo>
                  <a:pt x="225776" y="0"/>
                </a:lnTo>
                <a:lnTo>
                  <a:pt x="225776" y="331600"/>
                </a:lnTo>
                <a:lnTo>
                  <a:pt x="0" y="331600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4"/>
          <a:srcRect l="100000" t="67413" r="-7154" b="26074"/>
          <a:stretch>
            <a:fillRect/>
          </a:stretch>
        </p:blipFill>
        <p:spPr>
          <a:xfrm>
            <a:off x="10460296" y="5987845"/>
            <a:ext cx="648778" cy="442452"/>
          </a:xfrm>
          <a:custGeom>
            <a:avLst/>
            <a:gdLst>
              <a:gd name="connsiteX0" fmla="*/ 0 w 648778"/>
              <a:gd name="connsiteY0" fmla="*/ 0 h 442452"/>
              <a:gd name="connsiteX1" fmla="*/ 648778 w 648778"/>
              <a:gd name="connsiteY1" fmla="*/ 0 h 442452"/>
              <a:gd name="connsiteX2" fmla="*/ 648778 w 648778"/>
              <a:gd name="connsiteY2" fmla="*/ 442452 h 442452"/>
              <a:gd name="connsiteX3" fmla="*/ 0 w 648778"/>
              <a:gd name="connsiteY3" fmla="*/ 442452 h 442452"/>
              <a:gd name="connsiteX4" fmla="*/ 0 w 648778"/>
              <a:gd name="connsiteY4" fmla="*/ 0 h 442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8778" h="442452">
                <a:moveTo>
                  <a:pt x="0" y="0"/>
                </a:moveTo>
                <a:lnTo>
                  <a:pt x="648778" y="0"/>
                </a:lnTo>
                <a:lnTo>
                  <a:pt x="648778" y="442452"/>
                </a:lnTo>
                <a:lnTo>
                  <a:pt x="0" y="442452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5"/>
          <a:srcRect l="-204" t="22450" r="100000" b="67971"/>
          <a:stretch>
            <a:fillRect/>
          </a:stretch>
        </p:blipFill>
        <p:spPr>
          <a:xfrm>
            <a:off x="2735918" y="3719409"/>
            <a:ext cx="13632" cy="334832"/>
          </a:xfrm>
          <a:custGeom>
            <a:avLst/>
            <a:gdLst>
              <a:gd name="connsiteX0" fmla="*/ 13632 w 13632"/>
              <a:gd name="connsiteY0" fmla="*/ 0 h 334832"/>
              <a:gd name="connsiteX1" fmla="*/ 13632 w 13632"/>
              <a:gd name="connsiteY1" fmla="*/ 334832 h 334832"/>
              <a:gd name="connsiteX2" fmla="*/ 6749 w 13632"/>
              <a:gd name="connsiteY2" fmla="*/ 294452 h 334832"/>
              <a:gd name="connsiteX3" fmla="*/ 393 w 13632"/>
              <a:gd name="connsiteY3" fmla="*/ 139092 h 334832"/>
              <a:gd name="connsiteX4" fmla="*/ 13632 w 13632"/>
              <a:gd name="connsiteY4" fmla="*/ 0 h 334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32" h="334832">
                <a:moveTo>
                  <a:pt x="13632" y="0"/>
                </a:moveTo>
                <a:lnTo>
                  <a:pt x="13632" y="334832"/>
                </a:lnTo>
                <a:lnTo>
                  <a:pt x="6749" y="294452"/>
                </a:lnTo>
                <a:cubicBezTo>
                  <a:pt x="1088" y="240983"/>
                  <a:pt x="-938" y="189163"/>
                  <a:pt x="393" y="139092"/>
                </a:cubicBezTo>
                <a:lnTo>
                  <a:pt x="13632" y="0"/>
                </a:lnTo>
                <a:close/>
              </a:path>
            </a:pathLst>
          </a:custGeom>
        </p:spPr>
      </p:pic>
      <p:sp>
        <p:nvSpPr>
          <p:cNvPr id="6" name="Pentagon 5"/>
          <p:cNvSpPr/>
          <p:nvPr/>
        </p:nvSpPr>
        <p:spPr>
          <a:xfrm>
            <a:off x="4097593" y="820291"/>
            <a:ext cx="3996813" cy="471948"/>
          </a:xfrm>
          <a:prstGeom prst="homePlat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177507" y="132337"/>
            <a:ext cx="1535357" cy="5837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342265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VIẾT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5196493" y="743212"/>
            <a:ext cx="181171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8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Khởi động</a:t>
            </a:r>
            <a:endParaRPr lang="en-US" sz="2800" dirty="0"/>
          </a:p>
        </p:txBody>
      </p:sp>
      <p:sp>
        <p:nvSpPr>
          <p:cNvPr id="3" name="Rounded Rectangular Callout 2"/>
          <p:cNvSpPr/>
          <p:nvPr/>
        </p:nvSpPr>
        <p:spPr>
          <a:xfrm>
            <a:off x="4126630" y="1524526"/>
            <a:ext cx="6017342" cy="2620832"/>
          </a:xfrm>
          <a:prstGeom prst="wedgeRoundRectCallout">
            <a:avLst>
              <a:gd name="adj1" fmla="val -45769"/>
              <a:gd name="adj2" fmla="val 75588"/>
              <a:gd name="adj3" fmla="val 16667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US" sz="32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Nhớ</a:t>
            </a:r>
            <a:r>
              <a:rPr lang="en-US" sz="3200" kern="100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32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lại</a:t>
            </a:r>
            <a:r>
              <a:rPr lang="en-US" sz="3200" kern="100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32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một</a:t>
            </a:r>
            <a:r>
              <a:rPr lang="en-US" sz="3200" kern="100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32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cuộc</a:t>
            </a:r>
            <a:r>
              <a:rPr lang="en-US" sz="3200" kern="100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32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họp</a:t>
            </a:r>
            <a:r>
              <a:rPr lang="en-US" sz="3200" kern="100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, hay </a:t>
            </a:r>
            <a:r>
              <a:rPr lang="en-US" sz="32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một</a:t>
            </a:r>
            <a:r>
              <a:rPr lang="en-US" sz="3200" kern="100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32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cuộc</a:t>
            </a:r>
            <a:r>
              <a:rPr lang="en-US" sz="3200" kern="100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32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thảo</a:t>
            </a:r>
            <a:r>
              <a:rPr lang="en-US" sz="3200" kern="100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32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luận</a:t>
            </a:r>
            <a:r>
              <a:rPr lang="en-US" sz="3200" kern="100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, </a:t>
            </a:r>
            <a:r>
              <a:rPr lang="en-US" sz="32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một</a:t>
            </a:r>
            <a:r>
              <a:rPr lang="en-US" sz="3200" kern="100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32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vụ</a:t>
            </a:r>
            <a:r>
              <a:rPr lang="en-US" sz="3200" kern="100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32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việc</a:t>
            </a:r>
            <a:r>
              <a:rPr lang="en-US" sz="3200" kern="100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32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mà</a:t>
            </a:r>
            <a:r>
              <a:rPr lang="en-US" sz="3200" kern="100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32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các</a:t>
            </a:r>
            <a:r>
              <a:rPr lang="en-US" sz="3200" kern="100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32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em</a:t>
            </a:r>
            <a:r>
              <a:rPr lang="en-US" sz="3200" kern="100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32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đã</a:t>
            </a:r>
            <a:r>
              <a:rPr lang="en-US" sz="3200" kern="100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32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từng</a:t>
            </a:r>
            <a:r>
              <a:rPr lang="en-US" sz="3200" kern="100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32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tham</a:t>
            </a:r>
            <a:r>
              <a:rPr lang="en-US" sz="3200" kern="100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32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gia</a:t>
            </a:r>
            <a:r>
              <a:rPr lang="en-US" sz="3200" kern="100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, </a:t>
            </a:r>
            <a:r>
              <a:rPr lang="en-US" sz="32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chứng</a:t>
            </a:r>
            <a:r>
              <a:rPr lang="en-US" sz="3200" kern="100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32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kiến</a:t>
            </a:r>
            <a:r>
              <a:rPr lang="en-US" sz="3200" kern="100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. </a:t>
            </a:r>
            <a:r>
              <a:rPr lang="en-US" sz="32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Em</a:t>
            </a:r>
            <a:r>
              <a:rPr lang="en-US" sz="3200" kern="100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32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hãy</a:t>
            </a:r>
            <a:r>
              <a:rPr lang="en-US" sz="3200" kern="100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chia </a:t>
            </a:r>
            <a:r>
              <a:rPr lang="en-US" sz="32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sẻ</a:t>
            </a:r>
            <a:r>
              <a:rPr lang="en-US" sz="3200" kern="100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32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đôi</a:t>
            </a:r>
            <a:r>
              <a:rPr lang="en-US" sz="3200" kern="100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32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nét</a:t>
            </a:r>
            <a:r>
              <a:rPr lang="en-US" sz="3200" kern="100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32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về</a:t>
            </a:r>
            <a:r>
              <a:rPr lang="en-US" sz="3200" kern="100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32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sự</a:t>
            </a:r>
            <a:r>
              <a:rPr lang="en-US" sz="3200" kern="100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32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kiện</a:t>
            </a:r>
            <a:r>
              <a:rPr lang="en-US" sz="3200" kern="100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32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đó</a:t>
            </a:r>
            <a:r>
              <a:rPr lang="en-US" sz="3200" kern="100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?</a:t>
            </a:r>
            <a:endParaRPr lang="en-US" sz="3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60728" y="3844720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03434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ame 4"/>
          <p:cNvSpPr/>
          <p:nvPr/>
        </p:nvSpPr>
        <p:spPr>
          <a:xfrm>
            <a:off x="331122" y="1028700"/>
            <a:ext cx="11517055" cy="5545394"/>
          </a:xfrm>
          <a:prstGeom prst="frame">
            <a:avLst>
              <a:gd name="adj1" fmla="val 1596"/>
            </a:avLst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889200" y="154858"/>
            <a:ext cx="10427519" cy="523568"/>
          </a:xfrm>
          <a:custGeom>
            <a:avLst/>
            <a:gdLst>
              <a:gd name="connsiteX0" fmla="*/ 260542 w 10427519"/>
              <a:gd name="connsiteY0" fmla="*/ 0 h 523568"/>
              <a:gd name="connsiteX1" fmla="*/ 10166977 w 10427519"/>
              <a:gd name="connsiteY1" fmla="*/ 0 h 523568"/>
              <a:gd name="connsiteX2" fmla="*/ 10427519 w 10427519"/>
              <a:gd name="connsiteY2" fmla="*/ 260542 h 523568"/>
              <a:gd name="connsiteX3" fmla="*/ 10427519 w 10427519"/>
              <a:gd name="connsiteY3" fmla="*/ 381013 h 523568"/>
              <a:gd name="connsiteX4" fmla="*/ 10407044 w 10427519"/>
              <a:gd name="connsiteY4" fmla="*/ 482428 h 523568"/>
              <a:gd name="connsiteX5" fmla="*/ 10384713 w 10427519"/>
              <a:gd name="connsiteY5" fmla="*/ 523568 h 523568"/>
              <a:gd name="connsiteX6" fmla="*/ 42806 w 10427519"/>
              <a:gd name="connsiteY6" fmla="*/ 523568 h 523568"/>
              <a:gd name="connsiteX7" fmla="*/ 20475 w 10427519"/>
              <a:gd name="connsiteY7" fmla="*/ 482428 h 523568"/>
              <a:gd name="connsiteX8" fmla="*/ 0 w 10427519"/>
              <a:gd name="connsiteY8" fmla="*/ 381013 h 523568"/>
              <a:gd name="connsiteX9" fmla="*/ 0 w 10427519"/>
              <a:gd name="connsiteY9" fmla="*/ 260542 h 523568"/>
              <a:gd name="connsiteX10" fmla="*/ 260542 w 10427519"/>
              <a:gd name="connsiteY10" fmla="*/ 0 h 523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427519" h="523568">
                <a:moveTo>
                  <a:pt x="260542" y="0"/>
                </a:moveTo>
                <a:lnTo>
                  <a:pt x="10166977" y="0"/>
                </a:lnTo>
                <a:cubicBezTo>
                  <a:pt x="10310870" y="0"/>
                  <a:pt x="10427519" y="116649"/>
                  <a:pt x="10427519" y="260542"/>
                </a:cubicBezTo>
                <a:lnTo>
                  <a:pt x="10427519" y="381013"/>
                </a:lnTo>
                <a:cubicBezTo>
                  <a:pt x="10427519" y="416986"/>
                  <a:pt x="10420228" y="451257"/>
                  <a:pt x="10407044" y="482428"/>
                </a:cubicBezTo>
                <a:lnTo>
                  <a:pt x="10384713" y="523568"/>
                </a:lnTo>
                <a:lnTo>
                  <a:pt x="42806" y="523568"/>
                </a:lnTo>
                <a:lnTo>
                  <a:pt x="20475" y="482428"/>
                </a:lnTo>
                <a:cubicBezTo>
                  <a:pt x="7291" y="451257"/>
                  <a:pt x="0" y="416986"/>
                  <a:pt x="0" y="381013"/>
                </a:cubicBezTo>
                <a:lnTo>
                  <a:pt x="0" y="260542"/>
                </a:lnTo>
                <a:cubicBezTo>
                  <a:pt x="0" y="116649"/>
                  <a:pt x="116649" y="0"/>
                  <a:pt x="260542" y="0"/>
                </a:cubicBez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-1" y="-1"/>
            <a:ext cx="12192000" cy="678426"/>
          </a:xfrm>
          <a:custGeom>
            <a:avLst/>
            <a:gdLst>
              <a:gd name="connsiteX0" fmla="*/ 0 w 12192000"/>
              <a:gd name="connsiteY0" fmla="*/ 0 h 678426"/>
              <a:gd name="connsiteX1" fmla="*/ 12192000 w 12192000"/>
              <a:gd name="connsiteY1" fmla="*/ 0 h 678426"/>
              <a:gd name="connsiteX2" fmla="*/ 12192000 w 12192000"/>
              <a:gd name="connsiteY2" fmla="*/ 678426 h 678426"/>
              <a:gd name="connsiteX3" fmla="*/ 11260603 w 12192000"/>
              <a:gd name="connsiteY3" fmla="*/ 678426 h 678426"/>
              <a:gd name="connsiteX4" fmla="*/ 11282934 w 12192000"/>
              <a:gd name="connsiteY4" fmla="*/ 637286 h 678426"/>
              <a:gd name="connsiteX5" fmla="*/ 11303409 w 12192000"/>
              <a:gd name="connsiteY5" fmla="*/ 535871 h 678426"/>
              <a:gd name="connsiteX6" fmla="*/ 11303409 w 12192000"/>
              <a:gd name="connsiteY6" fmla="*/ 415400 h 678426"/>
              <a:gd name="connsiteX7" fmla="*/ 11042867 w 12192000"/>
              <a:gd name="connsiteY7" fmla="*/ 154858 h 678426"/>
              <a:gd name="connsiteX8" fmla="*/ 1136432 w 12192000"/>
              <a:gd name="connsiteY8" fmla="*/ 154858 h 678426"/>
              <a:gd name="connsiteX9" fmla="*/ 875890 w 12192000"/>
              <a:gd name="connsiteY9" fmla="*/ 415400 h 678426"/>
              <a:gd name="connsiteX10" fmla="*/ 875890 w 12192000"/>
              <a:gd name="connsiteY10" fmla="*/ 535871 h 678426"/>
              <a:gd name="connsiteX11" fmla="*/ 896365 w 12192000"/>
              <a:gd name="connsiteY11" fmla="*/ 637286 h 678426"/>
              <a:gd name="connsiteX12" fmla="*/ 918696 w 12192000"/>
              <a:gd name="connsiteY12" fmla="*/ 678426 h 678426"/>
              <a:gd name="connsiteX13" fmla="*/ 0 w 12192000"/>
              <a:gd name="connsiteY13" fmla="*/ 678426 h 678426"/>
              <a:gd name="connsiteX14" fmla="*/ 0 w 12192000"/>
              <a:gd name="connsiteY14" fmla="*/ 0 h 678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192000" h="678426">
                <a:moveTo>
                  <a:pt x="0" y="0"/>
                </a:moveTo>
                <a:lnTo>
                  <a:pt x="12192000" y="0"/>
                </a:lnTo>
                <a:lnTo>
                  <a:pt x="12192000" y="678426"/>
                </a:lnTo>
                <a:lnTo>
                  <a:pt x="11260603" y="678426"/>
                </a:lnTo>
                <a:lnTo>
                  <a:pt x="11282934" y="637286"/>
                </a:lnTo>
                <a:cubicBezTo>
                  <a:pt x="11296118" y="606115"/>
                  <a:pt x="11303409" y="571844"/>
                  <a:pt x="11303409" y="535871"/>
                </a:cubicBezTo>
                <a:lnTo>
                  <a:pt x="11303409" y="415400"/>
                </a:lnTo>
                <a:cubicBezTo>
                  <a:pt x="11303409" y="271507"/>
                  <a:pt x="11186760" y="154858"/>
                  <a:pt x="11042867" y="154858"/>
                </a:cubicBezTo>
                <a:lnTo>
                  <a:pt x="1136432" y="154858"/>
                </a:lnTo>
                <a:cubicBezTo>
                  <a:pt x="992539" y="154858"/>
                  <a:pt x="875890" y="271507"/>
                  <a:pt x="875890" y="415400"/>
                </a:cubicBezTo>
                <a:lnTo>
                  <a:pt x="875890" y="535871"/>
                </a:lnTo>
                <a:cubicBezTo>
                  <a:pt x="875890" y="571844"/>
                  <a:pt x="883181" y="606115"/>
                  <a:pt x="896365" y="637286"/>
                </a:cubicBezTo>
                <a:lnTo>
                  <a:pt x="918696" y="678426"/>
                </a:lnTo>
                <a:lnTo>
                  <a:pt x="0" y="67842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918696" y="678426"/>
            <a:ext cx="10341907" cy="117987"/>
          </a:xfrm>
          <a:custGeom>
            <a:avLst/>
            <a:gdLst>
              <a:gd name="connsiteX0" fmla="*/ 0 w 10341907"/>
              <a:gd name="connsiteY0" fmla="*/ 0 h 117987"/>
              <a:gd name="connsiteX1" fmla="*/ 10341907 w 10341907"/>
              <a:gd name="connsiteY1" fmla="*/ 0 h 117987"/>
              <a:gd name="connsiteX2" fmla="*/ 10340216 w 10341907"/>
              <a:gd name="connsiteY2" fmla="*/ 3116 h 117987"/>
              <a:gd name="connsiteX3" fmla="*/ 10124171 w 10341907"/>
              <a:gd name="connsiteY3" fmla="*/ 117987 h 117987"/>
              <a:gd name="connsiteX4" fmla="*/ 217736 w 10341907"/>
              <a:gd name="connsiteY4" fmla="*/ 117987 h 117987"/>
              <a:gd name="connsiteX5" fmla="*/ 1691 w 10341907"/>
              <a:gd name="connsiteY5" fmla="*/ 3116 h 117987"/>
              <a:gd name="connsiteX6" fmla="*/ 0 w 10341907"/>
              <a:gd name="connsiteY6" fmla="*/ 0 h 117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341907" h="117987">
                <a:moveTo>
                  <a:pt x="0" y="0"/>
                </a:moveTo>
                <a:lnTo>
                  <a:pt x="10341907" y="0"/>
                </a:lnTo>
                <a:lnTo>
                  <a:pt x="10340216" y="3116"/>
                </a:lnTo>
                <a:cubicBezTo>
                  <a:pt x="10293395" y="72421"/>
                  <a:pt x="10214104" y="117987"/>
                  <a:pt x="10124171" y="117987"/>
                </a:cubicBezTo>
                <a:lnTo>
                  <a:pt x="217736" y="117987"/>
                </a:lnTo>
                <a:cubicBezTo>
                  <a:pt x="127803" y="117987"/>
                  <a:pt x="48512" y="72421"/>
                  <a:pt x="1691" y="3116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Can 11"/>
          <p:cNvSpPr/>
          <p:nvPr/>
        </p:nvSpPr>
        <p:spPr>
          <a:xfrm>
            <a:off x="-1" y="-2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Can 12"/>
          <p:cNvSpPr/>
          <p:nvPr/>
        </p:nvSpPr>
        <p:spPr>
          <a:xfrm>
            <a:off x="11890372" y="-3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/>
          <a:srcRect l="17388" t="11738" r="17499" b="9130"/>
          <a:stretch/>
        </p:blipFill>
        <p:spPr>
          <a:xfrm>
            <a:off x="11369507" y="114300"/>
            <a:ext cx="520865" cy="520865"/>
          </a:xfrm>
          <a:prstGeom prst="rect">
            <a:avLst/>
          </a:prstGeom>
        </p:spPr>
      </p:pic>
      <p:sp>
        <p:nvSpPr>
          <p:cNvPr id="22" name="4-Point Star 21"/>
          <p:cNvSpPr/>
          <p:nvPr/>
        </p:nvSpPr>
        <p:spPr>
          <a:xfrm>
            <a:off x="403270" y="160880"/>
            <a:ext cx="398207" cy="427703"/>
          </a:xfrm>
          <a:prstGeom prst="star4">
            <a:avLst>
              <a:gd name="adj" fmla="val 1250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3"/>
          <a:srcRect l="31230" t="100000" r="66223" b="-8896"/>
          <a:stretch>
            <a:fillRect/>
          </a:stretch>
        </p:blipFill>
        <p:spPr>
          <a:xfrm>
            <a:off x="4346224" y="6430297"/>
            <a:ext cx="225776" cy="331600"/>
          </a:xfrm>
          <a:custGeom>
            <a:avLst/>
            <a:gdLst>
              <a:gd name="connsiteX0" fmla="*/ 0 w 225776"/>
              <a:gd name="connsiteY0" fmla="*/ 0 h 331600"/>
              <a:gd name="connsiteX1" fmla="*/ 225776 w 225776"/>
              <a:gd name="connsiteY1" fmla="*/ 0 h 331600"/>
              <a:gd name="connsiteX2" fmla="*/ 225776 w 225776"/>
              <a:gd name="connsiteY2" fmla="*/ 331600 h 331600"/>
              <a:gd name="connsiteX3" fmla="*/ 0 w 225776"/>
              <a:gd name="connsiteY3" fmla="*/ 331600 h 331600"/>
              <a:gd name="connsiteX4" fmla="*/ 0 w 225776"/>
              <a:gd name="connsiteY4" fmla="*/ 0 h 33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776" h="331600">
                <a:moveTo>
                  <a:pt x="0" y="0"/>
                </a:moveTo>
                <a:lnTo>
                  <a:pt x="225776" y="0"/>
                </a:lnTo>
                <a:lnTo>
                  <a:pt x="225776" y="331600"/>
                </a:lnTo>
                <a:lnTo>
                  <a:pt x="0" y="331600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4"/>
          <a:srcRect l="100000" t="67413" r="-7154" b="26074"/>
          <a:stretch>
            <a:fillRect/>
          </a:stretch>
        </p:blipFill>
        <p:spPr>
          <a:xfrm>
            <a:off x="10460296" y="5987845"/>
            <a:ext cx="648778" cy="442452"/>
          </a:xfrm>
          <a:custGeom>
            <a:avLst/>
            <a:gdLst>
              <a:gd name="connsiteX0" fmla="*/ 0 w 648778"/>
              <a:gd name="connsiteY0" fmla="*/ 0 h 442452"/>
              <a:gd name="connsiteX1" fmla="*/ 648778 w 648778"/>
              <a:gd name="connsiteY1" fmla="*/ 0 h 442452"/>
              <a:gd name="connsiteX2" fmla="*/ 648778 w 648778"/>
              <a:gd name="connsiteY2" fmla="*/ 442452 h 442452"/>
              <a:gd name="connsiteX3" fmla="*/ 0 w 648778"/>
              <a:gd name="connsiteY3" fmla="*/ 442452 h 442452"/>
              <a:gd name="connsiteX4" fmla="*/ 0 w 648778"/>
              <a:gd name="connsiteY4" fmla="*/ 0 h 442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8778" h="442452">
                <a:moveTo>
                  <a:pt x="0" y="0"/>
                </a:moveTo>
                <a:lnTo>
                  <a:pt x="648778" y="0"/>
                </a:lnTo>
                <a:lnTo>
                  <a:pt x="648778" y="442452"/>
                </a:lnTo>
                <a:lnTo>
                  <a:pt x="0" y="442452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5"/>
          <a:srcRect l="-204" t="22450" r="100000" b="67971"/>
          <a:stretch>
            <a:fillRect/>
          </a:stretch>
        </p:blipFill>
        <p:spPr>
          <a:xfrm>
            <a:off x="2735918" y="3719409"/>
            <a:ext cx="13632" cy="334832"/>
          </a:xfrm>
          <a:custGeom>
            <a:avLst/>
            <a:gdLst>
              <a:gd name="connsiteX0" fmla="*/ 13632 w 13632"/>
              <a:gd name="connsiteY0" fmla="*/ 0 h 334832"/>
              <a:gd name="connsiteX1" fmla="*/ 13632 w 13632"/>
              <a:gd name="connsiteY1" fmla="*/ 334832 h 334832"/>
              <a:gd name="connsiteX2" fmla="*/ 6749 w 13632"/>
              <a:gd name="connsiteY2" fmla="*/ 294452 h 334832"/>
              <a:gd name="connsiteX3" fmla="*/ 393 w 13632"/>
              <a:gd name="connsiteY3" fmla="*/ 139092 h 334832"/>
              <a:gd name="connsiteX4" fmla="*/ 13632 w 13632"/>
              <a:gd name="connsiteY4" fmla="*/ 0 h 334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32" h="334832">
                <a:moveTo>
                  <a:pt x="13632" y="0"/>
                </a:moveTo>
                <a:lnTo>
                  <a:pt x="13632" y="334832"/>
                </a:lnTo>
                <a:lnTo>
                  <a:pt x="6749" y="294452"/>
                </a:lnTo>
                <a:cubicBezTo>
                  <a:pt x="1088" y="240983"/>
                  <a:pt x="-938" y="189163"/>
                  <a:pt x="393" y="139092"/>
                </a:cubicBezTo>
                <a:lnTo>
                  <a:pt x="13632" y="0"/>
                </a:lnTo>
                <a:close/>
              </a:path>
            </a:pathLst>
          </a:custGeom>
        </p:spPr>
      </p:pic>
      <p:sp>
        <p:nvSpPr>
          <p:cNvPr id="6" name="Pentagon 5"/>
          <p:cNvSpPr/>
          <p:nvPr/>
        </p:nvSpPr>
        <p:spPr>
          <a:xfrm>
            <a:off x="4097593" y="820291"/>
            <a:ext cx="3996813" cy="471948"/>
          </a:xfrm>
          <a:prstGeom prst="homePlat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177507" y="132337"/>
            <a:ext cx="1535357" cy="5837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342265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VIẾT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346223" y="743212"/>
            <a:ext cx="34868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8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Hình thành kiến thức</a:t>
            </a:r>
            <a:endParaRPr lang="en-US" sz="2800" dirty="0"/>
          </a:p>
        </p:txBody>
      </p:sp>
      <p:sp>
        <p:nvSpPr>
          <p:cNvPr id="14" name="Rectangle 13"/>
          <p:cNvSpPr/>
          <p:nvPr/>
        </p:nvSpPr>
        <p:spPr>
          <a:xfrm>
            <a:off x="403270" y="1331220"/>
            <a:ext cx="9708555" cy="5533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fr-FR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A. </a:t>
            </a:r>
            <a:r>
              <a:rPr lang="fr-FR" sz="28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VIẾT BIÊN BẢN MỘT CUỘC HỌP, CUỘC THẢO LUẬN</a:t>
            </a:r>
            <a:endParaRPr lang="en-US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3571508" y="2466492"/>
            <a:ext cx="551503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latin typeface="Times New Roman" panose="02020603050405020304" pitchFamily="18" charset="0"/>
                <a:ea typeface="MS Mincho"/>
              </a:rPr>
              <a:t>HOẠT ĐỘNG CẶP ĐÔI CHIA SẺ</a:t>
            </a:r>
            <a:endParaRPr lang="en-US" sz="2800" dirty="0"/>
          </a:p>
        </p:txBody>
      </p:sp>
      <p:sp>
        <p:nvSpPr>
          <p:cNvPr id="17" name="Can 16"/>
          <p:cNvSpPr/>
          <p:nvPr/>
        </p:nvSpPr>
        <p:spPr>
          <a:xfrm>
            <a:off x="1941715" y="3082413"/>
            <a:ext cx="1755058" cy="3013587"/>
          </a:xfrm>
          <a:prstGeom prst="can">
            <a:avLst>
              <a:gd name="adj" fmla="val 8636"/>
            </a:avLst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1200"/>
              </a:spcAft>
            </a:pPr>
            <a:r>
              <a:rPr lang="en-US" sz="3200" i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Biên bản là gì?</a:t>
            </a:r>
            <a:endParaRPr lang="en-US" sz="320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4" name="Can 23"/>
          <p:cNvSpPr/>
          <p:nvPr/>
        </p:nvSpPr>
        <p:spPr>
          <a:xfrm>
            <a:off x="4527704" y="3082413"/>
            <a:ext cx="2551469" cy="3013587"/>
          </a:xfrm>
          <a:prstGeom prst="can">
            <a:avLst>
              <a:gd name="adj" fmla="val 8636"/>
            </a:avLst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3200" i="1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Tại</a:t>
            </a:r>
            <a:r>
              <a:rPr lang="en-US" sz="3200" i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sao</a:t>
            </a:r>
            <a:r>
              <a:rPr lang="en-US" sz="3200" i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người</a:t>
            </a:r>
            <a:r>
              <a:rPr lang="en-US" sz="3200" i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ta </a:t>
            </a:r>
            <a:r>
              <a:rPr lang="en-US" sz="3200" i="1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phải</a:t>
            </a:r>
            <a:r>
              <a:rPr lang="en-US" sz="3200" i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cân</a:t>
            </a:r>
            <a:r>
              <a:rPr lang="en-US" sz="3200" i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nhắc</a:t>
            </a:r>
            <a:r>
              <a:rPr lang="en-US" sz="3200" i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khi</a:t>
            </a:r>
            <a:r>
              <a:rPr lang="en-US" sz="3200" i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chọn</a:t>
            </a:r>
            <a:r>
              <a:rPr lang="en-US" sz="3200" i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người</a:t>
            </a:r>
            <a:r>
              <a:rPr lang="en-US" sz="3200" i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viết</a:t>
            </a:r>
            <a:r>
              <a:rPr lang="en-US" sz="3200" i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biên</a:t>
            </a:r>
            <a:r>
              <a:rPr lang="en-US" sz="3200" i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bản</a:t>
            </a:r>
            <a:r>
              <a:rPr lang="en-US" sz="3200" i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en-US" sz="32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5" name="Can 24"/>
          <p:cNvSpPr/>
          <p:nvPr/>
        </p:nvSpPr>
        <p:spPr>
          <a:xfrm>
            <a:off x="7910103" y="3082413"/>
            <a:ext cx="2352882" cy="3013587"/>
          </a:xfrm>
          <a:prstGeom prst="can">
            <a:avLst>
              <a:gd name="adj" fmla="val 8636"/>
            </a:avLst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3200" i="1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Hãy</a:t>
            </a:r>
            <a:r>
              <a:rPr lang="en-US" sz="3200" i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nêu</a:t>
            </a:r>
            <a:r>
              <a:rPr lang="en-US" sz="3200" i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số</a:t>
            </a:r>
            <a:r>
              <a:rPr lang="en-US" sz="3200" i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tình</a:t>
            </a:r>
            <a:r>
              <a:rPr lang="en-US" sz="3200" i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huống</a:t>
            </a:r>
            <a:r>
              <a:rPr lang="en-US" sz="3200" i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mà</a:t>
            </a:r>
            <a:r>
              <a:rPr lang="en-US" sz="3200" i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lang="en-US" sz="3200" i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thấy</a:t>
            </a:r>
            <a:r>
              <a:rPr lang="en-US" sz="3200" i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cần</a:t>
            </a:r>
            <a:r>
              <a:rPr lang="en-US" sz="3200" i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viết</a:t>
            </a:r>
            <a:r>
              <a:rPr lang="en-US" sz="3200" i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biên</a:t>
            </a:r>
            <a:r>
              <a:rPr lang="en-US" sz="3200" i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bản</a:t>
            </a:r>
            <a:r>
              <a:rPr lang="en-US" sz="3200" i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 </a:t>
            </a:r>
            <a:endParaRPr lang="en-US" sz="32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8" name="Right Arrow 17"/>
          <p:cNvSpPr/>
          <p:nvPr/>
        </p:nvSpPr>
        <p:spPr>
          <a:xfrm>
            <a:off x="3937819" y="4054241"/>
            <a:ext cx="280220" cy="1151940"/>
          </a:xfrm>
          <a:prstGeom prst="rightArrow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62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ight Arrow 25"/>
          <p:cNvSpPr/>
          <p:nvPr/>
        </p:nvSpPr>
        <p:spPr>
          <a:xfrm>
            <a:off x="7388327" y="4066235"/>
            <a:ext cx="280220" cy="1151940"/>
          </a:xfrm>
          <a:prstGeom prst="rightArrow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62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/>
          <p:cNvSpPr/>
          <p:nvPr/>
        </p:nvSpPr>
        <p:spPr>
          <a:xfrm>
            <a:off x="417618" y="2148173"/>
            <a:ext cx="2828018" cy="5533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1200"/>
              </a:spcAft>
            </a:pP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Biên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bản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gì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en-US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39457" y="1685531"/>
            <a:ext cx="4759573" cy="5533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tabLst>
                <a:tab pos="1386840" algn="l"/>
              </a:tabLst>
            </a:pPr>
            <a:r>
              <a:rPr lang="en-US" sz="2800" b="1" dirty="0">
                <a:solidFill>
                  <a:srgbClr val="833C0B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I. </a:t>
            </a:r>
            <a:r>
              <a:rPr lang="en-US" sz="2800" b="1" dirty="0" err="1">
                <a:solidFill>
                  <a:srgbClr val="833C0B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Tìm</a:t>
            </a:r>
            <a:r>
              <a:rPr lang="en-US" sz="2800" b="1" dirty="0">
                <a:solidFill>
                  <a:srgbClr val="833C0B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833C0B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hiểu</a:t>
            </a:r>
            <a:r>
              <a:rPr lang="en-US" sz="2800" b="1" dirty="0">
                <a:solidFill>
                  <a:srgbClr val="833C0B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833C0B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chung</a:t>
            </a:r>
            <a:r>
              <a:rPr lang="en-US" sz="2800" b="1" dirty="0">
                <a:solidFill>
                  <a:srgbClr val="833C0B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833C0B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về</a:t>
            </a:r>
            <a:r>
              <a:rPr lang="en-US" sz="2800" b="1" dirty="0">
                <a:solidFill>
                  <a:srgbClr val="833C0B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833C0B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biên</a:t>
            </a:r>
            <a:r>
              <a:rPr lang="en-US" sz="2800" b="1" dirty="0">
                <a:solidFill>
                  <a:srgbClr val="833C0B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833C0B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bản</a:t>
            </a:r>
            <a:endParaRPr lang="en-US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6464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24" grpId="0" animBg="1"/>
      <p:bldP spid="25" grpId="0" animBg="1"/>
      <p:bldP spid="18" grpId="0" animBg="1"/>
      <p:bldP spid="26" grpId="0" animBg="1"/>
    </p:bld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ame 4"/>
          <p:cNvSpPr/>
          <p:nvPr/>
        </p:nvSpPr>
        <p:spPr>
          <a:xfrm>
            <a:off x="331122" y="1028700"/>
            <a:ext cx="11517055" cy="5545394"/>
          </a:xfrm>
          <a:prstGeom prst="frame">
            <a:avLst>
              <a:gd name="adj1" fmla="val 1596"/>
            </a:avLst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889200" y="154858"/>
            <a:ext cx="10427519" cy="523568"/>
          </a:xfrm>
          <a:custGeom>
            <a:avLst/>
            <a:gdLst>
              <a:gd name="connsiteX0" fmla="*/ 260542 w 10427519"/>
              <a:gd name="connsiteY0" fmla="*/ 0 h 523568"/>
              <a:gd name="connsiteX1" fmla="*/ 10166977 w 10427519"/>
              <a:gd name="connsiteY1" fmla="*/ 0 h 523568"/>
              <a:gd name="connsiteX2" fmla="*/ 10427519 w 10427519"/>
              <a:gd name="connsiteY2" fmla="*/ 260542 h 523568"/>
              <a:gd name="connsiteX3" fmla="*/ 10427519 w 10427519"/>
              <a:gd name="connsiteY3" fmla="*/ 381013 h 523568"/>
              <a:gd name="connsiteX4" fmla="*/ 10407044 w 10427519"/>
              <a:gd name="connsiteY4" fmla="*/ 482428 h 523568"/>
              <a:gd name="connsiteX5" fmla="*/ 10384713 w 10427519"/>
              <a:gd name="connsiteY5" fmla="*/ 523568 h 523568"/>
              <a:gd name="connsiteX6" fmla="*/ 42806 w 10427519"/>
              <a:gd name="connsiteY6" fmla="*/ 523568 h 523568"/>
              <a:gd name="connsiteX7" fmla="*/ 20475 w 10427519"/>
              <a:gd name="connsiteY7" fmla="*/ 482428 h 523568"/>
              <a:gd name="connsiteX8" fmla="*/ 0 w 10427519"/>
              <a:gd name="connsiteY8" fmla="*/ 381013 h 523568"/>
              <a:gd name="connsiteX9" fmla="*/ 0 w 10427519"/>
              <a:gd name="connsiteY9" fmla="*/ 260542 h 523568"/>
              <a:gd name="connsiteX10" fmla="*/ 260542 w 10427519"/>
              <a:gd name="connsiteY10" fmla="*/ 0 h 523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427519" h="523568">
                <a:moveTo>
                  <a:pt x="260542" y="0"/>
                </a:moveTo>
                <a:lnTo>
                  <a:pt x="10166977" y="0"/>
                </a:lnTo>
                <a:cubicBezTo>
                  <a:pt x="10310870" y="0"/>
                  <a:pt x="10427519" y="116649"/>
                  <a:pt x="10427519" y="260542"/>
                </a:cubicBezTo>
                <a:lnTo>
                  <a:pt x="10427519" y="381013"/>
                </a:lnTo>
                <a:cubicBezTo>
                  <a:pt x="10427519" y="416986"/>
                  <a:pt x="10420228" y="451257"/>
                  <a:pt x="10407044" y="482428"/>
                </a:cubicBezTo>
                <a:lnTo>
                  <a:pt x="10384713" y="523568"/>
                </a:lnTo>
                <a:lnTo>
                  <a:pt x="42806" y="523568"/>
                </a:lnTo>
                <a:lnTo>
                  <a:pt x="20475" y="482428"/>
                </a:lnTo>
                <a:cubicBezTo>
                  <a:pt x="7291" y="451257"/>
                  <a:pt x="0" y="416986"/>
                  <a:pt x="0" y="381013"/>
                </a:cubicBezTo>
                <a:lnTo>
                  <a:pt x="0" y="260542"/>
                </a:lnTo>
                <a:cubicBezTo>
                  <a:pt x="0" y="116649"/>
                  <a:pt x="116649" y="0"/>
                  <a:pt x="260542" y="0"/>
                </a:cubicBez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-1" y="-1"/>
            <a:ext cx="12192000" cy="678426"/>
          </a:xfrm>
          <a:custGeom>
            <a:avLst/>
            <a:gdLst>
              <a:gd name="connsiteX0" fmla="*/ 0 w 12192000"/>
              <a:gd name="connsiteY0" fmla="*/ 0 h 678426"/>
              <a:gd name="connsiteX1" fmla="*/ 12192000 w 12192000"/>
              <a:gd name="connsiteY1" fmla="*/ 0 h 678426"/>
              <a:gd name="connsiteX2" fmla="*/ 12192000 w 12192000"/>
              <a:gd name="connsiteY2" fmla="*/ 678426 h 678426"/>
              <a:gd name="connsiteX3" fmla="*/ 11260603 w 12192000"/>
              <a:gd name="connsiteY3" fmla="*/ 678426 h 678426"/>
              <a:gd name="connsiteX4" fmla="*/ 11282934 w 12192000"/>
              <a:gd name="connsiteY4" fmla="*/ 637286 h 678426"/>
              <a:gd name="connsiteX5" fmla="*/ 11303409 w 12192000"/>
              <a:gd name="connsiteY5" fmla="*/ 535871 h 678426"/>
              <a:gd name="connsiteX6" fmla="*/ 11303409 w 12192000"/>
              <a:gd name="connsiteY6" fmla="*/ 415400 h 678426"/>
              <a:gd name="connsiteX7" fmla="*/ 11042867 w 12192000"/>
              <a:gd name="connsiteY7" fmla="*/ 154858 h 678426"/>
              <a:gd name="connsiteX8" fmla="*/ 1136432 w 12192000"/>
              <a:gd name="connsiteY8" fmla="*/ 154858 h 678426"/>
              <a:gd name="connsiteX9" fmla="*/ 875890 w 12192000"/>
              <a:gd name="connsiteY9" fmla="*/ 415400 h 678426"/>
              <a:gd name="connsiteX10" fmla="*/ 875890 w 12192000"/>
              <a:gd name="connsiteY10" fmla="*/ 535871 h 678426"/>
              <a:gd name="connsiteX11" fmla="*/ 896365 w 12192000"/>
              <a:gd name="connsiteY11" fmla="*/ 637286 h 678426"/>
              <a:gd name="connsiteX12" fmla="*/ 918696 w 12192000"/>
              <a:gd name="connsiteY12" fmla="*/ 678426 h 678426"/>
              <a:gd name="connsiteX13" fmla="*/ 0 w 12192000"/>
              <a:gd name="connsiteY13" fmla="*/ 678426 h 678426"/>
              <a:gd name="connsiteX14" fmla="*/ 0 w 12192000"/>
              <a:gd name="connsiteY14" fmla="*/ 0 h 678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192000" h="678426">
                <a:moveTo>
                  <a:pt x="0" y="0"/>
                </a:moveTo>
                <a:lnTo>
                  <a:pt x="12192000" y="0"/>
                </a:lnTo>
                <a:lnTo>
                  <a:pt x="12192000" y="678426"/>
                </a:lnTo>
                <a:lnTo>
                  <a:pt x="11260603" y="678426"/>
                </a:lnTo>
                <a:lnTo>
                  <a:pt x="11282934" y="637286"/>
                </a:lnTo>
                <a:cubicBezTo>
                  <a:pt x="11296118" y="606115"/>
                  <a:pt x="11303409" y="571844"/>
                  <a:pt x="11303409" y="535871"/>
                </a:cubicBezTo>
                <a:lnTo>
                  <a:pt x="11303409" y="415400"/>
                </a:lnTo>
                <a:cubicBezTo>
                  <a:pt x="11303409" y="271507"/>
                  <a:pt x="11186760" y="154858"/>
                  <a:pt x="11042867" y="154858"/>
                </a:cubicBezTo>
                <a:lnTo>
                  <a:pt x="1136432" y="154858"/>
                </a:lnTo>
                <a:cubicBezTo>
                  <a:pt x="992539" y="154858"/>
                  <a:pt x="875890" y="271507"/>
                  <a:pt x="875890" y="415400"/>
                </a:cubicBezTo>
                <a:lnTo>
                  <a:pt x="875890" y="535871"/>
                </a:lnTo>
                <a:cubicBezTo>
                  <a:pt x="875890" y="571844"/>
                  <a:pt x="883181" y="606115"/>
                  <a:pt x="896365" y="637286"/>
                </a:cubicBezTo>
                <a:lnTo>
                  <a:pt x="918696" y="678426"/>
                </a:lnTo>
                <a:lnTo>
                  <a:pt x="0" y="67842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918696" y="678426"/>
            <a:ext cx="10341907" cy="117987"/>
          </a:xfrm>
          <a:custGeom>
            <a:avLst/>
            <a:gdLst>
              <a:gd name="connsiteX0" fmla="*/ 0 w 10341907"/>
              <a:gd name="connsiteY0" fmla="*/ 0 h 117987"/>
              <a:gd name="connsiteX1" fmla="*/ 10341907 w 10341907"/>
              <a:gd name="connsiteY1" fmla="*/ 0 h 117987"/>
              <a:gd name="connsiteX2" fmla="*/ 10340216 w 10341907"/>
              <a:gd name="connsiteY2" fmla="*/ 3116 h 117987"/>
              <a:gd name="connsiteX3" fmla="*/ 10124171 w 10341907"/>
              <a:gd name="connsiteY3" fmla="*/ 117987 h 117987"/>
              <a:gd name="connsiteX4" fmla="*/ 217736 w 10341907"/>
              <a:gd name="connsiteY4" fmla="*/ 117987 h 117987"/>
              <a:gd name="connsiteX5" fmla="*/ 1691 w 10341907"/>
              <a:gd name="connsiteY5" fmla="*/ 3116 h 117987"/>
              <a:gd name="connsiteX6" fmla="*/ 0 w 10341907"/>
              <a:gd name="connsiteY6" fmla="*/ 0 h 117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341907" h="117987">
                <a:moveTo>
                  <a:pt x="0" y="0"/>
                </a:moveTo>
                <a:lnTo>
                  <a:pt x="10341907" y="0"/>
                </a:lnTo>
                <a:lnTo>
                  <a:pt x="10340216" y="3116"/>
                </a:lnTo>
                <a:cubicBezTo>
                  <a:pt x="10293395" y="72421"/>
                  <a:pt x="10214104" y="117987"/>
                  <a:pt x="10124171" y="117987"/>
                </a:cubicBezTo>
                <a:lnTo>
                  <a:pt x="217736" y="117987"/>
                </a:lnTo>
                <a:cubicBezTo>
                  <a:pt x="127803" y="117987"/>
                  <a:pt x="48512" y="72421"/>
                  <a:pt x="1691" y="3116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Can 11"/>
          <p:cNvSpPr/>
          <p:nvPr/>
        </p:nvSpPr>
        <p:spPr>
          <a:xfrm>
            <a:off x="-1" y="-2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Can 12"/>
          <p:cNvSpPr/>
          <p:nvPr/>
        </p:nvSpPr>
        <p:spPr>
          <a:xfrm>
            <a:off x="11890372" y="-3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/>
          <a:srcRect l="17388" t="11738" r="17499" b="9130"/>
          <a:stretch/>
        </p:blipFill>
        <p:spPr>
          <a:xfrm>
            <a:off x="11369507" y="114300"/>
            <a:ext cx="520865" cy="520865"/>
          </a:xfrm>
          <a:prstGeom prst="rect">
            <a:avLst/>
          </a:prstGeom>
        </p:spPr>
      </p:pic>
      <p:sp>
        <p:nvSpPr>
          <p:cNvPr id="22" name="4-Point Star 21"/>
          <p:cNvSpPr/>
          <p:nvPr/>
        </p:nvSpPr>
        <p:spPr>
          <a:xfrm>
            <a:off x="403270" y="160880"/>
            <a:ext cx="398207" cy="427703"/>
          </a:xfrm>
          <a:prstGeom prst="star4">
            <a:avLst>
              <a:gd name="adj" fmla="val 1250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3"/>
          <a:srcRect l="31230" t="100000" r="66223" b="-8896"/>
          <a:stretch>
            <a:fillRect/>
          </a:stretch>
        </p:blipFill>
        <p:spPr>
          <a:xfrm>
            <a:off x="4346224" y="6430297"/>
            <a:ext cx="225776" cy="331600"/>
          </a:xfrm>
          <a:custGeom>
            <a:avLst/>
            <a:gdLst>
              <a:gd name="connsiteX0" fmla="*/ 0 w 225776"/>
              <a:gd name="connsiteY0" fmla="*/ 0 h 331600"/>
              <a:gd name="connsiteX1" fmla="*/ 225776 w 225776"/>
              <a:gd name="connsiteY1" fmla="*/ 0 h 331600"/>
              <a:gd name="connsiteX2" fmla="*/ 225776 w 225776"/>
              <a:gd name="connsiteY2" fmla="*/ 331600 h 331600"/>
              <a:gd name="connsiteX3" fmla="*/ 0 w 225776"/>
              <a:gd name="connsiteY3" fmla="*/ 331600 h 331600"/>
              <a:gd name="connsiteX4" fmla="*/ 0 w 225776"/>
              <a:gd name="connsiteY4" fmla="*/ 0 h 33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776" h="331600">
                <a:moveTo>
                  <a:pt x="0" y="0"/>
                </a:moveTo>
                <a:lnTo>
                  <a:pt x="225776" y="0"/>
                </a:lnTo>
                <a:lnTo>
                  <a:pt x="225776" y="331600"/>
                </a:lnTo>
                <a:lnTo>
                  <a:pt x="0" y="331600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4"/>
          <a:srcRect l="100000" t="67413" r="-7154" b="26074"/>
          <a:stretch>
            <a:fillRect/>
          </a:stretch>
        </p:blipFill>
        <p:spPr>
          <a:xfrm>
            <a:off x="10460296" y="5987845"/>
            <a:ext cx="648778" cy="442452"/>
          </a:xfrm>
          <a:custGeom>
            <a:avLst/>
            <a:gdLst>
              <a:gd name="connsiteX0" fmla="*/ 0 w 648778"/>
              <a:gd name="connsiteY0" fmla="*/ 0 h 442452"/>
              <a:gd name="connsiteX1" fmla="*/ 648778 w 648778"/>
              <a:gd name="connsiteY1" fmla="*/ 0 h 442452"/>
              <a:gd name="connsiteX2" fmla="*/ 648778 w 648778"/>
              <a:gd name="connsiteY2" fmla="*/ 442452 h 442452"/>
              <a:gd name="connsiteX3" fmla="*/ 0 w 648778"/>
              <a:gd name="connsiteY3" fmla="*/ 442452 h 442452"/>
              <a:gd name="connsiteX4" fmla="*/ 0 w 648778"/>
              <a:gd name="connsiteY4" fmla="*/ 0 h 442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8778" h="442452">
                <a:moveTo>
                  <a:pt x="0" y="0"/>
                </a:moveTo>
                <a:lnTo>
                  <a:pt x="648778" y="0"/>
                </a:lnTo>
                <a:lnTo>
                  <a:pt x="648778" y="442452"/>
                </a:lnTo>
                <a:lnTo>
                  <a:pt x="0" y="442452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5"/>
          <a:srcRect l="-204" t="22450" r="100000" b="67971"/>
          <a:stretch>
            <a:fillRect/>
          </a:stretch>
        </p:blipFill>
        <p:spPr>
          <a:xfrm>
            <a:off x="2735918" y="3719409"/>
            <a:ext cx="13632" cy="334832"/>
          </a:xfrm>
          <a:custGeom>
            <a:avLst/>
            <a:gdLst>
              <a:gd name="connsiteX0" fmla="*/ 13632 w 13632"/>
              <a:gd name="connsiteY0" fmla="*/ 0 h 334832"/>
              <a:gd name="connsiteX1" fmla="*/ 13632 w 13632"/>
              <a:gd name="connsiteY1" fmla="*/ 334832 h 334832"/>
              <a:gd name="connsiteX2" fmla="*/ 6749 w 13632"/>
              <a:gd name="connsiteY2" fmla="*/ 294452 h 334832"/>
              <a:gd name="connsiteX3" fmla="*/ 393 w 13632"/>
              <a:gd name="connsiteY3" fmla="*/ 139092 h 334832"/>
              <a:gd name="connsiteX4" fmla="*/ 13632 w 13632"/>
              <a:gd name="connsiteY4" fmla="*/ 0 h 334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32" h="334832">
                <a:moveTo>
                  <a:pt x="13632" y="0"/>
                </a:moveTo>
                <a:lnTo>
                  <a:pt x="13632" y="334832"/>
                </a:lnTo>
                <a:lnTo>
                  <a:pt x="6749" y="294452"/>
                </a:lnTo>
                <a:cubicBezTo>
                  <a:pt x="1088" y="240983"/>
                  <a:pt x="-938" y="189163"/>
                  <a:pt x="393" y="139092"/>
                </a:cubicBezTo>
                <a:lnTo>
                  <a:pt x="13632" y="0"/>
                </a:lnTo>
                <a:close/>
              </a:path>
            </a:pathLst>
          </a:custGeom>
        </p:spPr>
      </p:pic>
      <p:sp>
        <p:nvSpPr>
          <p:cNvPr id="6" name="Pentagon 5"/>
          <p:cNvSpPr/>
          <p:nvPr/>
        </p:nvSpPr>
        <p:spPr>
          <a:xfrm>
            <a:off x="4097593" y="820291"/>
            <a:ext cx="3996813" cy="471948"/>
          </a:xfrm>
          <a:prstGeom prst="homePlat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177507" y="132337"/>
            <a:ext cx="1535357" cy="5837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342265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VIẾT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346223" y="743212"/>
            <a:ext cx="34868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Hình thành kiến thức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403270" y="1331220"/>
            <a:ext cx="9708555" cy="5533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A.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VIẾT BIÊN BẢN MỘT CUỘC HỌP, CUỘC THẢO LUẬN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03270" y="2138380"/>
            <a:ext cx="2828018" cy="5533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1200"/>
              </a:spcAft>
            </a:pP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Biên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bản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gì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en-US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2710126" y="2519263"/>
            <a:ext cx="6784449" cy="3325687"/>
            <a:chOff x="2993731" y="2576726"/>
            <a:chExt cx="6784449" cy="3325687"/>
          </a:xfrm>
        </p:grpSpPr>
        <p:sp>
          <p:nvSpPr>
            <p:cNvPr id="19" name="Freeform 18"/>
            <p:cNvSpPr/>
            <p:nvPr/>
          </p:nvSpPr>
          <p:spPr>
            <a:xfrm>
              <a:off x="4859734" y="3126658"/>
              <a:ext cx="4918446" cy="2775755"/>
            </a:xfrm>
            <a:custGeom>
              <a:avLst/>
              <a:gdLst>
                <a:gd name="connsiteX0" fmla="*/ 0 w 5298281"/>
                <a:gd name="connsiteY0" fmla="*/ 0 h 3533953"/>
                <a:gd name="connsiteX1" fmla="*/ 5298281 w 5298281"/>
                <a:gd name="connsiteY1" fmla="*/ 0 h 3533953"/>
                <a:gd name="connsiteX2" fmla="*/ 5298281 w 5298281"/>
                <a:gd name="connsiteY2" fmla="*/ 3533953 h 3533953"/>
                <a:gd name="connsiteX3" fmla="*/ 0 w 5298281"/>
                <a:gd name="connsiteY3" fmla="*/ 3533953 h 3533953"/>
                <a:gd name="connsiteX4" fmla="*/ 0 w 5298281"/>
                <a:gd name="connsiteY4" fmla="*/ 0 h 35339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98281" h="3533953">
                  <a:moveTo>
                    <a:pt x="0" y="0"/>
                  </a:moveTo>
                  <a:lnTo>
                    <a:pt x="5298281" y="0"/>
                  </a:lnTo>
                  <a:lnTo>
                    <a:pt x="5298281" y="3533953"/>
                  </a:lnTo>
                  <a:lnTo>
                    <a:pt x="0" y="3533953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847725" tIns="227584" rIns="227584" bIns="227584" numCol="1" spcCol="1270" anchor="ctr" anchorCtr="0">
              <a:noAutofit/>
            </a:bodyPr>
            <a:lstStyle/>
            <a:p>
              <a:pPr lvl="0" algn="l" defTabSz="1422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32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Biên</a:t>
              </a:r>
              <a:r>
                <a:rPr lang="en-US" sz="32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bản</a:t>
              </a:r>
              <a:r>
                <a:rPr lang="en-US" sz="32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bàn</a:t>
              </a:r>
              <a:r>
                <a:rPr lang="en-US" sz="32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về</a:t>
              </a:r>
              <a:r>
                <a:rPr lang="en-US" sz="32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kế</a:t>
              </a:r>
              <a:r>
                <a:rPr lang="en-US" sz="32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hoạch</a:t>
              </a:r>
              <a:r>
                <a:rPr lang="en-US" sz="32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tổ</a:t>
              </a:r>
              <a:r>
                <a:rPr lang="en-US" sz="32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chức</a:t>
              </a:r>
              <a:r>
                <a:rPr lang="en-US" sz="32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hoạt</a:t>
              </a:r>
              <a:r>
                <a:rPr lang="en-US" sz="32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động</a:t>
              </a:r>
              <a:r>
                <a:rPr lang="en-US" sz="32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hưởng</a:t>
              </a:r>
              <a:r>
                <a:rPr lang="en-US" sz="32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ứng</a:t>
              </a:r>
              <a:r>
                <a:rPr lang="en-US" sz="32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“</a:t>
              </a:r>
              <a:r>
                <a:rPr lang="en-US" sz="32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Ngày</a:t>
              </a:r>
              <a:r>
                <a:rPr lang="en-US" sz="32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Chủ</a:t>
              </a:r>
              <a:r>
                <a:rPr lang="en-US" sz="32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nhật</a:t>
              </a:r>
              <a:r>
                <a:rPr lang="en-US" sz="32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xanh</a:t>
              </a:r>
              <a:r>
                <a:rPr lang="en-US" sz="32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” (SGK /</a:t>
              </a:r>
              <a:r>
                <a:rPr lang="en-US" sz="32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trang</a:t>
              </a:r>
              <a:r>
                <a:rPr lang="en-US" sz="32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89)</a:t>
              </a:r>
              <a:endParaRPr lang="en-US" sz="3200" kern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0" name="Freeform 19"/>
            <p:cNvSpPr/>
            <p:nvPr/>
          </p:nvSpPr>
          <p:spPr>
            <a:xfrm>
              <a:off x="2993731" y="2576726"/>
              <a:ext cx="2704984" cy="1263435"/>
            </a:xfrm>
            <a:custGeom>
              <a:avLst/>
              <a:gdLst>
                <a:gd name="connsiteX0" fmla="*/ 0 w 3532187"/>
                <a:gd name="connsiteY0" fmla="*/ 1766094 h 3532187"/>
                <a:gd name="connsiteX1" fmla="*/ 1766094 w 3532187"/>
                <a:gd name="connsiteY1" fmla="*/ 0 h 3532187"/>
                <a:gd name="connsiteX2" fmla="*/ 3532188 w 3532187"/>
                <a:gd name="connsiteY2" fmla="*/ 1766094 h 3532187"/>
                <a:gd name="connsiteX3" fmla="*/ 1766094 w 3532187"/>
                <a:gd name="connsiteY3" fmla="*/ 3532188 h 3532187"/>
                <a:gd name="connsiteX4" fmla="*/ 0 w 3532187"/>
                <a:gd name="connsiteY4" fmla="*/ 1766094 h 3532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532187" h="3532187">
                  <a:moveTo>
                    <a:pt x="0" y="1766094"/>
                  </a:moveTo>
                  <a:cubicBezTo>
                    <a:pt x="0" y="790707"/>
                    <a:pt x="790707" y="0"/>
                    <a:pt x="1766094" y="0"/>
                  </a:cubicBezTo>
                  <a:cubicBezTo>
                    <a:pt x="2741481" y="0"/>
                    <a:pt x="3532188" y="790707"/>
                    <a:pt x="3532188" y="1766094"/>
                  </a:cubicBezTo>
                  <a:cubicBezTo>
                    <a:pt x="3532188" y="2741481"/>
                    <a:pt x="2741481" y="3532188"/>
                    <a:pt x="1766094" y="3532188"/>
                  </a:cubicBezTo>
                  <a:cubicBezTo>
                    <a:pt x="790707" y="3532188"/>
                    <a:pt x="0" y="2741481"/>
                    <a:pt x="0" y="1766094"/>
                  </a:cubicBezTo>
                  <a:close/>
                </a:path>
              </a:pathLst>
            </a:custGeom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shade val="8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shade val="8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517277" tIns="517277" rIns="517277" bIns="517277" numCol="1" spcCol="1270" anchor="ctr" anchorCtr="0">
              <a:noAutofit/>
            </a:bodyPr>
            <a:lstStyle/>
            <a:p>
              <a:pPr lvl="0" algn="ctr" defTabSz="1422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3200" b="1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a. </a:t>
              </a:r>
              <a:r>
                <a:rPr lang="en-US" sz="3200" b="1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Ví</a:t>
              </a:r>
              <a:r>
                <a:rPr lang="en-US" sz="3200" b="1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dụ</a:t>
              </a:r>
              <a:r>
                <a:rPr lang="en-US" sz="3200" b="1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: </a:t>
              </a:r>
              <a:endParaRPr lang="en-US" sz="3200" kern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1" name="Rectangle 20"/>
          <p:cNvSpPr/>
          <p:nvPr/>
        </p:nvSpPr>
        <p:spPr>
          <a:xfrm>
            <a:off x="439457" y="1685531"/>
            <a:ext cx="4759573" cy="5533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tabLst>
                <a:tab pos="1386840" algn="l"/>
              </a:tabLst>
            </a:pPr>
            <a:r>
              <a:rPr lang="en-US" sz="2800" b="1" dirty="0">
                <a:solidFill>
                  <a:srgbClr val="833C0B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I. </a:t>
            </a:r>
            <a:r>
              <a:rPr lang="en-US" sz="2800" b="1" dirty="0" err="1">
                <a:solidFill>
                  <a:srgbClr val="833C0B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Tìm</a:t>
            </a:r>
            <a:r>
              <a:rPr lang="en-US" sz="2800" b="1" dirty="0">
                <a:solidFill>
                  <a:srgbClr val="833C0B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833C0B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hiểu</a:t>
            </a:r>
            <a:r>
              <a:rPr lang="en-US" sz="2800" b="1" dirty="0">
                <a:solidFill>
                  <a:srgbClr val="833C0B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833C0B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chung</a:t>
            </a:r>
            <a:r>
              <a:rPr lang="en-US" sz="2800" b="1" dirty="0">
                <a:solidFill>
                  <a:srgbClr val="833C0B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833C0B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về</a:t>
            </a:r>
            <a:r>
              <a:rPr lang="en-US" sz="2800" b="1" dirty="0">
                <a:solidFill>
                  <a:srgbClr val="833C0B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833C0B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biên</a:t>
            </a:r>
            <a:r>
              <a:rPr lang="en-US" sz="2800" b="1" dirty="0">
                <a:solidFill>
                  <a:srgbClr val="833C0B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833C0B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bản</a:t>
            </a:r>
            <a:endParaRPr lang="en-US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641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ame 4"/>
          <p:cNvSpPr/>
          <p:nvPr/>
        </p:nvSpPr>
        <p:spPr>
          <a:xfrm>
            <a:off x="331122" y="1028700"/>
            <a:ext cx="11517055" cy="5545394"/>
          </a:xfrm>
          <a:prstGeom prst="frame">
            <a:avLst>
              <a:gd name="adj1" fmla="val 1596"/>
            </a:avLst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889200" y="154858"/>
            <a:ext cx="10427519" cy="523568"/>
          </a:xfrm>
          <a:custGeom>
            <a:avLst/>
            <a:gdLst>
              <a:gd name="connsiteX0" fmla="*/ 260542 w 10427519"/>
              <a:gd name="connsiteY0" fmla="*/ 0 h 523568"/>
              <a:gd name="connsiteX1" fmla="*/ 10166977 w 10427519"/>
              <a:gd name="connsiteY1" fmla="*/ 0 h 523568"/>
              <a:gd name="connsiteX2" fmla="*/ 10427519 w 10427519"/>
              <a:gd name="connsiteY2" fmla="*/ 260542 h 523568"/>
              <a:gd name="connsiteX3" fmla="*/ 10427519 w 10427519"/>
              <a:gd name="connsiteY3" fmla="*/ 381013 h 523568"/>
              <a:gd name="connsiteX4" fmla="*/ 10407044 w 10427519"/>
              <a:gd name="connsiteY4" fmla="*/ 482428 h 523568"/>
              <a:gd name="connsiteX5" fmla="*/ 10384713 w 10427519"/>
              <a:gd name="connsiteY5" fmla="*/ 523568 h 523568"/>
              <a:gd name="connsiteX6" fmla="*/ 42806 w 10427519"/>
              <a:gd name="connsiteY6" fmla="*/ 523568 h 523568"/>
              <a:gd name="connsiteX7" fmla="*/ 20475 w 10427519"/>
              <a:gd name="connsiteY7" fmla="*/ 482428 h 523568"/>
              <a:gd name="connsiteX8" fmla="*/ 0 w 10427519"/>
              <a:gd name="connsiteY8" fmla="*/ 381013 h 523568"/>
              <a:gd name="connsiteX9" fmla="*/ 0 w 10427519"/>
              <a:gd name="connsiteY9" fmla="*/ 260542 h 523568"/>
              <a:gd name="connsiteX10" fmla="*/ 260542 w 10427519"/>
              <a:gd name="connsiteY10" fmla="*/ 0 h 523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427519" h="523568">
                <a:moveTo>
                  <a:pt x="260542" y="0"/>
                </a:moveTo>
                <a:lnTo>
                  <a:pt x="10166977" y="0"/>
                </a:lnTo>
                <a:cubicBezTo>
                  <a:pt x="10310870" y="0"/>
                  <a:pt x="10427519" y="116649"/>
                  <a:pt x="10427519" y="260542"/>
                </a:cubicBezTo>
                <a:lnTo>
                  <a:pt x="10427519" y="381013"/>
                </a:lnTo>
                <a:cubicBezTo>
                  <a:pt x="10427519" y="416986"/>
                  <a:pt x="10420228" y="451257"/>
                  <a:pt x="10407044" y="482428"/>
                </a:cubicBezTo>
                <a:lnTo>
                  <a:pt x="10384713" y="523568"/>
                </a:lnTo>
                <a:lnTo>
                  <a:pt x="42806" y="523568"/>
                </a:lnTo>
                <a:lnTo>
                  <a:pt x="20475" y="482428"/>
                </a:lnTo>
                <a:cubicBezTo>
                  <a:pt x="7291" y="451257"/>
                  <a:pt x="0" y="416986"/>
                  <a:pt x="0" y="381013"/>
                </a:cubicBezTo>
                <a:lnTo>
                  <a:pt x="0" y="260542"/>
                </a:lnTo>
                <a:cubicBezTo>
                  <a:pt x="0" y="116649"/>
                  <a:pt x="116649" y="0"/>
                  <a:pt x="260542" y="0"/>
                </a:cubicBez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-1" y="-1"/>
            <a:ext cx="12192000" cy="678426"/>
          </a:xfrm>
          <a:custGeom>
            <a:avLst/>
            <a:gdLst>
              <a:gd name="connsiteX0" fmla="*/ 0 w 12192000"/>
              <a:gd name="connsiteY0" fmla="*/ 0 h 678426"/>
              <a:gd name="connsiteX1" fmla="*/ 12192000 w 12192000"/>
              <a:gd name="connsiteY1" fmla="*/ 0 h 678426"/>
              <a:gd name="connsiteX2" fmla="*/ 12192000 w 12192000"/>
              <a:gd name="connsiteY2" fmla="*/ 678426 h 678426"/>
              <a:gd name="connsiteX3" fmla="*/ 11260603 w 12192000"/>
              <a:gd name="connsiteY3" fmla="*/ 678426 h 678426"/>
              <a:gd name="connsiteX4" fmla="*/ 11282934 w 12192000"/>
              <a:gd name="connsiteY4" fmla="*/ 637286 h 678426"/>
              <a:gd name="connsiteX5" fmla="*/ 11303409 w 12192000"/>
              <a:gd name="connsiteY5" fmla="*/ 535871 h 678426"/>
              <a:gd name="connsiteX6" fmla="*/ 11303409 w 12192000"/>
              <a:gd name="connsiteY6" fmla="*/ 415400 h 678426"/>
              <a:gd name="connsiteX7" fmla="*/ 11042867 w 12192000"/>
              <a:gd name="connsiteY7" fmla="*/ 154858 h 678426"/>
              <a:gd name="connsiteX8" fmla="*/ 1136432 w 12192000"/>
              <a:gd name="connsiteY8" fmla="*/ 154858 h 678426"/>
              <a:gd name="connsiteX9" fmla="*/ 875890 w 12192000"/>
              <a:gd name="connsiteY9" fmla="*/ 415400 h 678426"/>
              <a:gd name="connsiteX10" fmla="*/ 875890 w 12192000"/>
              <a:gd name="connsiteY10" fmla="*/ 535871 h 678426"/>
              <a:gd name="connsiteX11" fmla="*/ 896365 w 12192000"/>
              <a:gd name="connsiteY11" fmla="*/ 637286 h 678426"/>
              <a:gd name="connsiteX12" fmla="*/ 918696 w 12192000"/>
              <a:gd name="connsiteY12" fmla="*/ 678426 h 678426"/>
              <a:gd name="connsiteX13" fmla="*/ 0 w 12192000"/>
              <a:gd name="connsiteY13" fmla="*/ 678426 h 678426"/>
              <a:gd name="connsiteX14" fmla="*/ 0 w 12192000"/>
              <a:gd name="connsiteY14" fmla="*/ 0 h 678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192000" h="678426">
                <a:moveTo>
                  <a:pt x="0" y="0"/>
                </a:moveTo>
                <a:lnTo>
                  <a:pt x="12192000" y="0"/>
                </a:lnTo>
                <a:lnTo>
                  <a:pt x="12192000" y="678426"/>
                </a:lnTo>
                <a:lnTo>
                  <a:pt x="11260603" y="678426"/>
                </a:lnTo>
                <a:lnTo>
                  <a:pt x="11282934" y="637286"/>
                </a:lnTo>
                <a:cubicBezTo>
                  <a:pt x="11296118" y="606115"/>
                  <a:pt x="11303409" y="571844"/>
                  <a:pt x="11303409" y="535871"/>
                </a:cubicBezTo>
                <a:lnTo>
                  <a:pt x="11303409" y="415400"/>
                </a:lnTo>
                <a:cubicBezTo>
                  <a:pt x="11303409" y="271507"/>
                  <a:pt x="11186760" y="154858"/>
                  <a:pt x="11042867" y="154858"/>
                </a:cubicBezTo>
                <a:lnTo>
                  <a:pt x="1136432" y="154858"/>
                </a:lnTo>
                <a:cubicBezTo>
                  <a:pt x="992539" y="154858"/>
                  <a:pt x="875890" y="271507"/>
                  <a:pt x="875890" y="415400"/>
                </a:cubicBezTo>
                <a:lnTo>
                  <a:pt x="875890" y="535871"/>
                </a:lnTo>
                <a:cubicBezTo>
                  <a:pt x="875890" y="571844"/>
                  <a:pt x="883181" y="606115"/>
                  <a:pt x="896365" y="637286"/>
                </a:cubicBezTo>
                <a:lnTo>
                  <a:pt x="918696" y="678426"/>
                </a:lnTo>
                <a:lnTo>
                  <a:pt x="0" y="67842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918696" y="678426"/>
            <a:ext cx="10341907" cy="117987"/>
          </a:xfrm>
          <a:custGeom>
            <a:avLst/>
            <a:gdLst>
              <a:gd name="connsiteX0" fmla="*/ 0 w 10341907"/>
              <a:gd name="connsiteY0" fmla="*/ 0 h 117987"/>
              <a:gd name="connsiteX1" fmla="*/ 10341907 w 10341907"/>
              <a:gd name="connsiteY1" fmla="*/ 0 h 117987"/>
              <a:gd name="connsiteX2" fmla="*/ 10340216 w 10341907"/>
              <a:gd name="connsiteY2" fmla="*/ 3116 h 117987"/>
              <a:gd name="connsiteX3" fmla="*/ 10124171 w 10341907"/>
              <a:gd name="connsiteY3" fmla="*/ 117987 h 117987"/>
              <a:gd name="connsiteX4" fmla="*/ 217736 w 10341907"/>
              <a:gd name="connsiteY4" fmla="*/ 117987 h 117987"/>
              <a:gd name="connsiteX5" fmla="*/ 1691 w 10341907"/>
              <a:gd name="connsiteY5" fmla="*/ 3116 h 117987"/>
              <a:gd name="connsiteX6" fmla="*/ 0 w 10341907"/>
              <a:gd name="connsiteY6" fmla="*/ 0 h 117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341907" h="117987">
                <a:moveTo>
                  <a:pt x="0" y="0"/>
                </a:moveTo>
                <a:lnTo>
                  <a:pt x="10341907" y="0"/>
                </a:lnTo>
                <a:lnTo>
                  <a:pt x="10340216" y="3116"/>
                </a:lnTo>
                <a:cubicBezTo>
                  <a:pt x="10293395" y="72421"/>
                  <a:pt x="10214104" y="117987"/>
                  <a:pt x="10124171" y="117987"/>
                </a:cubicBezTo>
                <a:lnTo>
                  <a:pt x="217736" y="117987"/>
                </a:lnTo>
                <a:cubicBezTo>
                  <a:pt x="127803" y="117987"/>
                  <a:pt x="48512" y="72421"/>
                  <a:pt x="1691" y="3116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Can 11"/>
          <p:cNvSpPr/>
          <p:nvPr/>
        </p:nvSpPr>
        <p:spPr>
          <a:xfrm>
            <a:off x="-1" y="-2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Can 12"/>
          <p:cNvSpPr/>
          <p:nvPr/>
        </p:nvSpPr>
        <p:spPr>
          <a:xfrm>
            <a:off x="11890372" y="-3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/>
          <a:srcRect l="17388" t="11738" r="17499" b="9130"/>
          <a:stretch/>
        </p:blipFill>
        <p:spPr>
          <a:xfrm>
            <a:off x="11369507" y="114300"/>
            <a:ext cx="520865" cy="520865"/>
          </a:xfrm>
          <a:prstGeom prst="rect">
            <a:avLst/>
          </a:prstGeom>
        </p:spPr>
      </p:pic>
      <p:sp>
        <p:nvSpPr>
          <p:cNvPr id="22" name="4-Point Star 21"/>
          <p:cNvSpPr/>
          <p:nvPr/>
        </p:nvSpPr>
        <p:spPr>
          <a:xfrm>
            <a:off x="403270" y="160880"/>
            <a:ext cx="398207" cy="427703"/>
          </a:xfrm>
          <a:prstGeom prst="star4">
            <a:avLst>
              <a:gd name="adj" fmla="val 1250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3"/>
          <a:srcRect l="31230" t="100000" r="66223" b="-8896"/>
          <a:stretch>
            <a:fillRect/>
          </a:stretch>
        </p:blipFill>
        <p:spPr>
          <a:xfrm>
            <a:off x="4346224" y="6430297"/>
            <a:ext cx="225776" cy="331600"/>
          </a:xfrm>
          <a:custGeom>
            <a:avLst/>
            <a:gdLst>
              <a:gd name="connsiteX0" fmla="*/ 0 w 225776"/>
              <a:gd name="connsiteY0" fmla="*/ 0 h 331600"/>
              <a:gd name="connsiteX1" fmla="*/ 225776 w 225776"/>
              <a:gd name="connsiteY1" fmla="*/ 0 h 331600"/>
              <a:gd name="connsiteX2" fmla="*/ 225776 w 225776"/>
              <a:gd name="connsiteY2" fmla="*/ 331600 h 331600"/>
              <a:gd name="connsiteX3" fmla="*/ 0 w 225776"/>
              <a:gd name="connsiteY3" fmla="*/ 331600 h 331600"/>
              <a:gd name="connsiteX4" fmla="*/ 0 w 225776"/>
              <a:gd name="connsiteY4" fmla="*/ 0 h 33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776" h="331600">
                <a:moveTo>
                  <a:pt x="0" y="0"/>
                </a:moveTo>
                <a:lnTo>
                  <a:pt x="225776" y="0"/>
                </a:lnTo>
                <a:lnTo>
                  <a:pt x="225776" y="331600"/>
                </a:lnTo>
                <a:lnTo>
                  <a:pt x="0" y="331600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4"/>
          <a:srcRect l="100000" t="67413" r="-7154" b="26074"/>
          <a:stretch>
            <a:fillRect/>
          </a:stretch>
        </p:blipFill>
        <p:spPr>
          <a:xfrm>
            <a:off x="10460296" y="5987845"/>
            <a:ext cx="648778" cy="442452"/>
          </a:xfrm>
          <a:custGeom>
            <a:avLst/>
            <a:gdLst>
              <a:gd name="connsiteX0" fmla="*/ 0 w 648778"/>
              <a:gd name="connsiteY0" fmla="*/ 0 h 442452"/>
              <a:gd name="connsiteX1" fmla="*/ 648778 w 648778"/>
              <a:gd name="connsiteY1" fmla="*/ 0 h 442452"/>
              <a:gd name="connsiteX2" fmla="*/ 648778 w 648778"/>
              <a:gd name="connsiteY2" fmla="*/ 442452 h 442452"/>
              <a:gd name="connsiteX3" fmla="*/ 0 w 648778"/>
              <a:gd name="connsiteY3" fmla="*/ 442452 h 442452"/>
              <a:gd name="connsiteX4" fmla="*/ 0 w 648778"/>
              <a:gd name="connsiteY4" fmla="*/ 0 h 442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8778" h="442452">
                <a:moveTo>
                  <a:pt x="0" y="0"/>
                </a:moveTo>
                <a:lnTo>
                  <a:pt x="648778" y="0"/>
                </a:lnTo>
                <a:lnTo>
                  <a:pt x="648778" y="442452"/>
                </a:lnTo>
                <a:lnTo>
                  <a:pt x="0" y="442452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5"/>
          <a:srcRect l="-204" t="22450" r="100000" b="67971"/>
          <a:stretch>
            <a:fillRect/>
          </a:stretch>
        </p:blipFill>
        <p:spPr>
          <a:xfrm>
            <a:off x="2735918" y="3719409"/>
            <a:ext cx="13632" cy="334832"/>
          </a:xfrm>
          <a:custGeom>
            <a:avLst/>
            <a:gdLst>
              <a:gd name="connsiteX0" fmla="*/ 13632 w 13632"/>
              <a:gd name="connsiteY0" fmla="*/ 0 h 334832"/>
              <a:gd name="connsiteX1" fmla="*/ 13632 w 13632"/>
              <a:gd name="connsiteY1" fmla="*/ 334832 h 334832"/>
              <a:gd name="connsiteX2" fmla="*/ 6749 w 13632"/>
              <a:gd name="connsiteY2" fmla="*/ 294452 h 334832"/>
              <a:gd name="connsiteX3" fmla="*/ 393 w 13632"/>
              <a:gd name="connsiteY3" fmla="*/ 139092 h 334832"/>
              <a:gd name="connsiteX4" fmla="*/ 13632 w 13632"/>
              <a:gd name="connsiteY4" fmla="*/ 0 h 334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32" h="334832">
                <a:moveTo>
                  <a:pt x="13632" y="0"/>
                </a:moveTo>
                <a:lnTo>
                  <a:pt x="13632" y="334832"/>
                </a:lnTo>
                <a:lnTo>
                  <a:pt x="6749" y="294452"/>
                </a:lnTo>
                <a:cubicBezTo>
                  <a:pt x="1088" y="240983"/>
                  <a:pt x="-938" y="189163"/>
                  <a:pt x="393" y="139092"/>
                </a:cubicBezTo>
                <a:lnTo>
                  <a:pt x="13632" y="0"/>
                </a:lnTo>
                <a:close/>
              </a:path>
            </a:pathLst>
          </a:custGeom>
        </p:spPr>
      </p:pic>
      <p:sp>
        <p:nvSpPr>
          <p:cNvPr id="6" name="Pentagon 5"/>
          <p:cNvSpPr/>
          <p:nvPr/>
        </p:nvSpPr>
        <p:spPr>
          <a:xfrm>
            <a:off x="4097593" y="820291"/>
            <a:ext cx="3996813" cy="471948"/>
          </a:xfrm>
          <a:prstGeom prst="homePlat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177507" y="132337"/>
            <a:ext cx="1535357" cy="5837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342265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VIẾT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346223" y="743212"/>
            <a:ext cx="34868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Hình thành kiến thức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403270" y="1331220"/>
            <a:ext cx="9708555" cy="5533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A.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VIẾT BIÊN BẢN MỘT CUỘC HỌP, CUỘC THẢO LUẬN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03270" y="2138380"/>
            <a:ext cx="2828018" cy="5533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Biên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bản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gì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439457" y="1685531"/>
            <a:ext cx="4759573" cy="5533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>
                <a:tab pos="1386840" algn="l"/>
              </a:tabLst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833C0B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I.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833C0B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Tìm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833C0B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833C0B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hiểu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833C0B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833C0B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chung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833C0B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833C0B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về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833C0B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833C0B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biên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833C0B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833C0B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bản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16" name="Group 15"/>
          <p:cNvGrpSpPr/>
          <p:nvPr/>
        </p:nvGrpSpPr>
        <p:grpSpPr>
          <a:xfrm>
            <a:off x="1702741" y="2138380"/>
            <a:ext cx="8799219" cy="4147987"/>
            <a:chOff x="1360235" y="870152"/>
            <a:chExt cx="8799219" cy="4147987"/>
          </a:xfrm>
        </p:grpSpPr>
        <p:sp>
          <p:nvSpPr>
            <p:cNvPr id="17" name="Freeform 16"/>
            <p:cNvSpPr/>
            <p:nvPr/>
          </p:nvSpPr>
          <p:spPr>
            <a:xfrm>
              <a:off x="6096000" y="1704966"/>
              <a:ext cx="2875309" cy="49902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249510"/>
                  </a:lnTo>
                  <a:lnTo>
                    <a:pt x="2875309" y="249510"/>
                  </a:lnTo>
                  <a:lnTo>
                    <a:pt x="2875309" y="499020"/>
                  </a:lnTo>
                </a:path>
              </a:pathLst>
            </a:custGeom>
            <a:noFill/>
          </p:spPr>
          <p:style>
            <a:lnRef idx="2">
              <a:schemeClr val="accent5"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4">
                <a:tint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8" name="Freeform 17"/>
            <p:cNvSpPr/>
            <p:nvPr/>
          </p:nvSpPr>
          <p:spPr>
            <a:xfrm>
              <a:off x="6050280" y="1704966"/>
              <a:ext cx="91440" cy="49902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45720" y="0"/>
                  </a:moveTo>
                  <a:lnTo>
                    <a:pt x="45720" y="499020"/>
                  </a:lnTo>
                </a:path>
              </a:pathLst>
            </a:custGeom>
            <a:noFill/>
          </p:spPr>
          <p:style>
            <a:lnRef idx="2">
              <a:schemeClr val="accent5"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4">
                <a:tint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3220690" y="1704966"/>
              <a:ext cx="2875309" cy="49902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2875309" y="0"/>
                  </a:moveTo>
                  <a:lnTo>
                    <a:pt x="2875309" y="249510"/>
                  </a:lnTo>
                  <a:lnTo>
                    <a:pt x="0" y="249510"/>
                  </a:lnTo>
                  <a:lnTo>
                    <a:pt x="0" y="499020"/>
                  </a:lnTo>
                </a:path>
              </a:pathLst>
            </a:custGeom>
            <a:noFill/>
          </p:spPr>
          <p:style>
            <a:lnRef idx="2">
              <a:schemeClr val="accent5"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4">
                <a:tint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4907855" y="870152"/>
              <a:ext cx="2528716" cy="834814"/>
            </a:xfrm>
            <a:custGeom>
              <a:avLst/>
              <a:gdLst>
                <a:gd name="connsiteX0" fmla="*/ 0 w 2376289"/>
                <a:gd name="connsiteY0" fmla="*/ 0 h 834814"/>
                <a:gd name="connsiteX1" fmla="*/ 2376289 w 2376289"/>
                <a:gd name="connsiteY1" fmla="*/ 0 h 834814"/>
                <a:gd name="connsiteX2" fmla="*/ 2376289 w 2376289"/>
                <a:gd name="connsiteY2" fmla="*/ 834814 h 834814"/>
                <a:gd name="connsiteX3" fmla="*/ 0 w 2376289"/>
                <a:gd name="connsiteY3" fmla="*/ 834814 h 834814"/>
                <a:gd name="connsiteX4" fmla="*/ 0 w 2376289"/>
                <a:gd name="connsiteY4" fmla="*/ 0 h 8348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76289" h="834814">
                  <a:moveTo>
                    <a:pt x="0" y="0"/>
                  </a:moveTo>
                  <a:lnTo>
                    <a:pt x="2376289" y="0"/>
                  </a:lnTo>
                  <a:lnTo>
                    <a:pt x="2376289" y="834814"/>
                  </a:lnTo>
                  <a:lnTo>
                    <a:pt x="0" y="834814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5240" tIns="15240" rIns="15240" bIns="15240" numCol="1" spcCol="1270" anchor="ctr" anchorCtr="0">
              <a:noAutofit/>
            </a:bodyPr>
            <a:lstStyle/>
            <a:p>
              <a:pPr lvl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400" b="1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b. </a:t>
              </a:r>
              <a:r>
                <a:rPr lang="en-US" sz="2400" b="1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Kết</a:t>
              </a:r>
              <a:r>
                <a:rPr lang="en-US" sz="2400" b="1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luận</a:t>
              </a:r>
              <a:r>
                <a:rPr lang="en-US" sz="2400" b="1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:</a:t>
              </a:r>
              <a:endParaRPr lang="en-US" sz="2400" kern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6" name="Freeform 25"/>
            <p:cNvSpPr/>
            <p:nvPr/>
          </p:nvSpPr>
          <p:spPr>
            <a:xfrm>
              <a:off x="1360235" y="2203986"/>
              <a:ext cx="3501900" cy="2814153"/>
            </a:xfrm>
            <a:custGeom>
              <a:avLst/>
              <a:gdLst>
                <a:gd name="connsiteX0" fmla="*/ 0 w 2376289"/>
                <a:gd name="connsiteY0" fmla="*/ 0 h 3783860"/>
                <a:gd name="connsiteX1" fmla="*/ 2376289 w 2376289"/>
                <a:gd name="connsiteY1" fmla="*/ 0 h 3783860"/>
                <a:gd name="connsiteX2" fmla="*/ 2376289 w 2376289"/>
                <a:gd name="connsiteY2" fmla="*/ 3783860 h 3783860"/>
                <a:gd name="connsiteX3" fmla="*/ 0 w 2376289"/>
                <a:gd name="connsiteY3" fmla="*/ 3783860 h 3783860"/>
                <a:gd name="connsiteX4" fmla="*/ 0 w 2376289"/>
                <a:gd name="connsiteY4" fmla="*/ 0 h 37838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76289" h="3783860">
                  <a:moveTo>
                    <a:pt x="0" y="0"/>
                  </a:moveTo>
                  <a:lnTo>
                    <a:pt x="2376289" y="0"/>
                  </a:lnTo>
                  <a:lnTo>
                    <a:pt x="2376289" y="3783860"/>
                  </a:lnTo>
                  <a:lnTo>
                    <a:pt x="0" y="3783860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5240" tIns="15240" rIns="15240" bIns="15240" numCol="1" spcCol="1270" anchor="ctr" anchorCtr="0">
              <a:noAutofit/>
            </a:bodyPr>
            <a:lstStyle/>
            <a:p>
              <a:pPr lvl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4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Biên</a:t>
              </a:r>
              <a:r>
                <a:rPr lang="en-US" sz="24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bản</a:t>
              </a:r>
              <a:r>
                <a:rPr lang="en-US" sz="24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là</a:t>
              </a:r>
              <a:r>
                <a:rPr lang="en-US" sz="24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một</a:t>
              </a:r>
              <a:r>
                <a:rPr lang="en-US" sz="24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loại</a:t>
              </a:r>
              <a:r>
                <a:rPr lang="en-US" sz="24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văn</a:t>
              </a:r>
              <a:r>
                <a:rPr lang="en-US" sz="24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bản</a:t>
              </a:r>
              <a:r>
                <a:rPr lang="en-US" sz="24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nhật</a:t>
              </a:r>
              <a:r>
                <a:rPr lang="en-US" sz="24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dụng</a:t>
              </a:r>
              <a:r>
                <a:rPr lang="en-US" sz="24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sz="24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dùng</a:t>
              </a:r>
              <a:r>
                <a:rPr lang="en-US" sz="24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để</a:t>
              </a:r>
              <a:r>
                <a:rPr lang="en-US" sz="24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ghi</a:t>
              </a:r>
              <a:r>
                <a:rPr lang="en-US" sz="24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chép</a:t>
              </a:r>
              <a:r>
                <a:rPr lang="en-US" sz="24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về</a:t>
              </a:r>
              <a:r>
                <a:rPr lang="en-US" sz="24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một</a:t>
              </a:r>
              <a:r>
                <a:rPr lang="en-US" sz="24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cuộc</a:t>
              </a:r>
              <a:r>
                <a:rPr lang="en-US" sz="24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họp</a:t>
              </a:r>
              <a:r>
                <a:rPr lang="en-US" sz="24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sz="24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cuộc</a:t>
              </a:r>
              <a:r>
                <a:rPr lang="en-US" sz="24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thảo</a:t>
              </a:r>
              <a:r>
                <a:rPr lang="en-US" sz="24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luận</a:t>
              </a:r>
              <a:r>
                <a:rPr lang="en-US" sz="24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hay </a:t>
              </a:r>
              <a:r>
                <a:rPr lang="en-US" sz="24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một</a:t>
              </a:r>
              <a:r>
                <a:rPr lang="en-US" sz="24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vụ</a:t>
              </a:r>
              <a:r>
                <a:rPr lang="en-US" sz="24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việc</a:t>
              </a:r>
              <a:r>
                <a:rPr lang="en-US" sz="24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sz="24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giúp</a:t>
              </a:r>
              <a:r>
                <a:rPr lang="en-US" sz="24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ta </a:t>
              </a:r>
              <a:r>
                <a:rPr lang="en-US" sz="24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nắm</a:t>
              </a:r>
              <a:r>
                <a:rPr lang="en-US" sz="24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bắt</a:t>
              </a:r>
              <a:r>
                <a:rPr lang="en-US" sz="24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được</a:t>
              </a:r>
              <a:r>
                <a:rPr lang="en-US" sz="24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đầy</a:t>
              </a:r>
              <a:r>
                <a:rPr lang="en-US" sz="24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đủ</a:t>
              </a:r>
              <a:r>
                <a:rPr lang="en-US" sz="24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sz="24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chính</a:t>
              </a:r>
              <a:r>
                <a:rPr lang="en-US" sz="24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xác</a:t>
              </a:r>
              <a:r>
                <a:rPr lang="en-US" sz="24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nội</a:t>
              </a:r>
              <a:r>
                <a:rPr lang="en-US" sz="24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dung </a:t>
              </a:r>
              <a:r>
                <a:rPr lang="en-US" sz="24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sự</a:t>
              </a:r>
              <a:r>
                <a:rPr lang="en-US" sz="24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việc</a:t>
              </a:r>
              <a:r>
                <a:rPr lang="en-US" sz="24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đã</a:t>
              </a:r>
              <a:r>
                <a:rPr lang="en-US" sz="24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diễn</a:t>
              </a:r>
              <a:r>
                <a:rPr lang="en-US" sz="24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ra.</a:t>
              </a:r>
              <a:endParaRPr lang="en-US" sz="2400" kern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7" name="Freeform 26"/>
            <p:cNvSpPr/>
            <p:nvPr/>
          </p:nvSpPr>
          <p:spPr>
            <a:xfrm>
              <a:off x="4960615" y="2203986"/>
              <a:ext cx="2724071" cy="2814153"/>
            </a:xfrm>
            <a:custGeom>
              <a:avLst/>
              <a:gdLst>
                <a:gd name="connsiteX0" fmla="*/ 0 w 2376289"/>
                <a:gd name="connsiteY0" fmla="*/ 0 h 3783860"/>
                <a:gd name="connsiteX1" fmla="*/ 2376289 w 2376289"/>
                <a:gd name="connsiteY1" fmla="*/ 0 h 3783860"/>
                <a:gd name="connsiteX2" fmla="*/ 2376289 w 2376289"/>
                <a:gd name="connsiteY2" fmla="*/ 3783860 h 3783860"/>
                <a:gd name="connsiteX3" fmla="*/ 0 w 2376289"/>
                <a:gd name="connsiteY3" fmla="*/ 3783860 h 3783860"/>
                <a:gd name="connsiteX4" fmla="*/ 0 w 2376289"/>
                <a:gd name="connsiteY4" fmla="*/ 0 h 37838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76289" h="3783860">
                  <a:moveTo>
                    <a:pt x="0" y="0"/>
                  </a:moveTo>
                  <a:lnTo>
                    <a:pt x="2376289" y="0"/>
                  </a:lnTo>
                  <a:lnTo>
                    <a:pt x="2376289" y="3783860"/>
                  </a:lnTo>
                  <a:lnTo>
                    <a:pt x="0" y="3783860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5240" tIns="15240" rIns="15240" bIns="15240" numCol="1" spcCol="1270" anchor="ctr" anchorCtr="0">
              <a:noAutofit/>
            </a:bodyPr>
            <a:lstStyle/>
            <a:p>
              <a:pPr lvl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4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Nó</a:t>
              </a:r>
              <a:r>
                <a:rPr lang="en-US" sz="24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được</a:t>
              </a:r>
              <a:r>
                <a:rPr lang="en-US" sz="24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lưu</a:t>
              </a:r>
              <a:r>
                <a:rPr lang="en-US" sz="24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lại</a:t>
              </a:r>
              <a:r>
                <a:rPr lang="en-US" sz="24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như</a:t>
              </a:r>
              <a:r>
                <a:rPr lang="en-US" sz="24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một</a:t>
              </a:r>
              <a:r>
                <a:rPr lang="en-US" sz="24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hồ</a:t>
              </a:r>
              <a:r>
                <a:rPr lang="en-US" sz="24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sơ</a:t>
              </a:r>
              <a:r>
                <a:rPr lang="en-US" sz="24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sz="24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lúc</a:t>
              </a:r>
              <a:r>
                <a:rPr lang="en-US" sz="24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cần</a:t>
              </a:r>
              <a:r>
                <a:rPr lang="en-US" sz="24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được</a:t>
              </a:r>
              <a:r>
                <a:rPr lang="en-US" sz="24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đưa</a:t>
              </a:r>
              <a:r>
                <a:rPr lang="en-US" sz="24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ra</a:t>
              </a:r>
              <a:r>
                <a:rPr lang="en-US" sz="24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như</a:t>
              </a:r>
              <a:r>
                <a:rPr lang="en-US" sz="24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bằng</a:t>
              </a:r>
              <a:r>
                <a:rPr lang="en-US" sz="24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chứng</a:t>
              </a:r>
              <a:r>
                <a:rPr lang="en-US" sz="24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để</a:t>
              </a:r>
              <a:r>
                <a:rPr lang="en-US" sz="24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đánh</a:t>
              </a:r>
              <a:r>
                <a:rPr lang="en-US" sz="24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giá</a:t>
              </a:r>
              <a:r>
                <a:rPr lang="en-US" sz="24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một</a:t>
              </a:r>
              <a:r>
                <a:rPr lang="en-US" sz="24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vụ</a:t>
              </a:r>
              <a:r>
                <a:rPr lang="en-US" sz="24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vệc</a:t>
              </a:r>
              <a:r>
                <a:rPr lang="en-US" sz="24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sz="24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vấn</a:t>
              </a:r>
              <a:r>
                <a:rPr lang="en-US" sz="24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đề</a:t>
              </a:r>
              <a:r>
                <a:rPr lang="en-US" sz="24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nào</a:t>
              </a:r>
              <a:r>
                <a:rPr lang="en-US" sz="24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đó</a:t>
              </a:r>
              <a:r>
                <a:rPr lang="en-US" sz="24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  <a:endParaRPr lang="en-US" sz="2400" kern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" name="Freeform 27"/>
            <p:cNvSpPr/>
            <p:nvPr/>
          </p:nvSpPr>
          <p:spPr>
            <a:xfrm>
              <a:off x="7783165" y="2203986"/>
              <a:ext cx="2376289" cy="2814153"/>
            </a:xfrm>
            <a:custGeom>
              <a:avLst/>
              <a:gdLst>
                <a:gd name="connsiteX0" fmla="*/ 0 w 2376289"/>
                <a:gd name="connsiteY0" fmla="*/ 0 h 3783860"/>
                <a:gd name="connsiteX1" fmla="*/ 2376289 w 2376289"/>
                <a:gd name="connsiteY1" fmla="*/ 0 h 3783860"/>
                <a:gd name="connsiteX2" fmla="*/ 2376289 w 2376289"/>
                <a:gd name="connsiteY2" fmla="*/ 3783860 h 3783860"/>
                <a:gd name="connsiteX3" fmla="*/ 0 w 2376289"/>
                <a:gd name="connsiteY3" fmla="*/ 3783860 h 3783860"/>
                <a:gd name="connsiteX4" fmla="*/ 0 w 2376289"/>
                <a:gd name="connsiteY4" fmla="*/ 0 h 37838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76289" h="3783860">
                  <a:moveTo>
                    <a:pt x="0" y="0"/>
                  </a:moveTo>
                  <a:lnTo>
                    <a:pt x="2376289" y="0"/>
                  </a:lnTo>
                  <a:lnTo>
                    <a:pt x="2376289" y="3783860"/>
                  </a:lnTo>
                  <a:lnTo>
                    <a:pt x="0" y="3783860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5240" tIns="15240" rIns="15240" bIns="15240" numCol="1" spcCol="1270" anchor="ctr" anchorCtr="0">
              <a:noAutofit/>
            </a:bodyPr>
            <a:lstStyle/>
            <a:p>
              <a:pPr lvl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4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Biên</a:t>
              </a:r>
              <a:r>
                <a:rPr lang="en-US" sz="24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bản</a:t>
              </a:r>
              <a:r>
                <a:rPr lang="en-US" sz="24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đòi</a:t>
              </a:r>
              <a:r>
                <a:rPr lang="en-US" sz="24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hỏi</a:t>
              </a:r>
              <a:r>
                <a:rPr lang="en-US" sz="24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được</a:t>
              </a:r>
              <a:r>
                <a:rPr lang="en-US" sz="24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viết</a:t>
              </a:r>
              <a:r>
                <a:rPr lang="en-US" sz="24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đúng</a:t>
              </a:r>
              <a:r>
                <a:rPr lang="en-US" sz="24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thể</a:t>
              </a:r>
              <a:r>
                <a:rPr lang="en-US" sz="24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thức</a:t>
              </a:r>
              <a:r>
                <a:rPr lang="en-US" sz="24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sz="24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theo</a:t>
              </a:r>
              <a:r>
                <a:rPr lang="en-US" sz="24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một</a:t>
              </a:r>
              <a:r>
                <a:rPr lang="en-US" sz="24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quy</a:t>
              </a:r>
              <a:r>
                <a:rPr lang="en-US" sz="24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cách</a:t>
              </a:r>
              <a:r>
                <a:rPr lang="en-US" sz="24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riêng</a:t>
              </a:r>
              <a:r>
                <a:rPr lang="en-US" sz="24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  <a:endParaRPr lang="en-US" sz="2400" kern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18882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ame 4"/>
          <p:cNvSpPr/>
          <p:nvPr/>
        </p:nvSpPr>
        <p:spPr>
          <a:xfrm>
            <a:off x="331122" y="1028700"/>
            <a:ext cx="11517055" cy="5545394"/>
          </a:xfrm>
          <a:prstGeom prst="frame">
            <a:avLst>
              <a:gd name="adj1" fmla="val 1596"/>
            </a:avLst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889200" y="154858"/>
            <a:ext cx="10427519" cy="523568"/>
          </a:xfrm>
          <a:custGeom>
            <a:avLst/>
            <a:gdLst>
              <a:gd name="connsiteX0" fmla="*/ 260542 w 10427519"/>
              <a:gd name="connsiteY0" fmla="*/ 0 h 523568"/>
              <a:gd name="connsiteX1" fmla="*/ 10166977 w 10427519"/>
              <a:gd name="connsiteY1" fmla="*/ 0 h 523568"/>
              <a:gd name="connsiteX2" fmla="*/ 10427519 w 10427519"/>
              <a:gd name="connsiteY2" fmla="*/ 260542 h 523568"/>
              <a:gd name="connsiteX3" fmla="*/ 10427519 w 10427519"/>
              <a:gd name="connsiteY3" fmla="*/ 381013 h 523568"/>
              <a:gd name="connsiteX4" fmla="*/ 10407044 w 10427519"/>
              <a:gd name="connsiteY4" fmla="*/ 482428 h 523568"/>
              <a:gd name="connsiteX5" fmla="*/ 10384713 w 10427519"/>
              <a:gd name="connsiteY5" fmla="*/ 523568 h 523568"/>
              <a:gd name="connsiteX6" fmla="*/ 42806 w 10427519"/>
              <a:gd name="connsiteY6" fmla="*/ 523568 h 523568"/>
              <a:gd name="connsiteX7" fmla="*/ 20475 w 10427519"/>
              <a:gd name="connsiteY7" fmla="*/ 482428 h 523568"/>
              <a:gd name="connsiteX8" fmla="*/ 0 w 10427519"/>
              <a:gd name="connsiteY8" fmla="*/ 381013 h 523568"/>
              <a:gd name="connsiteX9" fmla="*/ 0 w 10427519"/>
              <a:gd name="connsiteY9" fmla="*/ 260542 h 523568"/>
              <a:gd name="connsiteX10" fmla="*/ 260542 w 10427519"/>
              <a:gd name="connsiteY10" fmla="*/ 0 h 523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427519" h="523568">
                <a:moveTo>
                  <a:pt x="260542" y="0"/>
                </a:moveTo>
                <a:lnTo>
                  <a:pt x="10166977" y="0"/>
                </a:lnTo>
                <a:cubicBezTo>
                  <a:pt x="10310870" y="0"/>
                  <a:pt x="10427519" y="116649"/>
                  <a:pt x="10427519" y="260542"/>
                </a:cubicBezTo>
                <a:lnTo>
                  <a:pt x="10427519" y="381013"/>
                </a:lnTo>
                <a:cubicBezTo>
                  <a:pt x="10427519" y="416986"/>
                  <a:pt x="10420228" y="451257"/>
                  <a:pt x="10407044" y="482428"/>
                </a:cubicBezTo>
                <a:lnTo>
                  <a:pt x="10384713" y="523568"/>
                </a:lnTo>
                <a:lnTo>
                  <a:pt x="42806" y="523568"/>
                </a:lnTo>
                <a:lnTo>
                  <a:pt x="20475" y="482428"/>
                </a:lnTo>
                <a:cubicBezTo>
                  <a:pt x="7291" y="451257"/>
                  <a:pt x="0" y="416986"/>
                  <a:pt x="0" y="381013"/>
                </a:cubicBezTo>
                <a:lnTo>
                  <a:pt x="0" y="260542"/>
                </a:lnTo>
                <a:cubicBezTo>
                  <a:pt x="0" y="116649"/>
                  <a:pt x="116649" y="0"/>
                  <a:pt x="260542" y="0"/>
                </a:cubicBez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-1" y="-1"/>
            <a:ext cx="12192000" cy="678426"/>
          </a:xfrm>
          <a:custGeom>
            <a:avLst/>
            <a:gdLst>
              <a:gd name="connsiteX0" fmla="*/ 0 w 12192000"/>
              <a:gd name="connsiteY0" fmla="*/ 0 h 678426"/>
              <a:gd name="connsiteX1" fmla="*/ 12192000 w 12192000"/>
              <a:gd name="connsiteY1" fmla="*/ 0 h 678426"/>
              <a:gd name="connsiteX2" fmla="*/ 12192000 w 12192000"/>
              <a:gd name="connsiteY2" fmla="*/ 678426 h 678426"/>
              <a:gd name="connsiteX3" fmla="*/ 11260603 w 12192000"/>
              <a:gd name="connsiteY3" fmla="*/ 678426 h 678426"/>
              <a:gd name="connsiteX4" fmla="*/ 11282934 w 12192000"/>
              <a:gd name="connsiteY4" fmla="*/ 637286 h 678426"/>
              <a:gd name="connsiteX5" fmla="*/ 11303409 w 12192000"/>
              <a:gd name="connsiteY5" fmla="*/ 535871 h 678426"/>
              <a:gd name="connsiteX6" fmla="*/ 11303409 w 12192000"/>
              <a:gd name="connsiteY6" fmla="*/ 415400 h 678426"/>
              <a:gd name="connsiteX7" fmla="*/ 11042867 w 12192000"/>
              <a:gd name="connsiteY7" fmla="*/ 154858 h 678426"/>
              <a:gd name="connsiteX8" fmla="*/ 1136432 w 12192000"/>
              <a:gd name="connsiteY8" fmla="*/ 154858 h 678426"/>
              <a:gd name="connsiteX9" fmla="*/ 875890 w 12192000"/>
              <a:gd name="connsiteY9" fmla="*/ 415400 h 678426"/>
              <a:gd name="connsiteX10" fmla="*/ 875890 w 12192000"/>
              <a:gd name="connsiteY10" fmla="*/ 535871 h 678426"/>
              <a:gd name="connsiteX11" fmla="*/ 896365 w 12192000"/>
              <a:gd name="connsiteY11" fmla="*/ 637286 h 678426"/>
              <a:gd name="connsiteX12" fmla="*/ 918696 w 12192000"/>
              <a:gd name="connsiteY12" fmla="*/ 678426 h 678426"/>
              <a:gd name="connsiteX13" fmla="*/ 0 w 12192000"/>
              <a:gd name="connsiteY13" fmla="*/ 678426 h 678426"/>
              <a:gd name="connsiteX14" fmla="*/ 0 w 12192000"/>
              <a:gd name="connsiteY14" fmla="*/ 0 h 678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192000" h="678426">
                <a:moveTo>
                  <a:pt x="0" y="0"/>
                </a:moveTo>
                <a:lnTo>
                  <a:pt x="12192000" y="0"/>
                </a:lnTo>
                <a:lnTo>
                  <a:pt x="12192000" y="678426"/>
                </a:lnTo>
                <a:lnTo>
                  <a:pt x="11260603" y="678426"/>
                </a:lnTo>
                <a:lnTo>
                  <a:pt x="11282934" y="637286"/>
                </a:lnTo>
                <a:cubicBezTo>
                  <a:pt x="11296118" y="606115"/>
                  <a:pt x="11303409" y="571844"/>
                  <a:pt x="11303409" y="535871"/>
                </a:cubicBezTo>
                <a:lnTo>
                  <a:pt x="11303409" y="415400"/>
                </a:lnTo>
                <a:cubicBezTo>
                  <a:pt x="11303409" y="271507"/>
                  <a:pt x="11186760" y="154858"/>
                  <a:pt x="11042867" y="154858"/>
                </a:cubicBezTo>
                <a:lnTo>
                  <a:pt x="1136432" y="154858"/>
                </a:lnTo>
                <a:cubicBezTo>
                  <a:pt x="992539" y="154858"/>
                  <a:pt x="875890" y="271507"/>
                  <a:pt x="875890" y="415400"/>
                </a:cubicBezTo>
                <a:lnTo>
                  <a:pt x="875890" y="535871"/>
                </a:lnTo>
                <a:cubicBezTo>
                  <a:pt x="875890" y="571844"/>
                  <a:pt x="883181" y="606115"/>
                  <a:pt x="896365" y="637286"/>
                </a:cubicBezTo>
                <a:lnTo>
                  <a:pt x="918696" y="678426"/>
                </a:lnTo>
                <a:lnTo>
                  <a:pt x="0" y="67842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918696" y="678426"/>
            <a:ext cx="10341907" cy="117987"/>
          </a:xfrm>
          <a:custGeom>
            <a:avLst/>
            <a:gdLst>
              <a:gd name="connsiteX0" fmla="*/ 0 w 10341907"/>
              <a:gd name="connsiteY0" fmla="*/ 0 h 117987"/>
              <a:gd name="connsiteX1" fmla="*/ 10341907 w 10341907"/>
              <a:gd name="connsiteY1" fmla="*/ 0 h 117987"/>
              <a:gd name="connsiteX2" fmla="*/ 10340216 w 10341907"/>
              <a:gd name="connsiteY2" fmla="*/ 3116 h 117987"/>
              <a:gd name="connsiteX3" fmla="*/ 10124171 w 10341907"/>
              <a:gd name="connsiteY3" fmla="*/ 117987 h 117987"/>
              <a:gd name="connsiteX4" fmla="*/ 217736 w 10341907"/>
              <a:gd name="connsiteY4" fmla="*/ 117987 h 117987"/>
              <a:gd name="connsiteX5" fmla="*/ 1691 w 10341907"/>
              <a:gd name="connsiteY5" fmla="*/ 3116 h 117987"/>
              <a:gd name="connsiteX6" fmla="*/ 0 w 10341907"/>
              <a:gd name="connsiteY6" fmla="*/ 0 h 117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341907" h="117987">
                <a:moveTo>
                  <a:pt x="0" y="0"/>
                </a:moveTo>
                <a:lnTo>
                  <a:pt x="10341907" y="0"/>
                </a:lnTo>
                <a:lnTo>
                  <a:pt x="10340216" y="3116"/>
                </a:lnTo>
                <a:cubicBezTo>
                  <a:pt x="10293395" y="72421"/>
                  <a:pt x="10214104" y="117987"/>
                  <a:pt x="10124171" y="117987"/>
                </a:cubicBezTo>
                <a:lnTo>
                  <a:pt x="217736" y="117987"/>
                </a:lnTo>
                <a:cubicBezTo>
                  <a:pt x="127803" y="117987"/>
                  <a:pt x="48512" y="72421"/>
                  <a:pt x="1691" y="3116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Can 11"/>
          <p:cNvSpPr/>
          <p:nvPr/>
        </p:nvSpPr>
        <p:spPr>
          <a:xfrm>
            <a:off x="-1" y="-2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Can 12"/>
          <p:cNvSpPr/>
          <p:nvPr/>
        </p:nvSpPr>
        <p:spPr>
          <a:xfrm>
            <a:off x="11890372" y="-3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/>
          <a:srcRect l="17388" t="11738" r="17499" b="9130"/>
          <a:stretch/>
        </p:blipFill>
        <p:spPr>
          <a:xfrm>
            <a:off x="11369507" y="114300"/>
            <a:ext cx="520865" cy="520865"/>
          </a:xfrm>
          <a:prstGeom prst="rect">
            <a:avLst/>
          </a:prstGeom>
        </p:spPr>
      </p:pic>
      <p:sp>
        <p:nvSpPr>
          <p:cNvPr id="22" name="4-Point Star 21"/>
          <p:cNvSpPr/>
          <p:nvPr/>
        </p:nvSpPr>
        <p:spPr>
          <a:xfrm>
            <a:off x="403270" y="160880"/>
            <a:ext cx="398207" cy="427703"/>
          </a:xfrm>
          <a:prstGeom prst="star4">
            <a:avLst>
              <a:gd name="adj" fmla="val 1250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3"/>
          <a:srcRect l="31230" t="100000" r="66223" b="-8896"/>
          <a:stretch>
            <a:fillRect/>
          </a:stretch>
        </p:blipFill>
        <p:spPr>
          <a:xfrm>
            <a:off x="4346224" y="6430297"/>
            <a:ext cx="225776" cy="331600"/>
          </a:xfrm>
          <a:custGeom>
            <a:avLst/>
            <a:gdLst>
              <a:gd name="connsiteX0" fmla="*/ 0 w 225776"/>
              <a:gd name="connsiteY0" fmla="*/ 0 h 331600"/>
              <a:gd name="connsiteX1" fmla="*/ 225776 w 225776"/>
              <a:gd name="connsiteY1" fmla="*/ 0 h 331600"/>
              <a:gd name="connsiteX2" fmla="*/ 225776 w 225776"/>
              <a:gd name="connsiteY2" fmla="*/ 331600 h 331600"/>
              <a:gd name="connsiteX3" fmla="*/ 0 w 225776"/>
              <a:gd name="connsiteY3" fmla="*/ 331600 h 331600"/>
              <a:gd name="connsiteX4" fmla="*/ 0 w 225776"/>
              <a:gd name="connsiteY4" fmla="*/ 0 h 33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776" h="331600">
                <a:moveTo>
                  <a:pt x="0" y="0"/>
                </a:moveTo>
                <a:lnTo>
                  <a:pt x="225776" y="0"/>
                </a:lnTo>
                <a:lnTo>
                  <a:pt x="225776" y="331600"/>
                </a:lnTo>
                <a:lnTo>
                  <a:pt x="0" y="331600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4"/>
          <a:srcRect l="100000" t="67413" r="-7154" b="26074"/>
          <a:stretch>
            <a:fillRect/>
          </a:stretch>
        </p:blipFill>
        <p:spPr>
          <a:xfrm>
            <a:off x="10460296" y="5987845"/>
            <a:ext cx="648778" cy="442452"/>
          </a:xfrm>
          <a:custGeom>
            <a:avLst/>
            <a:gdLst>
              <a:gd name="connsiteX0" fmla="*/ 0 w 648778"/>
              <a:gd name="connsiteY0" fmla="*/ 0 h 442452"/>
              <a:gd name="connsiteX1" fmla="*/ 648778 w 648778"/>
              <a:gd name="connsiteY1" fmla="*/ 0 h 442452"/>
              <a:gd name="connsiteX2" fmla="*/ 648778 w 648778"/>
              <a:gd name="connsiteY2" fmla="*/ 442452 h 442452"/>
              <a:gd name="connsiteX3" fmla="*/ 0 w 648778"/>
              <a:gd name="connsiteY3" fmla="*/ 442452 h 442452"/>
              <a:gd name="connsiteX4" fmla="*/ 0 w 648778"/>
              <a:gd name="connsiteY4" fmla="*/ 0 h 442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8778" h="442452">
                <a:moveTo>
                  <a:pt x="0" y="0"/>
                </a:moveTo>
                <a:lnTo>
                  <a:pt x="648778" y="0"/>
                </a:lnTo>
                <a:lnTo>
                  <a:pt x="648778" y="442452"/>
                </a:lnTo>
                <a:lnTo>
                  <a:pt x="0" y="442452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5"/>
          <a:srcRect l="-204" t="22450" r="100000" b="67971"/>
          <a:stretch>
            <a:fillRect/>
          </a:stretch>
        </p:blipFill>
        <p:spPr>
          <a:xfrm>
            <a:off x="2735918" y="3719409"/>
            <a:ext cx="13632" cy="334832"/>
          </a:xfrm>
          <a:custGeom>
            <a:avLst/>
            <a:gdLst>
              <a:gd name="connsiteX0" fmla="*/ 13632 w 13632"/>
              <a:gd name="connsiteY0" fmla="*/ 0 h 334832"/>
              <a:gd name="connsiteX1" fmla="*/ 13632 w 13632"/>
              <a:gd name="connsiteY1" fmla="*/ 334832 h 334832"/>
              <a:gd name="connsiteX2" fmla="*/ 6749 w 13632"/>
              <a:gd name="connsiteY2" fmla="*/ 294452 h 334832"/>
              <a:gd name="connsiteX3" fmla="*/ 393 w 13632"/>
              <a:gd name="connsiteY3" fmla="*/ 139092 h 334832"/>
              <a:gd name="connsiteX4" fmla="*/ 13632 w 13632"/>
              <a:gd name="connsiteY4" fmla="*/ 0 h 334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32" h="334832">
                <a:moveTo>
                  <a:pt x="13632" y="0"/>
                </a:moveTo>
                <a:lnTo>
                  <a:pt x="13632" y="334832"/>
                </a:lnTo>
                <a:lnTo>
                  <a:pt x="6749" y="294452"/>
                </a:lnTo>
                <a:cubicBezTo>
                  <a:pt x="1088" y="240983"/>
                  <a:pt x="-938" y="189163"/>
                  <a:pt x="393" y="139092"/>
                </a:cubicBezTo>
                <a:lnTo>
                  <a:pt x="13632" y="0"/>
                </a:lnTo>
                <a:close/>
              </a:path>
            </a:pathLst>
          </a:custGeom>
        </p:spPr>
      </p:pic>
      <p:sp>
        <p:nvSpPr>
          <p:cNvPr id="6" name="Pentagon 5"/>
          <p:cNvSpPr/>
          <p:nvPr/>
        </p:nvSpPr>
        <p:spPr>
          <a:xfrm>
            <a:off x="4097593" y="820291"/>
            <a:ext cx="3996813" cy="471948"/>
          </a:xfrm>
          <a:prstGeom prst="homePlat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177507" y="132337"/>
            <a:ext cx="1535357" cy="5837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342265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VIẾT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346223" y="743212"/>
            <a:ext cx="34868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Hình thành kiến thức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417934" y="1247847"/>
            <a:ext cx="4759573" cy="5533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>
                <a:tab pos="1386840" algn="l"/>
              </a:tabLst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833C0B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I.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833C0B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Tìm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833C0B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833C0B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hiểu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833C0B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833C0B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chung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833C0B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833C0B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về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833C0B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833C0B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biên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833C0B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833C0B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bản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17934" y="1829805"/>
            <a:ext cx="6139758" cy="5533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  <a:tabLst>
                <a:tab pos="1386840" algn="l"/>
              </a:tabLst>
            </a:pPr>
            <a:r>
              <a:rPr lang="en-US" sz="2800" b="1" dirty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2. </a:t>
            </a:r>
            <a:r>
              <a:rPr lang="en-US" sz="2800" b="1" dirty="0" err="1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Thể</a:t>
            </a:r>
            <a:r>
              <a:rPr lang="en-US" sz="2800" b="1" dirty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thức</a:t>
            </a:r>
            <a:r>
              <a:rPr lang="en-US" sz="2800" b="1" dirty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của</a:t>
            </a:r>
            <a:r>
              <a:rPr lang="en-US" sz="2800" b="1" dirty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biên</a:t>
            </a:r>
            <a:r>
              <a:rPr lang="en-US" sz="2800" b="1" dirty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bản</a:t>
            </a:r>
            <a:r>
              <a:rPr lang="en-US" sz="2800" b="1" dirty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thông</a:t>
            </a:r>
            <a:r>
              <a:rPr lang="en-US" sz="2800" b="1" dirty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thường</a:t>
            </a:r>
            <a:endParaRPr lang="en-US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85800" y="2363171"/>
            <a:ext cx="10833100" cy="353943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Aft>
                <a:spcPts val="0"/>
              </a:spcAft>
            </a:pP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biên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phía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bên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ghi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quốc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hiệu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tiêu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ngữ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phía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bên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trái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ghi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chức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nhiệm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vụ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tổ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chức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họp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hay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xử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lí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vụ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Dưới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"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Biên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",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ghi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khái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quát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vấn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họp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quyết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hay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vụ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xử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lí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gọi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biên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Ghi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địa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diễn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họp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xử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lí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vụ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,....</a:t>
            </a:r>
            <a:endParaRPr lang="en-US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1969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ame 4"/>
          <p:cNvSpPr/>
          <p:nvPr/>
        </p:nvSpPr>
        <p:spPr>
          <a:xfrm>
            <a:off x="331122" y="1028700"/>
            <a:ext cx="11517055" cy="5545394"/>
          </a:xfrm>
          <a:prstGeom prst="frame">
            <a:avLst>
              <a:gd name="adj1" fmla="val 1596"/>
            </a:avLst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889200" y="154858"/>
            <a:ext cx="10427519" cy="523568"/>
          </a:xfrm>
          <a:custGeom>
            <a:avLst/>
            <a:gdLst>
              <a:gd name="connsiteX0" fmla="*/ 260542 w 10427519"/>
              <a:gd name="connsiteY0" fmla="*/ 0 h 523568"/>
              <a:gd name="connsiteX1" fmla="*/ 10166977 w 10427519"/>
              <a:gd name="connsiteY1" fmla="*/ 0 h 523568"/>
              <a:gd name="connsiteX2" fmla="*/ 10427519 w 10427519"/>
              <a:gd name="connsiteY2" fmla="*/ 260542 h 523568"/>
              <a:gd name="connsiteX3" fmla="*/ 10427519 w 10427519"/>
              <a:gd name="connsiteY3" fmla="*/ 381013 h 523568"/>
              <a:gd name="connsiteX4" fmla="*/ 10407044 w 10427519"/>
              <a:gd name="connsiteY4" fmla="*/ 482428 h 523568"/>
              <a:gd name="connsiteX5" fmla="*/ 10384713 w 10427519"/>
              <a:gd name="connsiteY5" fmla="*/ 523568 h 523568"/>
              <a:gd name="connsiteX6" fmla="*/ 42806 w 10427519"/>
              <a:gd name="connsiteY6" fmla="*/ 523568 h 523568"/>
              <a:gd name="connsiteX7" fmla="*/ 20475 w 10427519"/>
              <a:gd name="connsiteY7" fmla="*/ 482428 h 523568"/>
              <a:gd name="connsiteX8" fmla="*/ 0 w 10427519"/>
              <a:gd name="connsiteY8" fmla="*/ 381013 h 523568"/>
              <a:gd name="connsiteX9" fmla="*/ 0 w 10427519"/>
              <a:gd name="connsiteY9" fmla="*/ 260542 h 523568"/>
              <a:gd name="connsiteX10" fmla="*/ 260542 w 10427519"/>
              <a:gd name="connsiteY10" fmla="*/ 0 h 523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427519" h="523568">
                <a:moveTo>
                  <a:pt x="260542" y="0"/>
                </a:moveTo>
                <a:lnTo>
                  <a:pt x="10166977" y="0"/>
                </a:lnTo>
                <a:cubicBezTo>
                  <a:pt x="10310870" y="0"/>
                  <a:pt x="10427519" y="116649"/>
                  <a:pt x="10427519" y="260542"/>
                </a:cubicBezTo>
                <a:lnTo>
                  <a:pt x="10427519" y="381013"/>
                </a:lnTo>
                <a:cubicBezTo>
                  <a:pt x="10427519" y="416986"/>
                  <a:pt x="10420228" y="451257"/>
                  <a:pt x="10407044" y="482428"/>
                </a:cubicBezTo>
                <a:lnTo>
                  <a:pt x="10384713" y="523568"/>
                </a:lnTo>
                <a:lnTo>
                  <a:pt x="42806" y="523568"/>
                </a:lnTo>
                <a:lnTo>
                  <a:pt x="20475" y="482428"/>
                </a:lnTo>
                <a:cubicBezTo>
                  <a:pt x="7291" y="451257"/>
                  <a:pt x="0" y="416986"/>
                  <a:pt x="0" y="381013"/>
                </a:cubicBezTo>
                <a:lnTo>
                  <a:pt x="0" y="260542"/>
                </a:lnTo>
                <a:cubicBezTo>
                  <a:pt x="0" y="116649"/>
                  <a:pt x="116649" y="0"/>
                  <a:pt x="260542" y="0"/>
                </a:cubicBez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-1" y="-1"/>
            <a:ext cx="12192000" cy="678426"/>
          </a:xfrm>
          <a:custGeom>
            <a:avLst/>
            <a:gdLst>
              <a:gd name="connsiteX0" fmla="*/ 0 w 12192000"/>
              <a:gd name="connsiteY0" fmla="*/ 0 h 678426"/>
              <a:gd name="connsiteX1" fmla="*/ 12192000 w 12192000"/>
              <a:gd name="connsiteY1" fmla="*/ 0 h 678426"/>
              <a:gd name="connsiteX2" fmla="*/ 12192000 w 12192000"/>
              <a:gd name="connsiteY2" fmla="*/ 678426 h 678426"/>
              <a:gd name="connsiteX3" fmla="*/ 11260603 w 12192000"/>
              <a:gd name="connsiteY3" fmla="*/ 678426 h 678426"/>
              <a:gd name="connsiteX4" fmla="*/ 11282934 w 12192000"/>
              <a:gd name="connsiteY4" fmla="*/ 637286 h 678426"/>
              <a:gd name="connsiteX5" fmla="*/ 11303409 w 12192000"/>
              <a:gd name="connsiteY5" fmla="*/ 535871 h 678426"/>
              <a:gd name="connsiteX6" fmla="*/ 11303409 w 12192000"/>
              <a:gd name="connsiteY6" fmla="*/ 415400 h 678426"/>
              <a:gd name="connsiteX7" fmla="*/ 11042867 w 12192000"/>
              <a:gd name="connsiteY7" fmla="*/ 154858 h 678426"/>
              <a:gd name="connsiteX8" fmla="*/ 1136432 w 12192000"/>
              <a:gd name="connsiteY8" fmla="*/ 154858 h 678426"/>
              <a:gd name="connsiteX9" fmla="*/ 875890 w 12192000"/>
              <a:gd name="connsiteY9" fmla="*/ 415400 h 678426"/>
              <a:gd name="connsiteX10" fmla="*/ 875890 w 12192000"/>
              <a:gd name="connsiteY10" fmla="*/ 535871 h 678426"/>
              <a:gd name="connsiteX11" fmla="*/ 896365 w 12192000"/>
              <a:gd name="connsiteY11" fmla="*/ 637286 h 678426"/>
              <a:gd name="connsiteX12" fmla="*/ 918696 w 12192000"/>
              <a:gd name="connsiteY12" fmla="*/ 678426 h 678426"/>
              <a:gd name="connsiteX13" fmla="*/ 0 w 12192000"/>
              <a:gd name="connsiteY13" fmla="*/ 678426 h 678426"/>
              <a:gd name="connsiteX14" fmla="*/ 0 w 12192000"/>
              <a:gd name="connsiteY14" fmla="*/ 0 h 678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192000" h="678426">
                <a:moveTo>
                  <a:pt x="0" y="0"/>
                </a:moveTo>
                <a:lnTo>
                  <a:pt x="12192000" y="0"/>
                </a:lnTo>
                <a:lnTo>
                  <a:pt x="12192000" y="678426"/>
                </a:lnTo>
                <a:lnTo>
                  <a:pt x="11260603" y="678426"/>
                </a:lnTo>
                <a:lnTo>
                  <a:pt x="11282934" y="637286"/>
                </a:lnTo>
                <a:cubicBezTo>
                  <a:pt x="11296118" y="606115"/>
                  <a:pt x="11303409" y="571844"/>
                  <a:pt x="11303409" y="535871"/>
                </a:cubicBezTo>
                <a:lnTo>
                  <a:pt x="11303409" y="415400"/>
                </a:lnTo>
                <a:cubicBezTo>
                  <a:pt x="11303409" y="271507"/>
                  <a:pt x="11186760" y="154858"/>
                  <a:pt x="11042867" y="154858"/>
                </a:cubicBezTo>
                <a:lnTo>
                  <a:pt x="1136432" y="154858"/>
                </a:lnTo>
                <a:cubicBezTo>
                  <a:pt x="992539" y="154858"/>
                  <a:pt x="875890" y="271507"/>
                  <a:pt x="875890" y="415400"/>
                </a:cubicBezTo>
                <a:lnTo>
                  <a:pt x="875890" y="535871"/>
                </a:lnTo>
                <a:cubicBezTo>
                  <a:pt x="875890" y="571844"/>
                  <a:pt x="883181" y="606115"/>
                  <a:pt x="896365" y="637286"/>
                </a:cubicBezTo>
                <a:lnTo>
                  <a:pt x="918696" y="678426"/>
                </a:lnTo>
                <a:lnTo>
                  <a:pt x="0" y="67842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918696" y="678426"/>
            <a:ext cx="10341907" cy="117987"/>
          </a:xfrm>
          <a:custGeom>
            <a:avLst/>
            <a:gdLst>
              <a:gd name="connsiteX0" fmla="*/ 0 w 10341907"/>
              <a:gd name="connsiteY0" fmla="*/ 0 h 117987"/>
              <a:gd name="connsiteX1" fmla="*/ 10341907 w 10341907"/>
              <a:gd name="connsiteY1" fmla="*/ 0 h 117987"/>
              <a:gd name="connsiteX2" fmla="*/ 10340216 w 10341907"/>
              <a:gd name="connsiteY2" fmla="*/ 3116 h 117987"/>
              <a:gd name="connsiteX3" fmla="*/ 10124171 w 10341907"/>
              <a:gd name="connsiteY3" fmla="*/ 117987 h 117987"/>
              <a:gd name="connsiteX4" fmla="*/ 217736 w 10341907"/>
              <a:gd name="connsiteY4" fmla="*/ 117987 h 117987"/>
              <a:gd name="connsiteX5" fmla="*/ 1691 w 10341907"/>
              <a:gd name="connsiteY5" fmla="*/ 3116 h 117987"/>
              <a:gd name="connsiteX6" fmla="*/ 0 w 10341907"/>
              <a:gd name="connsiteY6" fmla="*/ 0 h 117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341907" h="117987">
                <a:moveTo>
                  <a:pt x="0" y="0"/>
                </a:moveTo>
                <a:lnTo>
                  <a:pt x="10341907" y="0"/>
                </a:lnTo>
                <a:lnTo>
                  <a:pt x="10340216" y="3116"/>
                </a:lnTo>
                <a:cubicBezTo>
                  <a:pt x="10293395" y="72421"/>
                  <a:pt x="10214104" y="117987"/>
                  <a:pt x="10124171" y="117987"/>
                </a:cubicBezTo>
                <a:lnTo>
                  <a:pt x="217736" y="117987"/>
                </a:lnTo>
                <a:cubicBezTo>
                  <a:pt x="127803" y="117987"/>
                  <a:pt x="48512" y="72421"/>
                  <a:pt x="1691" y="3116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Can 11"/>
          <p:cNvSpPr/>
          <p:nvPr/>
        </p:nvSpPr>
        <p:spPr>
          <a:xfrm>
            <a:off x="-1" y="-2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Can 12"/>
          <p:cNvSpPr/>
          <p:nvPr/>
        </p:nvSpPr>
        <p:spPr>
          <a:xfrm>
            <a:off x="11890372" y="-3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/>
          <a:srcRect l="17388" t="11738" r="17499" b="9130"/>
          <a:stretch/>
        </p:blipFill>
        <p:spPr>
          <a:xfrm>
            <a:off x="11369507" y="114300"/>
            <a:ext cx="520865" cy="520865"/>
          </a:xfrm>
          <a:prstGeom prst="rect">
            <a:avLst/>
          </a:prstGeom>
        </p:spPr>
      </p:pic>
      <p:sp>
        <p:nvSpPr>
          <p:cNvPr id="22" name="4-Point Star 21"/>
          <p:cNvSpPr/>
          <p:nvPr/>
        </p:nvSpPr>
        <p:spPr>
          <a:xfrm>
            <a:off x="403270" y="160880"/>
            <a:ext cx="398207" cy="427703"/>
          </a:xfrm>
          <a:prstGeom prst="star4">
            <a:avLst>
              <a:gd name="adj" fmla="val 1250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3"/>
          <a:srcRect l="31230" t="100000" r="66223" b="-8896"/>
          <a:stretch>
            <a:fillRect/>
          </a:stretch>
        </p:blipFill>
        <p:spPr>
          <a:xfrm>
            <a:off x="4346224" y="6430297"/>
            <a:ext cx="225776" cy="331600"/>
          </a:xfrm>
          <a:custGeom>
            <a:avLst/>
            <a:gdLst>
              <a:gd name="connsiteX0" fmla="*/ 0 w 225776"/>
              <a:gd name="connsiteY0" fmla="*/ 0 h 331600"/>
              <a:gd name="connsiteX1" fmla="*/ 225776 w 225776"/>
              <a:gd name="connsiteY1" fmla="*/ 0 h 331600"/>
              <a:gd name="connsiteX2" fmla="*/ 225776 w 225776"/>
              <a:gd name="connsiteY2" fmla="*/ 331600 h 331600"/>
              <a:gd name="connsiteX3" fmla="*/ 0 w 225776"/>
              <a:gd name="connsiteY3" fmla="*/ 331600 h 331600"/>
              <a:gd name="connsiteX4" fmla="*/ 0 w 225776"/>
              <a:gd name="connsiteY4" fmla="*/ 0 h 33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776" h="331600">
                <a:moveTo>
                  <a:pt x="0" y="0"/>
                </a:moveTo>
                <a:lnTo>
                  <a:pt x="225776" y="0"/>
                </a:lnTo>
                <a:lnTo>
                  <a:pt x="225776" y="331600"/>
                </a:lnTo>
                <a:lnTo>
                  <a:pt x="0" y="331600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4"/>
          <a:srcRect l="100000" t="67413" r="-7154" b="26074"/>
          <a:stretch>
            <a:fillRect/>
          </a:stretch>
        </p:blipFill>
        <p:spPr>
          <a:xfrm>
            <a:off x="10460296" y="5987845"/>
            <a:ext cx="648778" cy="442452"/>
          </a:xfrm>
          <a:custGeom>
            <a:avLst/>
            <a:gdLst>
              <a:gd name="connsiteX0" fmla="*/ 0 w 648778"/>
              <a:gd name="connsiteY0" fmla="*/ 0 h 442452"/>
              <a:gd name="connsiteX1" fmla="*/ 648778 w 648778"/>
              <a:gd name="connsiteY1" fmla="*/ 0 h 442452"/>
              <a:gd name="connsiteX2" fmla="*/ 648778 w 648778"/>
              <a:gd name="connsiteY2" fmla="*/ 442452 h 442452"/>
              <a:gd name="connsiteX3" fmla="*/ 0 w 648778"/>
              <a:gd name="connsiteY3" fmla="*/ 442452 h 442452"/>
              <a:gd name="connsiteX4" fmla="*/ 0 w 648778"/>
              <a:gd name="connsiteY4" fmla="*/ 0 h 442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8778" h="442452">
                <a:moveTo>
                  <a:pt x="0" y="0"/>
                </a:moveTo>
                <a:lnTo>
                  <a:pt x="648778" y="0"/>
                </a:lnTo>
                <a:lnTo>
                  <a:pt x="648778" y="442452"/>
                </a:lnTo>
                <a:lnTo>
                  <a:pt x="0" y="442452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5"/>
          <a:srcRect l="-204" t="22450" r="100000" b="67971"/>
          <a:stretch>
            <a:fillRect/>
          </a:stretch>
        </p:blipFill>
        <p:spPr>
          <a:xfrm>
            <a:off x="2735918" y="3719409"/>
            <a:ext cx="13632" cy="334832"/>
          </a:xfrm>
          <a:custGeom>
            <a:avLst/>
            <a:gdLst>
              <a:gd name="connsiteX0" fmla="*/ 13632 w 13632"/>
              <a:gd name="connsiteY0" fmla="*/ 0 h 334832"/>
              <a:gd name="connsiteX1" fmla="*/ 13632 w 13632"/>
              <a:gd name="connsiteY1" fmla="*/ 334832 h 334832"/>
              <a:gd name="connsiteX2" fmla="*/ 6749 w 13632"/>
              <a:gd name="connsiteY2" fmla="*/ 294452 h 334832"/>
              <a:gd name="connsiteX3" fmla="*/ 393 w 13632"/>
              <a:gd name="connsiteY3" fmla="*/ 139092 h 334832"/>
              <a:gd name="connsiteX4" fmla="*/ 13632 w 13632"/>
              <a:gd name="connsiteY4" fmla="*/ 0 h 334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32" h="334832">
                <a:moveTo>
                  <a:pt x="13632" y="0"/>
                </a:moveTo>
                <a:lnTo>
                  <a:pt x="13632" y="334832"/>
                </a:lnTo>
                <a:lnTo>
                  <a:pt x="6749" y="294452"/>
                </a:lnTo>
                <a:cubicBezTo>
                  <a:pt x="1088" y="240983"/>
                  <a:pt x="-938" y="189163"/>
                  <a:pt x="393" y="139092"/>
                </a:cubicBezTo>
                <a:lnTo>
                  <a:pt x="13632" y="0"/>
                </a:lnTo>
                <a:close/>
              </a:path>
            </a:pathLst>
          </a:custGeom>
        </p:spPr>
      </p:pic>
      <p:sp>
        <p:nvSpPr>
          <p:cNvPr id="6" name="Pentagon 5"/>
          <p:cNvSpPr/>
          <p:nvPr/>
        </p:nvSpPr>
        <p:spPr>
          <a:xfrm>
            <a:off x="4097593" y="820291"/>
            <a:ext cx="3996813" cy="471948"/>
          </a:xfrm>
          <a:prstGeom prst="homePlat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177507" y="132337"/>
            <a:ext cx="1535357" cy="5837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342265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VIẾT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346223" y="743212"/>
            <a:ext cx="34868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Hình thành kiến thức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417934" y="1247847"/>
            <a:ext cx="4759573" cy="5533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>
                <a:tab pos="1386840" algn="l"/>
              </a:tabLst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833C0B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I.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833C0B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Tìm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833C0B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833C0B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hiểu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833C0B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833C0B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chung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833C0B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833C0B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về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833C0B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833C0B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biên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833C0B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833C0B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bản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17934" y="1829805"/>
            <a:ext cx="6139758" cy="5533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386840" algn="l"/>
              </a:tabLst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2.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Thể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thức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của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biên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bản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thông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thường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03271" y="2307720"/>
            <a:ext cx="11444906" cy="4616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Ghi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tham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dự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trì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thư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kí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Ghi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diễn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biến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họp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hay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xử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lí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vụ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cụ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diễn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bao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gồm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kiến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tường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en-US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Ghi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thúc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họp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hay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xử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lí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vụ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Người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chủ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trì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thư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kí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tùy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trường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hợp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thể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thêm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người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làm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chứng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)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kí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tên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r>
              <a:rPr lang="en-US" sz="2800" dirty="0">
                <a:solidFill>
                  <a:srgbClr val="444444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/>
            </a:r>
            <a:br>
              <a:rPr lang="en-US" sz="2800" dirty="0">
                <a:solidFill>
                  <a:srgbClr val="444444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</a:b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5322541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ame 4"/>
          <p:cNvSpPr/>
          <p:nvPr/>
        </p:nvSpPr>
        <p:spPr>
          <a:xfrm>
            <a:off x="331122" y="1028700"/>
            <a:ext cx="11517055" cy="5545394"/>
          </a:xfrm>
          <a:prstGeom prst="frame">
            <a:avLst>
              <a:gd name="adj1" fmla="val 1596"/>
            </a:avLst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889200" y="154858"/>
            <a:ext cx="10427519" cy="523568"/>
          </a:xfrm>
          <a:custGeom>
            <a:avLst/>
            <a:gdLst>
              <a:gd name="connsiteX0" fmla="*/ 260542 w 10427519"/>
              <a:gd name="connsiteY0" fmla="*/ 0 h 523568"/>
              <a:gd name="connsiteX1" fmla="*/ 10166977 w 10427519"/>
              <a:gd name="connsiteY1" fmla="*/ 0 h 523568"/>
              <a:gd name="connsiteX2" fmla="*/ 10427519 w 10427519"/>
              <a:gd name="connsiteY2" fmla="*/ 260542 h 523568"/>
              <a:gd name="connsiteX3" fmla="*/ 10427519 w 10427519"/>
              <a:gd name="connsiteY3" fmla="*/ 381013 h 523568"/>
              <a:gd name="connsiteX4" fmla="*/ 10407044 w 10427519"/>
              <a:gd name="connsiteY4" fmla="*/ 482428 h 523568"/>
              <a:gd name="connsiteX5" fmla="*/ 10384713 w 10427519"/>
              <a:gd name="connsiteY5" fmla="*/ 523568 h 523568"/>
              <a:gd name="connsiteX6" fmla="*/ 42806 w 10427519"/>
              <a:gd name="connsiteY6" fmla="*/ 523568 h 523568"/>
              <a:gd name="connsiteX7" fmla="*/ 20475 w 10427519"/>
              <a:gd name="connsiteY7" fmla="*/ 482428 h 523568"/>
              <a:gd name="connsiteX8" fmla="*/ 0 w 10427519"/>
              <a:gd name="connsiteY8" fmla="*/ 381013 h 523568"/>
              <a:gd name="connsiteX9" fmla="*/ 0 w 10427519"/>
              <a:gd name="connsiteY9" fmla="*/ 260542 h 523568"/>
              <a:gd name="connsiteX10" fmla="*/ 260542 w 10427519"/>
              <a:gd name="connsiteY10" fmla="*/ 0 h 523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427519" h="523568">
                <a:moveTo>
                  <a:pt x="260542" y="0"/>
                </a:moveTo>
                <a:lnTo>
                  <a:pt x="10166977" y="0"/>
                </a:lnTo>
                <a:cubicBezTo>
                  <a:pt x="10310870" y="0"/>
                  <a:pt x="10427519" y="116649"/>
                  <a:pt x="10427519" y="260542"/>
                </a:cubicBezTo>
                <a:lnTo>
                  <a:pt x="10427519" y="381013"/>
                </a:lnTo>
                <a:cubicBezTo>
                  <a:pt x="10427519" y="416986"/>
                  <a:pt x="10420228" y="451257"/>
                  <a:pt x="10407044" y="482428"/>
                </a:cubicBezTo>
                <a:lnTo>
                  <a:pt x="10384713" y="523568"/>
                </a:lnTo>
                <a:lnTo>
                  <a:pt x="42806" y="523568"/>
                </a:lnTo>
                <a:lnTo>
                  <a:pt x="20475" y="482428"/>
                </a:lnTo>
                <a:cubicBezTo>
                  <a:pt x="7291" y="451257"/>
                  <a:pt x="0" y="416986"/>
                  <a:pt x="0" y="381013"/>
                </a:cubicBezTo>
                <a:lnTo>
                  <a:pt x="0" y="260542"/>
                </a:lnTo>
                <a:cubicBezTo>
                  <a:pt x="0" y="116649"/>
                  <a:pt x="116649" y="0"/>
                  <a:pt x="260542" y="0"/>
                </a:cubicBez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-1" y="-1"/>
            <a:ext cx="12192000" cy="678426"/>
          </a:xfrm>
          <a:custGeom>
            <a:avLst/>
            <a:gdLst>
              <a:gd name="connsiteX0" fmla="*/ 0 w 12192000"/>
              <a:gd name="connsiteY0" fmla="*/ 0 h 678426"/>
              <a:gd name="connsiteX1" fmla="*/ 12192000 w 12192000"/>
              <a:gd name="connsiteY1" fmla="*/ 0 h 678426"/>
              <a:gd name="connsiteX2" fmla="*/ 12192000 w 12192000"/>
              <a:gd name="connsiteY2" fmla="*/ 678426 h 678426"/>
              <a:gd name="connsiteX3" fmla="*/ 11260603 w 12192000"/>
              <a:gd name="connsiteY3" fmla="*/ 678426 h 678426"/>
              <a:gd name="connsiteX4" fmla="*/ 11282934 w 12192000"/>
              <a:gd name="connsiteY4" fmla="*/ 637286 h 678426"/>
              <a:gd name="connsiteX5" fmla="*/ 11303409 w 12192000"/>
              <a:gd name="connsiteY5" fmla="*/ 535871 h 678426"/>
              <a:gd name="connsiteX6" fmla="*/ 11303409 w 12192000"/>
              <a:gd name="connsiteY6" fmla="*/ 415400 h 678426"/>
              <a:gd name="connsiteX7" fmla="*/ 11042867 w 12192000"/>
              <a:gd name="connsiteY7" fmla="*/ 154858 h 678426"/>
              <a:gd name="connsiteX8" fmla="*/ 1136432 w 12192000"/>
              <a:gd name="connsiteY8" fmla="*/ 154858 h 678426"/>
              <a:gd name="connsiteX9" fmla="*/ 875890 w 12192000"/>
              <a:gd name="connsiteY9" fmla="*/ 415400 h 678426"/>
              <a:gd name="connsiteX10" fmla="*/ 875890 w 12192000"/>
              <a:gd name="connsiteY10" fmla="*/ 535871 h 678426"/>
              <a:gd name="connsiteX11" fmla="*/ 896365 w 12192000"/>
              <a:gd name="connsiteY11" fmla="*/ 637286 h 678426"/>
              <a:gd name="connsiteX12" fmla="*/ 918696 w 12192000"/>
              <a:gd name="connsiteY12" fmla="*/ 678426 h 678426"/>
              <a:gd name="connsiteX13" fmla="*/ 0 w 12192000"/>
              <a:gd name="connsiteY13" fmla="*/ 678426 h 678426"/>
              <a:gd name="connsiteX14" fmla="*/ 0 w 12192000"/>
              <a:gd name="connsiteY14" fmla="*/ 0 h 678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192000" h="678426">
                <a:moveTo>
                  <a:pt x="0" y="0"/>
                </a:moveTo>
                <a:lnTo>
                  <a:pt x="12192000" y="0"/>
                </a:lnTo>
                <a:lnTo>
                  <a:pt x="12192000" y="678426"/>
                </a:lnTo>
                <a:lnTo>
                  <a:pt x="11260603" y="678426"/>
                </a:lnTo>
                <a:lnTo>
                  <a:pt x="11282934" y="637286"/>
                </a:lnTo>
                <a:cubicBezTo>
                  <a:pt x="11296118" y="606115"/>
                  <a:pt x="11303409" y="571844"/>
                  <a:pt x="11303409" y="535871"/>
                </a:cubicBezTo>
                <a:lnTo>
                  <a:pt x="11303409" y="415400"/>
                </a:lnTo>
                <a:cubicBezTo>
                  <a:pt x="11303409" y="271507"/>
                  <a:pt x="11186760" y="154858"/>
                  <a:pt x="11042867" y="154858"/>
                </a:cubicBezTo>
                <a:lnTo>
                  <a:pt x="1136432" y="154858"/>
                </a:lnTo>
                <a:cubicBezTo>
                  <a:pt x="992539" y="154858"/>
                  <a:pt x="875890" y="271507"/>
                  <a:pt x="875890" y="415400"/>
                </a:cubicBezTo>
                <a:lnTo>
                  <a:pt x="875890" y="535871"/>
                </a:lnTo>
                <a:cubicBezTo>
                  <a:pt x="875890" y="571844"/>
                  <a:pt x="883181" y="606115"/>
                  <a:pt x="896365" y="637286"/>
                </a:cubicBezTo>
                <a:lnTo>
                  <a:pt x="918696" y="678426"/>
                </a:lnTo>
                <a:lnTo>
                  <a:pt x="0" y="67842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918696" y="678426"/>
            <a:ext cx="10341907" cy="117987"/>
          </a:xfrm>
          <a:custGeom>
            <a:avLst/>
            <a:gdLst>
              <a:gd name="connsiteX0" fmla="*/ 0 w 10341907"/>
              <a:gd name="connsiteY0" fmla="*/ 0 h 117987"/>
              <a:gd name="connsiteX1" fmla="*/ 10341907 w 10341907"/>
              <a:gd name="connsiteY1" fmla="*/ 0 h 117987"/>
              <a:gd name="connsiteX2" fmla="*/ 10340216 w 10341907"/>
              <a:gd name="connsiteY2" fmla="*/ 3116 h 117987"/>
              <a:gd name="connsiteX3" fmla="*/ 10124171 w 10341907"/>
              <a:gd name="connsiteY3" fmla="*/ 117987 h 117987"/>
              <a:gd name="connsiteX4" fmla="*/ 217736 w 10341907"/>
              <a:gd name="connsiteY4" fmla="*/ 117987 h 117987"/>
              <a:gd name="connsiteX5" fmla="*/ 1691 w 10341907"/>
              <a:gd name="connsiteY5" fmla="*/ 3116 h 117987"/>
              <a:gd name="connsiteX6" fmla="*/ 0 w 10341907"/>
              <a:gd name="connsiteY6" fmla="*/ 0 h 117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341907" h="117987">
                <a:moveTo>
                  <a:pt x="0" y="0"/>
                </a:moveTo>
                <a:lnTo>
                  <a:pt x="10341907" y="0"/>
                </a:lnTo>
                <a:lnTo>
                  <a:pt x="10340216" y="3116"/>
                </a:lnTo>
                <a:cubicBezTo>
                  <a:pt x="10293395" y="72421"/>
                  <a:pt x="10214104" y="117987"/>
                  <a:pt x="10124171" y="117987"/>
                </a:cubicBezTo>
                <a:lnTo>
                  <a:pt x="217736" y="117987"/>
                </a:lnTo>
                <a:cubicBezTo>
                  <a:pt x="127803" y="117987"/>
                  <a:pt x="48512" y="72421"/>
                  <a:pt x="1691" y="3116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Can 11"/>
          <p:cNvSpPr/>
          <p:nvPr/>
        </p:nvSpPr>
        <p:spPr>
          <a:xfrm>
            <a:off x="-1" y="-2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Can 12"/>
          <p:cNvSpPr/>
          <p:nvPr/>
        </p:nvSpPr>
        <p:spPr>
          <a:xfrm>
            <a:off x="11890372" y="-3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/>
          <a:srcRect l="17388" t="11738" r="17499" b="9130"/>
          <a:stretch/>
        </p:blipFill>
        <p:spPr>
          <a:xfrm>
            <a:off x="11369507" y="114300"/>
            <a:ext cx="520865" cy="520865"/>
          </a:xfrm>
          <a:prstGeom prst="rect">
            <a:avLst/>
          </a:prstGeom>
        </p:spPr>
      </p:pic>
      <p:sp>
        <p:nvSpPr>
          <p:cNvPr id="22" name="4-Point Star 21"/>
          <p:cNvSpPr/>
          <p:nvPr/>
        </p:nvSpPr>
        <p:spPr>
          <a:xfrm>
            <a:off x="403270" y="160880"/>
            <a:ext cx="398207" cy="427703"/>
          </a:xfrm>
          <a:prstGeom prst="star4">
            <a:avLst>
              <a:gd name="adj" fmla="val 1250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3"/>
          <a:srcRect l="31230" t="100000" r="66223" b="-8896"/>
          <a:stretch>
            <a:fillRect/>
          </a:stretch>
        </p:blipFill>
        <p:spPr>
          <a:xfrm>
            <a:off x="4346224" y="6430297"/>
            <a:ext cx="225776" cy="331600"/>
          </a:xfrm>
          <a:custGeom>
            <a:avLst/>
            <a:gdLst>
              <a:gd name="connsiteX0" fmla="*/ 0 w 225776"/>
              <a:gd name="connsiteY0" fmla="*/ 0 h 331600"/>
              <a:gd name="connsiteX1" fmla="*/ 225776 w 225776"/>
              <a:gd name="connsiteY1" fmla="*/ 0 h 331600"/>
              <a:gd name="connsiteX2" fmla="*/ 225776 w 225776"/>
              <a:gd name="connsiteY2" fmla="*/ 331600 h 331600"/>
              <a:gd name="connsiteX3" fmla="*/ 0 w 225776"/>
              <a:gd name="connsiteY3" fmla="*/ 331600 h 331600"/>
              <a:gd name="connsiteX4" fmla="*/ 0 w 225776"/>
              <a:gd name="connsiteY4" fmla="*/ 0 h 33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776" h="331600">
                <a:moveTo>
                  <a:pt x="0" y="0"/>
                </a:moveTo>
                <a:lnTo>
                  <a:pt x="225776" y="0"/>
                </a:lnTo>
                <a:lnTo>
                  <a:pt x="225776" y="331600"/>
                </a:lnTo>
                <a:lnTo>
                  <a:pt x="0" y="331600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4"/>
          <a:srcRect l="100000" t="67413" r="-7154" b="26074"/>
          <a:stretch>
            <a:fillRect/>
          </a:stretch>
        </p:blipFill>
        <p:spPr>
          <a:xfrm>
            <a:off x="10460296" y="5987845"/>
            <a:ext cx="648778" cy="442452"/>
          </a:xfrm>
          <a:custGeom>
            <a:avLst/>
            <a:gdLst>
              <a:gd name="connsiteX0" fmla="*/ 0 w 648778"/>
              <a:gd name="connsiteY0" fmla="*/ 0 h 442452"/>
              <a:gd name="connsiteX1" fmla="*/ 648778 w 648778"/>
              <a:gd name="connsiteY1" fmla="*/ 0 h 442452"/>
              <a:gd name="connsiteX2" fmla="*/ 648778 w 648778"/>
              <a:gd name="connsiteY2" fmla="*/ 442452 h 442452"/>
              <a:gd name="connsiteX3" fmla="*/ 0 w 648778"/>
              <a:gd name="connsiteY3" fmla="*/ 442452 h 442452"/>
              <a:gd name="connsiteX4" fmla="*/ 0 w 648778"/>
              <a:gd name="connsiteY4" fmla="*/ 0 h 442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8778" h="442452">
                <a:moveTo>
                  <a:pt x="0" y="0"/>
                </a:moveTo>
                <a:lnTo>
                  <a:pt x="648778" y="0"/>
                </a:lnTo>
                <a:lnTo>
                  <a:pt x="648778" y="442452"/>
                </a:lnTo>
                <a:lnTo>
                  <a:pt x="0" y="442452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5"/>
          <a:srcRect l="-204" t="22450" r="100000" b="67971"/>
          <a:stretch>
            <a:fillRect/>
          </a:stretch>
        </p:blipFill>
        <p:spPr>
          <a:xfrm>
            <a:off x="2735918" y="3719409"/>
            <a:ext cx="13632" cy="334832"/>
          </a:xfrm>
          <a:custGeom>
            <a:avLst/>
            <a:gdLst>
              <a:gd name="connsiteX0" fmla="*/ 13632 w 13632"/>
              <a:gd name="connsiteY0" fmla="*/ 0 h 334832"/>
              <a:gd name="connsiteX1" fmla="*/ 13632 w 13632"/>
              <a:gd name="connsiteY1" fmla="*/ 334832 h 334832"/>
              <a:gd name="connsiteX2" fmla="*/ 6749 w 13632"/>
              <a:gd name="connsiteY2" fmla="*/ 294452 h 334832"/>
              <a:gd name="connsiteX3" fmla="*/ 393 w 13632"/>
              <a:gd name="connsiteY3" fmla="*/ 139092 h 334832"/>
              <a:gd name="connsiteX4" fmla="*/ 13632 w 13632"/>
              <a:gd name="connsiteY4" fmla="*/ 0 h 334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32" h="334832">
                <a:moveTo>
                  <a:pt x="13632" y="0"/>
                </a:moveTo>
                <a:lnTo>
                  <a:pt x="13632" y="334832"/>
                </a:lnTo>
                <a:lnTo>
                  <a:pt x="6749" y="294452"/>
                </a:lnTo>
                <a:cubicBezTo>
                  <a:pt x="1088" y="240983"/>
                  <a:pt x="-938" y="189163"/>
                  <a:pt x="393" y="139092"/>
                </a:cubicBezTo>
                <a:lnTo>
                  <a:pt x="13632" y="0"/>
                </a:lnTo>
                <a:close/>
              </a:path>
            </a:pathLst>
          </a:custGeom>
        </p:spPr>
      </p:pic>
      <p:sp>
        <p:nvSpPr>
          <p:cNvPr id="6" name="Pentagon 5"/>
          <p:cNvSpPr/>
          <p:nvPr/>
        </p:nvSpPr>
        <p:spPr>
          <a:xfrm>
            <a:off x="4097593" y="820291"/>
            <a:ext cx="3996813" cy="471948"/>
          </a:xfrm>
          <a:prstGeom prst="homePlat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177507" y="132337"/>
            <a:ext cx="1535357" cy="5837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342265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VIẾT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346223" y="743212"/>
            <a:ext cx="34868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Hình thành kiến thức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03270" y="1370569"/>
            <a:ext cx="6476453" cy="5533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  <a:tabLst>
                <a:tab pos="1386840" algn="l"/>
              </a:tabLst>
            </a:pPr>
            <a:r>
              <a:rPr lang="en-US" sz="2800" b="1" dirty="0">
                <a:solidFill>
                  <a:srgbClr val="800000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II. </a:t>
            </a:r>
            <a:r>
              <a:rPr lang="en-US" sz="2800" b="1" dirty="0" err="1">
                <a:solidFill>
                  <a:srgbClr val="800000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Đọc</a:t>
            </a:r>
            <a:r>
              <a:rPr lang="en-US" sz="2800" b="1" dirty="0">
                <a:solidFill>
                  <a:srgbClr val="800000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800000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và</a:t>
            </a:r>
            <a:r>
              <a:rPr lang="en-US" sz="2800" b="1" dirty="0">
                <a:solidFill>
                  <a:srgbClr val="800000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800000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phân</a:t>
            </a:r>
            <a:r>
              <a:rPr lang="en-US" sz="2800" b="1" dirty="0">
                <a:solidFill>
                  <a:srgbClr val="800000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800000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tích</a:t>
            </a:r>
            <a:r>
              <a:rPr lang="en-US" sz="2800" b="1" dirty="0">
                <a:solidFill>
                  <a:srgbClr val="800000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800000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biên</a:t>
            </a:r>
            <a:r>
              <a:rPr lang="en-US" sz="2800" b="1" dirty="0">
                <a:solidFill>
                  <a:srgbClr val="800000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800000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bản</a:t>
            </a:r>
            <a:r>
              <a:rPr lang="en-US" sz="2800" b="1" dirty="0">
                <a:solidFill>
                  <a:srgbClr val="800000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800000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tham</a:t>
            </a:r>
            <a:r>
              <a:rPr lang="en-US" sz="2800" b="1" dirty="0">
                <a:solidFill>
                  <a:srgbClr val="800000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800000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khảo</a:t>
            </a:r>
            <a:endParaRPr lang="en-US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Kĩ thuật &quot;Khăn trải bàn&quot;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374" y="3144619"/>
            <a:ext cx="3743849" cy="3046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Wave 13"/>
          <p:cNvSpPr/>
          <p:nvPr/>
        </p:nvSpPr>
        <p:spPr>
          <a:xfrm>
            <a:off x="685800" y="2002256"/>
            <a:ext cx="3672349" cy="902740"/>
          </a:xfrm>
          <a:prstGeom prst="wav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6951871" y="1749408"/>
            <a:ext cx="3049233" cy="5533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sz="2800" b="1" kern="100" dirty="0" err="1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hiếu</a:t>
            </a:r>
            <a:r>
              <a:rPr lang="en-US" sz="2800" b="1" kern="1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800" b="1" kern="100" dirty="0" err="1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học</a:t>
            </a:r>
            <a:r>
              <a:rPr lang="en-US" sz="2800" b="1" kern="1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800" b="1" kern="100" dirty="0" err="1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tập</a:t>
            </a:r>
            <a:r>
              <a:rPr lang="en-US" sz="2800" b="1" kern="1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800" b="1" kern="100" dirty="0" err="1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số</a:t>
            </a:r>
            <a:r>
              <a:rPr lang="en-US" sz="2800" b="1" kern="1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1.</a:t>
            </a:r>
            <a:endParaRPr lang="en-US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17" name="Table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2739608"/>
              </p:ext>
            </p:extLst>
          </p:nvPr>
        </p:nvGraphicFramePr>
        <p:xfrm>
          <a:off x="4617012" y="2337878"/>
          <a:ext cx="6972301" cy="3913506"/>
        </p:xfrm>
        <a:graphic>
          <a:graphicData uri="http://schemas.openxmlformats.org/drawingml/2006/table">
            <a:tbl>
              <a:tblPr firstRow="1" firstCol="1" bandRow="1"/>
              <a:tblGrid>
                <a:gridCol w="1076633">
                  <a:extLst>
                    <a:ext uri="{9D8B030D-6E8A-4147-A177-3AD203B41FA5}">
                      <a16:colId xmlns="" xmlns:a16="http://schemas.microsoft.com/office/drawing/2014/main" val="1541242630"/>
                    </a:ext>
                  </a:extLst>
                </a:gridCol>
                <a:gridCol w="3421626">
                  <a:extLst>
                    <a:ext uri="{9D8B030D-6E8A-4147-A177-3AD203B41FA5}">
                      <a16:colId xmlns="" xmlns:a16="http://schemas.microsoft.com/office/drawing/2014/main" val="2691468163"/>
                    </a:ext>
                  </a:extLst>
                </a:gridCol>
                <a:gridCol w="2474042">
                  <a:extLst>
                    <a:ext uri="{9D8B030D-6E8A-4147-A177-3AD203B41FA5}">
                      <a16:colId xmlns="" xmlns:a16="http://schemas.microsoft.com/office/drawing/2014/main" val="91017322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Nhóm</a:t>
                      </a:r>
                      <a:r>
                        <a:rPr lang="en-US" sz="24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1,2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Nhóm</a:t>
                      </a:r>
                      <a:r>
                        <a:rPr lang="en-US" sz="24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3,4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42134905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Nhiệm</a:t>
                      </a:r>
                      <a:r>
                        <a:rPr lang="en-US" sz="24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vụ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 err="1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Câu</a:t>
                      </a:r>
                      <a:r>
                        <a:rPr lang="en-US" sz="2400" b="1" dirty="0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2.</a:t>
                      </a:r>
                      <a:r>
                        <a:rPr lang="en-US" sz="2400" dirty="0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en-US" sz="2400" dirty="0" err="1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Vì</a:t>
                      </a:r>
                      <a:r>
                        <a:rPr lang="en-US" sz="2400" dirty="0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sao</a:t>
                      </a:r>
                      <a:r>
                        <a:rPr lang="en-US" sz="2400" dirty="0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biên</a:t>
                      </a:r>
                      <a:r>
                        <a:rPr lang="en-US" sz="2400" dirty="0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bản</a:t>
                      </a:r>
                      <a:r>
                        <a:rPr lang="en-US" sz="2400" dirty="0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phải</a:t>
                      </a:r>
                      <a:r>
                        <a:rPr lang="en-US" sz="2400" dirty="0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400" dirty="0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tên</a:t>
                      </a:r>
                      <a:r>
                        <a:rPr lang="en-US" sz="2400" dirty="0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gọi</a:t>
                      </a:r>
                      <a:r>
                        <a:rPr lang="en-US" sz="2400" dirty="0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2400" dirty="0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phải</a:t>
                      </a:r>
                      <a:r>
                        <a:rPr lang="en-US" sz="2400" dirty="0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ghi</a:t>
                      </a:r>
                      <a:r>
                        <a:rPr lang="en-US" sz="2400" dirty="0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đủ</a:t>
                      </a:r>
                      <a:r>
                        <a:rPr lang="en-US" sz="2400" dirty="0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thời</a:t>
                      </a:r>
                      <a:r>
                        <a:rPr lang="en-US" sz="2400" dirty="0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gian</a:t>
                      </a:r>
                      <a:r>
                        <a:rPr lang="en-US" sz="2400" dirty="0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400" dirty="0" err="1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địa</a:t>
                      </a:r>
                      <a:r>
                        <a:rPr lang="en-US" sz="2400" dirty="0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điểm</a:t>
                      </a:r>
                      <a:r>
                        <a:rPr lang="en-US" sz="2400" dirty="0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400" dirty="0" err="1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thành</a:t>
                      </a:r>
                      <a:r>
                        <a:rPr lang="en-US" sz="2400" dirty="0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phần</a:t>
                      </a:r>
                      <a:r>
                        <a:rPr lang="en-US" sz="2400" dirty="0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tham</a:t>
                      </a:r>
                      <a:r>
                        <a:rPr lang="en-US" sz="2400" dirty="0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dự</a:t>
                      </a:r>
                      <a:r>
                        <a:rPr lang="en-US" sz="2400" dirty="0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400" dirty="0" err="1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người</a:t>
                      </a:r>
                      <a:r>
                        <a:rPr lang="en-US" sz="2400" dirty="0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chủ</a:t>
                      </a:r>
                      <a:r>
                        <a:rPr lang="en-US" sz="2400" dirty="0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trì</a:t>
                      </a:r>
                      <a:r>
                        <a:rPr lang="en-US" sz="2400" dirty="0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400" dirty="0" err="1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người</a:t>
                      </a:r>
                      <a:r>
                        <a:rPr lang="en-US" sz="2400" dirty="0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thư</a:t>
                      </a:r>
                      <a:r>
                        <a:rPr lang="en-US" sz="2400" dirty="0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kí</a:t>
                      </a:r>
                      <a:r>
                        <a:rPr lang="en-US" sz="2400" dirty="0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 err="1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Câu</a:t>
                      </a:r>
                      <a:r>
                        <a:rPr lang="en-US" sz="2400" b="1" dirty="0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3. </a:t>
                      </a:r>
                      <a:r>
                        <a:rPr lang="en-US" sz="2400" dirty="0" err="1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Khi</a:t>
                      </a:r>
                      <a:r>
                        <a:rPr lang="en-US" sz="2400" dirty="0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làm</a:t>
                      </a:r>
                      <a:r>
                        <a:rPr lang="en-US" sz="2400" dirty="0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biên</a:t>
                      </a:r>
                      <a:r>
                        <a:rPr lang="en-US" sz="2400" dirty="0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bản</a:t>
                      </a:r>
                      <a:r>
                        <a:rPr lang="en-US" sz="2400" dirty="0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400" dirty="0" err="1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nội</a:t>
                      </a:r>
                      <a:r>
                        <a:rPr lang="en-US" sz="2400" dirty="0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dung </a:t>
                      </a:r>
                      <a:r>
                        <a:rPr lang="en-US" sz="2400" dirty="0" err="1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nào</a:t>
                      </a:r>
                      <a:r>
                        <a:rPr lang="en-US" sz="2400" dirty="0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cần</a:t>
                      </a:r>
                      <a:r>
                        <a:rPr lang="en-US" sz="2400" dirty="0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được</a:t>
                      </a:r>
                      <a:r>
                        <a:rPr lang="en-US" sz="2400" dirty="0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ghi</a:t>
                      </a:r>
                      <a:r>
                        <a:rPr lang="en-US" sz="2400" dirty="0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chi </a:t>
                      </a:r>
                      <a:r>
                        <a:rPr lang="en-US" sz="2400" dirty="0" err="1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tiết</a:t>
                      </a:r>
                      <a:r>
                        <a:rPr lang="en-US" sz="2400" dirty="0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400" dirty="0" err="1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cụ</a:t>
                      </a:r>
                      <a:r>
                        <a:rPr lang="en-US" sz="2400" dirty="0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thể</a:t>
                      </a:r>
                      <a:r>
                        <a:rPr lang="en-US" sz="2400" dirty="0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hơn</a:t>
                      </a:r>
                      <a:r>
                        <a:rPr lang="en-US" sz="2400" dirty="0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cả</a:t>
                      </a:r>
                      <a:r>
                        <a:rPr lang="en-US" sz="2400" dirty="0" smtClean="0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 err="1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Câu</a:t>
                      </a:r>
                      <a:r>
                        <a:rPr lang="en-US" sz="2400" b="1" dirty="0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4. </a:t>
                      </a:r>
                      <a:r>
                        <a:rPr lang="en-US" sz="2400" dirty="0" err="1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Vì</a:t>
                      </a:r>
                      <a:r>
                        <a:rPr lang="en-US" sz="2400" dirty="0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sao</a:t>
                      </a:r>
                      <a:r>
                        <a:rPr lang="en-US" sz="2400" dirty="0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cuối</a:t>
                      </a:r>
                      <a:r>
                        <a:rPr lang="en-US" sz="2400" dirty="0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biên</a:t>
                      </a:r>
                      <a:r>
                        <a:rPr lang="en-US" sz="2400" dirty="0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bản</a:t>
                      </a:r>
                      <a:r>
                        <a:rPr lang="en-US" sz="2400" dirty="0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phải</a:t>
                      </a:r>
                      <a:r>
                        <a:rPr lang="en-US" sz="2400" dirty="0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400" dirty="0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chữ</a:t>
                      </a:r>
                      <a:r>
                        <a:rPr lang="en-US" sz="2400" dirty="0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kí</a:t>
                      </a:r>
                      <a:r>
                        <a:rPr lang="en-US" sz="2400" dirty="0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400" dirty="0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người</a:t>
                      </a:r>
                      <a:r>
                        <a:rPr lang="en-US" sz="2400" dirty="0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chủ</a:t>
                      </a:r>
                      <a:r>
                        <a:rPr lang="en-US" sz="2400" dirty="0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trì</a:t>
                      </a:r>
                      <a:r>
                        <a:rPr lang="en-US" sz="2400" dirty="0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400" dirty="0" err="1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người</a:t>
                      </a:r>
                      <a:r>
                        <a:rPr lang="en-US" sz="2400" dirty="0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thư</a:t>
                      </a:r>
                      <a:r>
                        <a:rPr lang="en-US" sz="2400" dirty="0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kí</a:t>
                      </a:r>
                      <a:r>
                        <a:rPr lang="en-US" sz="2400" dirty="0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br>
                        <a:rPr lang="en-US" sz="2400" dirty="0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n-US" sz="2400" b="1" dirty="0" err="1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Câu</a:t>
                      </a:r>
                      <a:r>
                        <a:rPr lang="en-US" sz="2400" b="1" dirty="0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5</a:t>
                      </a:r>
                      <a:r>
                        <a:rPr lang="en-US" sz="2400" dirty="0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en-US" sz="2400" dirty="0" err="1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Ngôn</a:t>
                      </a:r>
                      <a:r>
                        <a:rPr lang="en-US" sz="2400" dirty="0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ngữ</a:t>
                      </a:r>
                      <a:r>
                        <a:rPr lang="en-US" sz="2400" dirty="0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400" dirty="0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biên</a:t>
                      </a:r>
                      <a:r>
                        <a:rPr lang="en-US" sz="2400" dirty="0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bản</a:t>
                      </a:r>
                      <a:r>
                        <a:rPr lang="en-US" sz="2400" dirty="0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400" dirty="0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đặc</a:t>
                      </a:r>
                      <a:r>
                        <a:rPr lang="en-US" sz="2400" dirty="0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điểm</a:t>
                      </a:r>
                      <a:r>
                        <a:rPr lang="en-US" sz="2400" dirty="0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gì</a:t>
                      </a:r>
                      <a:r>
                        <a:rPr lang="en-US" sz="2400" dirty="0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dễ</a:t>
                      </a:r>
                      <a:r>
                        <a:rPr lang="en-US" sz="2400" dirty="0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nhận</a:t>
                      </a:r>
                      <a:r>
                        <a:rPr lang="en-US" sz="2400" dirty="0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biết</a:t>
                      </a:r>
                      <a:r>
                        <a:rPr lang="en-US" sz="2400" dirty="0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64590989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503402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ame 4"/>
          <p:cNvSpPr/>
          <p:nvPr/>
        </p:nvSpPr>
        <p:spPr>
          <a:xfrm>
            <a:off x="331122" y="1028700"/>
            <a:ext cx="11517055" cy="5545394"/>
          </a:xfrm>
          <a:prstGeom prst="frame">
            <a:avLst>
              <a:gd name="adj1" fmla="val 1596"/>
            </a:avLst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889200" y="154858"/>
            <a:ext cx="10427519" cy="523568"/>
          </a:xfrm>
          <a:custGeom>
            <a:avLst/>
            <a:gdLst>
              <a:gd name="connsiteX0" fmla="*/ 260542 w 10427519"/>
              <a:gd name="connsiteY0" fmla="*/ 0 h 523568"/>
              <a:gd name="connsiteX1" fmla="*/ 10166977 w 10427519"/>
              <a:gd name="connsiteY1" fmla="*/ 0 h 523568"/>
              <a:gd name="connsiteX2" fmla="*/ 10427519 w 10427519"/>
              <a:gd name="connsiteY2" fmla="*/ 260542 h 523568"/>
              <a:gd name="connsiteX3" fmla="*/ 10427519 w 10427519"/>
              <a:gd name="connsiteY3" fmla="*/ 381013 h 523568"/>
              <a:gd name="connsiteX4" fmla="*/ 10407044 w 10427519"/>
              <a:gd name="connsiteY4" fmla="*/ 482428 h 523568"/>
              <a:gd name="connsiteX5" fmla="*/ 10384713 w 10427519"/>
              <a:gd name="connsiteY5" fmla="*/ 523568 h 523568"/>
              <a:gd name="connsiteX6" fmla="*/ 42806 w 10427519"/>
              <a:gd name="connsiteY6" fmla="*/ 523568 h 523568"/>
              <a:gd name="connsiteX7" fmla="*/ 20475 w 10427519"/>
              <a:gd name="connsiteY7" fmla="*/ 482428 h 523568"/>
              <a:gd name="connsiteX8" fmla="*/ 0 w 10427519"/>
              <a:gd name="connsiteY8" fmla="*/ 381013 h 523568"/>
              <a:gd name="connsiteX9" fmla="*/ 0 w 10427519"/>
              <a:gd name="connsiteY9" fmla="*/ 260542 h 523568"/>
              <a:gd name="connsiteX10" fmla="*/ 260542 w 10427519"/>
              <a:gd name="connsiteY10" fmla="*/ 0 h 523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427519" h="523568">
                <a:moveTo>
                  <a:pt x="260542" y="0"/>
                </a:moveTo>
                <a:lnTo>
                  <a:pt x="10166977" y="0"/>
                </a:lnTo>
                <a:cubicBezTo>
                  <a:pt x="10310870" y="0"/>
                  <a:pt x="10427519" y="116649"/>
                  <a:pt x="10427519" y="260542"/>
                </a:cubicBezTo>
                <a:lnTo>
                  <a:pt x="10427519" y="381013"/>
                </a:lnTo>
                <a:cubicBezTo>
                  <a:pt x="10427519" y="416986"/>
                  <a:pt x="10420228" y="451257"/>
                  <a:pt x="10407044" y="482428"/>
                </a:cubicBezTo>
                <a:lnTo>
                  <a:pt x="10384713" y="523568"/>
                </a:lnTo>
                <a:lnTo>
                  <a:pt x="42806" y="523568"/>
                </a:lnTo>
                <a:lnTo>
                  <a:pt x="20475" y="482428"/>
                </a:lnTo>
                <a:cubicBezTo>
                  <a:pt x="7291" y="451257"/>
                  <a:pt x="0" y="416986"/>
                  <a:pt x="0" y="381013"/>
                </a:cubicBezTo>
                <a:lnTo>
                  <a:pt x="0" y="260542"/>
                </a:lnTo>
                <a:cubicBezTo>
                  <a:pt x="0" y="116649"/>
                  <a:pt x="116649" y="0"/>
                  <a:pt x="260542" y="0"/>
                </a:cubicBez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-1" y="-1"/>
            <a:ext cx="12192000" cy="678426"/>
          </a:xfrm>
          <a:custGeom>
            <a:avLst/>
            <a:gdLst>
              <a:gd name="connsiteX0" fmla="*/ 0 w 12192000"/>
              <a:gd name="connsiteY0" fmla="*/ 0 h 678426"/>
              <a:gd name="connsiteX1" fmla="*/ 12192000 w 12192000"/>
              <a:gd name="connsiteY1" fmla="*/ 0 h 678426"/>
              <a:gd name="connsiteX2" fmla="*/ 12192000 w 12192000"/>
              <a:gd name="connsiteY2" fmla="*/ 678426 h 678426"/>
              <a:gd name="connsiteX3" fmla="*/ 11260603 w 12192000"/>
              <a:gd name="connsiteY3" fmla="*/ 678426 h 678426"/>
              <a:gd name="connsiteX4" fmla="*/ 11282934 w 12192000"/>
              <a:gd name="connsiteY4" fmla="*/ 637286 h 678426"/>
              <a:gd name="connsiteX5" fmla="*/ 11303409 w 12192000"/>
              <a:gd name="connsiteY5" fmla="*/ 535871 h 678426"/>
              <a:gd name="connsiteX6" fmla="*/ 11303409 w 12192000"/>
              <a:gd name="connsiteY6" fmla="*/ 415400 h 678426"/>
              <a:gd name="connsiteX7" fmla="*/ 11042867 w 12192000"/>
              <a:gd name="connsiteY7" fmla="*/ 154858 h 678426"/>
              <a:gd name="connsiteX8" fmla="*/ 1136432 w 12192000"/>
              <a:gd name="connsiteY8" fmla="*/ 154858 h 678426"/>
              <a:gd name="connsiteX9" fmla="*/ 875890 w 12192000"/>
              <a:gd name="connsiteY9" fmla="*/ 415400 h 678426"/>
              <a:gd name="connsiteX10" fmla="*/ 875890 w 12192000"/>
              <a:gd name="connsiteY10" fmla="*/ 535871 h 678426"/>
              <a:gd name="connsiteX11" fmla="*/ 896365 w 12192000"/>
              <a:gd name="connsiteY11" fmla="*/ 637286 h 678426"/>
              <a:gd name="connsiteX12" fmla="*/ 918696 w 12192000"/>
              <a:gd name="connsiteY12" fmla="*/ 678426 h 678426"/>
              <a:gd name="connsiteX13" fmla="*/ 0 w 12192000"/>
              <a:gd name="connsiteY13" fmla="*/ 678426 h 678426"/>
              <a:gd name="connsiteX14" fmla="*/ 0 w 12192000"/>
              <a:gd name="connsiteY14" fmla="*/ 0 h 678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192000" h="678426">
                <a:moveTo>
                  <a:pt x="0" y="0"/>
                </a:moveTo>
                <a:lnTo>
                  <a:pt x="12192000" y="0"/>
                </a:lnTo>
                <a:lnTo>
                  <a:pt x="12192000" y="678426"/>
                </a:lnTo>
                <a:lnTo>
                  <a:pt x="11260603" y="678426"/>
                </a:lnTo>
                <a:lnTo>
                  <a:pt x="11282934" y="637286"/>
                </a:lnTo>
                <a:cubicBezTo>
                  <a:pt x="11296118" y="606115"/>
                  <a:pt x="11303409" y="571844"/>
                  <a:pt x="11303409" y="535871"/>
                </a:cubicBezTo>
                <a:lnTo>
                  <a:pt x="11303409" y="415400"/>
                </a:lnTo>
                <a:cubicBezTo>
                  <a:pt x="11303409" y="271507"/>
                  <a:pt x="11186760" y="154858"/>
                  <a:pt x="11042867" y="154858"/>
                </a:cubicBezTo>
                <a:lnTo>
                  <a:pt x="1136432" y="154858"/>
                </a:lnTo>
                <a:cubicBezTo>
                  <a:pt x="992539" y="154858"/>
                  <a:pt x="875890" y="271507"/>
                  <a:pt x="875890" y="415400"/>
                </a:cubicBezTo>
                <a:lnTo>
                  <a:pt x="875890" y="535871"/>
                </a:lnTo>
                <a:cubicBezTo>
                  <a:pt x="875890" y="571844"/>
                  <a:pt x="883181" y="606115"/>
                  <a:pt x="896365" y="637286"/>
                </a:cubicBezTo>
                <a:lnTo>
                  <a:pt x="918696" y="678426"/>
                </a:lnTo>
                <a:lnTo>
                  <a:pt x="0" y="67842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918696" y="678426"/>
            <a:ext cx="10341907" cy="117987"/>
          </a:xfrm>
          <a:custGeom>
            <a:avLst/>
            <a:gdLst>
              <a:gd name="connsiteX0" fmla="*/ 0 w 10341907"/>
              <a:gd name="connsiteY0" fmla="*/ 0 h 117987"/>
              <a:gd name="connsiteX1" fmla="*/ 10341907 w 10341907"/>
              <a:gd name="connsiteY1" fmla="*/ 0 h 117987"/>
              <a:gd name="connsiteX2" fmla="*/ 10340216 w 10341907"/>
              <a:gd name="connsiteY2" fmla="*/ 3116 h 117987"/>
              <a:gd name="connsiteX3" fmla="*/ 10124171 w 10341907"/>
              <a:gd name="connsiteY3" fmla="*/ 117987 h 117987"/>
              <a:gd name="connsiteX4" fmla="*/ 217736 w 10341907"/>
              <a:gd name="connsiteY4" fmla="*/ 117987 h 117987"/>
              <a:gd name="connsiteX5" fmla="*/ 1691 w 10341907"/>
              <a:gd name="connsiteY5" fmla="*/ 3116 h 117987"/>
              <a:gd name="connsiteX6" fmla="*/ 0 w 10341907"/>
              <a:gd name="connsiteY6" fmla="*/ 0 h 117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341907" h="117987">
                <a:moveTo>
                  <a:pt x="0" y="0"/>
                </a:moveTo>
                <a:lnTo>
                  <a:pt x="10341907" y="0"/>
                </a:lnTo>
                <a:lnTo>
                  <a:pt x="10340216" y="3116"/>
                </a:lnTo>
                <a:cubicBezTo>
                  <a:pt x="10293395" y="72421"/>
                  <a:pt x="10214104" y="117987"/>
                  <a:pt x="10124171" y="117987"/>
                </a:cubicBezTo>
                <a:lnTo>
                  <a:pt x="217736" y="117987"/>
                </a:lnTo>
                <a:cubicBezTo>
                  <a:pt x="127803" y="117987"/>
                  <a:pt x="48512" y="72421"/>
                  <a:pt x="1691" y="3116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Can 11"/>
          <p:cNvSpPr/>
          <p:nvPr/>
        </p:nvSpPr>
        <p:spPr>
          <a:xfrm>
            <a:off x="-1" y="-2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Can 12"/>
          <p:cNvSpPr/>
          <p:nvPr/>
        </p:nvSpPr>
        <p:spPr>
          <a:xfrm>
            <a:off x="11890372" y="-3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/>
          <a:srcRect l="17388" t="11738" r="17499" b="9130"/>
          <a:stretch/>
        </p:blipFill>
        <p:spPr>
          <a:xfrm>
            <a:off x="11369507" y="114300"/>
            <a:ext cx="520865" cy="520865"/>
          </a:xfrm>
          <a:prstGeom prst="rect">
            <a:avLst/>
          </a:prstGeom>
        </p:spPr>
      </p:pic>
      <p:sp>
        <p:nvSpPr>
          <p:cNvPr id="22" name="4-Point Star 21"/>
          <p:cNvSpPr/>
          <p:nvPr/>
        </p:nvSpPr>
        <p:spPr>
          <a:xfrm>
            <a:off x="403270" y="160880"/>
            <a:ext cx="398207" cy="427703"/>
          </a:xfrm>
          <a:prstGeom prst="star4">
            <a:avLst>
              <a:gd name="adj" fmla="val 1250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3"/>
          <a:srcRect l="31230" t="100000" r="66223" b="-8896"/>
          <a:stretch>
            <a:fillRect/>
          </a:stretch>
        </p:blipFill>
        <p:spPr>
          <a:xfrm>
            <a:off x="4346224" y="6430297"/>
            <a:ext cx="225776" cy="331600"/>
          </a:xfrm>
          <a:custGeom>
            <a:avLst/>
            <a:gdLst>
              <a:gd name="connsiteX0" fmla="*/ 0 w 225776"/>
              <a:gd name="connsiteY0" fmla="*/ 0 h 331600"/>
              <a:gd name="connsiteX1" fmla="*/ 225776 w 225776"/>
              <a:gd name="connsiteY1" fmla="*/ 0 h 331600"/>
              <a:gd name="connsiteX2" fmla="*/ 225776 w 225776"/>
              <a:gd name="connsiteY2" fmla="*/ 331600 h 331600"/>
              <a:gd name="connsiteX3" fmla="*/ 0 w 225776"/>
              <a:gd name="connsiteY3" fmla="*/ 331600 h 331600"/>
              <a:gd name="connsiteX4" fmla="*/ 0 w 225776"/>
              <a:gd name="connsiteY4" fmla="*/ 0 h 33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776" h="331600">
                <a:moveTo>
                  <a:pt x="0" y="0"/>
                </a:moveTo>
                <a:lnTo>
                  <a:pt x="225776" y="0"/>
                </a:lnTo>
                <a:lnTo>
                  <a:pt x="225776" y="331600"/>
                </a:lnTo>
                <a:lnTo>
                  <a:pt x="0" y="331600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4"/>
          <a:srcRect l="100000" t="67413" r="-7154" b="26074"/>
          <a:stretch>
            <a:fillRect/>
          </a:stretch>
        </p:blipFill>
        <p:spPr>
          <a:xfrm>
            <a:off x="10460296" y="5987845"/>
            <a:ext cx="648778" cy="442452"/>
          </a:xfrm>
          <a:custGeom>
            <a:avLst/>
            <a:gdLst>
              <a:gd name="connsiteX0" fmla="*/ 0 w 648778"/>
              <a:gd name="connsiteY0" fmla="*/ 0 h 442452"/>
              <a:gd name="connsiteX1" fmla="*/ 648778 w 648778"/>
              <a:gd name="connsiteY1" fmla="*/ 0 h 442452"/>
              <a:gd name="connsiteX2" fmla="*/ 648778 w 648778"/>
              <a:gd name="connsiteY2" fmla="*/ 442452 h 442452"/>
              <a:gd name="connsiteX3" fmla="*/ 0 w 648778"/>
              <a:gd name="connsiteY3" fmla="*/ 442452 h 442452"/>
              <a:gd name="connsiteX4" fmla="*/ 0 w 648778"/>
              <a:gd name="connsiteY4" fmla="*/ 0 h 442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8778" h="442452">
                <a:moveTo>
                  <a:pt x="0" y="0"/>
                </a:moveTo>
                <a:lnTo>
                  <a:pt x="648778" y="0"/>
                </a:lnTo>
                <a:lnTo>
                  <a:pt x="648778" y="442452"/>
                </a:lnTo>
                <a:lnTo>
                  <a:pt x="0" y="442452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5"/>
          <a:srcRect l="-204" t="22450" r="100000" b="67971"/>
          <a:stretch>
            <a:fillRect/>
          </a:stretch>
        </p:blipFill>
        <p:spPr>
          <a:xfrm>
            <a:off x="2735918" y="3719409"/>
            <a:ext cx="13632" cy="334832"/>
          </a:xfrm>
          <a:custGeom>
            <a:avLst/>
            <a:gdLst>
              <a:gd name="connsiteX0" fmla="*/ 13632 w 13632"/>
              <a:gd name="connsiteY0" fmla="*/ 0 h 334832"/>
              <a:gd name="connsiteX1" fmla="*/ 13632 w 13632"/>
              <a:gd name="connsiteY1" fmla="*/ 334832 h 334832"/>
              <a:gd name="connsiteX2" fmla="*/ 6749 w 13632"/>
              <a:gd name="connsiteY2" fmla="*/ 294452 h 334832"/>
              <a:gd name="connsiteX3" fmla="*/ 393 w 13632"/>
              <a:gd name="connsiteY3" fmla="*/ 139092 h 334832"/>
              <a:gd name="connsiteX4" fmla="*/ 13632 w 13632"/>
              <a:gd name="connsiteY4" fmla="*/ 0 h 334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32" h="334832">
                <a:moveTo>
                  <a:pt x="13632" y="0"/>
                </a:moveTo>
                <a:lnTo>
                  <a:pt x="13632" y="334832"/>
                </a:lnTo>
                <a:lnTo>
                  <a:pt x="6749" y="294452"/>
                </a:lnTo>
                <a:cubicBezTo>
                  <a:pt x="1088" y="240983"/>
                  <a:pt x="-938" y="189163"/>
                  <a:pt x="393" y="139092"/>
                </a:cubicBezTo>
                <a:lnTo>
                  <a:pt x="13632" y="0"/>
                </a:lnTo>
                <a:close/>
              </a:path>
            </a:pathLst>
          </a:custGeom>
        </p:spPr>
      </p:pic>
      <p:sp>
        <p:nvSpPr>
          <p:cNvPr id="6" name="Pentagon 5"/>
          <p:cNvSpPr/>
          <p:nvPr/>
        </p:nvSpPr>
        <p:spPr>
          <a:xfrm>
            <a:off x="4097593" y="820291"/>
            <a:ext cx="3996813" cy="471948"/>
          </a:xfrm>
          <a:prstGeom prst="homePlat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177507" y="132337"/>
            <a:ext cx="1535357" cy="5837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342265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VIẾT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346223" y="743212"/>
            <a:ext cx="34868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Hình thành kiến thức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03270" y="1266432"/>
            <a:ext cx="6476453" cy="5533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386840" algn="l"/>
              </a:tabLst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II.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Đọc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và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phân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tích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biên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bản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tham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khảo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685800" y="1767998"/>
            <a:ext cx="10833100" cy="101438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1200"/>
              </a:spcAft>
            </a:pP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Biên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bản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bàn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về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kế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hoạch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tổ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chức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hoạt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động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hưởng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ứng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“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Ngày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Chủ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nhật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xanh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 (SGK /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trang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89)</a:t>
            </a:r>
            <a:endParaRPr lang="en-US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02373" y="2681663"/>
            <a:ext cx="10833100" cy="3289362"/>
          </a:xfrm>
          <a:prstGeom prst="rect">
            <a:avLst/>
          </a:prstGeom>
        </p:spPr>
        <p:txBody>
          <a:bodyPr>
            <a:spAutoFit/>
          </a:bodyPr>
          <a:lstStyle/>
          <a:p>
            <a:pPr marL="45720" algn="just">
              <a:spcAft>
                <a:spcPts val="0"/>
              </a:spcAft>
            </a:pPr>
            <a:r>
              <a:rPr lang="es-MX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s-MX" sz="28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s-MX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MX" sz="28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s-MX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US" sz="2800" b="1" dirty="0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Biên</a:t>
            </a:r>
            <a:r>
              <a:rPr lang="en-US" sz="2800" dirty="0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800" dirty="0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2800" dirty="0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gọi</a:t>
            </a:r>
            <a:r>
              <a:rPr lang="en-US" sz="2800" dirty="0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ghi</a:t>
            </a:r>
            <a:r>
              <a:rPr lang="en-US" sz="2800" dirty="0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đủ</a:t>
            </a:r>
            <a:r>
              <a:rPr lang="en-US" sz="2800" dirty="0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2800" dirty="0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lang="en-US" sz="2800" dirty="0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địa</a:t>
            </a:r>
            <a:r>
              <a:rPr lang="en-US" sz="2800" dirty="0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2800" dirty="0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800" dirty="0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2800" dirty="0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tham</a:t>
            </a:r>
            <a:r>
              <a:rPr lang="en-US" sz="2800" dirty="0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dự</a:t>
            </a:r>
            <a:r>
              <a:rPr lang="en-US" sz="2800" dirty="0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dirty="0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lang="en-US" sz="2800" dirty="0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trì</a:t>
            </a:r>
            <a:r>
              <a:rPr lang="en-US" sz="2800" dirty="0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dirty="0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thư</a:t>
            </a:r>
            <a:r>
              <a:rPr lang="en-US" sz="2800" dirty="0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kí</a:t>
            </a:r>
            <a:r>
              <a:rPr lang="en-US" sz="2800" dirty="0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US" sz="2800" dirty="0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2800" dirty="0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lang="en-US" sz="2800" dirty="0" err="1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dirty="0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ghi</a:t>
            </a:r>
            <a:r>
              <a:rPr lang="en-US" sz="2800" dirty="0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chi </a:t>
            </a:r>
            <a:r>
              <a:rPr lang="en-US" sz="2800" dirty="0" err="1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2800" dirty="0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cụ</a:t>
            </a:r>
            <a:r>
              <a:rPr lang="en-US" sz="2800" dirty="0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800" dirty="0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diễn</a:t>
            </a:r>
            <a:r>
              <a:rPr lang="en-US" sz="2800" dirty="0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biến</a:t>
            </a:r>
            <a:r>
              <a:rPr lang="en-US" sz="2800" dirty="0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lang="en-US" sz="2800" dirty="0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họp</a:t>
            </a:r>
            <a:r>
              <a:rPr lang="en-US" sz="2800" dirty="0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lang="en-US" sz="2800" dirty="0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sz="2800" dirty="0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sz="2800" dirty="0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US" sz="2800" dirty="0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Cuối</a:t>
            </a:r>
            <a:r>
              <a:rPr lang="en-US" sz="2800" dirty="0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biên</a:t>
            </a:r>
            <a:r>
              <a:rPr lang="en-US" sz="2800" dirty="0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800" dirty="0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2800" dirty="0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sz="2800" dirty="0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kí</a:t>
            </a:r>
            <a:r>
              <a:rPr lang="en-US" sz="2800" dirty="0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dirty="0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lang="en-US" sz="2800" dirty="0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trì</a:t>
            </a:r>
            <a:r>
              <a:rPr lang="en-US" sz="2800" dirty="0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dirty="0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thư</a:t>
            </a:r>
            <a:r>
              <a:rPr lang="en-US" sz="2800" dirty="0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kí</a:t>
            </a:r>
            <a:endParaRPr lang="en-US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US" sz="2800" dirty="0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Ngôn</a:t>
            </a:r>
            <a:r>
              <a:rPr lang="en-US" sz="2800" dirty="0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ngữ</a:t>
            </a:r>
            <a:r>
              <a:rPr lang="en-US" sz="2800" dirty="0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biên</a:t>
            </a:r>
            <a:r>
              <a:rPr lang="en-US" sz="2800" dirty="0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800" dirty="0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mang</a:t>
            </a:r>
            <a:r>
              <a:rPr lang="en-US" sz="2800" dirty="0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phong</a:t>
            </a:r>
            <a:r>
              <a:rPr lang="en-US" sz="2800" dirty="0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800" dirty="0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ngôn</a:t>
            </a:r>
            <a:r>
              <a:rPr lang="en-US" sz="2800" dirty="0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ngữ</a:t>
            </a:r>
            <a:r>
              <a:rPr lang="en-US" sz="2800" dirty="0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2800" dirty="0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sz="2800" dirty="0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ngắn</a:t>
            </a:r>
            <a:r>
              <a:rPr lang="en-US" sz="2800" dirty="0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gọn</a:t>
            </a:r>
            <a:r>
              <a:rPr lang="en-US" sz="2800" dirty="0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đơn</a:t>
            </a:r>
            <a:r>
              <a:rPr lang="en-US" sz="2800" dirty="0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en-US" sz="2800" dirty="0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dễ</a:t>
            </a:r>
            <a:r>
              <a:rPr lang="en-US" sz="2800" dirty="0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sz="2800" dirty="0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súc</a:t>
            </a:r>
            <a:r>
              <a:rPr lang="en-US" sz="2800" dirty="0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2800" dirty="0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07428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ame 4"/>
          <p:cNvSpPr/>
          <p:nvPr/>
        </p:nvSpPr>
        <p:spPr>
          <a:xfrm>
            <a:off x="331122" y="1028700"/>
            <a:ext cx="11517055" cy="5545394"/>
          </a:xfrm>
          <a:prstGeom prst="frame">
            <a:avLst>
              <a:gd name="adj1" fmla="val 1596"/>
            </a:avLst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889200" y="154858"/>
            <a:ext cx="10427519" cy="523568"/>
          </a:xfrm>
          <a:custGeom>
            <a:avLst/>
            <a:gdLst>
              <a:gd name="connsiteX0" fmla="*/ 260542 w 10427519"/>
              <a:gd name="connsiteY0" fmla="*/ 0 h 523568"/>
              <a:gd name="connsiteX1" fmla="*/ 10166977 w 10427519"/>
              <a:gd name="connsiteY1" fmla="*/ 0 h 523568"/>
              <a:gd name="connsiteX2" fmla="*/ 10427519 w 10427519"/>
              <a:gd name="connsiteY2" fmla="*/ 260542 h 523568"/>
              <a:gd name="connsiteX3" fmla="*/ 10427519 w 10427519"/>
              <a:gd name="connsiteY3" fmla="*/ 381013 h 523568"/>
              <a:gd name="connsiteX4" fmla="*/ 10407044 w 10427519"/>
              <a:gd name="connsiteY4" fmla="*/ 482428 h 523568"/>
              <a:gd name="connsiteX5" fmla="*/ 10384713 w 10427519"/>
              <a:gd name="connsiteY5" fmla="*/ 523568 h 523568"/>
              <a:gd name="connsiteX6" fmla="*/ 42806 w 10427519"/>
              <a:gd name="connsiteY6" fmla="*/ 523568 h 523568"/>
              <a:gd name="connsiteX7" fmla="*/ 20475 w 10427519"/>
              <a:gd name="connsiteY7" fmla="*/ 482428 h 523568"/>
              <a:gd name="connsiteX8" fmla="*/ 0 w 10427519"/>
              <a:gd name="connsiteY8" fmla="*/ 381013 h 523568"/>
              <a:gd name="connsiteX9" fmla="*/ 0 w 10427519"/>
              <a:gd name="connsiteY9" fmla="*/ 260542 h 523568"/>
              <a:gd name="connsiteX10" fmla="*/ 260542 w 10427519"/>
              <a:gd name="connsiteY10" fmla="*/ 0 h 523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427519" h="523568">
                <a:moveTo>
                  <a:pt x="260542" y="0"/>
                </a:moveTo>
                <a:lnTo>
                  <a:pt x="10166977" y="0"/>
                </a:lnTo>
                <a:cubicBezTo>
                  <a:pt x="10310870" y="0"/>
                  <a:pt x="10427519" y="116649"/>
                  <a:pt x="10427519" y="260542"/>
                </a:cubicBezTo>
                <a:lnTo>
                  <a:pt x="10427519" y="381013"/>
                </a:lnTo>
                <a:cubicBezTo>
                  <a:pt x="10427519" y="416986"/>
                  <a:pt x="10420228" y="451257"/>
                  <a:pt x="10407044" y="482428"/>
                </a:cubicBezTo>
                <a:lnTo>
                  <a:pt x="10384713" y="523568"/>
                </a:lnTo>
                <a:lnTo>
                  <a:pt x="42806" y="523568"/>
                </a:lnTo>
                <a:lnTo>
                  <a:pt x="20475" y="482428"/>
                </a:lnTo>
                <a:cubicBezTo>
                  <a:pt x="7291" y="451257"/>
                  <a:pt x="0" y="416986"/>
                  <a:pt x="0" y="381013"/>
                </a:cubicBezTo>
                <a:lnTo>
                  <a:pt x="0" y="260542"/>
                </a:lnTo>
                <a:cubicBezTo>
                  <a:pt x="0" y="116649"/>
                  <a:pt x="116649" y="0"/>
                  <a:pt x="260542" y="0"/>
                </a:cubicBez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-1" y="-1"/>
            <a:ext cx="12192000" cy="678426"/>
          </a:xfrm>
          <a:custGeom>
            <a:avLst/>
            <a:gdLst>
              <a:gd name="connsiteX0" fmla="*/ 0 w 12192000"/>
              <a:gd name="connsiteY0" fmla="*/ 0 h 678426"/>
              <a:gd name="connsiteX1" fmla="*/ 12192000 w 12192000"/>
              <a:gd name="connsiteY1" fmla="*/ 0 h 678426"/>
              <a:gd name="connsiteX2" fmla="*/ 12192000 w 12192000"/>
              <a:gd name="connsiteY2" fmla="*/ 678426 h 678426"/>
              <a:gd name="connsiteX3" fmla="*/ 11260603 w 12192000"/>
              <a:gd name="connsiteY3" fmla="*/ 678426 h 678426"/>
              <a:gd name="connsiteX4" fmla="*/ 11282934 w 12192000"/>
              <a:gd name="connsiteY4" fmla="*/ 637286 h 678426"/>
              <a:gd name="connsiteX5" fmla="*/ 11303409 w 12192000"/>
              <a:gd name="connsiteY5" fmla="*/ 535871 h 678426"/>
              <a:gd name="connsiteX6" fmla="*/ 11303409 w 12192000"/>
              <a:gd name="connsiteY6" fmla="*/ 415400 h 678426"/>
              <a:gd name="connsiteX7" fmla="*/ 11042867 w 12192000"/>
              <a:gd name="connsiteY7" fmla="*/ 154858 h 678426"/>
              <a:gd name="connsiteX8" fmla="*/ 1136432 w 12192000"/>
              <a:gd name="connsiteY8" fmla="*/ 154858 h 678426"/>
              <a:gd name="connsiteX9" fmla="*/ 875890 w 12192000"/>
              <a:gd name="connsiteY9" fmla="*/ 415400 h 678426"/>
              <a:gd name="connsiteX10" fmla="*/ 875890 w 12192000"/>
              <a:gd name="connsiteY10" fmla="*/ 535871 h 678426"/>
              <a:gd name="connsiteX11" fmla="*/ 896365 w 12192000"/>
              <a:gd name="connsiteY11" fmla="*/ 637286 h 678426"/>
              <a:gd name="connsiteX12" fmla="*/ 918696 w 12192000"/>
              <a:gd name="connsiteY12" fmla="*/ 678426 h 678426"/>
              <a:gd name="connsiteX13" fmla="*/ 0 w 12192000"/>
              <a:gd name="connsiteY13" fmla="*/ 678426 h 678426"/>
              <a:gd name="connsiteX14" fmla="*/ 0 w 12192000"/>
              <a:gd name="connsiteY14" fmla="*/ 0 h 678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192000" h="678426">
                <a:moveTo>
                  <a:pt x="0" y="0"/>
                </a:moveTo>
                <a:lnTo>
                  <a:pt x="12192000" y="0"/>
                </a:lnTo>
                <a:lnTo>
                  <a:pt x="12192000" y="678426"/>
                </a:lnTo>
                <a:lnTo>
                  <a:pt x="11260603" y="678426"/>
                </a:lnTo>
                <a:lnTo>
                  <a:pt x="11282934" y="637286"/>
                </a:lnTo>
                <a:cubicBezTo>
                  <a:pt x="11296118" y="606115"/>
                  <a:pt x="11303409" y="571844"/>
                  <a:pt x="11303409" y="535871"/>
                </a:cubicBezTo>
                <a:lnTo>
                  <a:pt x="11303409" y="415400"/>
                </a:lnTo>
                <a:cubicBezTo>
                  <a:pt x="11303409" y="271507"/>
                  <a:pt x="11186760" y="154858"/>
                  <a:pt x="11042867" y="154858"/>
                </a:cubicBezTo>
                <a:lnTo>
                  <a:pt x="1136432" y="154858"/>
                </a:lnTo>
                <a:cubicBezTo>
                  <a:pt x="992539" y="154858"/>
                  <a:pt x="875890" y="271507"/>
                  <a:pt x="875890" y="415400"/>
                </a:cubicBezTo>
                <a:lnTo>
                  <a:pt x="875890" y="535871"/>
                </a:lnTo>
                <a:cubicBezTo>
                  <a:pt x="875890" y="571844"/>
                  <a:pt x="883181" y="606115"/>
                  <a:pt x="896365" y="637286"/>
                </a:cubicBezTo>
                <a:lnTo>
                  <a:pt x="918696" y="678426"/>
                </a:lnTo>
                <a:lnTo>
                  <a:pt x="0" y="67842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918696" y="678426"/>
            <a:ext cx="10341907" cy="117987"/>
          </a:xfrm>
          <a:custGeom>
            <a:avLst/>
            <a:gdLst>
              <a:gd name="connsiteX0" fmla="*/ 0 w 10341907"/>
              <a:gd name="connsiteY0" fmla="*/ 0 h 117987"/>
              <a:gd name="connsiteX1" fmla="*/ 10341907 w 10341907"/>
              <a:gd name="connsiteY1" fmla="*/ 0 h 117987"/>
              <a:gd name="connsiteX2" fmla="*/ 10340216 w 10341907"/>
              <a:gd name="connsiteY2" fmla="*/ 3116 h 117987"/>
              <a:gd name="connsiteX3" fmla="*/ 10124171 w 10341907"/>
              <a:gd name="connsiteY3" fmla="*/ 117987 h 117987"/>
              <a:gd name="connsiteX4" fmla="*/ 217736 w 10341907"/>
              <a:gd name="connsiteY4" fmla="*/ 117987 h 117987"/>
              <a:gd name="connsiteX5" fmla="*/ 1691 w 10341907"/>
              <a:gd name="connsiteY5" fmla="*/ 3116 h 117987"/>
              <a:gd name="connsiteX6" fmla="*/ 0 w 10341907"/>
              <a:gd name="connsiteY6" fmla="*/ 0 h 117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341907" h="117987">
                <a:moveTo>
                  <a:pt x="0" y="0"/>
                </a:moveTo>
                <a:lnTo>
                  <a:pt x="10341907" y="0"/>
                </a:lnTo>
                <a:lnTo>
                  <a:pt x="10340216" y="3116"/>
                </a:lnTo>
                <a:cubicBezTo>
                  <a:pt x="10293395" y="72421"/>
                  <a:pt x="10214104" y="117987"/>
                  <a:pt x="10124171" y="117987"/>
                </a:cubicBezTo>
                <a:lnTo>
                  <a:pt x="217736" y="117987"/>
                </a:lnTo>
                <a:cubicBezTo>
                  <a:pt x="127803" y="117987"/>
                  <a:pt x="48512" y="72421"/>
                  <a:pt x="1691" y="3116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Can 11"/>
          <p:cNvSpPr/>
          <p:nvPr/>
        </p:nvSpPr>
        <p:spPr>
          <a:xfrm>
            <a:off x="-1" y="-2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Can 12"/>
          <p:cNvSpPr/>
          <p:nvPr/>
        </p:nvSpPr>
        <p:spPr>
          <a:xfrm>
            <a:off x="11890372" y="-3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/>
          <a:srcRect l="17388" t="11738" r="17499" b="9130"/>
          <a:stretch/>
        </p:blipFill>
        <p:spPr>
          <a:xfrm>
            <a:off x="11369507" y="114300"/>
            <a:ext cx="520865" cy="520865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427567" y="818537"/>
            <a:ext cx="5324167" cy="626806"/>
          </a:xfrm>
          <a:prstGeom prst="rect">
            <a:avLst/>
          </a:prstGeom>
        </p:spPr>
      </p:pic>
      <p:sp>
        <p:nvSpPr>
          <p:cNvPr id="22" name="4-Point Star 21"/>
          <p:cNvSpPr/>
          <p:nvPr/>
        </p:nvSpPr>
        <p:spPr>
          <a:xfrm>
            <a:off x="403270" y="160880"/>
            <a:ext cx="398207" cy="427703"/>
          </a:xfrm>
          <a:prstGeom prst="star4">
            <a:avLst>
              <a:gd name="adj" fmla="val 1250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346224" y="833284"/>
            <a:ext cx="3486852" cy="5533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Hình thành kiến thức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>
          <a:blip r:embed="rId5"/>
          <a:srcRect l="31230" t="-4849" r="66223" b="100000"/>
          <a:stretch>
            <a:fillRect/>
          </a:stretch>
        </p:blipFill>
        <p:spPr>
          <a:xfrm>
            <a:off x="4346224" y="2521974"/>
            <a:ext cx="225776" cy="180754"/>
          </a:xfrm>
          <a:custGeom>
            <a:avLst/>
            <a:gdLst>
              <a:gd name="connsiteX0" fmla="*/ 0 w 225776"/>
              <a:gd name="connsiteY0" fmla="*/ 0 h 180754"/>
              <a:gd name="connsiteX1" fmla="*/ 225776 w 225776"/>
              <a:gd name="connsiteY1" fmla="*/ 0 h 180754"/>
              <a:gd name="connsiteX2" fmla="*/ 225776 w 225776"/>
              <a:gd name="connsiteY2" fmla="*/ 180754 h 180754"/>
              <a:gd name="connsiteX3" fmla="*/ 0 w 225776"/>
              <a:gd name="connsiteY3" fmla="*/ 180754 h 180754"/>
              <a:gd name="connsiteX4" fmla="*/ 0 w 225776"/>
              <a:gd name="connsiteY4" fmla="*/ 0 h 1807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776" h="180754">
                <a:moveTo>
                  <a:pt x="0" y="0"/>
                </a:moveTo>
                <a:lnTo>
                  <a:pt x="225776" y="0"/>
                </a:lnTo>
                <a:lnTo>
                  <a:pt x="225776" y="180754"/>
                </a:lnTo>
                <a:lnTo>
                  <a:pt x="0" y="180754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5"/>
          <a:srcRect l="31230" t="100000" r="66223" b="-8896"/>
          <a:stretch>
            <a:fillRect/>
          </a:stretch>
        </p:blipFill>
        <p:spPr>
          <a:xfrm>
            <a:off x="4346224" y="6430297"/>
            <a:ext cx="225776" cy="331600"/>
          </a:xfrm>
          <a:custGeom>
            <a:avLst/>
            <a:gdLst>
              <a:gd name="connsiteX0" fmla="*/ 0 w 225776"/>
              <a:gd name="connsiteY0" fmla="*/ 0 h 331600"/>
              <a:gd name="connsiteX1" fmla="*/ 225776 w 225776"/>
              <a:gd name="connsiteY1" fmla="*/ 0 h 331600"/>
              <a:gd name="connsiteX2" fmla="*/ 225776 w 225776"/>
              <a:gd name="connsiteY2" fmla="*/ 331600 h 331600"/>
              <a:gd name="connsiteX3" fmla="*/ 0 w 225776"/>
              <a:gd name="connsiteY3" fmla="*/ 331600 h 331600"/>
              <a:gd name="connsiteX4" fmla="*/ 0 w 225776"/>
              <a:gd name="connsiteY4" fmla="*/ 0 h 33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776" h="331600">
                <a:moveTo>
                  <a:pt x="0" y="0"/>
                </a:moveTo>
                <a:lnTo>
                  <a:pt x="225776" y="0"/>
                </a:lnTo>
                <a:lnTo>
                  <a:pt x="225776" y="331600"/>
                </a:lnTo>
                <a:lnTo>
                  <a:pt x="0" y="331600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7" name="Rectangle 6"/>
          <p:cNvSpPr/>
          <p:nvPr/>
        </p:nvSpPr>
        <p:spPr>
          <a:xfrm>
            <a:off x="403270" y="1265195"/>
            <a:ext cx="4405309" cy="5480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đa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78790" y="1897217"/>
            <a:ext cx="7621720" cy="4338483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1391810" y="181734"/>
            <a:ext cx="690836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Văn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bản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1: </a:t>
            </a: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TRÁI ĐẤT – CÁI NÔI CỦA SỰ SỐNG</a:t>
            </a:r>
            <a:endParaRPr lang="en-US" sz="2400" dirty="0"/>
          </a:p>
        </p:txBody>
      </p:sp>
      <p:sp>
        <p:nvSpPr>
          <p:cNvPr id="21" name="Rectangle 20"/>
          <p:cNvSpPr/>
          <p:nvPr/>
        </p:nvSpPr>
        <p:spPr>
          <a:xfrm>
            <a:off x="4457253" y="234273"/>
            <a:ext cx="665182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142740">
              <a:spcAft>
                <a:spcPts val="0"/>
              </a:spcAft>
            </a:pPr>
            <a:r>
              <a:rPr lang="en-US" sz="2400" b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Hồ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Thanh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Trang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endParaRPr lang="en-US" sz="2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5592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ame 4"/>
          <p:cNvSpPr/>
          <p:nvPr/>
        </p:nvSpPr>
        <p:spPr>
          <a:xfrm>
            <a:off x="331122" y="1028700"/>
            <a:ext cx="11517055" cy="5545394"/>
          </a:xfrm>
          <a:prstGeom prst="frame">
            <a:avLst>
              <a:gd name="adj1" fmla="val 1596"/>
            </a:avLst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889200" y="154858"/>
            <a:ext cx="10427519" cy="523568"/>
          </a:xfrm>
          <a:custGeom>
            <a:avLst/>
            <a:gdLst>
              <a:gd name="connsiteX0" fmla="*/ 260542 w 10427519"/>
              <a:gd name="connsiteY0" fmla="*/ 0 h 523568"/>
              <a:gd name="connsiteX1" fmla="*/ 10166977 w 10427519"/>
              <a:gd name="connsiteY1" fmla="*/ 0 h 523568"/>
              <a:gd name="connsiteX2" fmla="*/ 10427519 w 10427519"/>
              <a:gd name="connsiteY2" fmla="*/ 260542 h 523568"/>
              <a:gd name="connsiteX3" fmla="*/ 10427519 w 10427519"/>
              <a:gd name="connsiteY3" fmla="*/ 381013 h 523568"/>
              <a:gd name="connsiteX4" fmla="*/ 10407044 w 10427519"/>
              <a:gd name="connsiteY4" fmla="*/ 482428 h 523568"/>
              <a:gd name="connsiteX5" fmla="*/ 10384713 w 10427519"/>
              <a:gd name="connsiteY5" fmla="*/ 523568 h 523568"/>
              <a:gd name="connsiteX6" fmla="*/ 42806 w 10427519"/>
              <a:gd name="connsiteY6" fmla="*/ 523568 h 523568"/>
              <a:gd name="connsiteX7" fmla="*/ 20475 w 10427519"/>
              <a:gd name="connsiteY7" fmla="*/ 482428 h 523568"/>
              <a:gd name="connsiteX8" fmla="*/ 0 w 10427519"/>
              <a:gd name="connsiteY8" fmla="*/ 381013 h 523568"/>
              <a:gd name="connsiteX9" fmla="*/ 0 w 10427519"/>
              <a:gd name="connsiteY9" fmla="*/ 260542 h 523568"/>
              <a:gd name="connsiteX10" fmla="*/ 260542 w 10427519"/>
              <a:gd name="connsiteY10" fmla="*/ 0 h 523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427519" h="523568">
                <a:moveTo>
                  <a:pt x="260542" y="0"/>
                </a:moveTo>
                <a:lnTo>
                  <a:pt x="10166977" y="0"/>
                </a:lnTo>
                <a:cubicBezTo>
                  <a:pt x="10310870" y="0"/>
                  <a:pt x="10427519" y="116649"/>
                  <a:pt x="10427519" y="260542"/>
                </a:cubicBezTo>
                <a:lnTo>
                  <a:pt x="10427519" y="381013"/>
                </a:lnTo>
                <a:cubicBezTo>
                  <a:pt x="10427519" y="416986"/>
                  <a:pt x="10420228" y="451257"/>
                  <a:pt x="10407044" y="482428"/>
                </a:cubicBezTo>
                <a:lnTo>
                  <a:pt x="10384713" y="523568"/>
                </a:lnTo>
                <a:lnTo>
                  <a:pt x="42806" y="523568"/>
                </a:lnTo>
                <a:lnTo>
                  <a:pt x="20475" y="482428"/>
                </a:lnTo>
                <a:cubicBezTo>
                  <a:pt x="7291" y="451257"/>
                  <a:pt x="0" y="416986"/>
                  <a:pt x="0" y="381013"/>
                </a:cubicBezTo>
                <a:lnTo>
                  <a:pt x="0" y="260542"/>
                </a:lnTo>
                <a:cubicBezTo>
                  <a:pt x="0" y="116649"/>
                  <a:pt x="116649" y="0"/>
                  <a:pt x="260542" y="0"/>
                </a:cubicBez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-1" y="-1"/>
            <a:ext cx="12192000" cy="678426"/>
          </a:xfrm>
          <a:custGeom>
            <a:avLst/>
            <a:gdLst>
              <a:gd name="connsiteX0" fmla="*/ 0 w 12192000"/>
              <a:gd name="connsiteY0" fmla="*/ 0 h 678426"/>
              <a:gd name="connsiteX1" fmla="*/ 12192000 w 12192000"/>
              <a:gd name="connsiteY1" fmla="*/ 0 h 678426"/>
              <a:gd name="connsiteX2" fmla="*/ 12192000 w 12192000"/>
              <a:gd name="connsiteY2" fmla="*/ 678426 h 678426"/>
              <a:gd name="connsiteX3" fmla="*/ 11260603 w 12192000"/>
              <a:gd name="connsiteY3" fmla="*/ 678426 h 678426"/>
              <a:gd name="connsiteX4" fmla="*/ 11282934 w 12192000"/>
              <a:gd name="connsiteY4" fmla="*/ 637286 h 678426"/>
              <a:gd name="connsiteX5" fmla="*/ 11303409 w 12192000"/>
              <a:gd name="connsiteY5" fmla="*/ 535871 h 678426"/>
              <a:gd name="connsiteX6" fmla="*/ 11303409 w 12192000"/>
              <a:gd name="connsiteY6" fmla="*/ 415400 h 678426"/>
              <a:gd name="connsiteX7" fmla="*/ 11042867 w 12192000"/>
              <a:gd name="connsiteY7" fmla="*/ 154858 h 678426"/>
              <a:gd name="connsiteX8" fmla="*/ 1136432 w 12192000"/>
              <a:gd name="connsiteY8" fmla="*/ 154858 h 678426"/>
              <a:gd name="connsiteX9" fmla="*/ 875890 w 12192000"/>
              <a:gd name="connsiteY9" fmla="*/ 415400 h 678426"/>
              <a:gd name="connsiteX10" fmla="*/ 875890 w 12192000"/>
              <a:gd name="connsiteY10" fmla="*/ 535871 h 678426"/>
              <a:gd name="connsiteX11" fmla="*/ 896365 w 12192000"/>
              <a:gd name="connsiteY11" fmla="*/ 637286 h 678426"/>
              <a:gd name="connsiteX12" fmla="*/ 918696 w 12192000"/>
              <a:gd name="connsiteY12" fmla="*/ 678426 h 678426"/>
              <a:gd name="connsiteX13" fmla="*/ 0 w 12192000"/>
              <a:gd name="connsiteY13" fmla="*/ 678426 h 678426"/>
              <a:gd name="connsiteX14" fmla="*/ 0 w 12192000"/>
              <a:gd name="connsiteY14" fmla="*/ 0 h 678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192000" h="678426">
                <a:moveTo>
                  <a:pt x="0" y="0"/>
                </a:moveTo>
                <a:lnTo>
                  <a:pt x="12192000" y="0"/>
                </a:lnTo>
                <a:lnTo>
                  <a:pt x="12192000" y="678426"/>
                </a:lnTo>
                <a:lnTo>
                  <a:pt x="11260603" y="678426"/>
                </a:lnTo>
                <a:lnTo>
                  <a:pt x="11282934" y="637286"/>
                </a:lnTo>
                <a:cubicBezTo>
                  <a:pt x="11296118" y="606115"/>
                  <a:pt x="11303409" y="571844"/>
                  <a:pt x="11303409" y="535871"/>
                </a:cubicBezTo>
                <a:lnTo>
                  <a:pt x="11303409" y="415400"/>
                </a:lnTo>
                <a:cubicBezTo>
                  <a:pt x="11303409" y="271507"/>
                  <a:pt x="11186760" y="154858"/>
                  <a:pt x="11042867" y="154858"/>
                </a:cubicBezTo>
                <a:lnTo>
                  <a:pt x="1136432" y="154858"/>
                </a:lnTo>
                <a:cubicBezTo>
                  <a:pt x="992539" y="154858"/>
                  <a:pt x="875890" y="271507"/>
                  <a:pt x="875890" y="415400"/>
                </a:cubicBezTo>
                <a:lnTo>
                  <a:pt x="875890" y="535871"/>
                </a:lnTo>
                <a:cubicBezTo>
                  <a:pt x="875890" y="571844"/>
                  <a:pt x="883181" y="606115"/>
                  <a:pt x="896365" y="637286"/>
                </a:cubicBezTo>
                <a:lnTo>
                  <a:pt x="918696" y="678426"/>
                </a:lnTo>
                <a:lnTo>
                  <a:pt x="0" y="67842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918696" y="678426"/>
            <a:ext cx="10341907" cy="117987"/>
          </a:xfrm>
          <a:custGeom>
            <a:avLst/>
            <a:gdLst>
              <a:gd name="connsiteX0" fmla="*/ 0 w 10341907"/>
              <a:gd name="connsiteY0" fmla="*/ 0 h 117987"/>
              <a:gd name="connsiteX1" fmla="*/ 10341907 w 10341907"/>
              <a:gd name="connsiteY1" fmla="*/ 0 h 117987"/>
              <a:gd name="connsiteX2" fmla="*/ 10340216 w 10341907"/>
              <a:gd name="connsiteY2" fmla="*/ 3116 h 117987"/>
              <a:gd name="connsiteX3" fmla="*/ 10124171 w 10341907"/>
              <a:gd name="connsiteY3" fmla="*/ 117987 h 117987"/>
              <a:gd name="connsiteX4" fmla="*/ 217736 w 10341907"/>
              <a:gd name="connsiteY4" fmla="*/ 117987 h 117987"/>
              <a:gd name="connsiteX5" fmla="*/ 1691 w 10341907"/>
              <a:gd name="connsiteY5" fmla="*/ 3116 h 117987"/>
              <a:gd name="connsiteX6" fmla="*/ 0 w 10341907"/>
              <a:gd name="connsiteY6" fmla="*/ 0 h 117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341907" h="117987">
                <a:moveTo>
                  <a:pt x="0" y="0"/>
                </a:moveTo>
                <a:lnTo>
                  <a:pt x="10341907" y="0"/>
                </a:lnTo>
                <a:lnTo>
                  <a:pt x="10340216" y="3116"/>
                </a:lnTo>
                <a:cubicBezTo>
                  <a:pt x="10293395" y="72421"/>
                  <a:pt x="10214104" y="117987"/>
                  <a:pt x="10124171" y="117987"/>
                </a:cubicBezTo>
                <a:lnTo>
                  <a:pt x="217736" y="117987"/>
                </a:lnTo>
                <a:cubicBezTo>
                  <a:pt x="127803" y="117987"/>
                  <a:pt x="48512" y="72421"/>
                  <a:pt x="1691" y="3116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Can 11"/>
          <p:cNvSpPr/>
          <p:nvPr/>
        </p:nvSpPr>
        <p:spPr>
          <a:xfrm>
            <a:off x="-1" y="-2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Can 12"/>
          <p:cNvSpPr/>
          <p:nvPr/>
        </p:nvSpPr>
        <p:spPr>
          <a:xfrm>
            <a:off x="11890372" y="-3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/>
          <a:srcRect l="17388" t="11738" r="17499" b="9130"/>
          <a:stretch/>
        </p:blipFill>
        <p:spPr>
          <a:xfrm>
            <a:off x="11369507" y="114300"/>
            <a:ext cx="520865" cy="520865"/>
          </a:xfrm>
          <a:prstGeom prst="rect">
            <a:avLst/>
          </a:prstGeom>
        </p:spPr>
      </p:pic>
      <p:sp>
        <p:nvSpPr>
          <p:cNvPr id="22" name="4-Point Star 21"/>
          <p:cNvSpPr/>
          <p:nvPr/>
        </p:nvSpPr>
        <p:spPr>
          <a:xfrm>
            <a:off x="403270" y="160880"/>
            <a:ext cx="398207" cy="427703"/>
          </a:xfrm>
          <a:prstGeom prst="star4">
            <a:avLst>
              <a:gd name="adj" fmla="val 1250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3"/>
          <a:srcRect l="31230" t="100000" r="66223" b="-8896"/>
          <a:stretch>
            <a:fillRect/>
          </a:stretch>
        </p:blipFill>
        <p:spPr>
          <a:xfrm>
            <a:off x="4346224" y="6430297"/>
            <a:ext cx="225776" cy="331600"/>
          </a:xfrm>
          <a:custGeom>
            <a:avLst/>
            <a:gdLst>
              <a:gd name="connsiteX0" fmla="*/ 0 w 225776"/>
              <a:gd name="connsiteY0" fmla="*/ 0 h 331600"/>
              <a:gd name="connsiteX1" fmla="*/ 225776 w 225776"/>
              <a:gd name="connsiteY1" fmla="*/ 0 h 331600"/>
              <a:gd name="connsiteX2" fmla="*/ 225776 w 225776"/>
              <a:gd name="connsiteY2" fmla="*/ 331600 h 331600"/>
              <a:gd name="connsiteX3" fmla="*/ 0 w 225776"/>
              <a:gd name="connsiteY3" fmla="*/ 331600 h 331600"/>
              <a:gd name="connsiteX4" fmla="*/ 0 w 225776"/>
              <a:gd name="connsiteY4" fmla="*/ 0 h 33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776" h="331600">
                <a:moveTo>
                  <a:pt x="0" y="0"/>
                </a:moveTo>
                <a:lnTo>
                  <a:pt x="225776" y="0"/>
                </a:lnTo>
                <a:lnTo>
                  <a:pt x="225776" y="331600"/>
                </a:lnTo>
                <a:lnTo>
                  <a:pt x="0" y="331600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4"/>
          <a:srcRect l="100000" t="67413" r="-7154" b="26074"/>
          <a:stretch>
            <a:fillRect/>
          </a:stretch>
        </p:blipFill>
        <p:spPr>
          <a:xfrm>
            <a:off x="10460296" y="5987845"/>
            <a:ext cx="648778" cy="442452"/>
          </a:xfrm>
          <a:custGeom>
            <a:avLst/>
            <a:gdLst>
              <a:gd name="connsiteX0" fmla="*/ 0 w 648778"/>
              <a:gd name="connsiteY0" fmla="*/ 0 h 442452"/>
              <a:gd name="connsiteX1" fmla="*/ 648778 w 648778"/>
              <a:gd name="connsiteY1" fmla="*/ 0 h 442452"/>
              <a:gd name="connsiteX2" fmla="*/ 648778 w 648778"/>
              <a:gd name="connsiteY2" fmla="*/ 442452 h 442452"/>
              <a:gd name="connsiteX3" fmla="*/ 0 w 648778"/>
              <a:gd name="connsiteY3" fmla="*/ 442452 h 442452"/>
              <a:gd name="connsiteX4" fmla="*/ 0 w 648778"/>
              <a:gd name="connsiteY4" fmla="*/ 0 h 442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8778" h="442452">
                <a:moveTo>
                  <a:pt x="0" y="0"/>
                </a:moveTo>
                <a:lnTo>
                  <a:pt x="648778" y="0"/>
                </a:lnTo>
                <a:lnTo>
                  <a:pt x="648778" y="442452"/>
                </a:lnTo>
                <a:lnTo>
                  <a:pt x="0" y="442452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5"/>
          <a:srcRect l="-204" t="22450" r="100000" b="67971"/>
          <a:stretch>
            <a:fillRect/>
          </a:stretch>
        </p:blipFill>
        <p:spPr>
          <a:xfrm>
            <a:off x="2735918" y="3719409"/>
            <a:ext cx="13632" cy="334832"/>
          </a:xfrm>
          <a:custGeom>
            <a:avLst/>
            <a:gdLst>
              <a:gd name="connsiteX0" fmla="*/ 13632 w 13632"/>
              <a:gd name="connsiteY0" fmla="*/ 0 h 334832"/>
              <a:gd name="connsiteX1" fmla="*/ 13632 w 13632"/>
              <a:gd name="connsiteY1" fmla="*/ 334832 h 334832"/>
              <a:gd name="connsiteX2" fmla="*/ 6749 w 13632"/>
              <a:gd name="connsiteY2" fmla="*/ 294452 h 334832"/>
              <a:gd name="connsiteX3" fmla="*/ 393 w 13632"/>
              <a:gd name="connsiteY3" fmla="*/ 139092 h 334832"/>
              <a:gd name="connsiteX4" fmla="*/ 13632 w 13632"/>
              <a:gd name="connsiteY4" fmla="*/ 0 h 334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32" h="334832">
                <a:moveTo>
                  <a:pt x="13632" y="0"/>
                </a:moveTo>
                <a:lnTo>
                  <a:pt x="13632" y="334832"/>
                </a:lnTo>
                <a:lnTo>
                  <a:pt x="6749" y="294452"/>
                </a:lnTo>
                <a:cubicBezTo>
                  <a:pt x="1088" y="240983"/>
                  <a:pt x="-938" y="189163"/>
                  <a:pt x="393" y="139092"/>
                </a:cubicBezTo>
                <a:lnTo>
                  <a:pt x="13632" y="0"/>
                </a:lnTo>
                <a:close/>
              </a:path>
            </a:pathLst>
          </a:custGeom>
        </p:spPr>
      </p:pic>
      <p:sp>
        <p:nvSpPr>
          <p:cNvPr id="6" name="Pentagon 5"/>
          <p:cNvSpPr/>
          <p:nvPr/>
        </p:nvSpPr>
        <p:spPr>
          <a:xfrm>
            <a:off x="4097593" y="820291"/>
            <a:ext cx="3996813" cy="471948"/>
          </a:xfrm>
          <a:prstGeom prst="homePlat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177507" y="132337"/>
            <a:ext cx="1535357" cy="5837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342265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VIẾT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346223" y="743212"/>
            <a:ext cx="34868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Hình thành kiến thức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70162" y="1356741"/>
            <a:ext cx="7362913" cy="61927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386840" algn="l"/>
              </a:tabLst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II.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Đọc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và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phân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tích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biên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bản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tham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khảo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536407" y="1976013"/>
            <a:ext cx="10833100" cy="1146211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Biên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bản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bàn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về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kế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hoạch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tổ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chức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hoạt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động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hưởng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ứng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“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Ngày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Chủ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nhật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xanh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 (SGK /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trang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89)</a:t>
            </a:r>
          </a:p>
        </p:txBody>
      </p:sp>
    </p:spTree>
    <p:extLst>
      <p:ext uri="{BB962C8B-B14F-4D97-AF65-F5344CB8AC3E}">
        <p14:creationId xmlns:p14="http://schemas.microsoft.com/office/powerpoint/2010/main" val="3203719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ame 4"/>
          <p:cNvSpPr/>
          <p:nvPr/>
        </p:nvSpPr>
        <p:spPr>
          <a:xfrm>
            <a:off x="331122" y="1028700"/>
            <a:ext cx="11517055" cy="5545394"/>
          </a:xfrm>
          <a:prstGeom prst="frame">
            <a:avLst>
              <a:gd name="adj1" fmla="val 1596"/>
            </a:avLst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889200" y="154858"/>
            <a:ext cx="10427519" cy="523568"/>
          </a:xfrm>
          <a:custGeom>
            <a:avLst/>
            <a:gdLst>
              <a:gd name="connsiteX0" fmla="*/ 260542 w 10427519"/>
              <a:gd name="connsiteY0" fmla="*/ 0 h 523568"/>
              <a:gd name="connsiteX1" fmla="*/ 10166977 w 10427519"/>
              <a:gd name="connsiteY1" fmla="*/ 0 h 523568"/>
              <a:gd name="connsiteX2" fmla="*/ 10427519 w 10427519"/>
              <a:gd name="connsiteY2" fmla="*/ 260542 h 523568"/>
              <a:gd name="connsiteX3" fmla="*/ 10427519 w 10427519"/>
              <a:gd name="connsiteY3" fmla="*/ 381013 h 523568"/>
              <a:gd name="connsiteX4" fmla="*/ 10407044 w 10427519"/>
              <a:gd name="connsiteY4" fmla="*/ 482428 h 523568"/>
              <a:gd name="connsiteX5" fmla="*/ 10384713 w 10427519"/>
              <a:gd name="connsiteY5" fmla="*/ 523568 h 523568"/>
              <a:gd name="connsiteX6" fmla="*/ 42806 w 10427519"/>
              <a:gd name="connsiteY6" fmla="*/ 523568 h 523568"/>
              <a:gd name="connsiteX7" fmla="*/ 20475 w 10427519"/>
              <a:gd name="connsiteY7" fmla="*/ 482428 h 523568"/>
              <a:gd name="connsiteX8" fmla="*/ 0 w 10427519"/>
              <a:gd name="connsiteY8" fmla="*/ 381013 h 523568"/>
              <a:gd name="connsiteX9" fmla="*/ 0 w 10427519"/>
              <a:gd name="connsiteY9" fmla="*/ 260542 h 523568"/>
              <a:gd name="connsiteX10" fmla="*/ 260542 w 10427519"/>
              <a:gd name="connsiteY10" fmla="*/ 0 h 523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427519" h="523568">
                <a:moveTo>
                  <a:pt x="260542" y="0"/>
                </a:moveTo>
                <a:lnTo>
                  <a:pt x="10166977" y="0"/>
                </a:lnTo>
                <a:cubicBezTo>
                  <a:pt x="10310870" y="0"/>
                  <a:pt x="10427519" y="116649"/>
                  <a:pt x="10427519" y="260542"/>
                </a:cubicBezTo>
                <a:lnTo>
                  <a:pt x="10427519" y="381013"/>
                </a:lnTo>
                <a:cubicBezTo>
                  <a:pt x="10427519" y="416986"/>
                  <a:pt x="10420228" y="451257"/>
                  <a:pt x="10407044" y="482428"/>
                </a:cubicBezTo>
                <a:lnTo>
                  <a:pt x="10384713" y="523568"/>
                </a:lnTo>
                <a:lnTo>
                  <a:pt x="42806" y="523568"/>
                </a:lnTo>
                <a:lnTo>
                  <a:pt x="20475" y="482428"/>
                </a:lnTo>
                <a:cubicBezTo>
                  <a:pt x="7291" y="451257"/>
                  <a:pt x="0" y="416986"/>
                  <a:pt x="0" y="381013"/>
                </a:cubicBezTo>
                <a:lnTo>
                  <a:pt x="0" y="260542"/>
                </a:lnTo>
                <a:cubicBezTo>
                  <a:pt x="0" y="116649"/>
                  <a:pt x="116649" y="0"/>
                  <a:pt x="260542" y="0"/>
                </a:cubicBez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-1" y="-1"/>
            <a:ext cx="12192000" cy="678426"/>
          </a:xfrm>
          <a:custGeom>
            <a:avLst/>
            <a:gdLst>
              <a:gd name="connsiteX0" fmla="*/ 0 w 12192000"/>
              <a:gd name="connsiteY0" fmla="*/ 0 h 678426"/>
              <a:gd name="connsiteX1" fmla="*/ 12192000 w 12192000"/>
              <a:gd name="connsiteY1" fmla="*/ 0 h 678426"/>
              <a:gd name="connsiteX2" fmla="*/ 12192000 w 12192000"/>
              <a:gd name="connsiteY2" fmla="*/ 678426 h 678426"/>
              <a:gd name="connsiteX3" fmla="*/ 11260603 w 12192000"/>
              <a:gd name="connsiteY3" fmla="*/ 678426 h 678426"/>
              <a:gd name="connsiteX4" fmla="*/ 11282934 w 12192000"/>
              <a:gd name="connsiteY4" fmla="*/ 637286 h 678426"/>
              <a:gd name="connsiteX5" fmla="*/ 11303409 w 12192000"/>
              <a:gd name="connsiteY5" fmla="*/ 535871 h 678426"/>
              <a:gd name="connsiteX6" fmla="*/ 11303409 w 12192000"/>
              <a:gd name="connsiteY6" fmla="*/ 415400 h 678426"/>
              <a:gd name="connsiteX7" fmla="*/ 11042867 w 12192000"/>
              <a:gd name="connsiteY7" fmla="*/ 154858 h 678426"/>
              <a:gd name="connsiteX8" fmla="*/ 1136432 w 12192000"/>
              <a:gd name="connsiteY8" fmla="*/ 154858 h 678426"/>
              <a:gd name="connsiteX9" fmla="*/ 875890 w 12192000"/>
              <a:gd name="connsiteY9" fmla="*/ 415400 h 678426"/>
              <a:gd name="connsiteX10" fmla="*/ 875890 w 12192000"/>
              <a:gd name="connsiteY10" fmla="*/ 535871 h 678426"/>
              <a:gd name="connsiteX11" fmla="*/ 896365 w 12192000"/>
              <a:gd name="connsiteY11" fmla="*/ 637286 h 678426"/>
              <a:gd name="connsiteX12" fmla="*/ 918696 w 12192000"/>
              <a:gd name="connsiteY12" fmla="*/ 678426 h 678426"/>
              <a:gd name="connsiteX13" fmla="*/ 0 w 12192000"/>
              <a:gd name="connsiteY13" fmla="*/ 678426 h 678426"/>
              <a:gd name="connsiteX14" fmla="*/ 0 w 12192000"/>
              <a:gd name="connsiteY14" fmla="*/ 0 h 678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192000" h="678426">
                <a:moveTo>
                  <a:pt x="0" y="0"/>
                </a:moveTo>
                <a:lnTo>
                  <a:pt x="12192000" y="0"/>
                </a:lnTo>
                <a:lnTo>
                  <a:pt x="12192000" y="678426"/>
                </a:lnTo>
                <a:lnTo>
                  <a:pt x="11260603" y="678426"/>
                </a:lnTo>
                <a:lnTo>
                  <a:pt x="11282934" y="637286"/>
                </a:lnTo>
                <a:cubicBezTo>
                  <a:pt x="11296118" y="606115"/>
                  <a:pt x="11303409" y="571844"/>
                  <a:pt x="11303409" y="535871"/>
                </a:cubicBezTo>
                <a:lnTo>
                  <a:pt x="11303409" y="415400"/>
                </a:lnTo>
                <a:cubicBezTo>
                  <a:pt x="11303409" y="271507"/>
                  <a:pt x="11186760" y="154858"/>
                  <a:pt x="11042867" y="154858"/>
                </a:cubicBezTo>
                <a:lnTo>
                  <a:pt x="1136432" y="154858"/>
                </a:lnTo>
                <a:cubicBezTo>
                  <a:pt x="992539" y="154858"/>
                  <a:pt x="875890" y="271507"/>
                  <a:pt x="875890" y="415400"/>
                </a:cubicBezTo>
                <a:lnTo>
                  <a:pt x="875890" y="535871"/>
                </a:lnTo>
                <a:cubicBezTo>
                  <a:pt x="875890" y="571844"/>
                  <a:pt x="883181" y="606115"/>
                  <a:pt x="896365" y="637286"/>
                </a:cubicBezTo>
                <a:lnTo>
                  <a:pt x="918696" y="678426"/>
                </a:lnTo>
                <a:lnTo>
                  <a:pt x="0" y="67842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918696" y="678426"/>
            <a:ext cx="10341907" cy="117987"/>
          </a:xfrm>
          <a:custGeom>
            <a:avLst/>
            <a:gdLst>
              <a:gd name="connsiteX0" fmla="*/ 0 w 10341907"/>
              <a:gd name="connsiteY0" fmla="*/ 0 h 117987"/>
              <a:gd name="connsiteX1" fmla="*/ 10341907 w 10341907"/>
              <a:gd name="connsiteY1" fmla="*/ 0 h 117987"/>
              <a:gd name="connsiteX2" fmla="*/ 10340216 w 10341907"/>
              <a:gd name="connsiteY2" fmla="*/ 3116 h 117987"/>
              <a:gd name="connsiteX3" fmla="*/ 10124171 w 10341907"/>
              <a:gd name="connsiteY3" fmla="*/ 117987 h 117987"/>
              <a:gd name="connsiteX4" fmla="*/ 217736 w 10341907"/>
              <a:gd name="connsiteY4" fmla="*/ 117987 h 117987"/>
              <a:gd name="connsiteX5" fmla="*/ 1691 w 10341907"/>
              <a:gd name="connsiteY5" fmla="*/ 3116 h 117987"/>
              <a:gd name="connsiteX6" fmla="*/ 0 w 10341907"/>
              <a:gd name="connsiteY6" fmla="*/ 0 h 117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341907" h="117987">
                <a:moveTo>
                  <a:pt x="0" y="0"/>
                </a:moveTo>
                <a:lnTo>
                  <a:pt x="10341907" y="0"/>
                </a:lnTo>
                <a:lnTo>
                  <a:pt x="10340216" y="3116"/>
                </a:lnTo>
                <a:cubicBezTo>
                  <a:pt x="10293395" y="72421"/>
                  <a:pt x="10214104" y="117987"/>
                  <a:pt x="10124171" y="117987"/>
                </a:cubicBezTo>
                <a:lnTo>
                  <a:pt x="217736" y="117987"/>
                </a:lnTo>
                <a:cubicBezTo>
                  <a:pt x="127803" y="117987"/>
                  <a:pt x="48512" y="72421"/>
                  <a:pt x="1691" y="3116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Can 11"/>
          <p:cNvSpPr/>
          <p:nvPr/>
        </p:nvSpPr>
        <p:spPr>
          <a:xfrm>
            <a:off x="-1" y="-2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Can 12"/>
          <p:cNvSpPr/>
          <p:nvPr/>
        </p:nvSpPr>
        <p:spPr>
          <a:xfrm>
            <a:off x="11890372" y="-3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/>
          <a:srcRect l="17388" t="11738" r="17499" b="9130"/>
          <a:stretch/>
        </p:blipFill>
        <p:spPr>
          <a:xfrm>
            <a:off x="11369507" y="114300"/>
            <a:ext cx="520865" cy="520865"/>
          </a:xfrm>
          <a:prstGeom prst="rect">
            <a:avLst/>
          </a:prstGeom>
        </p:spPr>
      </p:pic>
      <p:sp>
        <p:nvSpPr>
          <p:cNvPr id="22" name="4-Point Star 21"/>
          <p:cNvSpPr/>
          <p:nvPr/>
        </p:nvSpPr>
        <p:spPr>
          <a:xfrm>
            <a:off x="403270" y="160880"/>
            <a:ext cx="398207" cy="427703"/>
          </a:xfrm>
          <a:prstGeom prst="star4">
            <a:avLst>
              <a:gd name="adj" fmla="val 1250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3"/>
          <a:srcRect l="31230" t="100000" r="66223" b="-8896"/>
          <a:stretch>
            <a:fillRect/>
          </a:stretch>
        </p:blipFill>
        <p:spPr>
          <a:xfrm>
            <a:off x="4346224" y="6430297"/>
            <a:ext cx="225776" cy="331600"/>
          </a:xfrm>
          <a:custGeom>
            <a:avLst/>
            <a:gdLst>
              <a:gd name="connsiteX0" fmla="*/ 0 w 225776"/>
              <a:gd name="connsiteY0" fmla="*/ 0 h 331600"/>
              <a:gd name="connsiteX1" fmla="*/ 225776 w 225776"/>
              <a:gd name="connsiteY1" fmla="*/ 0 h 331600"/>
              <a:gd name="connsiteX2" fmla="*/ 225776 w 225776"/>
              <a:gd name="connsiteY2" fmla="*/ 331600 h 331600"/>
              <a:gd name="connsiteX3" fmla="*/ 0 w 225776"/>
              <a:gd name="connsiteY3" fmla="*/ 331600 h 331600"/>
              <a:gd name="connsiteX4" fmla="*/ 0 w 225776"/>
              <a:gd name="connsiteY4" fmla="*/ 0 h 33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776" h="331600">
                <a:moveTo>
                  <a:pt x="0" y="0"/>
                </a:moveTo>
                <a:lnTo>
                  <a:pt x="225776" y="0"/>
                </a:lnTo>
                <a:lnTo>
                  <a:pt x="225776" y="331600"/>
                </a:lnTo>
                <a:lnTo>
                  <a:pt x="0" y="331600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4"/>
          <a:srcRect l="100000" t="67413" r="-7154" b="26074"/>
          <a:stretch>
            <a:fillRect/>
          </a:stretch>
        </p:blipFill>
        <p:spPr>
          <a:xfrm>
            <a:off x="10460296" y="5987845"/>
            <a:ext cx="648778" cy="442452"/>
          </a:xfrm>
          <a:custGeom>
            <a:avLst/>
            <a:gdLst>
              <a:gd name="connsiteX0" fmla="*/ 0 w 648778"/>
              <a:gd name="connsiteY0" fmla="*/ 0 h 442452"/>
              <a:gd name="connsiteX1" fmla="*/ 648778 w 648778"/>
              <a:gd name="connsiteY1" fmla="*/ 0 h 442452"/>
              <a:gd name="connsiteX2" fmla="*/ 648778 w 648778"/>
              <a:gd name="connsiteY2" fmla="*/ 442452 h 442452"/>
              <a:gd name="connsiteX3" fmla="*/ 0 w 648778"/>
              <a:gd name="connsiteY3" fmla="*/ 442452 h 442452"/>
              <a:gd name="connsiteX4" fmla="*/ 0 w 648778"/>
              <a:gd name="connsiteY4" fmla="*/ 0 h 442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8778" h="442452">
                <a:moveTo>
                  <a:pt x="0" y="0"/>
                </a:moveTo>
                <a:lnTo>
                  <a:pt x="648778" y="0"/>
                </a:lnTo>
                <a:lnTo>
                  <a:pt x="648778" y="442452"/>
                </a:lnTo>
                <a:lnTo>
                  <a:pt x="0" y="442452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5"/>
          <a:srcRect l="-204" t="22450" r="100000" b="67971"/>
          <a:stretch>
            <a:fillRect/>
          </a:stretch>
        </p:blipFill>
        <p:spPr>
          <a:xfrm>
            <a:off x="2735918" y="3719409"/>
            <a:ext cx="13632" cy="334832"/>
          </a:xfrm>
          <a:custGeom>
            <a:avLst/>
            <a:gdLst>
              <a:gd name="connsiteX0" fmla="*/ 13632 w 13632"/>
              <a:gd name="connsiteY0" fmla="*/ 0 h 334832"/>
              <a:gd name="connsiteX1" fmla="*/ 13632 w 13632"/>
              <a:gd name="connsiteY1" fmla="*/ 334832 h 334832"/>
              <a:gd name="connsiteX2" fmla="*/ 6749 w 13632"/>
              <a:gd name="connsiteY2" fmla="*/ 294452 h 334832"/>
              <a:gd name="connsiteX3" fmla="*/ 393 w 13632"/>
              <a:gd name="connsiteY3" fmla="*/ 139092 h 334832"/>
              <a:gd name="connsiteX4" fmla="*/ 13632 w 13632"/>
              <a:gd name="connsiteY4" fmla="*/ 0 h 334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32" h="334832">
                <a:moveTo>
                  <a:pt x="13632" y="0"/>
                </a:moveTo>
                <a:lnTo>
                  <a:pt x="13632" y="334832"/>
                </a:lnTo>
                <a:lnTo>
                  <a:pt x="6749" y="294452"/>
                </a:lnTo>
                <a:cubicBezTo>
                  <a:pt x="1088" y="240983"/>
                  <a:pt x="-938" y="189163"/>
                  <a:pt x="393" y="139092"/>
                </a:cubicBezTo>
                <a:lnTo>
                  <a:pt x="13632" y="0"/>
                </a:lnTo>
                <a:close/>
              </a:path>
            </a:pathLst>
          </a:custGeom>
        </p:spPr>
      </p:pic>
      <p:sp>
        <p:nvSpPr>
          <p:cNvPr id="6" name="Pentagon 5"/>
          <p:cNvSpPr/>
          <p:nvPr/>
        </p:nvSpPr>
        <p:spPr>
          <a:xfrm>
            <a:off x="4097593" y="820291"/>
            <a:ext cx="3996813" cy="471948"/>
          </a:xfrm>
          <a:prstGeom prst="homePlat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177507" y="132337"/>
            <a:ext cx="1535357" cy="5837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342265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VIẾT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346223" y="743212"/>
            <a:ext cx="34868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Hình thành kiến thức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6" name="Group 15"/>
          <p:cNvGrpSpPr/>
          <p:nvPr/>
        </p:nvGrpSpPr>
        <p:grpSpPr>
          <a:xfrm>
            <a:off x="1873672" y="1884577"/>
            <a:ext cx="8457356" cy="4370582"/>
            <a:chOff x="1549440" y="2043813"/>
            <a:chExt cx="8457356" cy="4370582"/>
          </a:xfrm>
        </p:grpSpPr>
        <p:sp>
          <p:nvSpPr>
            <p:cNvPr id="17" name="Freeform 16"/>
            <p:cNvSpPr/>
            <p:nvPr/>
          </p:nvSpPr>
          <p:spPr>
            <a:xfrm>
              <a:off x="5945185" y="2717769"/>
              <a:ext cx="3065896" cy="354731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177365"/>
                  </a:lnTo>
                  <a:lnTo>
                    <a:pt x="3065896" y="177365"/>
                  </a:lnTo>
                  <a:lnTo>
                    <a:pt x="3065896" y="354731"/>
                  </a:lnTo>
                </a:path>
              </a:pathLst>
            </a:custGeom>
            <a:noFill/>
          </p:spPr>
          <p:style>
            <a:lnRef idx="2">
              <a:schemeClr val="accent2"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3">
                <a:tint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8" name="Freeform 17"/>
            <p:cNvSpPr/>
            <p:nvPr/>
          </p:nvSpPr>
          <p:spPr>
            <a:xfrm>
              <a:off x="5945185" y="2717769"/>
              <a:ext cx="870849" cy="354731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177365"/>
                  </a:lnTo>
                  <a:lnTo>
                    <a:pt x="870849" y="177365"/>
                  </a:lnTo>
                  <a:lnTo>
                    <a:pt x="870849" y="354731"/>
                  </a:lnTo>
                </a:path>
              </a:pathLst>
            </a:custGeom>
            <a:noFill/>
          </p:spPr>
          <p:style>
            <a:lnRef idx="2">
              <a:schemeClr val="accent2"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3">
                <a:tint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4772103" y="2717769"/>
              <a:ext cx="1173081" cy="354731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1173081" y="0"/>
                  </a:moveTo>
                  <a:lnTo>
                    <a:pt x="1173081" y="177365"/>
                  </a:lnTo>
                  <a:lnTo>
                    <a:pt x="0" y="177365"/>
                  </a:lnTo>
                  <a:lnTo>
                    <a:pt x="0" y="354731"/>
                  </a:lnTo>
                </a:path>
              </a:pathLst>
            </a:custGeom>
            <a:noFill/>
          </p:spPr>
          <p:style>
            <a:lnRef idx="2">
              <a:schemeClr val="accent2"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3">
                <a:tint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2728172" y="2717769"/>
              <a:ext cx="3217012" cy="354731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3217012" y="0"/>
                  </a:moveTo>
                  <a:lnTo>
                    <a:pt x="3217012" y="177365"/>
                  </a:lnTo>
                  <a:lnTo>
                    <a:pt x="0" y="177365"/>
                  </a:lnTo>
                  <a:lnTo>
                    <a:pt x="0" y="354731"/>
                  </a:lnTo>
                </a:path>
              </a:pathLst>
            </a:custGeom>
            <a:noFill/>
          </p:spPr>
          <p:style>
            <a:lnRef idx="2">
              <a:schemeClr val="accent2"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3">
                <a:tint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4449273" y="2043813"/>
              <a:ext cx="2991821" cy="673955"/>
            </a:xfrm>
            <a:custGeom>
              <a:avLst/>
              <a:gdLst>
                <a:gd name="connsiteX0" fmla="*/ 0 w 2860152"/>
                <a:gd name="connsiteY0" fmla="*/ 0 h 575594"/>
                <a:gd name="connsiteX1" fmla="*/ 2860152 w 2860152"/>
                <a:gd name="connsiteY1" fmla="*/ 0 h 575594"/>
                <a:gd name="connsiteX2" fmla="*/ 2860152 w 2860152"/>
                <a:gd name="connsiteY2" fmla="*/ 575594 h 575594"/>
                <a:gd name="connsiteX3" fmla="*/ 0 w 2860152"/>
                <a:gd name="connsiteY3" fmla="*/ 575594 h 575594"/>
                <a:gd name="connsiteX4" fmla="*/ 0 w 2860152"/>
                <a:gd name="connsiteY4" fmla="*/ 0 h 575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60152" h="575594">
                  <a:moveTo>
                    <a:pt x="0" y="0"/>
                  </a:moveTo>
                  <a:lnTo>
                    <a:pt x="2860152" y="0"/>
                  </a:lnTo>
                  <a:lnTo>
                    <a:pt x="2860152" y="575594"/>
                  </a:lnTo>
                  <a:lnTo>
                    <a:pt x="0" y="575594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6510" tIns="16510" rIns="16510" bIns="16510" numCol="1" spcCol="1270" anchor="ctr" anchorCtr="0">
              <a:noAutofit/>
            </a:bodyPr>
            <a:lstStyle/>
            <a:p>
              <a:pPr lvl="0" algn="ctr" defTabSz="11557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MX" sz="2600" b="1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2. </a:t>
              </a:r>
              <a:r>
                <a:rPr lang="es-MX" sz="2600" b="1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Phân</a:t>
              </a:r>
              <a:r>
                <a:rPr lang="es-MX" sz="2600" b="1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s-MX" sz="2600" b="1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tích</a:t>
              </a:r>
              <a:r>
                <a:rPr lang="es-MX" sz="2600" b="1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:</a:t>
              </a:r>
              <a:endParaRPr lang="en-US" sz="2600" kern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6" name="Freeform 25"/>
            <p:cNvSpPr/>
            <p:nvPr/>
          </p:nvSpPr>
          <p:spPr>
            <a:xfrm>
              <a:off x="1549440" y="3072501"/>
              <a:ext cx="2023332" cy="3341894"/>
            </a:xfrm>
            <a:custGeom>
              <a:avLst/>
              <a:gdLst>
                <a:gd name="connsiteX0" fmla="*/ 0 w 1689199"/>
                <a:gd name="connsiteY0" fmla="*/ 0 h 3341894"/>
                <a:gd name="connsiteX1" fmla="*/ 1689199 w 1689199"/>
                <a:gd name="connsiteY1" fmla="*/ 0 h 3341894"/>
                <a:gd name="connsiteX2" fmla="*/ 1689199 w 1689199"/>
                <a:gd name="connsiteY2" fmla="*/ 3341894 h 3341894"/>
                <a:gd name="connsiteX3" fmla="*/ 0 w 1689199"/>
                <a:gd name="connsiteY3" fmla="*/ 3341894 h 3341894"/>
                <a:gd name="connsiteX4" fmla="*/ 0 w 1689199"/>
                <a:gd name="connsiteY4" fmla="*/ 0 h 33418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89199" h="3341894">
                  <a:moveTo>
                    <a:pt x="0" y="0"/>
                  </a:moveTo>
                  <a:lnTo>
                    <a:pt x="1689199" y="0"/>
                  </a:lnTo>
                  <a:lnTo>
                    <a:pt x="1689199" y="3341894"/>
                  </a:lnTo>
                  <a:lnTo>
                    <a:pt x="0" y="3341894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6510" tIns="16510" rIns="16510" bIns="16510" numCol="1" spcCol="1270" anchor="ctr" anchorCtr="0">
              <a:noAutofit/>
            </a:bodyPr>
            <a:lstStyle/>
            <a:p>
              <a:pPr lvl="0" algn="ctr" defTabSz="11557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6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Biên</a:t>
              </a:r>
              <a:r>
                <a:rPr lang="en-US" sz="26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6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bản</a:t>
              </a:r>
              <a:r>
                <a:rPr lang="en-US" sz="26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6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có</a:t>
              </a:r>
              <a:r>
                <a:rPr lang="en-US" sz="26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6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tên</a:t>
              </a:r>
              <a:r>
                <a:rPr lang="en-US" sz="26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6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gọi</a:t>
              </a:r>
              <a:r>
                <a:rPr lang="en-US" sz="26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6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và</a:t>
              </a:r>
              <a:r>
                <a:rPr lang="en-US" sz="26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6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ghi</a:t>
              </a:r>
              <a:r>
                <a:rPr lang="en-US" sz="26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6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đủ</a:t>
              </a:r>
              <a:r>
                <a:rPr lang="en-US" sz="26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6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thời</a:t>
              </a:r>
              <a:r>
                <a:rPr lang="en-US" sz="26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6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gian</a:t>
              </a:r>
              <a:r>
                <a:rPr lang="en-US" sz="26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sz="26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địa</a:t>
              </a:r>
              <a:r>
                <a:rPr lang="en-US" sz="26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6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điểm</a:t>
              </a:r>
              <a:r>
                <a:rPr lang="en-US" sz="26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sz="26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thành</a:t>
              </a:r>
              <a:r>
                <a:rPr lang="en-US" sz="26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6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phần</a:t>
              </a:r>
              <a:r>
                <a:rPr lang="en-US" sz="26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6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tham</a:t>
              </a:r>
              <a:r>
                <a:rPr lang="en-US" sz="26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6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dự</a:t>
              </a:r>
              <a:r>
                <a:rPr lang="en-US" sz="26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sz="26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người</a:t>
              </a:r>
              <a:r>
                <a:rPr lang="en-US" sz="26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6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chủ</a:t>
              </a:r>
              <a:r>
                <a:rPr lang="en-US" sz="26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6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trì</a:t>
              </a:r>
              <a:r>
                <a:rPr lang="en-US" sz="26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sz="26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người</a:t>
              </a:r>
              <a:r>
                <a:rPr lang="en-US" sz="26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6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thư</a:t>
              </a:r>
              <a:r>
                <a:rPr lang="en-US" sz="26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6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kí</a:t>
              </a:r>
              <a:r>
                <a:rPr lang="en-US" sz="26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endParaRPr lang="en-US" sz="2600" kern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7" name="Freeform 26"/>
            <p:cNvSpPr/>
            <p:nvPr/>
          </p:nvSpPr>
          <p:spPr>
            <a:xfrm>
              <a:off x="3751537" y="3072501"/>
              <a:ext cx="2012756" cy="3322435"/>
            </a:xfrm>
            <a:custGeom>
              <a:avLst/>
              <a:gdLst>
                <a:gd name="connsiteX0" fmla="*/ 0 w 1689199"/>
                <a:gd name="connsiteY0" fmla="*/ 0 h 3067974"/>
                <a:gd name="connsiteX1" fmla="*/ 1689199 w 1689199"/>
                <a:gd name="connsiteY1" fmla="*/ 0 h 3067974"/>
                <a:gd name="connsiteX2" fmla="*/ 1689199 w 1689199"/>
                <a:gd name="connsiteY2" fmla="*/ 3067974 h 3067974"/>
                <a:gd name="connsiteX3" fmla="*/ 0 w 1689199"/>
                <a:gd name="connsiteY3" fmla="*/ 3067974 h 3067974"/>
                <a:gd name="connsiteX4" fmla="*/ 0 w 1689199"/>
                <a:gd name="connsiteY4" fmla="*/ 0 h 30679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89199" h="3067974">
                  <a:moveTo>
                    <a:pt x="0" y="0"/>
                  </a:moveTo>
                  <a:lnTo>
                    <a:pt x="1689199" y="0"/>
                  </a:lnTo>
                  <a:lnTo>
                    <a:pt x="1689199" y="3067974"/>
                  </a:lnTo>
                  <a:lnTo>
                    <a:pt x="0" y="3067974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6510" tIns="16510" rIns="16510" bIns="16510" numCol="1" spcCol="1270" anchor="ctr" anchorCtr="0">
              <a:noAutofit/>
            </a:bodyPr>
            <a:lstStyle/>
            <a:p>
              <a:pPr lvl="0" algn="ctr" defTabSz="11557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8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Nội</a:t>
              </a:r>
              <a:r>
                <a:rPr lang="en-US" sz="28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dung </a:t>
              </a:r>
              <a:r>
                <a:rPr lang="en-US" sz="28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được</a:t>
              </a:r>
              <a:r>
                <a:rPr lang="en-US" sz="28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ghi</a:t>
              </a:r>
              <a:r>
                <a:rPr lang="en-US" sz="28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chi </a:t>
              </a:r>
              <a:r>
                <a:rPr lang="en-US" sz="28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tiết</a:t>
              </a:r>
              <a:r>
                <a:rPr lang="en-US" sz="28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sz="28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cụ</a:t>
              </a:r>
              <a:r>
                <a:rPr lang="en-US" sz="28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thể</a:t>
              </a:r>
              <a:r>
                <a:rPr lang="en-US" sz="28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diễn</a:t>
              </a:r>
              <a:r>
                <a:rPr lang="en-US" sz="28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biến</a:t>
              </a:r>
              <a:r>
                <a:rPr lang="en-US" sz="28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cuộc</a:t>
              </a:r>
              <a:r>
                <a:rPr lang="en-US" sz="28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họp</a:t>
              </a:r>
              <a:r>
                <a:rPr lang="en-US" sz="28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sz="28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cuộc</a:t>
              </a:r>
              <a:r>
                <a:rPr lang="en-US" sz="28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thảo</a:t>
              </a:r>
              <a:r>
                <a:rPr lang="en-US" sz="28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luận</a:t>
              </a:r>
              <a:r>
                <a:rPr lang="en-US" sz="26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  <a:endParaRPr lang="en-US" sz="2600" kern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" name="Freeform 27"/>
            <p:cNvSpPr/>
            <p:nvPr/>
          </p:nvSpPr>
          <p:spPr>
            <a:xfrm>
              <a:off x="5943058" y="3072501"/>
              <a:ext cx="1893542" cy="3341894"/>
            </a:xfrm>
            <a:custGeom>
              <a:avLst/>
              <a:gdLst>
                <a:gd name="connsiteX0" fmla="*/ 0 w 1689199"/>
                <a:gd name="connsiteY0" fmla="*/ 0 h 3059114"/>
                <a:gd name="connsiteX1" fmla="*/ 1689199 w 1689199"/>
                <a:gd name="connsiteY1" fmla="*/ 0 h 3059114"/>
                <a:gd name="connsiteX2" fmla="*/ 1689199 w 1689199"/>
                <a:gd name="connsiteY2" fmla="*/ 3059114 h 3059114"/>
                <a:gd name="connsiteX3" fmla="*/ 0 w 1689199"/>
                <a:gd name="connsiteY3" fmla="*/ 3059114 h 3059114"/>
                <a:gd name="connsiteX4" fmla="*/ 0 w 1689199"/>
                <a:gd name="connsiteY4" fmla="*/ 0 h 3059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89199" h="3059114">
                  <a:moveTo>
                    <a:pt x="0" y="0"/>
                  </a:moveTo>
                  <a:lnTo>
                    <a:pt x="1689199" y="0"/>
                  </a:lnTo>
                  <a:lnTo>
                    <a:pt x="1689199" y="3059114"/>
                  </a:lnTo>
                  <a:lnTo>
                    <a:pt x="0" y="3059114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6510" tIns="16510" rIns="16510" bIns="16510" numCol="1" spcCol="1270" anchor="ctr" anchorCtr="0">
              <a:noAutofit/>
            </a:bodyPr>
            <a:lstStyle/>
            <a:p>
              <a:pPr lvl="0" algn="ctr" defTabSz="11557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8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Cuối</a:t>
              </a:r>
              <a:r>
                <a:rPr lang="en-US" sz="28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biên</a:t>
              </a:r>
              <a:r>
                <a:rPr lang="en-US" sz="28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bản</a:t>
              </a:r>
              <a:r>
                <a:rPr lang="en-US" sz="28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phải</a:t>
              </a:r>
              <a:r>
                <a:rPr lang="en-US" sz="28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có</a:t>
              </a:r>
              <a:r>
                <a:rPr lang="en-US" sz="28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chữ</a:t>
              </a:r>
              <a:r>
                <a:rPr lang="en-US" sz="28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kí</a:t>
              </a:r>
              <a:r>
                <a:rPr lang="en-US" sz="28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của</a:t>
              </a:r>
              <a:r>
                <a:rPr lang="en-US" sz="28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người</a:t>
              </a:r>
              <a:r>
                <a:rPr lang="en-US" sz="28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chủ</a:t>
              </a:r>
              <a:r>
                <a:rPr lang="en-US" sz="28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trì</a:t>
              </a:r>
              <a:r>
                <a:rPr lang="en-US" sz="28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sz="28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người</a:t>
              </a:r>
              <a:r>
                <a:rPr lang="en-US" sz="28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thư</a:t>
              </a:r>
              <a:r>
                <a:rPr lang="en-US" sz="28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kí</a:t>
              </a:r>
              <a:endParaRPr lang="en-US" sz="2800" kern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9" name="Freeform 28"/>
            <p:cNvSpPr/>
            <p:nvPr/>
          </p:nvSpPr>
          <p:spPr>
            <a:xfrm>
              <a:off x="8015366" y="3072501"/>
              <a:ext cx="1991430" cy="3341894"/>
            </a:xfrm>
            <a:custGeom>
              <a:avLst/>
              <a:gdLst>
                <a:gd name="connsiteX0" fmla="*/ 0 w 1991430"/>
                <a:gd name="connsiteY0" fmla="*/ 0 h 3112079"/>
                <a:gd name="connsiteX1" fmla="*/ 1991430 w 1991430"/>
                <a:gd name="connsiteY1" fmla="*/ 0 h 3112079"/>
                <a:gd name="connsiteX2" fmla="*/ 1991430 w 1991430"/>
                <a:gd name="connsiteY2" fmla="*/ 3112079 h 3112079"/>
                <a:gd name="connsiteX3" fmla="*/ 0 w 1991430"/>
                <a:gd name="connsiteY3" fmla="*/ 3112079 h 3112079"/>
                <a:gd name="connsiteX4" fmla="*/ 0 w 1991430"/>
                <a:gd name="connsiteY4" fmla="*/ 0 h 3112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91430" h="3112079">
                  <a:moveTo>
                    <a:pt x="0" y="0"/>
                  </a:moveTo>
                  <a:lnTo>
                    <a:pt x="1991430" y="0"/>
                  </a:lnTo>
                  <a:lnTo>
                    <a:pt x="1991430" y="3112079"/>
                  </a:lnTo>
                  <a:lnTo>
                    <a:pt x="0" y="3112079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6510" tIns="16510" rIns="16510" bIns="16510" numCol="1" spcCol="1270" anchor="ctr" anchorCtr="0">
              <a:noAutofit/>
            </a:bodyPr>
            <a:lstStyle/>
            <a:p>
              <a:pPr lvl="0" algn="ctr" defTabSz="11557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6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Ngôn</a:t>
              </a:r>
              <a:r>
                <a:rPr lang="en-US" sz="26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6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ngữ</a:t>
              </a:r>
              <a:r>
                <a:rPr lang="en-US" sz="26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6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của</a:t>
              </a:r>
              <a:r>
                <a:rPr lang="en-US" sz="26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6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biên</a:t>
              </a:r>
              <a:r>
                <a:rPr lang="en-US" sz="26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6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bản</a:t>
              </a:r>
              <a:r>
                <a:rPr lang="en-US" sz="26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6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mang</a:t>
              </a:r>
              <a:r>
                <a:rPr lang="en-US" sz="26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6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phong</a:t>
              </a:r>
              <a:r>
                <a:rPr lang="en-US" sz="26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6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cách</a:t>
              </a:r>
              <a:r>
                <a:rPr lang="en-US" sz="26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6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ngôn</a:t>
              </a:r>
              <a:r>
                <a:rPr lang="en-US" sz="26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6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ngữ</a:t>
              </a:r>
              <a:r>
                <a:rPr lang="en-US" sz="26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6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hành</a:t>
              </a:r>
              <a:r>
                <a:rPr lang="en-US" sz="26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6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chính</a:t>
              </a:r>
              <a:r>
                <a:rPr lang="en-US" sz="26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sz="26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ngắn</a:t>
              </a:r>
              <a:r>
                <a:rPr lang="en-US" sz="26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6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gọn</a:t>
              </a:r>
              <a:r>
                <a:rPr lang="en-US" sz="26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sz="26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đơn</a:t>
              </a:r>
              <a:r>
                <a:rPr lang="en-US" sz="26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6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nghĩa</a:t>
              </a:r>
              <a:r>
                <a:rPr lang="en-US" sz="26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sz="26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dễ</a:t>
              </a:r>
              <a:r>
                <a:rPr lang="en-US" sz="26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6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hiểu</a:t>
              </a:r>
              <a:r>
                <a:rPr lang="en-US" sz="26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sz="26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súc</a:t>
              </a:r>
              <a:r>
                <a:rPr lang="en-US" sz="26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6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tích</a:t>
              </a:r>
              <a:r>
                <a:rPr lang="en-US" sz="26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  <a:endParaRPr lang="en-US" sz="2600" kern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32" name="Rectangle 31"/>
          <p:cNvSpPr/>
          <p:nvPr/>
        </p:nvSpPr>
        <p:spPr>
          <a:xfrm>
            <a:off x="403270" y="1266432"/>
            <a:ext cx="6476453" cy="5533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386840" algn="l"/>
              </a:tabLst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II.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Đọc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và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phân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tích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biên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bản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tham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khảo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7259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ame 4"/>
          <p:cNvSpPr/>
          <p:nvPr/>
        </p:nvSpPr>
        <p:spPr>
          <a:xfrm>
            <a:off x="331122" y="1028700"/>
            <a:ext cx="11517055" cy="5545394"/>
          </a:xfrm>
          <a:prstGeom prst="frame">
            <a:avLst>
              <a:gd name="adj1" fmla="val 1596"/>
            </a:avLst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889200" y="154858"/>
            <a:ext cx="10427519" cy="523568"/>
          </a:xfrm>
          <a:custGeom>
            <a:avLst/>
            <a:gdLst>
              <a:gd name="connsiteX0" fmla="*/ 260542 w 10427519"/>
              <a:gd name="connsiteY0" fmla="*/ 0 h 523568"/>
              <a:gd name="connsiteX1" fmla="*/ 10166977 w 10427519"/>
              <a:gd name="connsiteY1" fmla="*/ 0 h 523568"/>
              <a:gd name="connsiteX2" fmla="*/ 10427519 w 10427519"/>
              <a:gd name="connsiteY2" fmla="*/ 260542 h 523568"/>
              <a:gd name="connsiteX3" fmla="*/ 10427519 w 10427519"/>
              <a:gd name="connsiteY3" fmla="*/ 381013 h 523568"/>
              <a:gd name="connsiteX4" fmla="*/ 10407044 w 10427519"/>
              <a:gd name="connsiteY4" fmla="*/ 482428 h 523568"/>
              <a:gd name="connsiteX5" fmla="*/ 10384713 w 10427519"/>
              <a:gd name="connsiteY5" fmla="*/ 523568 h 523568"/>
              <a:gd name="connsiteX6" fmla="*/ 42806 w 10427519"/>
              <a:gd name="connsiteY6" fmla="*/ 523568 h 523568"/>
              <a:gd name="connsiteX7" fmla="*/ 20475 w 10427519"/>
              <a:gd name="connsiteY7" fmla="*/ 482428 h 523568"/>
              <a:gd name="connsiteX8" fmla="*/ 0 w 10427519"/>
              <a:gd name="connsiteY8" fmla="*/ 381013 h 523568"/>
              <a:gd name="connsiteX9" fmla="*/ 0 w 10427519"/>
              <a:gd name="connsiteY9" fmla="*/ 260542 h 523568"/>
              <a:gd name="connsiteX10" fmla="*/ 260542 w 10427519"/>
              <a:gd name="connsiteY10" fmla="*/ 0 h 523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427519" h="523568">
                <a:moveTo>
                  <a:pt x="260542" y="0"/>
                </a:moveTo>
                <a:lnTo>
                  <a:pt x="10166977" y="0"/>
                </a:lnTo>
                <a:cubicBezTo>
                  <a:pt x="10310870" y="0"/>
                  <a:pt x="10427519" y="116649"/>
                  <a:pt x="10427519" y="260542"/>
                </a:cubicBezTo>
                <a:lnTo>
                  <a:pt x="10427519" y="381013"/>
                </a:lnTo>
                <a:cubicBezTo>
                  <a:pt x="10427519" y="416986"/>
                  <a:pt x="10420228" y="451257"/>
                  <a:pt x="10407044" y="482428"/>
                </a:cubicBezTo>
                <a:lnTo>
                  <a:pt x="10384713" y="523568"/>
                </a:lnTo>
                <a:lnTo>
                  <a:pt x="42806" y="523568"/>
                </a:lnTo>
                <a:lnTo>
                  <a:pt x="20475" y="482428"/>
                </a:lnTo>
                <a:cubicBezTo>
                  <a:pt x="7291" y="451257"/>
                  <a:pt x="0" y="416986"/>
                  <a:pt x="0" y="381013"/>
                </a:cubicBezTo>
                <a:lnTo>
                  <a:pt x="0" y="260542"/>
                </a:lnTo>
                <a:cubicBezTo>
                  <a:pt x="0" y="116649"/>
                  <a:pt x="116649" y="0"/>
                  <a:pt x="260542" y="0"/>
                </a:cubicBez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-1" y="-1"/>
            <a:ext cx="12192000" cy="678426"/>
          </a:xfrm>
          <a:custGeom>
            <a:avLst/>
            <a:gdLst>
              <a:gd name="connsiteX0" fmla="*/ 0 w 12192000"/>
              <a:gd name="connsiteY0" fmla="*/ 0 h 678426"/>
              <a:gd name="connsiteX1" fmla="*/ 12192000 w 12192000"/>
              <a:gd name="connsiteY1" fmla="*/ 0 h 678426"/>
              <a:gd name="connsiteX2" fmla="*/ 12192000 w 12192000"/>
              <a:gd name="connsiteY2" fmla="*/ 678426 h 678426"/>
              <a:gd name="connsiteX3" fmla="*/ 11260603 w 12192000"/>
              <a:gd name="connsiteY3" fmla="*/ 678426 h 678426"/>
              <a:gd name="connsiteX4" fmla="*/ 11282934 w 12192000"/>
              <a:gd name="connsiteY4" fmla="*/ 637286 h 678426"/>
              <a:gd name="connsiteX5" fmla="*/ 11303409 w 12192000"/>
              <a:gd name="connsiteY5" fmla="*/ 535871 h 678426"/>
              <a:gd name="connsiteX6" fmla="*/ 11303409 w 12192000"/>
              <a:gd name="connsiteY6" fmla="*/ 415400 h 678426"/>
              <a:gd name="connsiteX7" fmla="*/ 11042867 w 12192000"/>
              <a:gd name="connsiteY7" fmla="*/ 154858 h 678426"/>
              <a:gd name="connsiteX8" fmla="*/ 1136432 w 12192000"/>
              <a:gd name="connsiteY8" fmla="*/ 154858 h 678426"/>
              <a:gd name="connsiteX9" fmla="*/ 875890 w 12192000"/>
              <a:gd name="connsiteY9" fmla="*/ 415400 h 678426"/>
              <a:gd name="connsiteX10" fmla="*/ 875890 w 12192000"/>
              <a:gd name="connsiteY10" fmla="*/ 535871 h 678426"/>
              <a:gd name="connsiteX11" fmla="*/ 896365 w 12192000"/>
              <a:gd name="connsiteY11" fmla="*/ 637286 h 678426"/>
              <a:gd name="connsiteX12" fmla="*/ 918696 w 12192000"/>
              <a:gd name="connsiteY12" fmla="*/ 678426 h 678426"/>
              <a:gd name="connsiteX13" fmla="*/ 0 w 12192000"/>
              <a:gd name="connsiteY13" fmla="*/ 678426 h 678426"/>
              <a:gd name="connsiteX14" fmla="*/ 0 w 12192000"/>
              <a:gd name="connsiteY14" fmla="*/ 0 h 678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192000" h="678426">
                <a:moveTo>
                  <a:pt x="0" y="0"/>
                </a:moveTo>
                <a:lnTo>
                  <a:pt x="12192000" y="0"/>
                </a:lnTo>
                <a:lnTo>
                  <a:pt x="12192000" y="678426"/>
                </a:lnTo>
                <a:lnTo>
                  <a:pt x="11260603" y="678426"/>
                </a:lnTo>
                <a:lnTo>
                  <a:pt x="11282934" y="637286"/>
                </a:lnTo>
                <a:cubicBezTo>
                  <a:pt x="11296118" y="606115"/>
                  <a:pt x="11303409" y="571844"/>
                  <a:pt x="11303409" y="535871"/>
                </a:cubicBezTo>
                <a:lnTo>
                  <a:pt x="11303409" y="415400"/>
                </a:lnTo>
                <a:cubicBezTo>
                  <a:pt x="11303409" y="271507"/>
                  <a:pt x="11186760" y="154858"/>
                  <a:pt x="11042867" y="154858"/>
                </a:cubicBezTo>
                <a:lnTo>
                  <a:pt x="1136432" y="154858"/>
                </a:lnTo>
                <a:cubicBezTo>
                  <a:pt x="992539" y="154858"/>
                  <a:pt x="875890" y="271507"/>
                  <a:pt x="875890" y="415400"/>
                </a:cubicBezTo>
                <a:lnTo>
                  <a:pt x="875890" y="535871"/>
                </a:lnTo>
                <a:cubicBezTo>
                  <a:pt x="875890" y="571844"/>
                  <a:pt x="883181" y="606115"/>
                  <a:pt x="896365" y="637286"/>
                </a:cubicBezTo>
                <a:lnTo>
                  <a:pt x="918696" y="678426"/>
                </a:lnTo>
                <a:lnTo>
                  <a:pt x="0" y="67842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918696" y="678426"/>
            <a:ext cx="10341907" cy="117987"/>
          </a:xfrm>
          <a:custGeom>
            <a:avLst/>
            <a:gdLst>
              <a:gd name="connsiteX0" fmla="*/ 0 w 10341907"/>
              <a:gd name="connsiteY0" fmla="*/ 0 h 117987"/>
              <a:gd name="connsiteX1" fmla="*/ 10341907 w 10341907"/>
              <a:gd name="connsiteY1" fmla="*/ 0 h 117987"/>
              <a:gd name="connsiteX2" fmla="*/ 10340216 w 10341907"/>
              <a:gd name="connsiteY2" fmla="*/ 3116 h 117987"/>
              <a:gd name="connsiteX3" fmla="*/ 10124171 w 10341907"/>
              <a:gd name="connsiteY3" fmla="*/ 117987 h 117987"/>
              <a:gd name="connsiteX4" fmla="*/ 217736 w 10341907"/>
              <a:gd name="connsiteY4" fmla="*/ 117987 h 117987"/>
              <a:gd name="connsiteX5" fmla="*/ 1691 w 10341907"/>
              <a:gd name="connsiteY5" fmla="*/ 3116 h 117987"/>
              <a:gd name="connsiteX6" fmla="*/ 0 w 10341907"/>
              <a:gd name="connsiteY6" fmla="*/ 0 h 117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341907" h="117987">
                <a:moveTo>
                  <a:pt x="0" y="0"/>
                </a:moveTo>
                <a:lnTo>
                  <a:pt x="10341907" y="0"/>
                </a:lnTo>
                <a:lnTo>
                  <a:pt x="10340216" y="3116"/>
                </a:lnTo>
                <a:cubicBezTo>
                  <a:pt x="10293395" y="72421"/>
                  <a:pt x="10214104" y="117987"/>
                  <a:pt x="10124171" y="117987"/>
                </a:cubicBezTo>
                <a:lnTo>
                  <a:pt x="217736" y="117987"/>
                </a:lnTo>
                <a:cubicBezTo>
                  <a:pt x="127803" y="117987"/>
                  <a:pt x="48512" y="72421"/>
                  <a:pt x="1691" y="3116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Can 11"/>
          <p:cNvSpPr/>
          <p:nvPr/>
        </p:nvSpPr>
        <p:spPr>
          <a:xfrm>
            <a:off x="-1" y="-2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Can 12"/>
          <p:cNvSpPr/>
          <p:nvPr/>
        </p:nvSpPr>
        <p:spPr>
          <a:xfrm>
            <a:off x="11890372" y="-3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/>
          <a:srcRect l="17388" t="11738" r="17499" b="9130"/>
          <a:stretch/>
        </p:blipFill>
        <p:spPr>
          <a:xfrm>
            <a:off x="11369507" y="114300"/>
            <a:ext cx="520865" cy="520865"/>
          </a:xfrm>
          <a:prstGeom prst="rect">
            <a:avLst/>
          </a:prstGeom>
        </p:spPr>
      </p:pic>
      <p:sp>
        <p:nvSpPr>
          <p:cNvPr id="22" name="4-Point Star 21"/>
          <p:cNvSpPr/>
          <p:nvPr/>
        </p:nvSpPr>
        <p:spPr>
          <a:xfrm>
            <a:off x="403270" y="160880"/>
            <a:ext cx="398207" cy="427703"/>
          </a:xfrm>
          <a:prstGeom prst="star4">
            <a:avLst>
              <a:gd name="adj" fmla="val 1250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3"/>
          <a:srcRect l="31230" t="100000" r="66223" b="-8896"/>
          <a:stretch>
            <a:fillRect/>
          </a:stretch>
        </p:blipFill>
        <p:spPr>
          <a:xfrm>
            <a:off x="4346224" y="6430297"/>
            <a:ext cx="225776" cy="331600"/>
          </a:xfrm>
          <a:custGeom>
            <a:avLst/>
            <a:gdLst>
              <a:gd name="connsiteX0" fmla="*/ 0 w 225776"/>
              <a:gd name="connsiteY0" fmla="*/ 0 h 331600"/>
              <a:gd name="connsiteX1" fmla="*/ 225776 w 225776"/>
              <a:gd name="connsiteY1" fmla="*/ 0 h 331600"/>
              <a:gd name="connsiteX2" fmla="*/ 225776 w 225776"/>
              <a:gd name="connsiteY2" fmla="*/ 331600 h 331600"/>
              <a:gd name="connsiteX3" fmla="*/ 0 w 225776"/>
              <a:gd name="connsiteY3" fmla="*/ 331600 h 331600"/>
              <a:gd name="connsiteX4" fmla="*/ 0 w 225776"/>
              <a:gd name="connsiteY4" fmla="*/ 0 h 33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776" h="331600">
                <a:moveTo>
                  <a:pt x="0" y="0"/>
                </a:moveTo>
                <a:lnTo>
                  <a:pt x="225776" y="0"/>
                </a:lnTo>
                <a:lnTo>
                  <a:pt x="225776" y="331600"/>
                </a:lnTo>
                <a:lnTo>
                  <a:pt x="0" y="331600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4"/>
          <a:srcRect l="100000" t="67413" r="-7154" b="26074"/>
          <a:stretch>
            <a:fillRect/>
          </a:stretch>
        </p:blipFill>
        <p:spPr>
          <a:xfrm>
            <a:off x="10460296" y="5987845"/>
            <a:ext cx="648778" cy="442452"/>
          </a:xfrm>
          <a:custGeom>
            <a:avLst/>
            <a:gdLst>
              <a:gd name="connsiteX0" fmla="*/ 0 w 648778"/>
              <a:gd name="connsiteY0" fmla="*/ 0 h 442452"/>
              <a:gd name="connsiteX1" fmla="*/ 648778 w 648778"/>
              <a:gd name="connsiteY1" fmla="*/ 0 h 442452"/>
              <a:gd name="connsiteX2" fmla="*/ 648778 w 648778"/>
              <a:gd name="connsiteY2" fmla="*/ 442452 h 442452"/>
              <a:gd name="connsiteX3" fmla="*/ 0 w 648778"/>
              <a:gd name="connsiteY3" fmla="*/ 442452 h 442452"/>
              <a:gd name="connsiteX4" fmla="*/ 0 w 648778"/>
              <a:gd name="connsiteY4" fmla="*/ 0 h 442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8778" h="442452">
                <a:moveTo>
                  <a:pt x="0" y="0"/>
                </a:moveTo>
                <a:lnTo>
                  <a:pt x="648778" y="0"/>
                </a:lnTo>
                <a:lnTo>
                  <a:pt x="648778" y="442452"/>
                </a:lnTo>
                <a:lnTo>
                  <a:pt x="0" y="442452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5"/>
          <a:srcRect l="-204" t="22450" r="100000" b="67971"/>
          <a:stretch>
            <a:fillRect/>
          </a:stretch>
        </p:blipFill>
        <p:spPr>
          <a:xfrm>
            <a:off x="2735918" y="3719409"/>
            <a:ext cx="13632" cy="334832"/>
          </a:xfrm>
          <a:custGeom>
            <a:avLst/>
            <a:gdLst>
              <a:gd name="connsiteX0" fmla="*/ 13632 w 13632"/>
              <a:gd name="connsiteY0" fmla="*/ 0 h 334832"/>
              <a:gd name="connsiteX1" fmla="*/ 13632 w 13632"/>
              <a:gd name="connsiteY1" fmla="*/ 334832 h 334832"/>
              <a:gd name="connsiteX2" fmla="*/ 6749 w 13632"/>
              <a:gd name="connsiteY2" fmla="*/ 294452 h 334832"/>
              <a:gd name="connsiteX3" fmla="*/ 393 w 13632"/>
              <a:gd name="connsiteY3" fmla="*/ 139092 h 334832"/>
              <a:gd name="connsiteX4" fmla="*/ 13632 w 13632"/>
              <a:gd name="connsiteY4" fmla="*/ 0 h 334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32" h="334832">
                <a:moveTo>
                  <a:pt x="13632" y="0"/>
                </a:moveTo>
                <a:lnTo>
                  <a:pt x="13632" y="334832"/>
                </a:lnTo>
                <a:lnTo>
                  <a:pt x="6749" y="294452"/>
                </a:lnTo>
                <a:cubicBezTo>
                  <a:pt x="1088" y="240983"/>
                  <a:pt x="-938" y="189163"/>
                  <a:pt x="393" y="139092"/>
                </a:cubicBezTo>
                <a:lnTo>
                  <a:pt x="13632" y="0"/>
                </a:lnTo>
                <a:close/>
              </a:path>
            </a:pathLst>
          </a:custGeom>
        </p:spPr>
      </p:pic>
      <p:sp>
        <p:nvSpPr>
          <p:cNvPr id="6" name="Pentagon 5"/>
          <p:cNvSpPr/>
          <p:nvPr/>
        </p:nvSpPr>
        <p:spPr>
          <a:xfrm>
            <a:off x="4097593" y="820291"/>
            <a:ext cx="3996813" cy="471948"/>
          </a:xfrm>
          <a:prstGeom prst="homePlat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177507" y="132337"/>
            <a:ext cx="1535357" cy="5837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342265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VIẾT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226148" y="745583"/>
            <a:ext cx="175240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ea typeface="MS Mincho"/>
              </a:rPr>
              <a:t>Luyện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MS Mincho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ea typeface="MS Mincho"/>
              </a:rPr>
              <a:t>tập</a:t>
            </a:r>
            <a:endParaRPr lang="en-US" sz="2800" dirty="0"/>
          </a:p>
        </p:txBody>
      </p:sp>
      <p:sp>
        <p:nvSpPr>
          <p:cNvPr id="4" name="Rectangle 3"/>
          <p:cNvSpPr/>
          <p:nvPr/>
        </p:nvSpPr>
        <p:spPr>
          <a:xfrm>
            <a:off x="403270" y="1275382"/>
            <a:ext cx="6041013" cy="61927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  <a:tabLst>
                <a:tab pos="1386840" algn="l"/>
              </a:tabLst>
            </a:pPr>
            <a:r>
              <a:rPr lang="en-US" sz="3200" b="1" dirty="0">
                <a:solidFill>
                  <a:srgbClr val="833C0B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III. </a:t>
            </a:r>
            <a:r>
              <a:rPr lang="en-US" sz="3200" b="1" dirty="0" err="1">
                <a:solidFill>
                  <a:srgbClr val="833C0B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Thực</a:t>
            </a:r>
            <a:r>
              <a:rPr lang="en-US" sz="3200" b="1" dirty="0">
                <a:solidFill>
                  <a:srgbClr val="833C0B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833C0B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hành</a:t>
            </a:r>
            <a:r>
              <a:rPr lang="en-US" sz="3200" b="1" dirty="0">
                <a:solidFill>
                  <a:srgbClr val="833C0B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833C0B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viết</a:t>
            </a:r>
            <a:r>
              <a:rPr lang="en-US" sz="3200" b="1" dirty="0">
                <a:solidFill>
                  <a:srgbClr val="833C0B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833C0B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theo</a:t>
            </a:r>
            <a:r>
              <a:rPr lang="en-US" sz="3200" b="1" dirty="0">
                <a:solidFill>
                  <a:srgbClr val="833C0B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833C0B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các</a:t>
            </a:r>
            <a:r>
              <a:rPr lang="en-US" sz="3200" b="1" dirty="0">
                <a:solidFill>
                  <a:srgbClr val="833C0B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833C0B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bước</a:t>
            </a:r>
            <a:endParaRPr lang="en-US" sz="3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22577" y="2244928"/>
            <a:ext cx="8159547" cy="3599120"/>
          </a:xfrm>
          <a:prstGeom prst="rect">
            <a:avLst/>
          </a:prstGeom>
        </p:spPr>
      </p:pic>
      <p:sp>
        <p:nvSpPr>
          <p:cNvPr id="20" name="Rectangle 19"/>
          <p:cNvSpPr/>
          <p:nvPr/>
        </p:nvSpPr>
        <p:spPr>
          <a:xfrm>
            <a:off x="3091221" y="2643306"/>
            <a:ext cx="6022258" cy="27270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1200"/>
              </a:spcAft>
            </a:pPr>
            <a:r>
              <a:rPr lang="en-US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Đề</a:t>
            </a:r>
            <a:r>
              <a:rPr lang="en-US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bài</a:t>
            </a:r>
            <a:r>
              <a:rPr lang="en-US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sz="32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Giả</a:t>
            </a:r>
            <a:r>
              <a:rPr lang="en-US" sz="32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32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2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32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lang="en-US" sz="32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sz="32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sz="32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32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32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32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32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lang="en-US" sz="32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họp</a:t>
            </a:r>
            <a:r>
              <a:rPr lang="en-US" sz="32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32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en-US" sz="32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2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32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giao</a:t>
            </a:r>
            <a:r>
              <a:rPr lang="en-US" sz="32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nhiệm</a:t>
            </a:r>
            <a:r>
              <a:rPr lang="en-US" sz="32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vụ</a:t>
            </a:r>
            <a:r>
              <a:rPr lang="en-US" sz="32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2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thư</a:t>
            </a:r>
            <a:r>
              <a:rPr lang="en-US" sz="32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kí</a:t>
            </a:r>
            <a:r>
              <a:rPr lang="en-US" sz="32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32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sz="32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biên</a:t>
            </a:r>
            <a:r>
              <a:rPr lang="en-US" sz="32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32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lang="en-US" sz="32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sz="32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sz="32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32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32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lang="en-US" sz="32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2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họp</a:t>
            </a:r>
            <a:r>
              <a:rPr lang="en-US" sz="32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32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ấy</a:t>
            </a:r>
            <a:r>
              <a:rPr lang="en-US" sz="32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8481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ame 4"/>
          <p:cNvSpPr/>
          <p:nvPr/>
        </p:nvSpPr>
        <p:spPr>
          <a:xfrm>
            <a:off x="331122" y="1028700"/>
            <a:ext cx="11517055" cy="5545394"/>
          </a:xfrm>
          <a:prstGeom prst="frame">
            <a:avLst>
              <a:gd name="adj1" fmla="val 1596"/>
            </a:avLst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889200" y="154858"/>
            <a:ext cx="10427519" cy="523568"/>
          </a:xfrm>
          <a:custGeom>
            <a:avLst/>
            <a:gdLst>
              <a:gd name="connsiteX0" fmla="*/ 260542 w 10427519"/>
              <a:gd name="connsiteY0" fmla="*/ 0 h 523568"/>
              <a:gd name="connsiteX1" fmla="*/ 10166977 w 10427519"/>
              <a:gd name="connsiteY1" fmla="*/ 0 h 523568"/>
              <a:gd name="connsiteX2" fmla="*/ 10427519 w 10427519"/>
              <a:gd name="connsiteY2" fmla="*/ 260542 h 523568"/>
              <a:gd name="connsiteX3" fmla="*/ 10427519 w 10427519"/>
              <a:gd name="connsiteY3" fmla="*/ 381013 h 523568"/>
              <a:gd name="connsiteX4" fmla="*/ 10407044 w 10427519"/>
              <a:gd name="connsiteY4" fmla="*/ 482428 h 523568"/>
              <a:gd name="connsiteX5" fmla="*/ 10384713 w 10427519"/>
              <a:gd name="connsiteY5" fmla="*/ 523568 h 523568"/>
              <a:gd name="connsiteX6" fmla="*/ 42806 w 10427519"/>
              <a:gd name="connsiteY6" fmla="*/ 523568 h 523568"/>
              <a:gd name="connsiteX7" fmla="*/ 20475 w 10427519"/>
              <a:gd name="connsiteY7" fmla="*/ 482428 h 523568"/>
              <a:gd name="connsiteX8" fmla="*/ 0 w 10427519"/>
              <a:gd name="connsiteY8" fmla="*/ 381013 h 523568"/>
              <a:gd name="connsiteX9" fmla="*/ 0 w 10427519"/>
              <a:gd name="connsiteY9" fmla="*/ 260542 h 523568"/>
              <a:gd name="connsiteX10" fmla="*/ 260542 w 10427519"/>
              <a:gd name="connsiteY10" fmla="*/ 0 h 523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427519" h="523568">
                <a:moveTo>
                  <a:pt x="260542" y="0"/>
                </a:moveTo>
                <a:lnTo>
                  <a:pt x="10166977" y="0"/>
                </a:lnTo>
                <a:cubicBezTo>
                  <a:pt x="10310870" y="0"/>
                  <a:pt x="10427519" y="116649"/>
                  <a:pt x="10427519" y="260542"/>
                </a:cubicBezTo>
                <a:lnTo>
                  <a:pt x="10427519" y="381013"/>
                </a:lnTo>
                <a:cubicBezTo>
                  <a:pt x="10427519" y="416986"/>
                  <a:pt x="10420228" y="451257"/>
                  <a:pt x="10407044" y="482428"/>
                </a:cubicBezTo>
                <a:lnTo>
                  <a:pt x="10384713" y="523568"/>
                </a:lnTo>
                <a:lnTo>
                  <a:pt x="42806" y="523568"/>
                </a:lnTo>
                <a:lnTo>
                  <a:pt x="20475" y="482428"/>
                </a:lnTo>
                <a:cubicBezTo>
                  <a:pt x="7291" y="451257"/>
                  <a:pt x="0" y="416986"/>
                  <a:pt x="0" y="381013"/>
                </a:cubicBezTo>
                <a:lnTo>
                  <a:pt x="0" y="260542"/>
                </a:lnTo>
                <a:cubicBezTo>
                  <a:pt x="0" y="116649"/>
                  <a:pt x="116649" y="0"/>
                  <a:pt x="260542" y="0"/>
                </a:cubicBez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-1" y="-1"/>
            <a:ext cx="12192000" cy="678426"/>
          </a:xfrm>
          <a:custGeom>
            <a:avLst/>
            <a:gdLst>
              <a:gd name="connsiteX0" fmla="*/ 0 w 12192000"/>
              <a:gd name="connsiteY0" fmla="*/ 0 h 678426"/>
              <a:gd name="connsiteX1" fmla="*/ 12192000 w 12192000"/>
              <a:gd name="connsiteY1" fmla="*/ 0 h 678426"/>
              <a:gd name="connsiteX2" fmla="*/ 12192000 w 12192000"/>
              <a:gd name="connsiteY2" fmla="*/ 678426 h 678426"/>
              <a:gd name="connsiteX3" fmla="*/ 11260603 w 12192000"/>
              <a:gd name="connsiteY3" fmla="*/ 678426 h 678426"/>
              <a:gd name="connsiteX4" fmla="*/ 11282934 w 12192000"/>
              <a:gd name="connsiteY4" fmla="*/ 637286 h 678426"/>
              <a:gd name="connsiteX5" fmla="*/ 11303409 w 12192000"/>
              <a:gd name="connsiteY5" fmla="*/ 535871 h 678426"/>
              <a:gd name="connsiteX6" fmla="*/ 11303409 w 12192000"/>
              <a:gd name="connsiteY6" fmla="*/ 415400 h 678426"/>
              <a:gd name="connsiteX7" fmla="*/ 11042867 w 12192000"/>
              <a:gd name="connsiteY7" fmla="*/ 154858 h 678426"/>
              <a:gd name="connsiteX8" fmla="*/ 1136432 w 12192000"/>
              <a:gd name="connsiteY8" fmla="*/ 154858 h 678426"/>
              <a:gd name="connsiteX9" fmla="*/ 875890 w 12192000"/>
              <a:gd name="connsiteY9" fmla="*/ 415400 h 678426"/>
              <a:gd name="connsiteX10" fmla="*/ 875890 w 12192000"/>
              <a:gd name="connsiteY10" fmla="*/ 535871 h 678426"/>
              <a:gd name="connsiteX11" fmla="*/ 896365 w 12192000"/>
              <a:gd name="connsiteY11" fmla="*/ 637286 h 678426"/>
              <a:gd name="connsiteX12" fmla="*/ 918696 w 12192000"/>
              <a:gd name="connsiteY12" fmla="*/ 678426 h 678426"/>
              <a:gd name="connsiteX13" fmla="*/ 0 w 12192000"/>
              <a:gd name="connsiteY13" fmla="*/ 678426 h 678426"/>
              <a:gd name="connsiteX14" fmla="*/ 0 w 12192000"/>
              <a:gd name="connsiteY14" fmla="*/ 0 h 678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192000" h="678426">
                <a:moveTo>
                  <a:pt x="0" y="0"/>
                </a:moveTo>
                <a:lnTo>
                  <a:pt x="12192000" y="0"/>
                </a:lnTo>
                <a:lnTo>
                  <a:pt x="12192000" y="678426"/>
                </a:lnTo>
                <a:lnTo>
                  <a:pt x="11260603" y="678426"/>
                </a:lnTo>
                <a:lnTo>
                  <a:pt x="11282934" y="637286"/>
                </a:lnTo>
                <a:cubicBezTo>
                  <a:pt x="11296118" y="606115"/>
                  <a:pt x="11303409" y="571844"/>
                  <a:pt x="11303409" y="535871"/>
                </a:cubicBezTo>
                <a:lnTo>
                  <a:pt x="11303409" y="415400"/>
                </a:lnTo>
                <a:cubicBezTo>
                  <a:pt x="11303409" y="271507"/>
                  <a:pt x="11186760" y="154858"/>
                  <a:pt x="11042867" y="154858"/>
                </a:cubicBezTo>
                <a:lnTo>
                  <a:pt x="1136432" y="154858"/>
                </a:lnTo>
                <a:cubicBezTo>
                  <a:pt x="992539" y="154858"/>
                  <a:pt x="875890" y="271507"/>
                  <a:pt x="875890" y="415400"/>
                </a:cubicBezTo>
                <a:lnTo>
                  <a:pt x="875890" y="535871"/>
                </a:lnTo>
                <a:cubicBezTo>
                  <a:pt x="875890" y="571844"/>
                  <a:pt x="883181" y="606115"/>
                  <a:pt x="896365" y="637286"/>
                </a:cubicBezTo>
                <a:lnTo>
                  <a:pt x="918696" y="678426"/>
                </a:lnTo>
                <a:lnTo>
                  <a:pt x="0" y="67842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918696" y="678426"/>
            <a:ext cx="10341907" cy="117987"/>
          </a:xfrm>
          <a:custGeom>
            <a:avLst/>
            <a:gdLst>
              <a:gd name="connsiteX0" fmla="*/ 0 w 10341907"/>
              <a:gd name="connsiteY0" fmla="*/ 0 h 117987"/>
              <a:gd name="connsiteX1" fmla="*/ 10341907 w 10341907"/>
              <a:gd name="connsiteY1" fmla="*/ 0 h 117987"/>
              <a:gd name="connsiteX2" fmla="*/ 10340216 w 10341907"/>
              <a:gd name="connsiteY2" fmla="*/ 3116 h 117987"/>
              <a:gd name="connsiteX3" fmla="*/ 10124171 w 10341907"/>
              <a:gd name="connsiteY3" fmla="*/ 117987 h 117987"/>
              <a:gd name="connsiteX4" fmla="*/ 217736 w 10341907"/>
              <a:gd name="connsiteY4" fmla="*/ 117987 h 117987"/>
              <a:gd name="connsiteX5" fmla="*/ 1691 w 10341907"/>
              <a:gd name="connsiteY5" fmla="*/ 3116 h 117987"/>
              <a:gd name="connsiteX6" fmla="*/ 0 w 10341907"/>
              <a:gd name="connsiteY6" fmla="*/ 0 h 117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341907" h="117987">
                <a:moveTo>
                  <a:pt x="0" y="0"/>
                </a:moveTo>
                <a:lnTo>
                  <a:pt x="10341907" y="0"/>
                </a:lnTo>
                <a:lnTo>
                  <a:pt x="10340216" y="3116"/>
                </a:lnTo>
                <a:cubicBezTo>
                  <a:pt x="10293395" y="72421"/>
                  <a:pt x="10214104" y="117987"/>
                  <a:pt x="10124171" y="117987"/>
                </a:cubicBezTo>
                <a:lnTo>
                  <a:pt x="217736" y="117987"/>
                </a:lnTo>
                <a:cubicBezTo>
                  <a:pt x="127803" y="117987"/>
                  <a:pt x="48512" y="72421"/>
                  <a:pt x="1691" y="3116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Can 11"/>
          <p:cNvSpPr/>
          <p:nvPr/>
        </p:nvSpPr>
        <p:spPr>
          <a:xfrm>
            <a:off x="-1" y="-2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Can 12"/>
          <p:cNvSpPr/>
          <p:nvPr/>
        </p:nvSpPr>
        <p:spPr>
          <a:xfrm>
            <a:off x="11890372" y="-3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/>
          <a:srcRect l="17388" t="11738" r="17499" b="9130"/>
          <a:stretch/>
        </p:blipFill>
        <p:spPr>
          <a:xfrm>
            <a:off x="11369507" y="114300"/>
            <a:ext cx="520865" cy="520865"/>
          </a:xfrm>
          <a:prstGeom prst="rect">
            <a:avLst/>
          </a:prstGeom>
        </p:spPr>
      </p:pic>
      <p:sp>
        <p:nvSpPr>
          <p:cNvPr id="22" name="4-Point Star 21"/>
          <p:cNvSpPr/>
          <p:nvPr/>
        </p:nvSpPr>
        <p:spPr>
          <a:xfrm>
            <a:off x="403270" y="160880"/>
            <a:ext cx="398207" cy="427703"/>
          </a:xfrm>
          <a:prstGeom prst="star4">
            <a:avLst>
              <a:gd name="adj" fmla="val 1250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3"/>
          <a:srcRect l="31230" t="100000" r="66223" b="-8896"/>
          <a:stretch>
            <a:fillRect/>
          </a:stretch>
        </p:blipFill>
        <p:spPr>
          <a:xfrm>
            <a:off x="4346224" y="6430297"/>
            <a:ext cx="225776" cy="331600"/>
          </a:xfrm>
          <a:custGeom>
            <a:avLst/>
            <a:gdLst>
              <a:gd name="connsiteX0" fmla="*/ 0 w 225776"/>
              <a:gd name="connsiteY0" fmla="*/ 0 h 331600"/>
              <a:gd name="connsiteX1" fmla="*/ 225776 w 225776"/>
              <a:gd name="connsiteY1" fmla="*/ 0 h 331600"/>
              <a:gd name="connsiteX2" fmla="*/ 225776 w 225776"/>
              <a:gd name="connsiteY2" fmla="*/ 331600 h 331600"/>
              <a:gd name="connsiteX3" fmla="*/ 0 w 225776"/>
              <a:gd name="connsiteY3" fmla="*/ 331600 h 331600"/>
              <a:gd name="connsiteX4" fmla="*/ 0 w 225776"/>
              <a:gd name="connsiteY4" fmla="*/ 0 h 33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776" h="331600">
                <a:moveTo>
                  <a:pt x="0" y="0"/>
                </a:moveTo>
                <a:lnTo>
                  <a:pt x="225776" y="0"/>
                </a:lnTo>
                <a:lnTo>
                  <a:pt x="225776" y="331600"/>
                </a:lnTo>
                <a:lnTo>
                  <a:pt x="0" y="331600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4"/>
          <a:srcRect l="100000" t="67413" r="-7154" b="26074"/>
          <a:stretch>
            <a:fillRect/>
          </a:stretch>
        </p:blipFill>
        <p:spPr>
          <a:xfrm>
            <a:off x="10460296" y="5987845"/>
            <a:ext cx="648778" cy="442452"/>
          </a:xfrm>
          <a:custGeom>
            <a:avLst/>
            <a:gdLst>
              <a:gd name="connsiteX0" fmla="*/ 0 w 648778"/>
              <a:gd name="connsiteY0" fmla="*/ 0 h 442452"/>
              <a:gd name="connsiteX1" fmla="*/ 648778 w 648778"/>
              <a:gd name="connsiteY1" fmla="*/ 0 h 442452"/>
              <a:gd name="connsiteX2" fmla="*/ 648778 w 648778"/>
              <a:gd name="connsiteY2" fmla="*/ 442452 h 442452"/>
              <a:gd name="connsiteX3" fmla="*/ 0 w 648778"/>
              <a:gd name="connsiteY3" fmla="*/ 442452 h 442452"/>
              <a:gd name="connsiteX4" fmla="*/ 0 w 648778"/>
              <a:gd name="connsiteY4" fmla="*/ 0 h 442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8778" h="442452">
                <a:moveTo>
                  <a:pt x="0" y="0"/>
                </a:moveTo>
                <a:lnTo>
                  <a:pt x="648778" y="0"/>
                </a:lnTo>
                <a:lnTo>
                  <a:pt x="648778" y="442452"/>
                </a:lnTo>
                <a:lnTo>
                  <a:pt x="0" y="442452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5"/>
          <a:srcRect l="-204" t="22450" r="100000" b="67971"/>
          <a:stretch>
            <a:fillRect/>
          </a:stretch>
        </p:blipFill>
        <p:spPr>
          <a:xfrm>
            <a:off x="2735918" y="3719409"/>
            <a:ext cx="13632" cy="334832"/>
          </a:xfrm>
          <a:custGeom>
            <a:avLst/>
            <a:gdLst>
              <a:gd name="connsiteX0" fmla="*/ 13632 w 13632"/>
              <a:gd name="connsiteY0" fmla="*/ 0 h 334832"/>
              <a:gd name="connsiteX1" fmla="*/ 13632 w 13632"/>
              <a:gd name="connsiteY1" fmla="*/ 334832 h 334832"/>
              <a:gd name="connsiteX2" fmla="*/ 6749 w 13632"/>
              <a:gd name="connsiteY2" fmla="*/ 294452 h 334832"/>
              <a:gd name="connsiteX3" fmla="*/ 393 w 13632"/>
              <a:gd name="connsiteY3" fmla="*/ 139092 h 334832"/>
              <a:gd name="connsiteX4" fmla="*/ 13632 w 13632"/>
              <a:gd name="connsiteY4" fmla="*/ 0 h 334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32" h="334832">
                <a:moveTo>
                  <a:pt x="13632" y="0"/>
                </a:moveTo>
                <a:lnTo>
                  <a:pt x="13632" y="334832"/>
                </a:lnTo>
                <a:lnTo>
                  <a:pt x="6749" y="294452"/>
                </a:lnTo>
                <a:cubicBezTo>
                  <a:pt x="1088" y="240983"/>
                  <a:pt x="-938" y="189163"/>
                  <a:pt x="393" y="139092"/>
                </a:cubicBezTo>
                <a:lnTo>
                  <a:pt x="13632" y="0"/>
                </a:lnTo>
                <a:close/>
              </a:path>
            </a:pathLst>
          </a:custGeom>
        </p:spPr>
      </p:pic>
      <p:sp>
        <p:nvSpPr>
          <p:cNvPr id="6" name="Pentagon 5"/>
          <p:cNvSpPr/>
          <p:nvPr/>
        </p:nvSpPr>
        <p:spPr>
          <a:xfrm>
            <a:off x="4097593" y="820291"/>
            <a:ext cx="3996813" cy="471948"/>
          </a:xfrm>
          <a:prstGeom prst="homePlat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177507" y="132337"/>
            <a:ext cx="1535357" cy="5837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342265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VIẾT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226148" y="716087"/>
            <a:ext cx="175240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+mn-cs"/>
              </a:rPr>
              <a:t>Luyện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+mn-cs"/>
              </a:rPr>
              <a:t>tập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03270" y="1276654"/>
            <a:ext cx="6041013" cy="61927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386840" algn="l"/>
              </a:tabLst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833C0B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III.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833C0B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Thực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833C0B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833C0B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hành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833C0B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833C0B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viết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833C0B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833C0B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theo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833C0B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833C0B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các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833C0B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833C0B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bước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528378" y="1811043"/>
            <a:ext cx="10833100" cy="162929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1200"/>
              </a:spcAft>
            </a:pP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Bước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1.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Trước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khi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viết</a:t>
            </a:r>
            <a:endParaRPr lang="en-US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1200"/>
              </a:spcAft>
            </a:pP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a)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dung,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mục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đích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/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họp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Freeform 15"/>
          <p:cNvSpPr/>
          <p:nvPr/>
        </p:nvSpPr>
        <p:spPr>
          <a:xfrm>
            <a:off x="660400" y="2994579"/>
            <a:ext cx="2920089" cy="2434276"/>
          </a:xfrm>
          <a:custGeom>
            <a:avLst/>
            <a:gdLst>
              <a:gd name="connsiteX0" fmla="*/ 0 w 2194718"/>
              <a:gd name="connsiteY0" fmla="*/ 0 h 877887"/>
              <a:gd name="connsiteX1" fmla="*/ 1755775 w 2194718"/>
              <a:gd name="connsiteY1" fmla="*/ 0 h 877887"/>
              <a:gd name="connsiteX2" fmla="*/ 2194718 w 2194718"/>
              <a:gd name="connsiteY2" fmla="*/ 438944 h 877887"/>
              <a:gd name="connsiteX3" fmla="*/ 1755775 w 2194718"/>
              <a:gd name="connsiteY3" fmla="*/ 877887 h 877887"/>
              <a:gd name="connsiteX4" fmla="*/ 0 w 2194718"/>
              <a:gd name="connsiteY4" fmla="*/ 877887 h 877887"/>
              <a:gd name="connsiteX5" fmla="*/ 438944 w 2194718"/>
              <a:gd name="connsiteY5" fmla="*/ 438944 h 877887"/>
              <a:gd name="connsiteX6" fmla="*/ 0 w 2194718"/>
              <a:gd name="connsiteY6" fmla="*/ 0 h 8778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194718" h="877887">
                <a:moveTo>
                  <a:pt x="0" y="0"/>
                </a:moveTo>
                <a:lnTo>
                  <a:pt x="1755775" y="0"/>
                </a:lnTo>
                <a:lnTo>
                  <a:pt x="2194718" y="438944"/>
                </a:lnTo>
                <a:lnTo>
                  <a:pt x="1755775" y="877887"/>
                </a:lnTo>
                <a:lnTo>
                  <a:pt x="0" y="877887"/>
                </a:lnTo>
                <a:lnTo>
                  <a:pt x="438944" y="438944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550958" tIns="37338" rIns="476281" bIns="37338" numCol="1" spcCol="1270" anchor="ctr" anchorCtr="0">
            <a:noAutofit/>
          </a:bodyPr>
          <a:lstStyle/>
          <a:p>
            <a:pPr lvl="0" algn="ctr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8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lang="en-US" sz="28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họp</a:t>
            </a:r>
            <a:r>
              <a:rPr lang="en-US" sz="28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tiến</a:t>
            </a:r>
            <a:r>
              <a:rPr lang="en-US" sz="28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28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8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đâu</a:t>
            </a:r>
            <a:r>
              <a:rPr lang="en-US" sz="28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8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28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lang="en-US" sz="28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8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800" kern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Freeform 16"/>
          <p:cNvSpPr/>
          <p:nvPr/>
        </p:nvSpPr>
        <p:spPr>
          <a:xfrm>
            <a:off x="3288481" y="2994579"/>
            <a:ext cx="2920089" cy="2434276"/>
          </a:xfrm>
          <a:custGeom>
            <a:avLst/>
            <a:gdLst>
              <a:gd name="connsiteX0" fmla="*/ 0 w 2194718"/>
              <a:gd name="connsiteY0" fmla="*/ 0 h 877887"/>
              <a:gd name="connsiteX1" fmla="*/ 1755775 w 2194718"/>
              <a:gd name="connsiteY1" fmla="*/ 0 h 877887"/>
              <a:gd name="connsiteX2" fmla="*/ 2194718 w 2194718"/>
              <a:gd name="connsiteY2" fmla="*/ 438944 h 877887"/>
              <a:gd name="connsiteX3" fmla="*/ 1755775 w 2194718"/>
              <a:gd name="connsiteY3" fmla="*/ 877887 h 877887"/>
              <a:gd name="connsiteX4" fmla="*/ 0 w 2194718"/>
              <a:gd name="connsiteY4" fmla="*/ 877887 h 877887"/>
              <a:gd name="connsiteX5" fmla="*/ 438944 w 2194718"/>
              <a:gd name="connsiteY5" fmla="*/ 438944 h 877887"/>
              <a:gd name="connsiteX6" fmla="*/ 0 w 2194718"/>
              <a:gd name="connsiteY6" fmla="*/ 0 h 8778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194718" h="877887">
                <a:moveTo>
                  <a:pt x="0" y="0"/>
                </a:moveTo>
                <a:lnTo>
                  <a:pt x="1755775" y="0"/>
                </a:lnTo>
                <a:lnTo>
                  <a:pt x="2194718" y="438944"/>
                </a:lnTo>
                <a:lnTo>
                  <a:pt x="1755775" y="877887"/>
                </a:lnTo>
                <a:lnTo>
                  <a:pt x="0" y="877887"/>
                </a:lnTo>
                <a:lnTo>
                  <a:pt x="438944" y="438944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550958" tIns="37338" rIns="476281" bIns="37338" numCol="1" spcCol="1270" anchor="ctr" anchorCtr="0">
            <a:noAutofit/>
          </a:bodyPr>
          <a:lstStyle/>
          <a:p>
            <a:pPr lvl="0" algn="ctr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8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8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28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tham</a:t>
            </a:r>
            <a:r>
              <a:rPr lang="en-US" sz="28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dự</a:t>
            </a:r>
            <a:r>
              <a:rPr lang="en-US" sz="28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ai</a:t>
            </a:r>
            <a:r>
              <a:rPr lang="en-US" sz="28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 Ai </a:t>
            </a:r>
            <a:r>
              <a:rPr lang="en-US" sz="28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28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28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lang="en-US" sz="28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sz="28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sz="28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 </a:t>
            </a:r>
            <a:r>
              <a:rPr lang="en-US" sz="28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lang="en-US" sz="28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họp</a:t>
            </a:r>
            <a:r>
              <a:rPr lang="en-US" sz="28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800" kern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Freeform 17"/>
          <p:cNvSpPr/>
          <p:nvPr/>
        </p:nvSpPr>
        <p:spPr>
          <a:xfrm>
            <a:off x="5916562" y="2994579"/>
            <a:ext cx="2920089" cy="2434276"/>
          </a:xfrm>
          <a:custGeom>
            <a:avLst/>
            <a:gdLst>
              <a:gd name="connsiteX0" fmla="*/ 0 w 2194718"/>
              <a:gd name="connsiteY0" fmla="*/ 0 h 877887"/>
              <a:gd name="connsiteX1" fmla="*/ 1755775 w 2194718"/>
              <a:gd name="connsiteY1" fmla="*/ 0 h 877887"/>
              <a:gd name="connsiteX2" fmla="*/ 2194718 w 2194718"/>
              <a:gd name="connsiteY2" fmla="*/ 438944 h 877887"/>
              <a:gd name="connsiteX3" fmla="*/ 1755775 w 2194718"/>
              <a:gd name="connsiteY3" fmla="*/ 877887 h 877887"/>
              <a:gd name="connsiteX4" fmla="*/ 0 w 2194718"/>
              <a:gd name="connsiteY4" fmla="*/ 877887 h 877887"/>
              <a:gd name="connsiteX5" fmla="*/ 438944 w 2194718"/>
              <a:gd name="connsiteY5" fmla="*/ 438944 h 877887"/>
              <a:gd name="connsiteX6" fmla="*/ 0 w 2194718"/>
              <a:gd name="connsiteY6" fmla="*/ 0 h 8778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194718" h="877887">
                <a:moveTo>
                  <a:pt x="0" y="0"/>
                </a:moveTo>
                <a:lnTo>
                  <a:pt x="1755775" y="0"/>
                </a:lnTo>
                <a:lnTo>
                  <a:pt x="2194718" y="438944"/>
                </a:lnTo>
                <a:lnTo>
                  <a:pt x="1755775" y="877887"/>
                </a:lnTo>
                <a:lnTo>
                  <a:pt x="0" y="877887"/>
                </a:lnTo>
                <a:lnTo>
                  <a:pt x="438944" y="438944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550958" tIns="37338" rIns="476281" bIns="37338" numCol="1" spcCol="1270" anchor="ctr" anchorCtr="0">
            <a:noAutofit/>
          </a:bodyPr>
          <a:lstStyle/>
          <a:p>
            <a:pPr lvl="0" algn="ctr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8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28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lang="en-US" sz="28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28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bàn</a:t>
            </a:r>
            <a:r>
              <a:rPr lang="en-US" sz="28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sz="28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8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800" kern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Freeform 20"/>
          <p:cNvSpPr/>
          <p:nvPr/>
        </p:nvSpPr>
        <p:spPr>
          <a:xfrm>
            <a:off x="8544642" y="2994579"/>
            <a:ext cx="2920089" cy="2434276"/>
          </a:xfrm>
          <a:custGeom>
            <a:avLst/>
            <a:gdLst>
              <a:gd name="connsiteX0" fmla="*/ 0 w 2194718"/>
              <a:gd name="connsiteY0" fmla="*/ 0 h 877887"/>
              <a:gd name="connsiteX1" fmla="*/ 1755775 w 2194718"/>
              <a:gd name="connsiteY1" fmla="*/ 0 h 877887"/>
              <a:gd name="connsiteX2" fmla="*/ 2194718 w 2194718"/>
              <a:gd name="connsiteY2" fmla="*/ 438944 h 877887"/>
              <a:gd name="connsiteX3" fmla="*/ 1755775 w 2194718"/>
              <a:gd name="connsiteY3" fmla="*/ 877887 h 877887"/>
              <a:gd name="connsiteX4" fmla="*/ 0 w 2194718"/>
              <a:gd name="connsiteY4" fmla="*/ 877887 h 877887"/>
              <a:gd name="connsiteX5" fmla="*/ 438944 w 2194718"/>
              <a:gd name="connsiteY5" fmla="*/ 438944 h 877887"/>
              <a:gd name="connsiteX6" fmla="*/ 0 w 2194718"/>
              <a:gd name="connsiteY6" fmla="*/ 0 h 8778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194718" h="877887">
                <a:moveTo>
                  <a:pt x="0" y="0"/>
                </a:moveTo>
                <a:lnTo>
                  <a:pt x="1755775" y="0"/>
                </a:lnTo>
                <a:lnTo>
                  <a:pt x="2194718" y="438944"/>
                </a:lnTo>
                <a:lnTo>
                  <a:pt x="1755775" y="877887"/>
                </a:lnTo>
                <a:lnTo>
                  <a:pt x="0" y="877887"/>
                </a:lnTo>
                <a:lnTo>
                  <a:pt x="438944" y="438944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550958" tIns="37338" rIns="476281" bIns="37338" numCol="1" spcCol="1270" anchor="ctr" anchorCtr="0">
            <a:noAutofit/>
          </a:bodyPr>
          <a:lstStyle/>
          <a:p>
            <a:pPr lvl="0" algn="ctr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8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Dự</a:t>
            </a:r>
            <a:r>
              <a:rPr lang="en-US" sz="28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kiến</a:t>
            </a:r>
            <a:r>
              <a:rPr lang="en-US" sz="28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biên</a:t>
            </a:r>
            <a:r>
              <a:rPr lang="en-US" sz="28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8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28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28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28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biên</a:t>
            </a:r>
            <a:r>
              <a:rPr lang="en-US" sz="28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8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…</a:t>
            </a:r>
            <a:endParaRPr lang="en-US" sz="2800" kern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536407" y="5494284"/>
            <a:ext cx="10833100" cy="1014380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07000"/>
              </a:lnSpc>
              <a:spcAft>
                <a:spcPts val="1200"/>
              </a:spcAft>
            </a:pP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b)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Chuẩn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biên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biên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ghi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trước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mục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biên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16708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8" grpId="0" animBg="1"/>
      <p:bldP spid="21" grpId="0" animBg="1"/>
      <p:bldP spid="24" grpId="0"/>
    </p:bldLst>
  </p:timing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ame 4"/>
          <p:cNvSpPr/>
          <p:nvPr/>
        </p:nvSpPr>
        <p:spPr>
          <a:xfrm>
            <a:off x="331122" y="1028700"/>
            <a:ext cx="11517055" cy="5545394"/>
          </a:xfrm>
          <a:prstGeom prst="frame">
            <a:avLst>
              <a:gd name="adj1" fmla="val 1596"/>
            </a:avLst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889200" y="154858"/>
            <a:ext cx="10427519" cy="523568"/>
          </a:xfrm>
          <a:custGeom>
            <a:avLst/>
            <a:gdLst>
              <a:gd name="connsiteX0" fmla="*/ 260542 w 10427519"/>
              <a:gd name="connsiteY0" fmla="*/ 0 h 523568"/>
              <a:gd name="connsiteX1" fmla="*/ 10166977 w 10427519"/>
              <a:gd name="connsiteY1" fmla="*/ 0 h 523568"/>
              <a:gd name="connsiteX2" fmla="*/ 10427519 w 10427519"/>
              <a:gd name="connsiteY2" fmla="*/ 260542 h 523568"/>
              <a:gd name="connsiteX3" fmla="*/ 10427519 w 10427519"/>
              <a:gd name="connsiteY3" fmla="*/ 381013 h 523568"/>
              <a:gd name="connsiteX4" fmla="*/ 10407044 w 10427519"/>
              <a:gd name="connsiteY4" fmla="*/ 482428 h 523568"/>
              <a:gd name="connsiteX5" fmla="*/ 10384713 w 10427519"/>
              <a:gd name="connsiteY5" fmla="*/ 523568 h 523568"/>
              <a:gd name="connsiteX6" fmla="*/ 42806 w 10427519"/>
              <a:gd name="connsiteY6" fmla="*/ 523568 h 523568"/>
              <a:gd name="connsiteX7" fmla="*/ 20475 w 10427519"/>
              <a:gd name="connsiteY7" fmla="*/ 482428 h 523568"/>
              <a:gd name="connsiteX8" fmla="*/ 0 w 10427519"/>
              <a:gd name="connsiteY8" fmla="*/ 381013 h 523568"/>
              <a:gd name="connsiteX9" fmla="*/ 0 w 10427519"/>
              <a:gd name="connsiteY9" fmla="*/ 260542 h 523568"/>
              <a:gd name="connsiteX10" fmla="*/ 260542 w 10427519"/>
              <a:gd name="connsiteY10" fmla="*/ 0 h 523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427519" h="523568">
                <a:moveTo>
                  <a:pt x="260542" y="0"/>
                </a:moveTo>
                <a:lnTo>
                  <a:pt x="10166977" y="0"/>
                </a:lnTo>
                <a:cubicBezTo>
                  <a:pt x="10310870" y="0"/>
                  <a:pt x="10427519" y="116649"/>
                  <a:pt x="10427519" y="260542"/>
                </a:cubicBezTo>
                <a:lnTo>
                  <a:pt x="10427519" y="381013"/>
                </a:lnTo>
                <a:cubicBezTo>
                  <a:pt x="10427519" y="416986"/>
                  <a:pt x="10420228" y="451257"/>
                  <a:pt x="10407044" y="482428"/>
                </a:cubicBezTo>
                <a:lnTo>
                  <a:pt x="10384713" y="523568"/>
                </a:lnTo>
                <a:lnTo>
                  <a:pt x="42806" y="523568"/>
                </a:lnTo>
                <a:lnTo>
                  <a:pt x="20475" y="482428"/>
                </a:lnTo>
                <a:cubicBezTo>
                  <a:pt x="7291" y="451257"/>
                  <a:pt x="0" y="416986"/>
                  <a:pt x="0" y="381013"/>
                </a:cubicBezTo>
                <a:lnTo>
                  <a:pt x="0" y="260542"/>
                </a:lnTo>
                <a:cubicBezTo>
                  <a:pt x="0" y="116649"/>
                  <a:pt x="116649" y="0"/>
                  <a:pt x="260542" y="0"/>
                </a:cubicBez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-1" y="-1"/>
            <a:ext cx="12192000" cy="678426"/>
          </a:xfrm>
          <a:custGeom>
            <a:avLst/>
            <a:gdLst>
              <a:gd name="connsiteX0" fmla="*/ 0 w 12192000"/>
              <a:gd name="connsiteY0" fmla="*/ 0 h 678426"/>
              <a:gd name="connsiteX1" fmla="*/ 12192000 w 12192000"/>
              <a:gd name="connsiteY1" fmla="*/ 0 h 678426"/>
              <a:gd name="connsiteX2" fmla="*/ 12192000 w 12192000"/>
              <a:gd name="connsiteY2" fmla="*/ 678426 h 678426"/>
              <a:gd name="connsiteX3" fmla="*/ 11260603 w 12192000"/>
              <a:gd name="connsiteY3" fmla="*/ 678426 h 678426"/>
              <a:gd name="connsiteX4" fmla="*/ 11282934 w 12192000"/>
              <a:gd name="connsiteY4" fmla="*/ 637286 h 678426"/>
              <a:gd name="connsiteX5" fmla="*/ 11303409 w 12192000"/>
              <a:gd name="connsiteY5" fmla="*/ 535871 h 678426"/>
              <a:gd name="connsiteX6" fmla="*/ 11303409 w 12192000"/>
              <a:gd name="connsiteY6" fmla="*/ 415400 h 678426"/>
              <a:gd name="connsiteX7" fmla="*/ 11042867 w 12192000"/>
              <a:gd name="connsiteY7" fmla="*/ 154858 h 678426"/>
              <a:gd name="connsiteX8" fmla="*/ 1136432 w 12192000"/>
              <a:gd name="connsiteY8" fmla="*/ 154858 h 678426"/>
              <a:gd name="connsiteX9" fmla="*/ 875890 w 12192000"/>
              <a:gd name="connsiteY9" fmla="*/ 415400 h 678426"/>
              <a:gd name="connsiteX10" fmla="*/ 875890 w 12192000"/>
              <a:gd name="connsiteY10" fmla="*/ 535871 h 678426"/>
              <a:gd name="connsiteX11" fmla="*/ 896365 w 12192000"/>
              <a:gd name="connsiteY11" fmla="*/ 637286 h 678426"/>
              <a:gd name="connsiteX12" fmla="*/ 918696 w 12192000"/>
              <a:gd name="connsiteY12" fmla="*/ 678426 h 678426"/>
              <a:gd name="connsiteX13" fmla="*/ 0 w 12192000"/>
              <a:gd name="connsiteY13" fmla="*/ 678426 h 678426"/>
              <a:gd name="connsiteX14" fmla="*/ 0 w 12192000"/>
              <a:gd name="connsiteY14" fmla="*/ 0 h 678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192000" h="678426">
                <a:moveTo>
                  <a:pt x="0" y="0"/>
                </a:moveTo>
                <a:lnTo>
                  <a:pt x="12192000" y="0"/>
                </a:lnTo>
                <a:lnTo>
                  <a:pt x="12192000" y="678426"/>
                </a:lnTo>
                <a:lnTo>
                  <a:pt x="11260603" y="678426"/>
                </a:lnTo>
                <a:lnTo>
                  <a:pt x="11282934" y="637286"/>
                </a:lnTo>
                <a:cubicBezTo>
                  <a:pt x="11296118" y="606115"/>
                  <a:pt x="11303409" y="571844"/>
                  <a:pt x="11303409" y="535871"/>
                </a:cubicBezTo>
                <a:lnTo>
                  <a:pt x="11303409" y="415400"/>
                </a:lnTo>
                <a:cubicBezTo>
                  <a:pt x="11303409" y="271507"/>
                  <a:pt x="11186760" y="154858"/>
                  <a:pt x="11042867" y="154858"/>
                </a:cubicBezTo>
                <a:lnTo>
                  <a:pt x="1136432" y="154858"/>
                </a:lnTo>
                <a:cubicBezTo>
                  <a:pt x="992539" y="154858"/>
                  <a:pt x="875890" y="271507"/>
                  <a:pt x="875890" y="415400"/>
                </a:cubicBezTo>
                <a:lnTo>
                  <a:pt x="875890" y="535871"/>
                </a:lnTo>
                <a:cubicBezTo>
                  <a:pt x="875890" y="571844"/>
                  <a:pt x="883181" y="606115"/>
                  <a:pt x="896365" y="637286"/>
                </a:cubicBezTo>
                <a:lnTo>
                  <a:pt x="918696" y="678426"/>
                </a:lnTo>
                <a:lnTo>
                  <a:pt x="0" y="67842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918696" y="678426"/>
            <a:ext cx="10341907" cy="117987"/>
          </a:xfrm>
          <a:custGeom>
            <a:avLst/>
            <a:gdLst>
              <a:gd name="connsiteX0" fmla="*/ 0 w 10341907"/>
              <a:gd name="connsiteY0" fmla="*/ 0 h 117987"/>
              <a:gd name="connsiteX1" fmla="*/ 10341907 w 10341907"/>
              <a:gd name="connsiteY1" fmla="*/ 0 h 117987"/>
              <a:gd name="connsiteX2" fmla="*/ 10340216 w 10341907"/>
              <a:gd name="connsiteY2" fmla="*/ 3116 h 117987"/>
              <a:gd name="connsiteX3" fmla="*/ 10124171 w 10341907"/>
              <a:gd name="connsiteY3" fmla="*/ 117987 h 117987"/>
              <a:gd name="connsiteX4" fmla="*/ 217736 w 10341907"/>
              <a:gd name="connsiteY4" fmla="*/ 117987 h 117987"/>
              <a:gd name="connsiteX5" fmla="*/ 1691 w 10341907"/>
              <a:gd name="connsiteY5" fmla="*/ 3116 h 117987"/>
              <a:gd name="connsiteX6" fmla="*/ 0 w 10341907"/>
              <a:gd name="connsiteY6" fmla="*/ 0 h 117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341907" h="117987">
                <a:moveTo>
                  <a:pt x="0" y="0"/>
                </a:moveTo>
                <a:lnTo>
                  <a:pt x="10341907" y="0"/>
                </a:lnTo>
                <a:lnTo>
                  <a:pt x="10340216" y="3116"/>
                </a:lnTo>
                <a:cubicBezTo>
                  <a:pt x="10293395" y="72421"/>
                  <a:pt x="10214104" y="117987"/>
                  <a:pt x="10124171" y="117987"/>
                </a:cubicBezTo>
                <a:lnTo>
                  <a:pt x="217736" y="117987"/>
                </a:lnTo>
                <a:cubicBezTo>
                  <a:pt x="127803" y="117987"/>
                  <a:pt x="48512" y="72421"/>
                  <a:pt x="1691" y="3116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Can 11"/>
          <p:cNvSpPr/>
          <p:nvPr/>
        </p:nvSpPr>
        <p:spPr>
          <a:xfrm>
            <a:off x="-1" y="-2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Can 12"/>
          <p:cNvSpPr/>
          <p:nvPr/>
        </p:nvSpPr>
        <p:spPr>
          <a:xfrm>
            <a:off x="11890372" y="-3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/>
          <a:srcRect l="17388" t="11738" r="17499" b="9130"/>
          <a:stretch/>
        </p:blipFill>
        <p:spPr>
          <a:xfrm>
            <a:off x="11369507" y="114300"/>
            <a:ext cx="520865" cy="520865"/>
          </a:xfrm>
          <a:prstGeom prst="rect">
            <a:avLst/>
          </a:prstGeom>
        </p:spPr>
      </p:pic>
      <p:sp>
        <p:nvSpPr>
          <p:cNvPr id="22" name="4-Point Star 21"/>
          <p:cNvSpPr/>
          <p:nvPr/>
        </p:nvSpPr>
        <p:spPr>
          <a:xfrm>
            <a:off x="403270" y="160880"/>
            <a:ext cx="398207" cy="427703"/>
          </a:xfrm>
          <a:prstGeom prst="star4">
            <a:avLst>
              <a:gd name="adj" fmla="val 1250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3"/>
          <a:srcRect l="31230" t="100000" r="66223" b="-8896"/>
          <a:stretch>
            <a:fillRect/>
          </a:stretch>
        </p:blipFill>
        <p:spPr>
          <a:xfrm>
            <a:off x="4346224" y="6430297"/>
            <a:ext cx="225776" cy="331600"/>
          </a:xfrm>
          <a:custGeom>
            <a:avLst/>
            <a:gdLst>
              <a:gd name="connsiteX0" fmla="*/ 0 w 225776"/>
              <a:gd name="connsiteY0" fmla="*/ 0 h 331600"/>
              <a:gd name="connsiteX1" fmla="*/ 225776 w 225776"/>
              <a:gd name="connsiteY1" fmla="*/ 0 h 331600"/>
              <a:gd name="connsiteX2" fmla="*/ 225776 w 225776"/>
              <a:gd name="connsiteY2" fmla="*/ 331600 h 331600"/>
              <a:gd name="connsiteX3" fmla="*/ 0 w 225776"/>
              <a:gd name="connsiteY3" fmla="*/ 331600 h 331600"/>
              <a:gd name="connsiteX4" fmla="*/ 0 w 225776"/>
              <a:gd name="connsiteY4" fmla="*/ 0 h 33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776" h="331600">
                <a:moveTo>
                  <a:pt x="0" y="0"/>
                </a:moveTo>
                <a:lnTo>
                  <a:pt x="225776" y="0"/>
                </a:lnTo>
                <a:lnTo>
                  <a:pt x="225776" y="331600"/>
                </a:lnTo>
                <a:lnTo>
                  <a:pt x="0" y="331600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4"/>
          <a:srcRect l="100000" t="67413" r="-7154" b="26074"/>
          <a:stretch>
            <a:fillRect/>
          </a:stretch>
        </p:blipFill>
        <p:spPr>
          <a:xfrm>
            <a:off x="10460296" y="5987845"/>
            <a:ext cx="648778" cy="442452"/>
          </a:xfrm>
          <a:custGeom>
            <a:avLst/>
            <a:gdLst>
              <a:gd name="connsiteX0" fmla="*/ 0 w 648778"/>
              <a:gd name="connsiteY0" fmla="*/ 0 h 442452"/>
              <a:gd name="connsiteX1" fmla="*/ 648778 w 648778"/>
              <a:gd name="connsiteY1" fmla="*/ 0 h 442452"/>
              <a:gd name="connsiteX2" fmla="*/ 648778 w 648778"/>
              <a:gd name="connsiteY2" fmla="*/ 442452 h 442452"/>
              <a:gd name="connsiteX3" fmla="*/ 0 w 648778"/>
              <a:gd name="connsiteY3" fmla="*/ 442452 h 442452"/>
              <a:gd name="connsiteX4" fmla="*/ 0 w 648778"/>
              <a:gd name="connsiteY4" fmla="*/ 0 h 442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8778" h="442452">
                <a:moveTo>
                  <a:pt x="0" y="0"/>
                </a:moveTo>
                <a:lnTo>
                  <a:pt x="648778" y="0"/>
                </a:lnTo>
                <a:lnTo>
                  <a:pt x="648778" y="442452"/>
                </a:lnTo>
                <a:lnTo>
                  <a:pt x="0" y="442452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5"/>
          <a:srcRect l="-204" t="22450" r="100000" b="67971"/>
          <a:stretch>
            <a:fillRect/>
          </a:stretch>
        </p:blipFill>
        <p:spPr>
          <a:xfrm>
            <a:off x="2735918" y="3719409"/>
            <a:ext cx="13632" cy="334832"/>
          </a:xfrm>
          <a:custGeom>
            <a:avLst/>
            <a:gdLst>
              <a:gd name="connsiteX0" fmla="*/ 13632 w 13632"/>
              <a:gd name="connsiteY0" fmla="*/ 0 h 334832"/>
              <a:gd name="connsiteX1" fmla="*/ 13632 w 13632"/>
              <a:gd name="connsiteY1" fmla="*/ 334832 h 334832"/>
              <a:gd name="connsiteX2" fmla="*/ 6749 w 13632"/>
              <a:gd name="connsiteY2" fmla="*/ 294452 h 334832"/>
              <a:gd name="connsiteX3" fmla="*/ 393 w 13632"/>
              <a:gd name="connsiteY3" fmla="*/ 139092 h 334832"/>
              <a:gd name="connsiteX4" fmla="*/ 13632 w 13632"/>
              <a:gd name="connsiteY4" fmla="*/ 0 h 334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32" h="334832">
                <a:moveTo>
                  <a:pt x="13632" y="0"/>
                </a:moveTo>
                <a:lnTo>
                  <a:pt x="13632" y="334832"/>
                </a:lnTo>
                <a:lnTo>
                  <a:pt x="6749" y="294452"/>
                </a:lnTo>
                <a:cubicBezTo>
                  <a:pt x="1088" y="240983"/>
                  <a:pt x="-938" y="189163"/>
                  <a:pt x="393" y="139092"/>
                </a:cubicBezTo>
                <a:lnTo>
                  <a:pt x="13632" y="0"/>
                </a:lnTo>
                <a:close/>
              </a:path>
            </a:pathLst>
          </a:custGeom>
        </p:spPr>
      </p:pic>
      <p:sp>
        <p:nvSpPr>
          <p:cNvPr id="6" name="Pentagon 5"/>
          <p:cNvSpPr/>
          <p:nvPr/>
        </p:nvSpPr>
        <p:spPr>
          <a:xfrm>
            <a:off x="4097593" y="820291"/>
            <a:ext cx="3996813" cy="471948"/>
          </a:xfrm>
          <a:prstGeom prst="homePlat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177507" y="132337"/>
            <a:ext cx="1535357" cy="5837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342265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VIẾT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226148" y="716087"/>
            <a:ext cx="175240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+mn-cs"/>
              </a:rPr>
              <a:t>Luyện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+mn-cs"/>
              </a:rPr>
              <a:t>tập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03270" y="1275382"/>
            <a:ext cx="6041013" cy="61927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386840" algn="l"/>
              </a:tabLst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833C0B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III.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833C0B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Thực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833C0B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833C0B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hành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833C0B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833C0B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viết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833C0B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833C0B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theo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833C0B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833C0B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các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833C0B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833C0B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bước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26359" y="1882725"/>
            <a:ext cx="3571234" cy="5533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07000"/>
              </a:lnSpc>
              <a:spcAft>
                <a:spcPts val="1200"/>
              </a:spcAft>
            </a:pP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Bước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2.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biên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685800" y="2404070"/>
            <a:ext cx="10833100" cy="3935052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07000"/>
              </a:lnSpc>
              <a:spcAft>
                <a:spcPts val="1200"/>
              </a:spcAft>
            </a:pP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Lắng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nghe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kiến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ghi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trung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kiến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ấy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1200"/>
              </a:spcAft>
            </a:pP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dung,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diễn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biến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/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họp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thuộc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biên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chú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ghi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kĩ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dưới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1200"/>
              </a:spcAft>
            </a:pP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tọa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mục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đích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/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họp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1200"/>
              </a:spcAft>
            </a:pP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viên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tham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dự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trao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kiến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1200"/>
              </a:spcAft>
            </a:pP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tọa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tổng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38500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ame 4"/>
          <p:cNvSpPr/>
          <p:nvPr/>
        </p:nvSpPr>
        <p:spPr>
          <a:xfrm>
            <a:off x="331122" y="1028700"/>
            <a:ext cx="11517055" cy="5545394"/>
          </a:xfrm>
          <a:prstGeom prst="frame">
            <a:avLst>
              <a:gd name="adj1" fmla="val 1596"/>
            </a:avLst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889200" y="154858"/>
            <a:ext cx="10427519" cy="523568"/>
          </a:xfrm>
          <a:custGeom>
            <a:avLst/>
            <a:gdLst>
              <a:gd name="connsiteX0" fmla="*/ 260542 w 10427519"/>
              <a:gd name="connsiteY0" fmla="*/ 0 h 523568"/>
              <a:gd name="connsiteX1" fmla="*/ 10166977 w 10427519"/>
              <a:gd name="connsiteY1" fmla="*/ 0 h 523568"/>
              <a:gd name="connsiteX2" fmla="*/ 10427519 w 10427519"/>
              <a:gd name="connsiteY2" fmla="*/ 260542 h 523568"/>
              <a:gd name="connsiteX3" fmla="*/ 10427519 w 10427519"/>
              <a:gd name="connsiteY3" fmla="*/ 381013 h 523568"/>
              <a:gd name="connsiteX4" fmla="*/ 10407044 w 10427519"/>
              <a:gd name="connsiteY4" fmla="*/ 482428 h 523568"/>
              <a:gd name="connsiteX5" fmla="*/ 10384713 w 10427519"/>
              <a:gd name="connsiteY5" fmla="*/ 523568 h 523568"/>
              <a:gd name="connsiteX6" fmla="*/ 42806 w 10427519"/>
              <a:gd name="connsiteY6" fmla="*/ 523568 h 523568"/>
              <a:gd name="connsiteX7" fmla="*/ 20475 w 10427519"/>
              <a:gd name="connsiteY7" fmla="*/ 482428 h 523568"/>
              <a:gd name="connsiteX8" fmla="*/ 0 w 10427519"/>
              <a:gd name="connsiteY8" fmla="*/ 381013 h 523568"/>
              <a:gd name="connsiteX9" fmla="*/ 0 w 10427519"/>
              <a:gd name="connsiteY9" fmla="*/ 260542 h 523568"/>
              <a:gd name="connsiteX10" fmla="*/ 260542 w 10427519"/>
              <a:gd name="connsiteY10" fmla="*/ 0 h 523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427519" h="523568">
                <a:moveTo>
                  <a:pt x="260542" y="0"/>
                </a:moveTo>
                <a:lnTo>
                  <a:pt x="10166977" y="0"/>
                </a:lnTo>
                <a:cubicBezTo>
                  <a:pt x="10310870" y="0"/>
                  <a:pt x="10427519" y="116649"/>
                  <a:pt x="10427519" y="260542"/>
                </a:cubicBezTo>
                <a:lnTo>
                  <a:pt x="10427519" y="381013"/>
                </a:lnTo>
                <a:cubicBezTo>
                  <a:pt x="10427519" y="416986"/>
                  <a:pt x="10420228" y="451257"/>
                  <a:pt x="10407044" y="482428"/>
                </a:cubicBezTo>
                <a:lnTo>
                  <a:pt x="10384713" y="523568"/>
                </a:lnTo>
                <a:lnTo>
                  <a:pt x="42806" y="523568"/>
                </a:lnTo>
                <a:lnTo>
                  <a:pt x="20475" y="482428"/>
                </a:lnTo>
                <a:cubicBezTo>
                  <a:pt x="7291" y="451257"/>
                  <a:pt x="0" y="416986"/>
                  <a:pt x="0" y="381013"/>
                </a:cubicBezTo>
                <a:lnTo>
                  <a:pt x="0" y="260542"/>
                </a:lnTo>
                <a:cubicBezTo>
                  <a:pt x="0" y="116649"/>
                  <a:pt x="116649" y="0"/>
                  <a:pt x="260542" y="0"/>
                </a:cubicBez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-1" y="-1"/>
            <a:ext cx="12192000" cy="678426"/>
          </a:xfrm>
          <a:custGeom>
            <a:avLst/>
            <a:gdLst>
              <a:gd name="connsiteX0" fmla="*/ 0 w 12192000"/>
              <a:gd name="connsiteY0" fmla="*/ 0 h 678426"/>
              <a:gd name="connsiteX1" fmla="*/ 12192000 w 12192000"/>
              <a:gd name="connsiteY1" fmla="*/ 0 h 678426"/>
              <a:gd name="connsiteX2" fmla="*/ 12192000 w 12192000"/>
              <a:gd name="connsiteY2" fmla="*/ 678426 h 678426"/>
              <a:gd name="connsiteX3" fmla="*/ 11260603 w 12192000"/>
              <a:gd name="connsiteY3" fmla="*/ 678426 h 678426"/>
              <a:gd name="connsiteX4" fmla="*/ 11282934 w 12192000"/>
              <a:gd name="connsiteY4" fmla="*/ 637286 h 678426"/>
              <a:gd name="connsiteX5" fmla="*/ 11303409 w 12192000"/>
              <a:gd name="connsiteY5" fmla="*/ 535871 h 678426"/>
              <a:gd name="connsiteX6" fmla="*/ 11303409 w 12192000"/>
              <a:gd name="connsiteY6" fmla="*/ 415400 h 678426"/>
              <a:gd name="connsiteX7" fmla="*/ 11042867 w 12192000"/>
              <a:gd name="connsiteY7" fmla="*/ 154858 h 678426"/>
              <a:gd name="connsiteX8" fmla="*/ 1136432 w 12192000"/>
              <a:gd name="connsiteY8" fmla="*/ 154858 h 678426"/>
              <a:gd name="connsiteX9" fmla="*/ 875890 w 12192000"/>
              <a:gd name="connsiteY9" fmla="*/ 415400 h 678426"/>
              <a:gd name="connsiteX10" fmla="*/ 875890 w 12192000"/>
              <a:gd name="connsiteY10" fmla="*/ 535871 h 678426"/>
              <a:gd name="connsiteX11" fmla="*/ 896365 w 12192000"/>
              <a:gd name="connsiteY11" fmla="*/ 637286 h 678426"/>
              <a:gd name="connsiteX12" fmla="*/ 918696 w 12192000"/>
              <a:gd name="connsiteY12" fmla="*/ 678426 h 678426"/>
              <a:gd name="connsiteX13" fmla="*/ 0 w 12192000"/>
              <a:gd name="connsiteY13" fmla="*/ 678426 h 678426"/>
              <a:gd name="connsiteX14" fmla="*/ 0 w 12192000"/>
              <a:gd name="connsiteY14" fmla="*/ 0 h 678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192000" h="678426">
                <a:moveTo>
                  <a:pt x="0" y="0"/>
                </a:moveTo>
                <a:lnTo>
                  <a:pt x="12192000" y="0"/>
                </a:lnTo>
                <a:lnTo>
                  <a:pt x="12192000" y="678426"/>
                </a:lnTo>
                <a:lnTo>
                  <a:pt x="11260603" y="678426"/>
                </a:lnTo>
                <a:lnTo>
                  <a:pt x="11282934" y="637286"/>
                </a:lnTo>
                <a:cubicBezTo>
                  <a:pt x="11296118" y="606115"/>
                  <a:pt x="11303409" y="571844"/>
                  <a:pt x="11303409" y="535871"/>
                </a:cubicBezTo>
                <a:lnTo>
                  <a:pt x="11303409" y="415400"/>
                </a:lnTo>
                <a:cubicBezTo>
                  <a:pt x="11303409" y="271507"/>
                  <a:pt x="11186760" y="154858"/>
                  <a:pt x="11042867" y="154858"/>
                </a:cubicBezTo>
                <a:lnTo>
                  <a:pt x="1136432" y="154858"/>
                </a:lnTo>
                <a:cubicBezTo>
                  <a:pt x="992539" y="154858"/>
                  <a:pt x="875890" y="271507"/>
                  <a:pt x="875890" y="415400"/>
                </a:cubicBezTo>
                <a:lnTo>
                  <a:pt x="875890" y="535871"/>
                </a:lnTo>
                <a:cubicBezTo>
                  <a:pt x="875890" y="571844"/>
                  <a:pt x="883181" y="606115"/>
                  <a:pt x="896365" y="637286"/>
                </a:cubicBezTo>
                <a:lnTo>
                  <a:pt x="918696" y="678426"/>
                </a:lnTo>
                <a:lnTo>
                  <a:pt x="0" y="67842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918696" y="678426"/>
            <a:ext cx="10341907" cy="117987"/>
          </a:xfrm>
          <a:custGeom>
            <a:avLst/>
            <a:gdLst>
              <a:gd name="connsiteX0" fmla="*/ 0 w 10341907"/>
              <a:gd name="connsiteY0" fmla="*/ 0 h 117987"/>
              <a:gd name="connsiteX1" fmla="*/ 10341907 w 10341907"/>
              <a:gd name="connsiteY1" fmla="*/ 0 h 117987"/>
              <a:gd name="connsiteX2" fmla="*/ 10340216 w 10341907"/>
              <a:gd name="connsiteY2" fmla="*/ 3116 h 117987"/>
              <a:gd name="connsiteX3" fmla="*/ 10124171 w 10341907"/>
              <a:gd name="connsiteY3" fmla="*/ 117987 h 117987"/>
              <a:gd name="connsiteX4" fmla="*/ 217736 w 10341907"/>
              <a:gd name="connsiteY4" fmla="*/ 117987 h 117987"/>
              <a:gd name="connsiteX5" fmla="*/ 1691 w 10341907"/>
              <a:gd name="connsiteY5" fmla="*/ 3116 h 117987"/>
              <a:gd name="connsiteX6" fmla="*/ 0 w 10341907"/>
              <a:gd name="connsiteY6" fmla="*/ 0 h 117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341907" h="117987">
                <a:moveTo>
                  <a:pt x="0" y="0"/>
                </a:moveTo>
                <a:lnTo>
                  <a:pt x="10341907" y="0"/>
                </a:lnTo>
                <a:lnTo>
                  <a:pt x="10340216" y="3116"/>
                </a:lnTo>
                <a:cubicBezTo>
                  <a:pt x="10293395" y="72421"/>
                  <a:pt x="10214104" y="117987"/>
                  <a:pt x="10124171" y="117987"/>
                </a:cubicBezTo>
                <a:lnTo>
                  <a:pt x="217736" y="117987"/>
                </a:lnTo>
                <a:cubicBezTo>
                  <a:pt x="127803" y="117987"/>
                  <a:pt x="48512" y="72421"/>
                  <a:pt x="1691" y="3116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Can 11"/>
          <p:cNvSpPr/>
          <p:nvPr/>
        </p:nvSpPr>
        <p:spPr>
          <a:xfrm>
            <a:off x="-1" y="-2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Can 12"/>
          <p:cNvSpPr/>
          <p:nvPr/>
        </p:nvSpPr>
        <p:spPr>
          <a:xfrm>
            <a:off x="11890372" y="-3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/>
          <a:srcRect l="17388" t="11738" r="17499" b="9130"/>
          <a:stretch/>
        </p:blipFill>
        <p:spPr>
          <a:xfrm>
            <a:off x="11369507" y="114300"/>
            <a:ext cx="520865" cy="520865"/>
          </a:xfrm>
          <a:prstGeom prst="rect">
            <a:avLst/>
          </a:prstGeom>
        </p:spPr>
      </p:pic>
      <p:sp>
        <p:nvSpPr>
          <p:cNvPr id="22" name="4-Point Star 21"/>
          <p:cNvSpPr/>
          <p:nvPr/>
        </p:nvSpPr>
        <p:spPr>
          <a:xfrm>
            <a:off x="403270" y="160880"/>
            <a:ext cx="398207" cy="427703"/>
          </a:xfrm>
          <a:prstGeom prst="star4">
            <a:avLst>
              <a:gd name="adj" fmla="val 1250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3"/>
          <a:srcRect l="31230" t="100000" r="66223" b="-8896"/>
          <a:stretch>
            <a:fillRect/>
          </a:stretch>
        </p:blipFill>
        <p:spPr>
          <a:xfrm>
            <a:off x="4346224" y="6430297"/>
            <a:ext cx="225776" cy="331600"/>
          </a:xfrm>
          <a:custGeom>
            <a:avLst/>
            <a:gdLst>
              <a:gd name="connsiteX0" fmla="*/ 0 w 225776"/>
              <a:gd name="connsiteY0" fmla="*/ 0 h 331600"/>
              <a:gd name="connsiteX1" fmla="*/ 225776 w 225776"/>
              <a:gd name="connsiteY1" fmla="*/ 0 h 331600"/>
              <a:gd name="connsiteX2" fmla="*/ 225776 w 225776"/>
              <a:gd name="connsiteY2" fmla="*/ 331600 h 331600"/>
              <a:gd name="connsiteX3" fmla="*/ 0 w 225776"/>
              <a:gd name="connsiteY3" fmla="*/ 331600 h 331600"/>
              <a:gd name="connsiteX4" fmla="*/ 0 w 225776"/>
              <a:gd name="connsiteY4" fmla="*/ 0 h 33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776" h="331600">
                <a:moveTo>
                  <a:pt x="0" y="0"/>
                </a:moveTo>
                <a:lnTo>
                  <a:pt x="225776" y="0"/>
                </a:lnTo>
                <a:lnTo>
                  <a:pt x="225776" y="331600"/>
                </a:lnTo>
                <a:lnTo>
                  <a:pt x="0" y="331600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4"/>
          <a:srcRect l="100000" t="67413" r="-7154" b="26074"/>
          <a:stretch>
            <a:fillRect/>
          </a:stretch>
        </p:blipFill>
        <p:spPr>
          <a:xfrm>
            <a:off x="10460296" y="5987845"/>
            <a:ext cx="648778" cy="442452"/>
          </a:xfrm>
          <a:custGeom>
            <a:avLst/>
            <a:gdLst>
              <a:gd name="connsiteX0" fmla="*/ 0 w 648778"/>
              <a:gd name="connsiteY0" fmla="*/ 0 h 442452"/>
              <a:gd name="connsiteX1" fmla="*/ 648778 w 648778"/>
              <a:gd name="connsiteY1" fmla="*/ 0 h 442452"/>
              <a:gd name="connsiteX2" fmla="*/ 648778 w 648778"/>
              <a:gd name="connsiteY2" fmla="*/ 442452 h 442452"/>
              <a:gd name="connsiteX3" fmla="*/ 0 w 648778"/>
              <a:gd name="connsiteY3" fmla="*/ 442452 h 442452"/>
              <a:gd name="connsiteX4" fmla="*/ 0 w 648778"/>
              <a:gd name="connsiteY4" fmla="*/ 0 h 442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8778" h="442452">
                <a:moveTo>
                  <a:pt x="0" y="0"/>
                </a:moveTo>
                <a:lnTo>
                  <a:pt x="648778" y="0"/>
                </a:lnTo>
                <a:lnTo>
                  <a:pt x="648778" y="442452"/>
                </a:lnTo>
                <a:lnTo>
                  <a:pt x="0" y="442452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5"/>
          <a:srcRect l="-204" t="22450" r="100000" b="67971"/>
          <a:stretch>
            <a:fillRect/>
          </a:stretch>
        </p:blipFill>
        <p:spPr>
          <a:xfrm>
            <a:off x="2735918" y="3719409"/>
            <a:ext cx="13632" cy="334832"/>
          </a:xfrm>
          <a:custGeom>
            <a:avLst/>
            <a:gdLst>
              <a:gd name="connsiteX0" fmla="*/ 13632 w 13632"/>
              <a:gd name="connsiteY0" fmla="*/ 0 h 334832"/>
              <a:gd name="connsiteX1" fmla="*/ 13632 w 13632"/>
              <a:gd name="connsiteY1" fmla="*/ 334832 h 334832"/>
              <a:gd name="connsiteX2" fmla="*/ 6749 w 13632"/>
              <a:gd name="connsiteY2" fmla="*/ 294452 h 334832"/>
              <a:gd name="connsiteX3" fmla="*/ 393 w 13632"/>
              <a:gd name="connsiteY3" fmla="*/ 139092 h 334832"/>
              <a:gd name="connsiteX4" fmla="*/ 13632 w 13632"/>
              <a:gd name="connsiteY4" fmla="*/ 0 h 334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32" h="334832">
                <a:moveTo>
                  <a:pt x="13632" y="0"/>
                </a:moveTo>
                <a:lnTo>
                  <a:pt x="13632" y="334832"/>
                </a:lnTo>
                <a:lnTo>
                  <a:pt x="6749" y="294452"/>
                </a:lnTo>
                <a:cubicBezTo>
                  <a:pt x="1088" y="240983"/>
                  <a:pt x="-938" y="189163"/>
                  <a:pt x="393" y="139092"/>
                </a:cubicBezTo>
                <a:lnTo>
                  <a:pt x="13632" y="0"/>
                </a:lnTo>
                <a:close/>
              </a:path>
            </a:pathLst>
          </a:custGeom>
        </p:spPr>
      </p:pic>
      <p:sp>
        <p:nvSpPr>
          <p:cNvPr id="6" name="Pentagon 5"/>
          <p:cNvSpPr/>
          <p:nvPr/>
        </p:nvSpPr>
        <p:spPr>
          <a:xfrm>
            <a:off x="4097593" y="805543"/>
            <a:ext cx="3996813" cy="471948"/>
          </a:xfrm>
          <a:prstGeom prst="homePlat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177507" y="132337"/>
            <a:ext cx="1535357" cy="5837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342265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VIẾT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226148" y="730835"/>
            <a:ext cx="175240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+mn-cs"/>
              </a:rPr>
              <a:t>Luyện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+mn-cs"/>
              </a:rPr>
              <a:t>tập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03270" y="1275382"/>
            <a:ext cx="6041013" cy="61927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386840" algn="l"/>
              </a:tabLst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833C0B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III.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833C0B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Thực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833C0B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833C0B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hành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833C0B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833C0B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viết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833C0B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833C0B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theo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833C0B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833C0B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các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833C0B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833C0B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bước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03270" y="1779661"/>
            <a:ext cx="11049820" cy="5533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Bước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3: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Chỉnh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sửa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biên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viên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dự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họp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nghe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685800" y="2352746"/>
            <a:ext cx="10833100" cy="4057201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1200"/>
              </a:spcAft>
            </a:pP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Kiểm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tra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biên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dựa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gợi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8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(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Bảng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kiểm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biên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1200"/>
              </a:spcAft>
            </a:pP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chỉnh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1200"/>
              </a:spcAft>
            </a:pP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họp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thư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kí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biên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mọi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viên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tham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dự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nghe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chỉnh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chỗ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ghi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chép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chưa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rõ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chưa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chưa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kiến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nếu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trước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thúc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biên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chỉnh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sửa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nghe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góp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ý.</a:t>
            </a:r>
            <a:endParaRPr lang="en-US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75753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ame 4"/>
          <p:cNvSpPr/>
          <p:nvPr/>
        </p:nvSpPr>
        <p:spPr>
          <a:xfrm>
            <a:off x="331122" y="1028700"/>
            <a:ext cx="11517055" cy="5545394"/>
          </a:xfrm>
          <a:prstGeom prst="frame">
            <a:avLst>
              <a:gd name="adj1" fmla="val 1596"/>
            </a:avLst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889200" y="154858"/>
            <a:ext cx="10427519" cy="523568"/>
          </a:xfrm>
          <a:custGeom>
            <a:avLst/>
            <a:gdLst>
              <a:gd name="connsiteX0" fmla="*/ 260542 w 10427519"/>
              <a:gd name="connsiteY0" fmla="*/ 0 h 523568"/>
              <a:gd name="connsiteX1" fmla="*/ 10166977 w 10427519"/>
              <a:gd name="connsiteY1" fmla="*/ 0 h 523568"/>
              <a:gd name="connsiteX2" fmla="*/ 10427519 w 10427519"/>
              <a:gd name="connsiteY2" fmla="*/ 260542 h 523568"/>
              <a:gd name="connsiteX3" fmla="*/ 10427519 w 10427519"/>
              <a:gd name="connsiteY3" fmla="*/ 381013 h 523568"/>
              <a:gd name="connsiteX4" fmla="*/ 10407044 w 10427519"/>
              <a:gd name="connsiteY4" fmla="*/ 482428 h 523568"/>
              <a:gd name="connsiteX5" fmla="*/ 10384713 w 10427519"/>
              <a:gd name="connsiteY5" fmla="*/ 523568 h 523568"/>
              <a:gd name="connsiteX6" fmla="*/ 42806 w 10427519"/>
              <a:gd name="connsiteY6" fmla="*/ 523568 h 523568"/>
              <a:gd name="connsiteX7" fmla="*/ 20475 w 10427519"/>
              <a:gd name="connsiteY7" fmla="*/ 482428 h 523568"/>
              <a:gd name="connsiteX8" fmla="*/ 0 w 10427519"/>
              <a:gd name="connsiteY8" fmla="*/ 381013 h 523568"/>
              <a:gd name="connsiteX9" fmla="*/ 0 w 10427519"/>
              <a:gd name="connsiteY9" fmla="*/ 260542 h 523568"/>
              <a:gd name="connsiteX10" fmla="*/ 260542 w 10427519"/>
              <a:gd name="connsiteY10" fmla="*/ 0 h 523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427519" h="523568">
                <a:moveTo>
                  <a:pt x="260542" y="0"/>
                </a:moveTo>
                <a:lnTo>
                  <a:pt x="10166977" y="0"/>
                </a:lnTo>
                <a:cubicBezTo>
                  <a:pt x="10310870" y="0"/>
                  <a:pt x="10427519" y="116649"/>
                  <a:pt x="10427519" y="260542"/>
                </a:cubicBezTo>
                <a:lnTo>
                  <a:pt x="10427519" y="381013"/>
                </a:lnTo>
                <a:cubicBezTo>
                  <a:pt x="10427519" y="416986"/>
                  <a:pt x="10420228" y="451257"/>
                  <a:pt x="10407044" y="482428"/>
                </a:cubicBezTo>
                <a:lnTo>
                  <a:pt x="10384713" y="523568"/>
                </a:lnTo>
                <a:lnTo>
                  <a:pt x="42806" y="523568"/>
                </a:lnTo>
                <a:lnTo>
                  <a:pt x="20475" y="482428"/>
                </a:lnTo>
                <a:cubicBezTo>
                  <a:pt x="7291" y="451257"/>
                  <a:pt x="0" y="416986"/>
                  <a:pt x="0" y="381013"/>
                </a:cubicBezTo>
                <a:lnTo>
                  <a:pt x="0" y="260542"/>
                </a:lnTo>
                <a:cubicBezTo>
                  <a:pt x="0" y="116649"/>
                  <a:pt x="116649" y="0"/>
                  <a:pt x="260542" y="0"/>
                </a:cubicBez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-1" y="-1"/>
            <a:ext cx="12192000" cy="678426"/>
          </a:xfrm>
          <a:custGeom>
            <a:avLst/>
            <a:gdLst>
              <a:gd name="connsiteX0" fmla="*/ 0 w 12192000"/>
              <a:gd name="connsiteY0" fmla="*/ 0 h 678426"/>
              <a:gd name="connsiteX1" fmla="*/ 12192000 w 12192000"/>
              <a:gd name="connsiteY1" fmla="*/ 0 h 678426"/>
              <a:gd name="connsiteX2" fmla="*/ 12192000 w 12192000"/>
              <a:gd name="connsiteY2" fmla="*/ 678426 h 678426"/>
              <a:gd name="connsiteX3" fmla="*/ 11260603 w 12192000"/>
              <a:gd name="connsiteY3" fmla="*/ 678426 h 678426"/>
              <a:gd name="connsiteX4" fmla="*/ 11282934 w 12192000"/>
              <a:gd name="connsiteY4" fmla="*/ 637286 h 678426"/>
              <a:gd name="connsiteX5" fmla="*/ 11303409 w 12192000"/>
              <a:gd name="connsiteY5" fmla="*/ 535871 h 678426"/>
              <a:gd name="connsiteX6" fmla="*/ 11303409 w 12192000"/>
              <a:gd name="connsiteY6" fmla="*/ 415400 h 678426"/>
              <a:gd name="connsiteX7" fmla="*/ 11042867 w 12192000"/>
              <a:gd name="connsiteY7" fmla="*/ 154858 h 678426"/>
              <a:gd name="connsiteX8" fmla="*/ 1136432 w 12192000"/>
              <a:gd name="connsiteY8" fmla="*/ 154858 h 678426"/>
              <a:gd name="connsiteX9" fmla="*/ 875890 w 12192000"/>
              <a:gd name="connsiteY9" fmla="*/ 415400 h 678426"/>
              <a:gd name="connsiteX10" fmla="*/ 875890 w 12192000"/>
              <a:gd name="connsiteY10" fmla="*/ 535871 h 678426"/>
              <a:gd name="connsiteX11" fmla="*/ 896365 w 12192000"/>
              <a:gd name="connsiteY11" fmla="*/ 637286 h 678426"/>
              <a:gd name="connsiteX12" fmla="*/ 918696 w 12192000"/>
              <a:gd name="connsiteY12" fmla="*/ 678426 h 678426"/>
              <a:gd name="connsiteX13" fmla="*/ 0 w 12192000"/>
              <a:gd name="connsiteY13" fmla="*/ 678426 h 678426"/>
              <a:gd name="connsiteX14" fmla="*/ 0 w 12192000"/>
              <a:gd name="connsiteY14" fmla="*/ 0 h 678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192000" h="678426">
                <a:moveTo>
                  <a:pt x="0" y="0"/>
                </a:moveTo>
                <a:lnTo>
                  <a:pt x="12192000" y="0"/>
                </a:lnTo>
                <a:lnTo>
                  <a:pt x="12192000" y="678426"/>
                </a:lnTo>
                <a:lnTo>
                  <a:pt x="11260603" y="678426"/>
                </a:lnTo>
                <a:lnTo>
                  <a:pt x="11282934" y="637286"/>
                </a:lnTo>
                <a:cubicBezTo>
                  <a:pt x="11296118" y="606115"/>
                  <a:pt x="11303409" y="571844"/>
                  <a:pt x="11303409" y="535871"/>
                </a:cubicBezTo>
                <a:lnTo>
                  <a:pt x="11303409" y="415400"/>
                </a:lnTo>
                <a:cubicBezTo>
                  <a:pt x="11303409" y="271507"/>
                  <a:pt x="11186760" y="154858"/>
                  <a:pt x="11042867" y="154858"/>
                </a:cubicBezTo>
                <a:lnTo>
                  <a:pt x="1136432" y="154858"/>
                </a:lnTo>
                <a:cubicBezTo>
                  <a:pt x="992539" y="154858"/>
                  <a:pt x="875890" y="271507"/>
                  <a:pt x="875890" y="415400"/>
                </a:cubicBezTo>
                <a:lnTo>
                  <a:pt x="875890" y="535871"/>
                </a:lnTo>
                <a:cubicBezTo>
                  <a:pt x="875890" y="571844"/>
                  <a:pt x="883181" y="606115"/>
                  <a:pt x="896365" y="637286"/>
                </a:cubicBezTo>
                <a:lnTo>
                  <a:pt x="918696" y="678426"/>
                </a:lnTo>
                <a:lnTo>
                  <a:pt x="0" y="67842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918696" y="678426"/>
            <a:ext cx="10341907" cy="117987"/>
          </a:xfrm>
          <a:custGeom>
            <a:avLst/>
            <a:gdLst>
              <a:gd name="connsiteX0" fmla="*/ 0 w 10341907"/>
              <a:gd name="connsiteY0" fmla="*/ 0 h 117987"/>
              <a:gd name="connsiteX1" fmla="*/ 10341907 w 10341907"/>
              <a:gd name="connsiteY1" fmla="*/ 0 h 117987"/>
              <a:gd name="connsiteX2" fmla="*/ 10340216 w 10341907"/>
              <a:gd name="connsiteY2" fmla="*/ 3116 h 117987"/>
              <a:gd name="connsiteX3" fmla="*/ 10124171 w 10341907"/>
              <a:gd name="connsiteY3" fmla="*/ 117987 h 117987"/>
              <a:gd name="connsiteX4" fmla="*/ 217736 w 10341907"/>
              <a:gd name="connsiteY4" fmla="*/ 117987 h 117987"/>
              <a:gd name="connsiteX5" fmla="*/ 1691 w 10341907"/>
              <a:gd name="connsiteY5" fmla="*/ 3116 h 117987"/>
              <a:gd name="connsiteX6" fmla="*/ 0 w 10341907"/>
              <a:gd name="connsiteY6" fmla="*/ 0 h 117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341907" h="117987">
                <a:moveTo>
                  <a:pt x="0" y="0"/>
                </a:moveTo>
                <a:lnTo>
                  <a:pt x="10341907" y="0"/>
                </a:lnTo>
                <a:lnTo>
                  <a:pt x="10340216" y="3116"/>
                </a:lnTo>
                <a:cubicBezTo>
                  <a:pt x="10293395" y="72421"/>
                  <a:pt x="10214104" y="117987"/>
                  <a:pt x="10124171" y="117987"/>
                </a:cubicBezTo>
                <a:lnTo>
                  <a:pt x="217736" y="117987"/>
                </a:lnTo>
                <a:cubicBezTo>
                  <a:pt x="127803" y="117987"/>
                  <a:pt x="48512" y="72421"/>
                  <a:pt x="1691" y="3116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Can 11"/>
          <p:cNvSpPr/>
          <p:nvPr/>
        </p:nvSpPr>
        <p:spPr>
          <a:xfrm>
            <a:off x="-1" y="-2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Can 12"/>
          <p:cNvSpPr/>
          <p:nvPr/>
        </p:nvSpPr>
        <p:spPr>
          <a:xfrm>
            <a:off x="11890372" y="-3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/>
          <a:srcRect l="17388" t="11738" r="17499" b="9130"/>
          <a:stretch/>
        </p:blipFill>
        <p:spPr>
          <a:xfrm>
            <a:off x="11369507" y="114300"/>
            <a:ext cx="520865" cy="520865"/>
          </a:xfrm>
          <a:prstGeom prst="rect">
            <a:avLst/>
          </a:prstGeom>
        </p:spPr>
      </p:pic>
      <p:sp>
        <p:nvSpPr>
          <p:cNvPr id="22" name="4-Point Star 21"/>
          <p:cNvSpPr/>
          <p:nvPr/>
        </p:nvSpPr>
        <p:spPr>
          <a:xfrm>
            <a:off x="403270" y="160880"/>
            <a:ext cx="398207" cy="427703"/>
          </a:xfrm>
          <a:prstGeom prst="star4">
            <a:avLst>
              <a:gd name="adj" fmla="val 1250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3"/>
          <a:srcRect l="31230" t="100000" r="66223" b="-8896"/>
          <a:stretch>
            <a:fillRect/>
          </a:stretch>
        </p:blipFill>
        <p:spPr>
          <a:xfrm>
            <a:off x="4346224" y="6430297"/>
            <a:ext cx="225776" cy="331600"/>
          </a:xfrm>
          <a:custGeom>
            <a:avLst/>
            <a:gdLst>
              <a:gd name="connsiteX0" fmla="*/ 0 w 225776"/>
              <a:gd name="connsiteY0" fmla="*/ 0 h 331600"/>
              <a:gd name="connsiteX1" fmla="*/ 225776 w 225776"/>
              <a:gd name="connsiteY1" fmla="*/ 0 h 331600"/>
              <a:gd name="connsiteX2" fmla="*/ 225776 w 225776"/>
              <a:gd name="connsiteY2" fmla="*/ 331600 h 331600"/>
              <a:gd name="connsiteX3" fmla="*/ 0 w 225776"/>
              <a:gd name="connsiteY3" fmla="*/ 331600 h 331600"/>
              <a:gd name="connsiteX4" fmla="*/ 0 w 225776"/>
              <a:gd name="connsiteY4" fmla="*/ 0 h 33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776" h="331600">
                <a:moveTo>
                  <a:pt x="0" y="0"/>
                </a:moveTo>
                <a:lnTo>
                  <a:pt x="225776" y="0"/>
                </a:lnTo>
                <a:lnTo>
                  <a:pt x="225776" y="331600"/>
                </a:lnTo>
                <a:lnTo>
                  <a:pt x="0" y="331600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4"/>
          <a:srcRect l="100000" t="67413" r="-7154" b="26074"/>
          <a:stretch>
            <a:fillRect/>
          </a:stretch>
        </p:blipFill>
        <p:spPr>
          <a:xfrm>
            <a:off x="10460296" y="5987845"/>
            <a:ext cx="648778" cy="442452"/>
          </a:xfrm>
          <a:custGeom>
            <a:avLst/>
            <a:gdLst>
              <a:gd name="connsiteX0" fmla="*/ 0 w 648778"/>
              <a:gd name="connsiteY0" fmla="*/ 0 h 442452"/>
              <a:gd name="connsiteX1" fmla="*/ 648778 w 648778"/>
              <a:gd name="connsiteY1" fmla="*/ 0 h 442452"/>
              <a:gd name="connsiteX2" fmla="*/ 648778 w 648778"/>
              <a:gd name="connsiteY2" fmla="*/ 442452 h 442452"/>
              <a:gd name="connsiteX3" fmla="*/ 0 w 648778"/>
              <a:gd name="connsiteY3" fmla="*/ 442452 h 442452"/>
              <a:gd name="connsiteX4" fmla="*/ 0 w 648778"/>
              <a:gd name="connsiteY4" fmla="*/ 0 h 442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8778" h="442452">
                <a:moveTo>
                  <a:pt x="0" y="0"/>
                </a:moveTo>
                <a:lnTo>
                  <a:pt x="648778" y="0"/>
                </a:lnTo>
                <a:lnTo>
                  <a:pt x="648778" y="442452"/>
                </a:lnTo>
                <a:lnTo>
                  <a:pt x="0" y="442452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5"/>
          <a:srcRect l="-204" t="22450" r="100000" b="67971"/>
          <a:stretch>
            <a:fillRect/>
          </a:stretch>
        </p:blipFill>
        <p:spPr>
          <a:xfrm>
            <a:off x="2735918" y="3719409"/>
            <a:ext cx="13632" cy="334832"/>
          </a:xfrm>
          <a:custGeom>
            <a:avLst/>
            <a:gdLst>
              <a:gd name="connsiteX0" fmla="*/ 13632 w 13632"/>
              <a:gd name="connsiteY0" fmla="*/ 0 h 334832"/>
              <a:gd name="connsiteX1" fmla="*/ 13632 w 13632"/>
              <a:gd name="connsiteY1" fmla="*/ 334832 h 334832"/>
              <a:gd name="connsiteX2" fmla="*/ 6749 w 13632"/>
              <a:gd name="connsiteY2" fmla="*/ 294452 h 334832"/>
              <a:gd name="connsiteX3" fmla="*/ 393 w 13632"/>
              <a:gd name="connsiteY3" fmla="*/ 139092 h 334832"/>
              <a:gd name="connsiteX4" fmla="*/ 13632 w 13632"/>
              <a:gd name="connsiteY4" fmla="*/ 0 h 334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32" h="334832">
                <a:moveTo>
                  <a:pt x="13632" y="0"/>
                </a:moveTo>
                <a:lnTo>
                  <a:pt x="13632" y="334832"/>
                </a:lnTo>
                <a:lnTo>
                  <a:pt x="6749" y="294452"/>
                </a:lnTo>
                <a:cubicBezTo>
                  <a:pt x="1088" y="240983"/>
                  <a:pt x="-938" y="189163"/>
                  <a:pt x="393" y="139092"/>
                </a:cubicBezTo>
                <a:lnTo>
                  <a:pt x="13632" y="0"/>
                </a:lnTo>
                <a:close/>
              </a:path>
            </a:pathLst>
          </a:custGeom>
        </p:spPr>
      </p:pic>
      <p:sp>
        <p:nvSpPr>
          <p:cNvPr id="6" name="Pentagon 5"/>
          <p:cNvSpPr/>
          <p:nvPr/>
        </p:nvSpPr>
        <p:spPr>
          <a:xfrm>
            <a:off x="4097593" y="820291"/>
            <a:ext cx="3996813" cy="471948"/>
          </a:xfrm>
          <a:prstGeom prst="homePlat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177507" y="132337"/>
            <a:ext cx="1535357" cy="5837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342265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VIẾT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226148" y="745583"/>
            <a:ext cx="175240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+mn-cs"/>
              </a:rPr>
              <a:t>Luyện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+mn-cs"/>
              </a:rPr>
              <a:t>tập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477545" y="1328451"/>
            <a:ext cx="3249609" cy="52225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1200"/>
              </a:spcAft>
            </a:pP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Bảng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kiểm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biên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endParaRPr lang="en-US" sz="28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14" name="Table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02333304"/>
              </p:ext>
            </p:extLst>
          </p:nvPr>
        </p:nvGraphicFramePr>
        <p:xfrm>
          <a:off x="685799" y="1814037"/>
          <a:ext cx="10833100" cy="4480560"/>
        </p:xfrm>
        <a:graphic>
          <a:graphicData uri="http://schemas.openxmlformats.org/drawingml/2006/table">
            <a:tbl>
              <a:tblPr/>
              <a:tblGrid>
                <a:gridCol w="9054788">
                  <a:extLst>
                    <a:ext uri="{9D8B030D-6E8A-4147-A177-3AD203B41FA5}">
                      <a16:colId xmlns="" xmlns:a16="http://schemas.microsoft.com/office/drawing/2014/main" val="2189508576"/>
                    </a:ext>
                  </a:extLst>
                </a:gridCol>
                <a:gridCol w="1778312">
                  <a:extLst>
                    <a:ext uri="{9D8B030D-6E8A-4147-A177-3AD203B41FA5}">
                      <a16:colId xmlns="" xmlns:a16="http://schemas.microsoft.com/office/drawing/2014/main" val="7850977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Yêu</a:t>
                      </a:r>
                      <a:r>
                        <a:rPr lang="en-US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cầu</a:t>
                      </a:r>
                      <a:r>
                        <a:rPr lang="en-US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đối</a:t>
                      </a:r>
                      <a:r>
                        <a:rPr lang="en-US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với</a:t>
                      </a:r>
                      <a:r>
                        <a:rPr lang="en-US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biên</a:t>
                      </a:r>
                      <a:r>
                        <a:rPr lang="en-US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bản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300" marR="114300" marT="76200" marB="762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Đạt/ Chưa đạt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300" marR="114300" marT="76200" marB="762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13670696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Biên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bản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quốc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hiệu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tiêu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ngữ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tên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cơ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quan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chức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năng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tổ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chức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cuộc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họp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300" marR="114300" marT="76200" marB="762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300" marR="114300" marT="76200" marB="762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1863221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Biên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bản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tên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phù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hợp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với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nội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dung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cuộc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họp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300" marR="114300" marT="76200" marB="762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300" marR="114300" marT="76200" marB="762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27553071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Ghi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rõ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thời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gian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địa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điểm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thành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phần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tham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dự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300" marR="114300" marT="76200" marB="762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300" marR="114300" marT="76200" marB="762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74524704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Ghi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lần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lượt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diễn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biến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chính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cuộc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họp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các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ý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kiến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phát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biểu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từng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người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theo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đúng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trình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tự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diễn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ra.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300" marR="114300" marT="76200" marB="762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300" marR="114300" marT="76200" marB="762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60686535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Phần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cuối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ghi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rõ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thời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gian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kết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thúc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cuộc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họp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họ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tên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chữ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kí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thư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kí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chủ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tọa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300" marR="114300" marT="76200" marB="762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300" marR="114300" marT="76200" marB="762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7875424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Ngôn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ngữ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biên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bản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chính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xác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ngắn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gọn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làm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cho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người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đọc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hiểu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lầm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ý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người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nói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300" marR="114300" marT="76200" marB="762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300" marR="114300" marT="76200" marB="762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72116226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Biên bản có được trình bày khoa học, hài hòa, rõ ràng.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300" marR="114300" marT="76200" marB="762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300" marR="114300" marT="76200" marB="762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8118898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2994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ame 4"/>
          <p:cNvSpPr/>
          <p:nvPr/>
        </p:nvSpPr>
        <p:spPr>
          <a:xfrm>
            <a:off x="331122" y="1028700"/>
            <a:ext cx="11517055" cy="5545394"/>
          </a:xfrm>
          <a:prstGeom prst="frame">
            <a:avLst>
              <a:gd name="adj1" fmla="val 1596"/>
            </a:avLst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889200" y="154858"/>
            <a:ext cx="10427519" cy="523568"/>
          </a:xfrm>
          <a:custGeom>
            <a:avLst/>
            <a:gdLst>
              <a:gd name="connsiteX0" fmla="*/ 260542 w 10427519"/>
              <a:gd name="connsiteY0" fmla="*/ 0 h 523568"/>
              <a:gd name="connsiteX1" fmla="*/ 10166977 w 10427519"/>
              <a:gd name="connsiteY1" fmla="*/ 0 h 523568"/>
              <a:gd name="connsiteX2" fmla="*/ 10427519 w 10427519"/>
              <a:gd name="connsiteY2" fmla="*/ 260542 h 523568"/>
              <a:gd name="connsiteX3" fmla="*/ 10427519 w 10427519"/>
              <a:gd name="connsiteY3" fmla="*/ 381013 h 523568"/>
              <a:gd name="connsiteX4" fmla="*/ 10407044 w 10427519"/>
              <a:gd name="connsiteY4" fmla="*/ 482428 h 523568"/>
              <a:gd name="connsiteX5" fmla="*/ 10384713 w 10427519"/>
              <a:gd name="connsiteY5" fmla="*/ 523568 h 523568"/>
              <a:gd name="connsiteX6" fmla="*/ 42806 w 10427519"/>
              <a:gd name="connsiteY6" fmla="*/ 523568 h 523568"/>
              <a:gd name="connsiteX7" fmla="*/ 20475 w 10427519"/>
              <a:gd name="connsiteY7" fmla="*/ 482428 h 523568"/>
              <a:gd name="connsiteX8" fmla="*/ 0 w 10427519"/>
              <a:gd name="connsiteY8" fmla="*/ 381013 h 523568"/>
              <a:gd name="connsiteX9" fmla="*/ 0 w 10427519"/>
              <a:gd name="connsiteY9" fmla="*/ 260542 h 523568"/>
              <a:gd name="connsiteX10" fmla="*/ 260542 w 10427519"/>
              <a:gd name="connsiteY10" fmla="*/ 0 h 523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427519" h="523568">
                <a:moveTo>
                  <a:pt x="260542" y="0"/>
                </a:moveTo>
                <a:lnTo>
                  <a:pt x="10166977" y="0"/>
                </a:lnTo>
                <a:cubicBezTo>
                  <a:pt x="10310870" y="0"/>
                  <a:pt x="10427519" y="116649"/>
                  <a:pt x="10427519" y="260542"/>
                </a:cubicBezTo>
                <a:lnTo>
                  <a:pt x="10427519" y="381013"/>
                </a:lnTo>
                <a:cubicBezTo>
                  <a:pt x="10427519" y="416986"/>
                  <a:pt x="10420228" y="451257"/>
                  <a:pt x="10407044" y="482428"/>
                </a:cubicBezTo>
                <a:lnTo>
                  <a:pt x="10384713" y="523568"/>
                </a:lnTo>
                <a:lnTo>
                  <a:pt x="42806" y="523568"/>
                </a:lnTo>
                <a:lnTo>
                  <a:pt x="20475" y="482428"/>
                </a:lnTo>
                <a:cubicBezTo>
                  <a:pt x="7291" y="451257"/>
                  <a:pt x="0" y="416986"/>
                  <a:pt x="0" y="381013"/>
                </a:cubicBezTo>
                <a:lnTo>
                  <a:pt x="0" y="260542"/>
                </a:lnTo>
                <a:cubicBezTo>
                  <a:pt x="0" y="116649"/>
                  <a:pt x="116649" y="0"/>
                  <a:pt x="260542" y="0"/>
                </a:cubicBez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-1" y="-1"/>
            <a:ext cx="12192000" cy="678426"/>
          </a:xfrm>
          <a:custGeom>
            <a:avLst/>
            <a:gdLst>
              <a:gd name="connsiteX0" fmla="*/ 0 w 12192000"/>
              <a:gd name="connsiteY0" fmla="*/ 0 h 678426"/>
              <a:gd name="connsiteX1" fmla="*/ 12192000 w 12192000"/>
              <a:gd name="connsiteY1" fmla="*/ 0 h 678426"/>
              <a:gd name="connsiteX2" fmla="*/ 12192000 w 12192000"/>
              <a:gd name="connsiteY2" fmla="*/ 678426 h 678426"/>
              <a:gd name="connsiteX3" fmla="*/ 11260603 w 12192000"/>
              <a:gd name="connsiteY3" fmla="*/ 678426 h 678426"/>
              <a:gd name="connsiteX4" fmla="*/ 11282934 w 12192000"/>
              <a:gd name="connsiteY4" fmla="*/ 637286 h 678426"/>
              <a:gd name="connsiteX5" fmla="*/ 11303409 w 12192000"/>
              <a:gd name="connsiteY5" fmla="*/ 535871 h 678426"/>
              <a:gd name="connsiteX6" fmla="*/ 11303409 w 12192000"/>
              <a:gd name="connsiteY6" fmla="*/ 415400 h 678426"/>
              <a:gd name="connsiteX7" fmla="*/ 11042867 w 12192000"/>
              <a:gd name="connsiteY7" fmla="*/ 154858 h 678426"/>
              <a:gd name="connsiteX8" fmla="*/ 1136432 w 12192000"/>
              <a:gd name="connsiteY8" fmla="*/ 154858 h 678426"/>
              <a:gd name="connsiteX9" fmla="*/ 875890 w 12192000"/>
              <a:gd name="connsiteY9" fmla="*/ 415400 h 678426"/>
              <a:gd name="connsiteX10" fmla="*/ 875890 w 12192000"/>
              <a:gd name="connsiteY10" fmla="*/ 535871 h 678426"/>
              <a:gd name="connsiteX11" fmla="*/ 896365 w 12192000"/>
              <a:gd name="connsiteY11" fmla="*/ 637286 h 678426"/>
              <a:gd name="connsiteX12" fmla="*/ 918696 w 12192000"/>
              <a:gd name="connsiteY12" fmla="*/ 678426 h 678426"/>
              <a:gd name="connsiteX13" fmla="*/ 0 w 12192000"/>
              <a:gd name="connsiteY13" fmla="*/ 678426 h 678426"/>
              <a:gd name="connsiteX14" fmla="*/ 0 w 12192000"/>
              <a:gd name="connsiteY14" fmla="*/ 0 h 678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192000" h="678426">
                <a:moveTo>
                  <a:pt x="0" y="0"/>
                </a:moveTo>
                <a:lnTo>
                  <a:pt x="12192000" y="0"/>
                </a:lnTo>
                <a:lnTo>
                  <a:pt x="12192000" y="678426"/>
                </a:lnTo>
                <a:lnTo>
                  <a:pt x="11260603" y="678426"/>
                </a:lnTo>
                <a:lnTo>
                  <a:pt x="11282934" y="637286"/>
                </a:lnTo>
                <a:cubicBezTo>
                  <a:pt x="11296118" y="606115"/>
                  <a:pt x="11303409" y="571844"/>
                  <a:pt x="11303409" y="535871"/>
                </a:cubicBezTo>
                <a:lnTo>
                  <a:pt x="11303409" y="415400"/>
                </a:lnTo>
                <a:cubicBezTo>
                  <a:pt x="11303409" y="271507"/>
                  <a:pt x="11186760" y="154858"/>
                  <a:pt x="11042867" y="154858"/>
                </a:cubicBezTo>
                <a:lnTo>
                  <a:pt x="1136432" y="154858"/>
                </a:lnTo>
                <a:cubicBezTo>
                  <a:pt x="992539" y="154858"/>
                  <a:pt x="875890" y="271507"/>
                  <a:pt x="875890" y="415400"/>
                </a:cubicBezTo>
                <a:lnTo>
                  <a:pt x="875890" y="535871"/>
                </a:lnTo>
                <a:cubicBezTo>
                  <a:pt x="875890" y="571844"/>
                  <a:pt x="883181" y="606115"/>
                  <a:pt x="896365" y="637286"/>
                </a:cubicBezTo>
                <a:lnTo>
                  <a:pt x="918696" y="678426"/>
                </a:lnTo>
                <a:lnTo>
                  <a:pt x="0" y="67842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918696" y="678426"/>
            <a:ext cx="10341907" cy="117987"/>
          </a:xfrm>
          <a:custGeom>
            <a:avLst/>
            <a:gdLst>
              <a:gd name="connsiteX0" fmla="*/ 0 w 10341907"/>
              <a:gd name="connsiteY0" fmla="*/ 0 h 117987"/>
              <a:gd name="connsiteX1" fmla="*/ 10341907 w 10341907"/>
              <a:gd name="connsiteY1" fmla="*/ 0 h 117987"/>
              <a:gd name="connsiteX2" fmla="*/ 10340216 w 10341907"/>
              <a:gd name="connsiteY2" fmla="*/ 3116 h 117987"/>
              <a:gd name="connsiteX3" fmla="*/ 10124171 w 10341907"/>
              <a:gd name="connsiteY3" fmla="*/ 117987 h 117987"/>
              <a:gd name="connsiteX4" fmla="*/ 217736 w 10341907"/>
              <a:gd name="connsiteY4" fmla="*/ 117987 h 117987"/>
              <a:gd name="connsiteX5" fmla="*/ 1691 w 10341907"/>
              <a:gd name="connsiteY5" fmla="*/ 3116 h 117987"/>
              <a:gd name="connsiteX6" fmla="*/ 0 w 10341907"/>
              <a:gd name="connsiteY6" fmla="*/ 0 h 117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341907" h="117987">
                <a:moveTo>
                  <a:pt x="0" y="0"/>
                </a:moveTo>
                <a:lnTo>
                  <a:pt x="10341907" y="0"/>
                </a:lnTo>
                <a:lnTo>
                  <a:pt x="10340216" y="3116"/>
                </a:lnTo>
                <a:cubicBezTo>
                  <a:pt x="10293395" y="72421"/>
                  <a:pt x="10214104" y="117987"/>
                  <a:pt x="10124171" y="117987"/>
                </a:cubicBezTo>
                <a:lnTo>
                  <a:pt x="217736" y="117987"/>
                </a:lnTo>
                <a:cubicBezTo>
                  <a:pt x="127803" y="117987"/>
                  <a:pt x="48512" y="72421"/>
                  <a:pt x="1691" y="3116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Can 11"/>
          <p:cNvSpPr/>
          <p:nvPr/>
        </p:nvSpPr>
        <p:spPr>
          <a:xfrm>
            <a:off x="-1" y="-2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Can 12"/>
          <p:cNvSpPr/>
          <p:nvPr/>
        </p:nvSpPr>
        <p:spPr>
          <a:xfrm>
            <a:off x="11890372" y="-3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/>
          <a:srcRect l="17388" t="11738" r="17499" b="9130"/>
          <a:stretch/>
        </p:blipFill>
        <p:spPr>
          <a:xfrm>
            <a:off x="11369507" y="114300"/>
            <a:ext cx="520865" cy="520865"/>
          </a:xfrm>
          <a:prstGeom prst="rect">
            <a:avLst/>
          </a:prstGeom>
        </p:spPr>
      </p:pic>
      <p:sp>
        <p:nvSpPr>
          <p:cNvPr id="22" name="4-Point Star 21"/>
          <p:cNvSpPr/>
          <p:nvPr/>
        </p:nvSpPr>
        <p:spPr>
          <a:xfrm>
            <a:off x="403270" y="160880"/>
            <a:ext cx="398207" cy="427703"/>
          </a:xfrm>
          <a:prstGeom prst="star4">
            <a:avLst>
              <a:gd name="adj" fmla="val 1250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3"/>
          <a:srcRect l="31230" t="100000" r="66223" b="-8896"/>
          <a:stretch>
            <a:fillRect/>
          </a:stretch>
        </p:blipFill>
        <p:spPr>
          <a:xfrm>
            <a:off x="4346224" y="6430297"/>
            <a:ext cx="225776" cy="331600"/>
          </a:xfrm>
          <a:custGeom>
            <a:avLst/>
            <a:gdLst>
              <a:gd name="connsiteX0" fmla="*/ 0 w 225776"/>
              <a:gd name="connsiteY0" fmla="*/ 0 h 331600"/>
              <a:gd name="connsiteX1" fmla="*/ 225776 w 225776"/>
              <a:gd name="connsiteY1" fmla="*/ 0 h 331600"/>
              <a:gd name="connsiteX2" fmla="*/ 225776 w 225776"/>
              <a:gd name="connsiteY2" fmla="*/ 331600 h 331600"/>
              <a:gd name="connsiteX3" fmla="*/ 0 w 225776"/>
              <a:gd name="connsiteY3" fmla="*/ 331600 h 331600"/>
              <a:gd name="connsiteX4" fmla="*/ 0 w 225776"/>
              <a:gd name="connsiteY4" fmla="*/ 0 h 33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776" h="331600">
                <a:moveTo>
                  <a:pt x="0" y="0"/>
                </a:moveTo>
                <a:lnTo>
                  <a:pt x="225776" y="0"/>
                </a:lnTo>
                <a:lnTo>
                  <a:pt x="225776" y="331600"/>
                </a:lnTo>
                <a:lnTo>
                  <a:pt x="0" y="331600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4"/>
          <a:srcRect l="100000" t="67413" r="-7154" b="26074"/>
          <a:stretch>
            <a:fillRect/>
          </a:stretch>
        </p:blipFill>
        <p:spPr>
          <a:xfrm>
            <a:off x="10460296" y="5987845"/>
            <a:ext cx="648778" cy="442452"/>
          </a:xfrm>
          <a:custGeom>
            <a:avLst/>
            <a:gdLst>
              <a:gd name="connsiteX0" fmla="*/ 0 w 648778"/>
              <a:gd name="connsiteY0" fmla="*/ 0 h 442452"/>
              <a:gd name="connsiteX1" fmla="*/ 648778 w 648778"/>
              <a:gd name="connsiteY1" fmla="*/ 0 h 442452"/>
              <a:gd name="connsiteX2" fmla="*/ 648778 w 648778"/>
              <a:gd name="connsiteY2" fmla="*/ 442452 h 442452"/>
              <a:gd name="connsiteX3" fmla="*/ 0 w 648778"/>
              <a:gd name="connsiteY3" fmla="*/ 442452 h 442452"/>
              <a:gd name="connsiteX4" fmla="*/ 0 w 648778"/>
              <a:gd name="connsiteY4" fmla="*/ 0 h 442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8778" h="442452">
                <a:moveTo>
                  <a:pt x="0" y="0"/>
                </a:moveTo>
                <a:lnTo>
                  <a:pt x="648778" y="0"/>
                </a:lnTo>
                <a:lnTo>
                  <a:pt x="648778" y="442452"/>
                </a:lnTo>
                <a:lnTo>
                  <a:pt x="0" y="442452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5"/>
          <a:srcRect l="-204" t="22450" r="100000" b="67971"/>
          <a:stretch>
            <a:fillRect/>
          </a:stretch>
        </p:blipFill>
        <p:spPr>
          <a:xfrm>
            <a:off x="2735918" y="3719409"/>
            <a:ext cx="13632" cy="334832"/>
          </a:xfrm>
          <a:custGeom>
            <a:avLst/>
            <a:gdLst>
              <a:gd name="connsiteX0" fmla="*/ 13632 w 13632"/>
              <a:gd name="connsiteY0" fmla="*/ 0 h 334832"/>
              <a:gd name="connsiteX1" fmla="*/ 13632 w 13632"/>
              <a:gd name="connsiteY1" fmla="*/ 334832 h 334832"/>
              <a:gd name="connsiteX2" fmla="*/ 6749 w 13632"/>
              <a:gd name="connsiteY2" fmla="*/ 294452 h 334832"/>
              <a:gd name="connsiteX3" fmla="*/ 393 w 13632"/>
              <a:gd name="connsiteY3" fmla="*/ 139092 h 334832"/>
              <a:gd name="connsiteX4" fmla="*/ 13632 w 13632"/>
              <a:gd name="connsiteY4" fmla="*/ 0 h 334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32" h="334832">
                <a:moveTo>
                  <a:pt x="13632" y="0"/>
                </a:moveTo>
                <a:lnTo>
                  <a:pt x="13632" y="334832"/>
                </a:lnTo>
                <a:lnTo>
                  <a:pt x="6749" y="294452"/>
                </a:lnTo>
                <a:cubicBezTo>
                  <a:pt x="1088" y="240983"/>
                  <a:pt x="-938" y="189163"/>
                  <a:pt x="393" y="139092"/>
                </a:cubicBezTo>
                <a:lnTo>
                  <a:pt x="13632" y="0"/>
                </a:lnTo>
                <a:close/>
              </a:path>
            </a:pathLst>
          </a:custGeom>
        </p:spPr>
      </p:pic>
      <p:sp>
        <p:nvSpPr>
          <p:cNvPr id="6" name="Pentagon 5"/>
          <p:cNvSpPr/>
          <p:nvPr/>
        </p:nvSpPr>
        <p:spPr>
          <a:xfrm>
            <a:off x="4097593" y="820291"/>
            <a:ext cx="3996813" cy="471948"/>
          </a:xfrm>
          <a:prstGeom prst="homePlat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177507" y="132337"/>
            <a:ext cx="1535357" cy="5837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342265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VIẾT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226148" y="745583"/>
            <a:ext cx="175240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+mn-cs"/>
              </a:rPr>
              <a:t>Luyện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+mn-cs"/>
              </a:rPr>
              <a:t>tập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Horizontal Scroll 1"/>
          <p:cNvSpPr/>
          <p:nvPr/>
        </p:nvSpPr>
        <p:spPr>
          <a:xfrm>
            <a:off x="2433177" y="1642513"/>
            <a:ext cx="7338347" cy="3843887"/>
          </a:xfrm>
          <a:prstGeom prst="horizontalScroll">
            <a:avLst>
              <a:gd name="adj" fmla="val 9431"/>
            </a:avLst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62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1200"/>
              </a:spcAft>
            </a:pPr>
            <a:r>
              <a:rPr lang="vi-VN" sz="3200" b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Đề bài: </a:t>
            </a:r>
            <a:r>
              <a:rPr lang="en-US" sz="3200" i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Giả sử trong một cuộc họp lớp thảo luận về giải pháp hạn chế sử dụng bao bì ni lông và </a:t>
            </a:r>
            <a:r>
              <a:rPr lang="vi-VN" sz="3200" i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rác thải nhựa</a:t>
            </a:r>
            <a:r>
              <a:rPr lang="en-US" sz="3200" i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Em được giao nhiệm vụ làm thư kí. Hãy viết biên bản cuộc thảo luận (hoặc cuộc  họp) ấy.</a:t>
            </a:r>
            <a:endParaRPr lang="en-US" sz="320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6101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ame 4"/>
          <p:cNvSpPr/>
          <p:nvPr/>
        </p:nvSpPr>
        <p:spPr>
          <a:xfrm>
            <a:off x="331122" y="1028700"/>
            <a:ext cx="11517055" cy="5545394"/>
          </a:xfrm>
          <a:prstGeom prst="frame">
            <a:avLst>
              <a:gd name="adj1" fmla="val 1596"/>
            </a:avLst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889200" y="154858"/>
            <a:ext cx="10427519" cy="523568"/>
          </a:xfrm>
          <a:custGeom>
            <a:avLst/>
            <a:gdLst>
              <a:gd name="connsiteX0" fmla="*/ 260542 w 10427519"/>
              <a:gd name="connsiteY0" fmla="*/ 0 h 523568"/>
              <a:gd name="connsiteX1" fmla="*/ 10166977 w 10427519"/>
              <a:gd name="connsiteY1" fmla="*/ 0 h 523568"/>
              <a:gd name="connsiteX2" fmla="*/ 10427519 w 10427519"/>
              <a:gd name="connsiteY2" fmla="*/ 260542 h 523568"/>
              <a:gd name="connsiteX3" fmla="*/ 10427519 w 10427519"/>
              <a:gd name="connsiteY3" fmla="*/ 381013 h 523568"/>
              <a:gd name="connsiteX4" fmla="*/ 10407044 w 10427519"/>
              <a:gd name="connsiteY4" fmla="*/ 482428 h 523568"/>
              <a:gd name="connsiteX5" fmla="*/ 10384713 w 10427519"/>
              <a:gd name="connsiteY5" fmla="*/ 523568 h 523568"/>
              <a:gd name="connsiteX6" fmla="*/ 42806 w 10427519"/>
              <a:gd name="connsiteY6" fmla="*/ 523568 h 523568"/>
              <a:gd name="connsiteX7" fmla="*/ 20475 w 10427519"/>
              <a:gd name="connsiteY7" fmla="*/ 482428 h 523568"/>
              <a:gd name="connsiteX8" fmla="*/ 0 w 10427519"/>
              <a:gd name="connsiteY8" fmla="*/ 381013 h 523568"/>
              <a:gd name="connsiteX9" fmla="*/ 0 w 10427519"/>
              <a:gd name="connsiteY9" fmla="*/ 260542 h 523568"/>
              <a:gd name="connsiteX10" fmla="*/ 260542 w 10427519"/>
              <a:gd name="connsiteY10" fmla="*/ 0 h 523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427519" h="523568">
                <a:moveTo>
                  <a:pt x="260542" y="0"/>
                </a:moveTo>
                <a:lnTo>
                  <a:pt x="10166977" y="0"/>
                </a:lnTo>
                <a:cubicBezTo>
                  <a:pt x="10310870" y="0"/>
                  <a:pt x="10427519" y="116649"/>
                  <a:pt x="10427519" y="260542"/>
                </a:cubicBezTo>
                <a:lnTo>
                  <a:pt x="10427519" y="381013"/>
                </a:lnTo>
                <a:cubicBezTo>
                  <a:pt x="10427519" y="416986"/>
                  <a:pt x="10420228" y="451257"/>
                  <a:pt x="10407044" y="482428"/>
                </a:cubicBezTo>
                <a:lnTo>
                  <a:pt x="10384713" y="523568"/>
                </a:lnTo>
                <a:lnTo>
                  <a:pt x="42806" y="523568"/>
                </a:lnTo>
                <a:lnTo>
                  <a:pt x="20475" y="482428"/>
                </a:lnTo>
                <a:cubicBezTo>
                  <a:pt x="7291" y="451257"/>
                  <a:pt x="0" y="416986"/>
                  <a:pt x="0" y="381013"/>
                </a:cubicBezTo>
                <a:lnTo>
                  <a:pt x="0" y="260542"/>
                </a:lnTo>
                <a:cubicBezTo>
                  <a:pt x="0" y="116649"/>
                  <a:pt x="116649" y="0"/>
                  <a:pt x="260542" y="0"/>
                </a:cubicBez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-1" y="-1"/>
            <a:ext cx="12192000" cy="678426"/>
          </a:xfrm>
          <a:custGeom>
            <a:avLst/>
            <a:gdLst>
              <a:gd name="connsiteX0" fmla="*/ 0 w 12192000"/>
              <a:gd name="connsiteY0" fmla="*/ 0 h 678426"/>
              <a:gd name="connsiteX1" fmla="*/ 12192000 w 12192000"/>
              <a:gd name="connsiteY1" fmla="*/ 0 h 678426"/>
              <a:gd name="connsiteX2" fmla="*/ 12192000 w 12192000"/>
              <a:gd name="connsiteY2" fmla="*/ 678426 h 678426"/>
              <a:gd name="connsiteX3" fmla="*/ 11260603 w 12192000"/>
              <a:gd name="connsiteY3" fmla="*/ 678426 h 678426"/>
              <a:gd name="connsiteX4" fmla="*/ 11282934 w 12192000"/>
              <a:gd name="connsiteY4" fmla="*/ 637286 h 678426"/>
              <a:gd name="connsiteX5" fmla="*/ 11303409 w 12192000"/>
              <a:gd name="connsiteY5" fmla="*/ 535871 h 678426"/>
              <a:gd name="connsiteX6" fmla="*/ 11303409 w 12192000"/>
              <a:gd name="connsiteY6" fmla="*/ 415400 h 678426"/>
              <a:gd name="connsiteX7" fmla="*/ 11042867 w 12192000"/>
              <a:gd name="connsiteY7" fmla="*/ 154858 h 678426"/>
              <a:gd name="connsiteX8" fmla="*/ 1136432 w 12192000"/>
              <a:gd name="connsiteY8" fmla="*/ 154858 h 678426"/>
              <a:gd name="connsiteX9" fmla="*/ 875890 w 12192000"/>
              <a:gd name="connsiteY9" fmla="*/ 415400 h 678426"/>
              <a:gd name="connsiteX10" fmla="*/ 875890 w 12192000"/>
              <a:gd name="connsiteY10" fmla="*/ 535871 h 678426"/>
              <a:gd name="connsiteX11" fmla="*/ 896365 w 12192000"/>
              <a:gd name="connsiteY11" fmla="*/ 637286 h 678426"/>
              <a:gd name="connsiteX12" fmla="*/ 918696 w 12192000"/>
              <a:gd name="connsiteY12" fmla="*/ 678426 h 678426"/>
              <a:gd name="connsiteX13" fmla="*/ 0 w 12192000"/>
              <a:gd name="connsiteY13" fmla="*/ 678426 h 678426"/>
              <a:gd name="connsiteX14" fmla="*/ 0 w 12192000"/>
              <a:gd name="connsiteY14" fmla="*/ 0 h 678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192000" h="678426">
                <a:moveTo>
                  <a:pt x="0" y="0"/>
                </a:moveTo>
                <a:lnTo>
                  <a:pt x="12192000" y="0"/>
                </a:lnTo>
                <a:lnTo>
                  <a:pt x="12192000" y="678426"/>
                </a:lnTo>
                <a:lnTo>
                  <a:pt x="11260603" y="678426"/>
                </a:lnTo>
                <a:lnTo>
                  <a:pt x="11282934" y="637286"/>
                </a:lnTo>
                <a:cubicBezTo>
                  <a:pt x="11296118" y="606115"/>
                  <a:pt x="11303409" y="571844"/>
                  <a:pt x="11303409" y="535871"/>
                </a:cubicBezTo>
                <a:lnTo>
                  <a:pt x="11303409" y="415400"/>
                </a:lnTo>
                <a:cubicBezTo>
                  <a:pt x="11303409" y="271507"/>
                  <a:pt x="11186760" y="154858"/>
                  <a:pt x="11042867" y="154858"/>
                </a:cubicBezTo>
                <a:lnTo>
                  <a:pt x="1136432" y="154858"/>
                </a:lnTo>
                <a:cubicBezTo>
                  <a:pt x="992539" y="154858"/>
                  <a:pt x="875890" y="271507"/>
                  <a:pt x="875890" y="415400"/>
                </a:cubicBezTo>
                <a:lnTo>
                  <a:pt x="875890" y="535871"/>
                </a:lnTo>
                <a:cubicBezTo>
                  <a:pt x="875890" y="571844"/>
                  <a:pt x="883181" y="606115"/>
                  <a:pt x="896365" y="637286"/>
                </a:cubicBezTo>
                <a:lnTo>
                  <a:pt x="918696" y="678426"/>
                </a:lnTo>
                <a:lnTo>
                  <a:pt x="0" y="67842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918696" y="678426"/>
            <a:ext cx="10341907" cy="117987"/>
          </a:xfrm>
          <a:custGeom>
            <a:avLst/>
            <a:gdLst>
              <a:gd name="connsiteX0" fmla="*/ 0 w 10341907"/>
              <a:gd name="connsiteY0" fmla="*/ 0 h 117987"/>
              <a:gd name="connsiteX1" fmla="*/ 10341907 w 10341907"/>
              <a:gd name="connsiteY1" fmla="*/ 0 h 117987"/>
              <a:gd name="connsiteX2" fmla="*/ 10340216 w 10341907"/>
              <a:gd name="connsiteY2" fmla="*/ 3116 h 117987"/>
              <a:gd name="connsiteX3" fmla="*/ 10124171 w 10341907"/>
              <a:gd name="connsiteY3" fmla="*/ 117987 h 117987"/>
              <a:gd name="connsiteX4" fmla="*/ 217736 w 10341907"/>
              <a:gd name="connsiteY4" fmla="*/ 117987 h 117987"/>
              <a:gd name="connsiteX5" fmla="*/ 1691 w 10341907"/>
              <a:gd name="connsiteY5" fmla="*/ 3116 h 117987"/>
              <a:gd name="connsiteX6" fmla="*/ 0 w 10341907"/>
              <a:gd name="connsiteY6" fmla="*/ 0 h 117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341907" h="117987">
                <a:moveTo>
                  <a:pt x="0" y="0"/>
                </a:moveTo>
                <a:lnTo>
                  <a:pt x="10341907" y="0"/>
                </a:lnTo>
                <a:lnTo>
                  <a:pt x="10340216" y="3116"/>
                </a:lnTo>
                <a:cubicBezTo>
                  <a:pt x="10293395" y="72421"/>
                  <a:pt x="10214104" y="117987"/>
                  <a:pt x="10124171" y="117987"/>
                </a:cubicBezTo>
                <a:lnTo>
                  <a:pt x="217736" y="117987"/>
                </a:lnTo>
                <a:cubicBezTo>
                  <a:pt x="127803" y="117987"/>
                  <a:pt x="48512" y="72421"/>
                  <a:pt x="1691" y="3116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Can 11"/>
          <p:cNvSpPr/>
          <p:nvPr/>
        </p:nvSpPr>
        <p:spPr>
          <a:xfrm>
            <a:off x="-1" y="-2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Can 12"/>
          <p:cNvSpPr/>
          <p:nvPr/>
        </p:nvSpPr>
        <p:spPr>
          <a:xfrm>
            <a:off x="11890372" y="-3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/>
          <a:srcRect l="17388" t="11738" r="17499" b="9130"/>
          <a:stretch/>
        </p:blipFill>
        <p:spPr>
          <a:xfrm>
            <a:off x="11369507" y="114300"/>
            <a:ext cx="520865" cy="520865"/>
          </a:xfrm>
          <a:prstGeom prst="rect">
            <a:avLst/>
          </a:prstGeom>
        </p:spPr>
      </p:pic>
      <p:sp>
        <p:nvSpPr>
          <p:cNvPr id="22" name="4-Point Star 21"/>
          <p:cNvSpPr/>
          <p:nvPr/>
        </p:nvSpPr>
        <p:spPr>
          <a:xfrm>
            <a:off x="403270" y="160880"/>
            <a:ext cx="398207" cy="427703"/>
          </a:xfrm>
          <a:prstGeom prst="star4">
            <a:avLst>
              <a:gd name="adj" fmla="val 1250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3"/>
          <a:srcRect l="31230" t="100000" r="66223" b="-8896"/>
          <a:stretch>
            <a:fillRect/>
          </a:stretch>
        </p:blipFill>
        <p:spPr>
          <a:xfrm>
            <a:off x="4346224" y="6430297"/>
            <a:ext cx="225776" cy="331600"/>
          </a:xfrm>
          <a:custGeom>
            <a:avLst/>
            <a:gdLst>
              <a:gd name="connsiteX0" fmla="*/ 0 w 225776"/>
              <a:gd name="connsiteY0" fmla="*/ 0 h 331600"/>
              <a:gd name="connsiteX1" fmla="*/ 225776 w 225776"/>
              <a:gd name="connsiteY1" fmla="*/ 0 h 331600"/>
              <a:gd name="connsiteX2" fmla="*/ 225776 w 225776"/>
              <a:gd name="connsiteY2" fmla="*/ 331600 h 331600"/>
              <a:gd name="connsiteX3" fmla="*/ 0 w 225776"/>
              <a:gd name="connsiteY3" fmla="*/ 331600 h 331600"/>
              <a:gd name="connsiteX4" fmla="*/ 0 w 225776"/>
              <a:gd name="connsiteY4" fmla="*/ 0 h 33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776" h="331600">
                <a:moveTo>
                  <a:pt x="0" y="0"/>
                </a:moveTo>
                <a:lnTo>
                  <a:pt x="225776" y="0"/>
                </a:lnTo>
                <a:lnTo>
                  <a:pt x="225776" y="331600"/>
                </a:lnTo>
                <a:lnTo>
                  <a:pt x="0" y="331600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4"/>
          <a:srcRect l="100000" t="67413" r="-7154" b="26074"/>
          <a:stretch>
            <a:fillRect/>
          </a:stretch>
        </p:blipFill>
        <p:spPr>
          <a:xfrm>
            <a:off x="10460296" y="5987845"/>
            <a:ext cx="648778" cy="442452"/>
          </a:xfrm>
          <a:custGeom>
            <a:avLst/>
            <a:gdLst>
              <a:gd name="connsiteX0" fmla="*/ 0 w 648778"/>
              <a:gd name="connsiteY0" fmla="*/ 0 h 442452"/>
              <a:gd name="connsiteX1" fmla="*/ 648778 w 648778"/>
              <a:gd name="connsiteY1" fmla="*/ 0 h 442452"/>
              <a:gd name="connsiteX2" fmla="*/ 648778 w 648778"/>
              <a:gd name="connsiteY2" fmla="*/ 442452 h 442452"/>
              <a:gd name="connsiteX3" fmla="*/ 0 w 648778"/>
              <a:gd name="connsiteY3" fmla="*/ 442452 h 442452"/>
              <a:gd name="connsiteX4" fmla="*/ 0 w 648778"/>
              <a:gd name="connsiteY4" fmla="*/ 0 h 442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8778" h="442452">
                <a:moveTo>
                  <a:pt x="0" y="0"/>
                </a:moveTo>
                <a:lnTo>
                  <a:pt x="648778" y="0"/>
                </a:lnTo>
                <a:lnTo>
                  <a:pt x="648778" y="442452"/>
                </a:lnTo>
                <a:lnTo>
                  <a:pt x="0" y="442452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5"/>
          <a:srcRect l="-204" t="22450" r="100000" b="67971"/>
          <a:stretch>
            <a:fillRect/>
          </a:stretch>
        </p:blipFill>
        <p:spPr>
          <a:xfrm>
            <a:off x="2735918" y="3719409"/>
            <a:ext cx="13632" cy="334832"/>
          </a:xfrm>
          <a:custGeom>
            <a:avLst/>
            <a:gdLst>
              <a:gd name="connsiteX0" fmla="*/ 13632 w 13632"/>
              <a:gd name="connsiteY0" fmla="*/ 0 h 334832"/>
              <a:gd name="connsiteX1" fmla="*/ 13632 w 13632"/>
              <a:gd name="connsiteY1" fmla="*/ 334832 h 334832"/>
              <a:gd name="connsiteX2" fmla="*/ 6749 w 13632"/>
              <a:gd name="connsiteY2" fmla="*/ 294452 h 334832"/>
              <a:gd name="connsiteX3" fmla="*/ 393 w 13632"/>
              <a:gd name="connsiteY3" fmla="*/ 139092 h 334832"/>
              <a:gd name="connsiteX4" fmla="*/ 13632 w 13632"/>
              <a:gd name="connsiteY4" fmla="*/ 0 h 334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32" h="334832">
                <a:moveTo>
                  <a:pt x="13632" y="0"/>
                </a:moveTo>
                <a:lnTo>
                  <a:pt x="13632" y="334832"/>
                </a:lnTo>
                <a:lnTo>
                  <a:pt x="6749" y="294452"/>
                </a:lnTo>
                <a:cubicBezTo>
                  <a:pt x="1088" y="240983"/>
                  <a:pt x="-938" y="189163"/>
                  <a:pt x="393" y="139092"/>
                </a:cubicBezTo>
                <a:lnTo>
                  <a:pt x="13632" y="0"/>
                </a:lnTo>
                <a:close/>
              </a:path>
            </a:pathLst>
          </a:custGeom>
        </p:spPr>
      </p:pic>
      <p:sp>
        <p:nvSpPr>
          <p:cNvPr id="6" name="Pentagon 5"/>
          <p:cNvSpPr/>
          <p:nvPr/>
        </p:nvSpPr>
        <p:spPr>
          <a:xfrm>
            <a:off x="4097593" y="820291"/>
            <a:ext cx="3996813" cy="471948"/>
          </a:xfrm>
          <a:prstGeom prst="homePlat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177507" y="132337"/>
            <a:ext cx="1535357" cy="5837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342265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VIẾT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226148" y="745583"/>
            <a:ext cx="175240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+mn-cs"/>
              </a:rPr>
              <a:t>Luyện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+mn-cs"/>
              </a:rPr>
              <a:t>tập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711200" y="1282739"/>
            <a:ext cx="10833100" cy="1168269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1200"/>
              </a:spcAft>
            </a:pP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Bước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1.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Trước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khi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viết</a:t>
            </a:r>
            <a:endParaRPr lang="en-US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1200"/>
              </a:spcAft>
            </a:pP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a)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dung,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mục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đích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/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họp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85800" y="2432390"/>
            <a:ext cx="10833100" cy="4023153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07000"/>
              </a:lnSpc>
              <a:spcAft>
                <a:spcPts val="1200"/>
              </a:spcAft>
            </a:pP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họp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tiến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1200"/>
              </a:spcAft>
            </a:pP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tham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dự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 (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cô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nhiệm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viên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1200"/>
              </a:spcAft>
            </a:pP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Ai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/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họp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1200"/>
              </a:spcAft>
            </a:pP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Diễn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biến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 (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pháp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hạn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chế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bao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bì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lông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rác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thải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nhựa</a:t>
            </a:r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1200"/>
              </a:spcAft>
            </a:pP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Dự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kiến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biên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1200"/>
              </a:spcAft>
            </a:pP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b) </a:t>
            </a: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Chuẩn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biên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biên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ghi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trước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mục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biên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76020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ame 4"/>
          <p:cNvSpPr/>
          <p:nvPr/>
        </p:nvSpPr>
        <p:spPr>
          <a:xfrm>
            <a:off x="331122" y="1028700"/>
            <a:ext cx="11517055" cy="5545394"/>
          </a:xfrm>
          <a:prstGeom prst="frame">
            <a:avLst>
              <a:gd name="adj1" fmla="val 1596"/>
            </a:avLst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889200" y="154858"/>
            <a:ext cx="10427519" cy="523568"/>
          </a:xfrm>
          <a:custGeom>
            <a:avLst/>
            <a:gdLst>
              <a:gd name="connsiteX0" fmla="*/ 260542 w 10427519"/>
              <a:gd name="connsiteY0" fmla="*/ 0 h 523568"/>
              <a:gd name="connsiteX1" fmla="*/ 10166977 w 10427519"/>
              <a:gd name="connsiteY1" fmla="*/ 0 h 523568"/>
              <a:gd name="connsiteX2" fmla="*/ 10427519 w 10427519"/>
              <a:gd name="connsiteY2" fmla="*/ 260542 h 523568"/>
              <a:gd name="connsiteX3" fmla="*/ 10427519 w 10427519"/>
              <a:gd name="connsiteY3" fmla="*/ 381013 h 523568"/>
              <a:gd name="connsiteX4" fmla="*/ 10407044 w 10427519"/>
              <a:gd name="connsiteY4" fmla="*/ 482428 h 523568"/>
              <a:gd name="connsiteX5" fmla="*/ 10384713 w 10427519"/>
              <a:gd name="connsiteY5" fmla="*/ 523568 h 523568"/>
              <a:gd name="connsiteX6" fmla="*/ 42806 w 10427519"/>
              <a:gd name="connsiteY6" fmla="*/ 523568 h 523568"/>
              <a:gd name="connsiteX7" fmla="*/ 20475 w 10427519"/>
              <a:gd name="connsiteY7" fmla="*/ 482428 h 523568"/>
              <a:gd name="connsiteX8" fmla="*/ 0 w 10427519"/>
              <a:gd name="connsiteY8" fmla="*/ 381013 h 523568"/>
              <a:gd name="connsiteX9" fmla="*/ 0 w 10427519"/>
              <a:gd name="connsiteY9" fmla="*/ 260542 h 523568"/>
              <a:gd name="connsiteX10" fmla="*/ 260542 w 10427519"/>
              <a:gd name="connsiteY10" fmla="*/ 0 h 523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427519" h="523568">
                <a:moveTo>
                  <a:pt x="260542" y="0"/>
                </a:moveTo>
                <a:lnTo>
                  <a:pt x="10166977" y="0"/>
                </a:lnTo>
                <a:cubicBezTo>
                  <a:pt x="10310870" y="0"/>
                  <a:pt x="10427519" y="116649"/>
                  <a:pt x="10427519" y="260542"/>
                </a:cubicBezTo>
                <a:lnTo>
                  <a:pt x="10427519" y="381013"/>
                </a:lnTo>
                <a:cubicBezTo>
                  <a:pt x="10427519" y="416986"/>
                  <a:pt x="10420228" y="451257"/>
                  <a:pt x="10407044" y="482428"/>
                </a:cubicBezTo>
                <a:lnTo>
                  <a:pt x="10384713" y="523568"/>
                </a:lnTo>
                <a:lnTo>
                  <a:pt x="42806" y="523568"/>
                </a:lnTo>
                <a:lnTo>
                  <a:pt x="20475" y="482428"/>
                </a:lnTo>
                <a:cubicBezTo>
                  <a:pt x="7291" y="451257"/>
                  <a:pt x="0" y="416986"/>
                  <a:pt x="0" y="381013"/>
                </a:cubicBezTo>
                <a:lnTo>
                  <a:pt x="0" y="260542"/>
                </a:lnTo>
                <a:cubicBezTo>
                  <a:pt x="0" y="116649"/>
                  <a:pt x="116649" y="0"/>
                  <a:pt x="260542" y="0"/>
                </a:cubicBez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-1" y="-1"/>
            <a:ext cx="12192000" cy="678426"/>
          </a:xfrm>
          <a:custGeom>
            <a:avLst/>
            <a:gdLst>
              <a:gd name="connsiteX0" fmla="*/ 0 w 12192000"/>
              <a:gd name="connsiteY0" fmla="*/ 0 h 678426"/>
              <a:gd name="connsiteX1" fmla="*/ 12192000 w 12192000"/>
              <a:gd name="connsiteY1" fmla="*/ 0 h 678426"/>
              <a:gd name="connsiteX2" fmla="*/ 12192000 w 12192000"/>
              <a:gd name="connsiteY2" fmla="*/ 678426 h 678426"/>
              <a:gd name="connsiteX3" fmla="*/ 11260603 w 12192000"/>
              <a:gd name="connsiteY3" fmla="*/ 678426 h 678426"/>
              <a:gd name="connsiteX4" fmla="*/ 11282934 w 12192000"/>
              <a:gd name="connsiteY4" fmla="*/ 637286 h 678426"/>
              <a:gd name="connsiteX5" fmla="*/ 11303409 w 12192000"/>
              <a:gd name="connsiteY5" fmla="*/ 535871 h 678426"/>
              <a:gd name="connsiteX6" fmla="*/ 11303409 w 12192000"/>
              <a:gd name="connsiteY6" fmla="*/ 415400 h 678426"/>
              <a:gd name="connsiteX7" fmla="*/ 11042867 w 12192000"/>
              <a:gd name="connsiteY7" fmla="*/ 154858 h 678426"/>
              <a:gd name="connsiteX8" fmla="*/ 1136432 w 12192000"/>
              <a:gd name="connsiteY8" fmla="*/ 154858 h 678426"/>
              <a:gd name="connsiteX9" fmla="*/ 875890 w 12192000"/>
              <a:gd name="connsiteY9" fmla="*/ 415400 h 678426"/>
              <a:gd name="connsiteX10" fmla="*/ 875890 w 12192000"/>
              <a:gd name="connsiteY10" fmla="*/ 535871 h 678426"/>
              <a:gd name="connsiteX11" fmla="*/ 896365 w 12192000"/>
              <a:gd name="connsiteY11" fmla="*/ 637286 h 678426"/>
              <a:gd name="connsiteX12" fmla="*/ 918696 w 12192000"/>
              <a:gd name="connsiteY12" fmla="*/ 678426 h 678426"/>
              <a:gd name="connsiteX13" fmla="*/ 0 w 12192000"/>
              <a:gd name="connsiteY13" fmla="*/ 678426 h 678426"/>
              <a:gd name="connsiteX14" fmla="*/ 0 w 12192000"/>
              <a:gd name="connsiteY14" fmla="*/ 0 h 678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192000" h="678426">
                <a:moveTo>
                  <a:pt x="0" y="0"/>
                </a:moveTo>
                <a:lnTo>
                  <a:pt x="12192000" y="0"/>
                </a:lnTo>
                <a:lnTo>
                  <a:pt x="12192000" y="678426"/>
                </a:lnTo>
                <a:lnTo>
                  <a:pt x="11260603" y="678426"/>
                </a:lnTo>
                <a:lnTo>
                  <a:pt x="11282934" y="637286"/>
                </a:lnTo>
                <a:cubicBezTo>
                  <a:pt x="11296118" y="606115"/>
                  <a:pt x="11303409" y="571844"/>
                  <a:pt x="11303409" y="535871"/>
                </a:cubicBezTo>
                <a:lnTo>
                  <a:pt x="11303409" y="415400"/>
                </a:lnTo>
                <a:cubicBezTo>
                  <a:pt x="11303409" y="271507"/>
                  <a:pt x="11186760" y="154858"/>
                  <a:pt x="11042867" y="154858"/>
                </a:cubicBezTo>
                <a:lnTo>
                  <a:pt x="1136432" y="154858"/>
                </a:lnTo>
                <a:cubicBezTo>
                  <a:pt x="992539" y="154858"/>
                  <a:pt x="875890" y="271507"/>
                  <a:pt x="875890" y="415400"/>
                </a:cubicBezTo>
                <a:lnTo>
                  <a:pt x="875890" y="535871"/>
                </a:lnTo>
                <a:cubicBezTo>
                  <a:pt x="875890" y="571844"/>
                  <a:pt x="883181" y="606115"/>
                  <a:pt x="896365" y="637286"/>
                </a:cubicBezTo>
                <a:lnTo>
                  <a:pt x="918696" y="678426"/>
                </a:lnTo>
                <a:lnTo>
                  <a:pt x="0" y="67842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918696" y="678426"/>
            <a:ext cx="10341907" cy="117987"/>
          </a:xfrm>
          <a:custGeom>
            <a:avLst/>
            <a:gdLst>
              <a:gd name="connsiteX0" fmla="*/ 0 w 10341907"/>
              <a:gd name="connsiteY0" fmla="*/ 0 h 117987"/>
              <a:gd name="connsiteX1" fmla="*/ 10341907 w 10341907"/>
              <a:gd name="connsiteY1" fmla="*/ 0 h 117987"/>
              <a:gd name="connsiteX2" fmla="*/ 10340216 w 10341907"/>
              <a:gd name="connsiteY2" fmla="*/ 3116 h 117987"/>
              <a:gd name="connsiteX3" fmla="*/ 10124171 w 10341907"/>
              <a:gd name="connsiteY3" fmla="*/ 117987 h 117987"/>
              <a:gd name="connsiteX4" fmla="*/ 217736 w 10341907"/>
              <a:gd name="connsiteY4" fmla="*/ 117987 h 117987"/>
              <a:gd name="connsiteX5" fmla="*/ 1691 w 10341907"/>
              <a:gd name="connsiteY5" fmla="*/ 3116 h 117987"/>
              <a:gd name="connsiteX6" fmla="*/ 0 w 10341907"/>
              <a:gd name="connsiteY6" fmla="*/ 0 h 117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341907" h="117987">
                <a:moveTo>
                  <a:pt x="0" y="0"/>
                </a:moveTo>
                <a:lnTo>
                  <a:pt x="10341907" y="0"/>
                </a:lnTo>
                <a:lnTo>
                  <a:pt x="10340216" y="3116"/>
                </a:lnTo>
                <a:cubicBezTo>
                  <a:pt x="10293395" y="72421"/>
                  <a:pt x="10214104" y="117987"/>
                  <a:pt x="10124171" y="117987"/>
                </a:cubicBezTo>
                <a:lnTo>
                  <a:pt x="217736" y="117987"/>
                </a:lnTo>
                <a:cubicBezTo>
                  <a:pt x="127803" y="117987"/>
                  <a:pt x="48512" y="72421"/>
                  <a:pt x="1691" y="3116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Can 11"/>
          <p:cNvSpPr/>
          <p:nvPr/>
        </p:nvSpPr>
        <p:spPr>
          <a:xfrm>
            <a:off x="-1" y="-2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Can 12"/>
          <p:cNvSpPr/>
          <p:nvPr/>
        </p:nvSpPr>
        <p:spPr>
          <a:xfrm>
            <a:off x="11890372" y="-3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/>
          <a:srcRect l="17388" t="11738" r="17499" b="9130"/>
          <a:stretch/>
        </p:blipFill>
        <p:spPr>
          <a:xfrm>
            <a:off x="11369507" y="114300"/>
            <a:ext cx="520865" cy="520865"/>
          </a:xfrm>
          <a:prstGeom prst="rect">
            <a:avLst/>
          </a:prstGeom>
        </p:spPr>
      </p:pic>
      <p:sp>
        <p:nvSpPr>
          <p:cNvPr id="22" name="4-Point Star 21"/>
          <p:cNvSpPr/>
          <p:nvPr/>
        </p:nvSpPr>
        <p:spPr>
          <a:xfrm>
            <a:off x="403270" y="160880"/>
            <a:ext cx="398207" cy="427703"/>
          </a:xfrm>
          <a:prstGeom prst="star4">
            <a:avLst>
              <a:gd name="adj" fmla="val 1250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3"/>
          <a:srcRect l="31230" t="100000" r="66223" b="-8896"/>
          <a:stretch>
            <a:fillRect/>
          </a:stretch>
        </p:blipFill>
        <p:spPr>
          <a:xfrm>
            <a:off x="4346224" y="6430297"/>
            <a:ext cx="225776" cy="331600"/>
          </a:xfrm>
          <a:custGeom>
            <a:avLst/>
            <a:gdLst>
              <a:gd name="connsiteX0" fmla="*/ 0 w 225776"/>
              <a:gd name="connsiteY0" fmla="*/ 0 h 331600"/>
              <a:gd name="connsiteX1" fmla="*/ 225776 w 225776"/>
              <a:gd name="connsiteY1" fmla="*/ 0 h 331600"/>
              <a:gd name="connsiteX2" fmla="*/ 225776 w 225776"/>
              <a:gd name="connsiteY2" fmla="*/ 331600 h 331600"/>
              <a:gd name="connsiteX3" fmla="*/ 0 w 225776"/>
              <a:gd name="connsiteY3" fmla="*/ 331600 h 331600"/>
              <a:gd name="connsiteX4" fmla="*/ 0 w 225776"/>
              <a:gd name="connsiteY4" fmla="*/ 0 h 33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776" h="331600">
                <a:moveTo>
                  <a:pt x="0" y="0"/>
                </a:moveTo>
                <a:lnTo>
                  <a:pt x="225776" y="0"/>
                </a:lnTo>
                <a:lnTo>
                  <a:pt x="225776" y="331600"/>
                </a:lnTo>
                <a:lnTo>
                  <a:pt x="0" y="331600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4"/>
          <a:srcRect l="100000" t="67413" r="-7154" b="26074"/>
          <a:stretch>
            <a:fillRect/>
          </a:stretch>
        </p:blipFill>
        <p:spPr>
          <a:xfrm>
            <a:off x="10460296" y="5987845"/>
            <a:ext cx="648778" cy="442452"/>
          </a:xfrm>
          <a:custGeom>
            <a:avLst/>
            <a:gdLst>
              <a:gd name="connsiteX0" fmla="*/ 0 w 648778"/>
              <a:gd name="connsiteY0" fmla="*/ 0 h 442452"/>
              <a:gd name="connsiteX1" fmla="*/ 648778 w 648778"/>
              <a:gd name="connsiteY1" fmla="*/ 0 h 442452"/>
              <a:gd name="connsiteX2" fmla="*/ 648778 w 648778"/>
              <a:gd name="connsiteY2" fmla="*/ 442452 h 442452"/>
              <a:gd name="connsiteX3" fmla="*/ 0 w 648778"/>
              <a:gd name="connsiteY3" fmla="*/ 442452 h 442452"/>
              <a:gd name="connsiteX4" fmla="*/ 0 w 648778"/>
              <a:gd name="connsiteY4" fmla="*/ 0 h 442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8778" h="442452">
                <a:moveTo>
                  <a:pt x="0" y="0"/>
                </a:moveTo>
                <a:lnTo>
                  <a:pt x="648778" y="0"/>
                </a:lnTo>
                <a:lnTo>
                  <a:pt x="648778" y="442452"/>
                </a:lnTo>
                <a:lnTo>
                  <a:pt x="0" y="442452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5"/>
          <a:srcRect l="-204" t="22450" r="100000" b="67971"/>
          <a:stretch>
            <a:fillRect/>
          </a:stretch>
        </p:blipFill>
        <p:spPr>
          <a:xfrm>
            <a:off x="2735918" y="3719409"/>
            <a:ext cx="13632" cy="334832"/>
          </a:xfrm>
          <a:custGeom>
            <a:avLst/>
            <a:gdLst>
              <a:gd name="connsiteX0" fmla="*/ 13632 w 13632"/>
              <a:gd name="connsiteY0" fmla="*/ 0 h 334832"/>
              <a:gd name="connsiteX1" fmla="*/ 13632 w 13632"/>
              <a:gd name="connsiteY1" fmla="*/ 334832 h 334832"/>
              <a:gd name="connsiteX2" fmla="*/ 6749 w 13632"/>
              <a:gd name="connsiteY2" fmla="*/ 294452 h 334832"/>
              <a:gd name="connsiteX3" fmla="*/ 393 w 13632"/>
              <a:gd name="connsiteY3" fmla="*/ 139092 h 334832"/>
              <a:gd name="connsiteX4" fmla="*/ 13632 w 13632"/>
              <a:gd name="connsiteY4" fmla="*/ 0 h 334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32" h="334832">
                <a:moveTo>
                  <a:pt x="13632" y="0"/>
                </a:moveTo>
                <a:lnTo>
                  <a:pt x="13632" y="334832"/>
                </a:lnTo>
                <a:lnTo>
                  <a:pt x="6749" y="294452"/>
                </a:lnTo>
                <a:cubicBezTo>
                  <a:pt x="1088" y="240983"/>
                  <a:pt x="-938" y="189163"/>
                  <a:pt x="393" y="139092"/>
                </a:cubicBezTo>
                <a:lnTo>
                  <a:pt x="13632" y="0"/>
                </a:lnTo>
                <a:close/>
              </a:path>
            </a:pathLst>
          </a:custGeom>
        </p:spPr>
      </p:pic>
      <p:sp>
        <p:nvSpPr>
          <p:cNvPr id="6" name="Pentagon 5"/>
          <p:cNvSpPr/>
          <p:nvPr/>
        </p:nvSpPr>
        <p:spPr>
          <a:xfrm>
            <a:off x="4097593" y="820291"/>
            <a:ext cx="3996813" cy="471948"/>
          </a:xfrm>
          <a:prstGeom prst="homePlat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177507" y="132337"/>
            <a:ext cx="1535357" cy="5837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342265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VIẾT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226148" y="745583"/>
            <a:ext cx="175240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+mn-cs"/>
              </a:rPr>
              <a:t>Luyện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+mn-cs"/>
              </a:rPr>
              <a:t>tập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711200" y="1102083"/>
            <a:ext cx="10833100" cy="5472011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07000"/>
              </a:lnSpc>
              <a:spcAft>
                <a:spcPts val="1200"/>
              </a:spcAft>
            </a:pP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Bước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2.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biên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1200"/>
              </a:spcAft>
            </a:pP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Lắng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nghe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kiến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ghi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trung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kiến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ấy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1200"/>
              </a:spcAft>
            </a:pP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dung,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diễn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biến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/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họp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thuộc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biên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chú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ghi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kĩ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dưới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1200"/>
              </a:spcAft>
            </a:pP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tọa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mục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đích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/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họp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Ví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dụ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trưởng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đứng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tổ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chức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endParaRPr lang="en-US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1200"/>
              </a:spcAft>
            </a:pP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viên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tham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dự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trao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kiến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pháp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cụ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1200"/>
              </a:spcAft>
            </a:pP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tọa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tổng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46262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ame 4"/>
          <p:cNvSpPr/>
          <p:nvPr/>
        </p:nvSpPr>
        <p:spPr>
          <a:xfrm>
            <a:off x="331122" y="1028700"/>
            <a:ext cx="11517055" cy="5545394"/>
          </a:xfrm>
          <a:prstGeom prst="frame">
            <a:avLst>
              <a:gd name="adj1" fmla="val 1596"/>
            </a:avLst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889200" y="154858"/>
            <a:ext cx="10427519" cy="523568"/>
          </a:xfrm>
          <a:custGeom>
            <a:avLst/>
            <a:gdLst>
              <a:gd name="connsiteX0" fmla="*/ 260542 w 10427519"/>
              <a:gd name="connsiteY0" fmla="*/ 0 h 523568"/>
              <a:gd name="connsiteX1" fmla="*/ 10166977 w 10427519"/>
              <a:gd name="connsiteY1" fmla="*/ 0 h 523568"/>
              <a:gd name="connsiteX2" fmla="*/ 10427519 w 10427519"/>
              <a:gd name="connsiteY2" fmla="*/ 260542 h 523568"/>
              <a:gd name="connsiteX3" fmla="*/ 10427519 w 10427519"/>
              <a:gd name="connsiteY3" fmla="*/ 381013 h 523568"/>
              <a:gd name="connsiteX4" fmla="*/ 10407044 w 10427519"/>
              <a:gd name="connsiteY4" fmla="*/ 482428 h 523568"/>
              <a:gd name="connsiteX5" fmla="*/ 10384713 w 10427519"/>
              <a:gd name="connsiteY5" fmla="*/ 523568 h 523568"/>
              <a:gd name="connsiteX6" fmla="*/ 42806 w 10427519"/>
              <a:gd name="connsiteY6" fmla="*/ 523568 h 523568"/>
              <a:gd name="connsiteX7" fmla="*/ 20475 w 10427519"/>
              <a:gd name="connsiteY7" fmla="*/ 482428 h 523568"/>
              <a:gd name="connsiteX8" fmla="*/ 0 w 10427519"/>
              <a:gd name="connsiteY8" fmla="*/ 381013 h 523568"/>
              <a:gd name="connsiteX9" fmla="*/ 0 w 10427519"/>
              <a:gd name="connsiteY9" fmla="*/ 260542 h 523568"/>
              <a:gd name="connsiteX10" fmla="*/ 260542 w 10427519"/>
              <a:gd name="connsiteY10" fmla="*/ 0 h 523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427519" h="523568">
                <a:moveTo>
                  <a:pt x="260542" y="0"/>
                </a:moveTo>
                <a:lnTo>
                  <a:pt x="10166977" y="0"/>
                </a:lnTo>
                <a:cubicBezTo>
                  <a:pt x="10310870" y="0"/>
                  <a:pt x="10427519" y="116649"/>
                  <a:pt x="10427519" y="260542"/>
                </a:cubicBezTo>
                <a:lnTo>
                  <a:pt x="10427519" y="381013"/>
                </a:lnTo>
                <a:cubicBezTo>
                  <a:pt x="10427519" y="416986"/>
                  <a:pt x="10420228" y="451257"/>
                  <a:pt x="10407044" y="482428"/>
                </a:cubicBezTo>
                <a:lnTo>
                  <a:pt x="10384713" y="523568"/>
                </a:lnTo>
                <a:lnTo>
                  <a:pt x="42806" y="523568"/>
                </a:lnTo>
                <a:lnTo>
                  <a:pt x="20475" y="482428"/>
                </a:lnTo>
                <a:cubicBezTo>
                  <a:pt x="7291" y="451257"/>
                  <a:pt x="0" y="416986"/>
                  <a:pt x="0" y="381013"/>
                </a:cubicBezTo>
                <a:lnTo>
                  <a:pt x="0" y="260542"/>
                </a:lnTo>
                <a:cubicBezTo>
                  <a:pt x="0" y="116649"/>
                  <a:pt x="116649" y="0"/>
                  <a:pt x="260542" y="0"/>
                </a:cubicBez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-1" y="-1"/>
            <a:ext cx="12192000" cy="678426"/>
          </a:xfrm>
          <a:custGeom>
            <a:avLst/>
            <a:gdLst>
              <a:gd name="connsiteX0" fmla="*/ 0 w 12192000"/>
              <a:gd name="connsiteY0" fmla="*/ 0 h 678426"/>
              <a:gd name="connsiteX1" fmla="*/ 12192000 w 12192000"/>
              <a:gd name="connsiteY1" fmla="*/ 0 h 678426"/>
              <a:gd name="connsiteX2" fmla="*/ 12192000 w 12192000"/>
              <a:gd name="connsiteY2" fmla="*/ 678426 h 678426"/>
              <a:gd name="connsiteX3" fmla="*/ 11260603 w 12192000"/>
              <a:gd name="connsiteY3" fmla="*/ 678426 h 678426"/>
              <a:gd name="connsiteX4" fmla="*/ 11282934 w 12192000"/>
              <a:gd name="connsiteY4" fmla="*/ 637286 h 678426"/>
              <a:gd name="connsiteX5" fmla="*/ 11303409 w 12192000"/>
              <a:gd name="connsiteY5" fmla="*/ 535871 h 678426"/>
              <a:gd name="connsiteX6" fmla="*/ 11303409 w 12192000"/>
              <a:gd name="connsiteY6" fmla="*/ 415400 h 678426"/>
              <a:gd name="connsiteX7" fmla="*/ 11042867 w 12192000"/>
              <a:gd name="connsiteY7" fmla="*/ 154858 h 678426"/>
              <a:gd name="connsiteX8" fmla="*/ 1136432 w 12192000"/>
              <a:gd name="connsiteY8" fmla="*/ 154858 h 678426"/>
              <a:gd name="connsiteX9" fmla="*/ 875890 w 12192000"/>
              <a:gd name="connsiteY9" fmla="*/ 415400 h 678426"/>
              <a:gd name="connsiteX10" fmla="*/ 875890 w 12192000"/>
              <a:gd name="connsiteY10" fmla="*/ 535871 h 678426"/>
              <a:gd name="connsiteX11" fmla="*/ 896365 w 12192000"/>
              <a:gd name="connsiteY11" fmla="*/ 637286 h 678426"/>
              <a:gd name="connsiteX12" fmla="*/ 918696 w 12192000"/>
              <a:gd name="connsiteY12" fmla="*/ 678426 h 678426"/>
              <a:gd name="connsiteX13" fmla="*/ 0 w 12192000"/>
              <a:gd name="connsiteY13" fmla="*/ 678426 h 678426"/>
              <a:gd name="connsiteX14" fmla="*/ 0 w 12192000"/>
              <a:gd name="connsiteY14" fmla="*/ 0 h 678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192000" h="678426">
                <a:moveTo>
                  <a:pt x="0" y="0"/>
                </a:moveTo>
                <a:lnTo>
                  <a:pt x="12192000" y="0"/>
                </a:lnTo>
                <a:lnTo>
                  <a:pt x="12192000" y="678426"/>
                </a:lnTo>
                <a:lnTo>
                  <a:pt x="11260603" y="678426"/>
                </a:lnTo>
                <a:lnTo>
                  <a:pt x="11282934" y="637286"/>
                </a:lnTo>
                <a:cubicBezTo>
                  <a:pt x="11296118" y="606115"/>
                  <a:pt x="11303409" y="571844"/>
                  <a:pt x="11303409" y="535871"/>
                </a:cubicBezTo>
                <a:lnTo>
                  <a:pt x="11303409" y="415400"/>
                </a:lnTo>
                <a:cubicBezTo>
                  <a:pt x="11303409" y="271507"/>
                  <a:pt x="11186760" y="154858"/>
                  <a:pt x="11042867" y="154858"/>
                </a:cubicBezTo>
                <a:lnTo>
                  <a:pt x="1136432" y="154858"/>
                </a:lnTo>
                <a:cubicBezTo>
                  <a:pt x="992539" y="154858"/>
                  <a:pt x="875890" y="271507"/>
                  <a:pt x="875890" y="415400"/>
                </a:cubicBezTo>
                <a:lnTo>
                  <a:pt x="875890" y="535871"/>
                </a:lnTo>
                <a:cubicBezTo>
                  <a:pt x="875890" y="571844"/>
                  <a:pt x="883181" y="606115"/>
                  <a:pt x="896365" y="637286"/>
                </a:cubicBezTo>
                <a:lnTo>
                  <a:pt x="918696" y="678426"/>
                </a:lnTo>
                <a:lnTo>
                  <a:pt x="0" y="67842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918696" y="678426"/>
            <a:ext cx="10341907" cy="117987"/>
          </a:xfrm>
          <a:custGeom>
            <a:avLst/>
            <a:gdLst>
              <a:gd name="connsiteX0" fmla="*/ 0 w 10341907"/>
              <a:gd name="connsiteY0" fmla="*/ 0 h 117987"/>
              <a:gd name="connsiteX1" fmla="*/ 10341907 w 10341907"/>
              <a:gd name="connsiteY1" fmla="*/ 0 h 117987"/>
              <a:gd name="connsiteX2" fmla="*/ 10340216 w 10341907"/>
              <a:gd name="connsiteY2" fmla="*/ 3116 h 117987"/>
              <a:gd name="connsiteX3" fmla="*/ 10124171 w 10341907"/>
              <a:gd name="connsiteY3" fmla="*/ 117987 h 117987"/>
              <a:gd name="connsiteX4" fmla="*/ 217736 w 10341907"/>
              <a:gd name="connsiteY4" fmla="*/ 117987 h 117987"/>
              <a:gd name="connsiteX5" fmla="*/ 1691 w 10341907"/>
              <a:gd name="connsiteY5" fmla="*/ 3116 h 117987"/>
              <a:gd name="connsiteX6" fmla="*/ 0 w 10341907"/>
              <a:gd name="connsiteY6" fmla="*/ 0 h 117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341907" h="117987">
                <a:moveTo>
                  <a:pt x="0" y="0"/>
                </a:moveTo>
                <a:lnTo>
                  <a:pt x="10341907" y="0"/>
                </a:lnTo>
                <a:lnTo>
                  <a:pt x="10340216" y="3116"/>
                </a:lnTo>
                <a:cubicBezTo>
                  <a:pt x="10293395" y="72421"/>
                  <a:pt x="10214104" y="117987"/>
                  <a:pt x="10124171" y="117987"/>
                </a:cubicBezTo>
                <a:lnTo>
                  <a:pt x="217736" y="117987"/>
                </a:lnTo>
                <a:cubicBezTo>
                  <a:pt x="127803" y="117987"/>
                  <a:pt x="48512" y="72421"/>
                  <a:pt x="1691" y="3116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Can 11"/>
          <p:cNvSpPr/>
          <p:nvPr/>
        </p:nvSpPr>
        <p:spPr>
          <a:xfrm>
            <a:off x="-1" y="-2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Can 12"/>
          <p:cNvSpPr/>
          <p:nvPr/>
        </p:nvSpPr>
        <p:spPr>
          <a:xfrm>
            <a:off x="11890372" y="-3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/>
          <a:srcRect l="17388" t="11738" r="17499" b="9130"/>
          <a:stretch/>
        </p:blipFill>
        <p:spPr>
          <a:xfrm>
            <a:off x="11369507" y="114300"/>
            <a:ext cx="520865" cy="520865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427567" y="818537"/>
            <a:ext cx="5324167" cy="626806"/>
          </a:xfrm>
          <a:prstGeom prst="rect">
            <a:avLst/>
          </a:prstGeom>
        </p:spPr>
      </p:pic>
      <p:sp>
        <p:nvSpPr>
          <p:cNvPr id="22" name="4-Point Star 21"/>
          <p:cNvSpPr/>
          <p:nvPr/>
        </p:nvSpPr>
        <p:spPr>
          <a:xfrm>
            <a:off x="403270" y="160880"/>
            <a:ext cx="398207" cy="427703"/>
          </a:xfrm>
          <a:prstGeom prst="star4">
            <a:avLst>
              <a:gd name="adj" fmla="val 1250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346224" y="833284"/>
            <a:ext cx="3486852" cy="5533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Hình thành kiến thức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>
          <a:blip r:embed="rId5"/>
          <a:srcRect l="31230" t="-4849" r="66223" b="100000"/>
          <a:stretch>
            <a:fillRect/>
          </a:stretch>
        </p:blipFill>
        <p:spPr>
          <a:xfrm>
            <a:off x="4346224" y="2521974"/>
            <a:ext cx="225776" cy="180754"/>
          </a:xfrm>
          <a:custGeom>
            <a:avLst/>
            <a:gdLst>
              <a:gd name="connsiteX0" fmla="*/ 0 w 225776"/>
              <a:gd name="connsiteY0" fmla="*/ 0 h 180754"/>
              <a:gd name="connsiteX1" fmla="*/ 225776 w 225776"/>
              <a:gd name="connsiteY1" fmla="*/ 0 h 180754"/>
              <a:gd name="connsiteX2" fmla="*/ 225776 w 225776"/>
              <a:gd name="connsiteY2" fmla="*/ 180754 h 180754"/>
              <a:gd name="connsiteX3" fmla="*/ 0 w 225776"/>
              <a:gd name="connsiteY3" fmla="*/ 180754 h 180754"/>
              <a:gd name="connsiteX4" fmla="*/ 0 w 225776"/>
              <a:gd name="connsiteY4" fmla="*/ 0 h 1807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776" h="180754">
                <a:moveTo>
                  <a:pt x="0" y="0"/>
                </a:moveTo>
                <a:lnTo>
                  <a:pt x="225776" y="0"/>
                </a:lnTo>
                <a:lnTo>
                  <a:pt x="225776" y="180754"/>
                </a:lnTo>
                <a:lnTo>
                  <a:pt x="0" y="180754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5"/>
          <a:srcRect l="31230" t="100000" r="66223" b="-8896"/>
          <a:stretch>
            <a:fillRect/>
          </a:stretch>
        </p:blipFill>
        <p:spPr>
          <a:xfrm>
            <a:off x="4346224" y="6430297"/>
            <a:ext cx="225776" cy="331600"/>
          </a:xfrm>
          <a:custGeom>
            <a:avLst/>
            <a:gdLst>
              <a:gd name="connsiteX0" fmla="*/ 0 w 225776"/>
              <a:gd name="connsiteY0" fmla="*/ 0 h 331600"/>
              <a:gd name="connsiteX1" fmla="*/ 225776 w 225776"/>
              <a:gd name="connsiteY1" fmla="*/ 0 h 331600"/>
              <a:gd name="connsiteX2" fmla="*/ 225776 w 225776"/>
              <a:gd name="connsiteY2" fmla="*/ 331600 h 331600"/>
              <a:gd name="connsiteX3" fmla="*/ 0 w 225776"/>
              <a:gd name="connsiteY3" fmla="*/ 331600 h 331600"/>
              <a:gd name="connsiteX4" fmla="*/ 0 w 225776"/>
              <a:gd name="connsiteY4" fmla="*/ 0 h 33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776" h="331600">
                <a:moveTo>
                  <a:pt x="0" y="0"/>
                </a:moveTo>
                <a:lnTo>
                  <a:pt x="225776" y="0"/>
                </a:lnTo>
                <a:lnTo>
                  <a:pt x="225776" y="331600"/>
                </a:lnTo>
                <a:lnTo>
                  <a:pt x="0" y="331600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3" name="Rectangle 2"/>
          <p:cNvSpPr/>
          <p:nvPr/>
        </p:nvSpPr>
        <p:spPr>
          <a:xfrm>
            <a:off x="602373" y="1222831"/>
            <a:ext cx="6096000" cy="1237262"/>
          </a:xfrm>
          <a:prstGeom prst="rect">
            <a:avLst/>
          </a:prstGeom>
        </p:spPr>
        <p:txBody>
          <a:bodyPr>
            <a:spAutoFit/>
          </a:bodyPr>
          <a:lstStyle/>
          <a:p>
            <a:pPr marR="30480" algn="just">
              <a:lnSpc>
                <a:spcPct val="115000"/>
              </a:lnSpc>
              <a:spcAft>
                <a:spcPts val="1200"/>
              </a:spcAft>
            </a:pP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II.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Đọc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văn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bản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30480" algn="just">
              <a:lnSpc>
                <a:spcPct val="115000"/>
              </a:lnSpc>
              <a:spcAft>
                <a:spcPts val="1200"/>
              </a:spcAft>
            </a:pP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Đọc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tìm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hiểu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chú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thích</a:t>
            </a:r>
            <a:endParaRPr lang="en-US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91500" y="2702728"/>
            <a:ext cx="6396299" cy="3393272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3248126" y="3021455"/>
            <a:ext cx="4584950" cy="33732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30480" algn="just">
              <a:lnSpc>
                <a:spcPct val="115000"/>
              </a:lnSpc>
              <a:spcAft>
                <a:spcPts val="1200"/>
              </a:spcAft>
            </a:pP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Đọc </a:t>
            </a:r>
            <a:endParaRPr lang="en-US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30480" algn="just">
              <a:lnSpc>
                <a:spcPct val="115000"/>
              </a:lnSpc>
              <a:spcAft>
                <a:spcPts val="1200"/>
              </a:spcAft>
            </a:pP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Tìm hiểu chú thích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g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iải thích từ khó </a:t>
            </a:r>
            <a:r>
              <a:rPr lang="en-US" i="1" dirty="0"/>
              <a:t>: 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E-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líp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địa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cực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lục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địa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hóa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thạch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,…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30480" algn="just">
              <a:lnSpc>
                <a:spcPct val="115000"/>
              </a:lnSpc>
              <a:spcAft>
                <a:spcPts val="1200"/>
              </a:spcAft>
            </a:pPr>
            <a:endParaRPr lang="en-US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1391810" y="181734"/>
            <a:ext cx="690836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Văn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bản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1: </a:t>
            </a: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TRÁI ĐẤT – CÁI NÔI CỦA SỰ SỐNG</a:t>
            </a:r>
            <a:endParaRPr lang="en-US" sz="2400" dirty="0"/>
          </a:p>
        </p:txBody>
      </p:sp>
      <p:sp>
        <p:nvSpPr>
          <p:cNvPr id="24" name="Rectangle 23"/>
          <p:cNvSpPr/>
          <p:nvPr/>
        </p:nvSpPr>
        <p:spPr>
          <a:xfrm>
            <a:off x="4457253" y="234273"/>
            <a:ext cx="665182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142740">
              <a:spcAft>
                <a:spcPts val="0"/>
              </a:spcAft>
            </a:pPr>
            <a:r>
              <a:rPr lang="en-US" sz="2400" b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Hồ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Thanh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Trang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endParaRPr lang="en-US" sz="2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72673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ame 4"/>
          <p:cNvSpPr/>
          <p:nvPr/>
        </p:nvSpPr>
        <p:spPr>
          <a:xfrm>
            <a:off x="331122" y="1028700"/>
            <a:ext cx="11517055" cy="5545394"/>
          </a:xfrm>
          <a:prstGeom prst="frame">
            <a:avLst>
              <a:gd name="adj1" fmla="val 1596"/>
            </a:avLst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889200" y="154858"/>
            <a:ext cx="10427519" cy="523568"/>
          </a:xfrm>
          <a:custGeom>
            <a:avLst/>
            <a:gdLst>
              <a:gd name="connsiteX0" fmla="*/ 260542 w 10427519"/>
              <a:gd name="connsiteY0" fmla="*/ 0 h 523568"/>
              <a:gd name="connsiteX1" fmla="*/ 10166977 w 10427519"/>
              <a:gd name="connsiteY1" fmla="*/ 0 h 523568"/>
              <a:gd name="connsiteX2" fmla="*/ 10427519 w 10427519"/>
              <a:gd name="connsiteY2" fmla="*/ 260542 h 523568"/>
              <a:gd name="connsiteX3" fmla="*/ 10427519 w 10427519"/>
              <a:gd name="connsiteY3" fmla="*/ 381013 h 523568"/>
              <a:gd name="connsiteX4" fmla="*/ 10407044 w 10427519"/>
              <a:gd name="connsiteY4" fmla="*/ 482428 h 523568"/>
              <a:gd name="connsiteX5" fmla="*/ 10384713 w 10427519"/>
              <a:gd name="connsiteY5" fmla="*/ 523568 h 523568"/>
              <a:gd name="connsiteX6" fmla="*/ 42806 w 10427519"/>
              <a:gd name="connsiteY6" fmla="*/ 523568 h 523568"/>
              <a:gd name="connsiteX7" fmla="*/ 20475 w 10427519"/>
              <a:gd name="connsiteY7" fmla="*/ 482428 h 523568"/>
              <a:gd name="connsiteX8" fmla="*/ 0 w 10427519"/>
              <a:gd name="connsiteY8" fmla="*/ 381013 h 523568"/>
              <a:gd name="connsiteX9" fmla="*/ 0 w 10427519"/>
              <a:gd name="connsiteY9" fmla="*/ 260542 h 523568"/>
              <a:gd name="connsiteX10" fmla="*/ 260542 w 10427519"/>
              <a:gd name="connsiteY10" fmla="*/ 0 h 523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427519" h="523568">
                <a:moveTo>
                  <a:pt x="260542" y="0"/>
                </a:moveTo>
                <a:lnTo>
                  <a:pt x="10166977" y="0"/>
                </a:lnTo>
                <a:cubicBezTo>
                  <a:pt x="10310870" y="0"/>
                  <a:pt x="10427519" y="116649"/>
                  <a:pt x="10427519" y="260542"/>
                </a:cubicBezTo>
                <a:lnTo>
                  <a:pt x="10427519" y="381013"/>
                </a:lnTo>
                <a:cubicBezTo>
                  <a:pt x="10427519" y="416986"/>
                  <a:pt x="10420228" y="451257"/>
                  <a:pt x="10407044" y="482428"/>
                </a:cubicBezTo>
                <a:lnTo>
                  <a:pt x="10384713" y="523568"/>
                </a:lnTo>
                <a:lnTo>
                  <a:pt x="42806" y="523568"/>
                </a:lnTo>
                <a:lnTo>
                  <a:pt x="20475" y="482428"/>
                </a:lnTo>
                <a:cubicBezTo>
                  <a:pt x="7291" y="451257"/>
                  <a:pt x="0" y="416986"/>
                  <a:pt x="0" y="381013"/>
                </a:cubicBezTo>
                <a:lnTo>
                  <a:pt x="0" y="260542"/>
                </a:lnTo>
                <a:cubicBezTo>
                  <a:pt x="0" y="116649"/>
                  <a:pt x="116649" y="0"/>
                  <a:pt x="260542" y="0"/>
                </a:cubicBez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-1" y="-1"/>
            <a:ext cx="12192000" cy="678426"/>
          </a:xfrm>
          <a:custGeom>
            <a:avLst/>
            <a:gdLst>
              <a:gd name="connsiteX0" fmla="*/ 0 w 12192000"/>
              <a:gd name="connsiteY0" fmla="*/ 0 h 678426"/>
              <a:gd name="connsiteX1" fmla="*/ 12192000 w 12192000"/>
              <a:gd name="connsiteY1" fmla="*/ 0 h 678426"/>
              <a:gd name="connsiteX2" fmla="*/ 12192000 w 12192000"/>
              <a:gd name="connsiteY2" fmla="*/ 678426 h 678426"/>
              <a:gd name="connsiteX3" fmla="*/ 11260603 w 12192000"/>
              <a:gd name="connsiteY3" fmla="*/ 678426 h 678426"/>
              <a:gd name="connsiteX4" fmla="*/ 11282934 w 12192000"/>
              <a:gd name="connsiteY4" fmla="*/ 637286 h 678426"/>
              <a:gd name="connsiteX5" fmla="*/ 11303409 w 12192000"/>
              <a:gd name="connsiteY5" fmla="*/ 535871 h 678426"/>
              <a:gd name="connsiteX6" fmla="*/ 11303409 w 12192000"/>
              <a:gd name="connsiteY6" fmla="*/ 415400 h 678426"/>
              <a:gd name="connsiteX7" fmla="*/ 11042867 w 12192000"/>
              <a:gd name="connsiteY7" fmla="*/ 154858 h 678426"/>
              <a:gd name="connsiteX8" fmla="*/ 1136432 w 12192000"/>
              <a:gd name="connsiteY8" fmla="*/ 154858 h 678426"/>
              <a:gd name="connsiteX9" fmla="*/ 875890 w 12192000"/>
              <a:gd name="connsiteY9" fmla="*/ 415400 h 678426"/>
              <a:gd name="connsiteX10" fmla="*/ 875890 w 12192000"/>
              <a:gd name="connsiteY10" fmla="*/ 535871 h 678426"/>
              <a:gd name="connsiteX11" fmla="*/ 896365 w 12192000"/>
              <a:gd name="connsiteY11" fmla="*/ 637286 h 678426"/>
              <a:gd name="connsiteX12" fmla="*/ 918696 w 12192000"/>
              <a:gd name="connsiteY12" fmla="*/ 678426 h 678426"/>
              <a:gd name="connsiteX13" fmla="*/ 0 w 12192000"/>
              <a:gd name="connsiteY13" fmla="*/ 678426 h 678426"/>
              <a:gd name="connsiteX14" fmla="*/ 0 w 12192000"/>
              <a:gd name="connsiteY14" fmla="*/ 0 h 678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192000" h="678426">
                <a:moveTo>
                  <a:pt x="0" y="0"/>
                </a:moveTo>
                <a:lnTo>
                  <a:pt x="12192000" y="0"/>
                </a:lnTo>
                <a:lnTo>
                  <a:pt x="12192000" y="678426"/>
                </a:lnTo>
                <a:lnTo>
                  <a:pt x="11260603" y="678426"/>
                </a:lnTo>
                <a:lnTo>
                  <a:pt x="11282934" y="637286"/>
                </a:lnTo>
                <a:cubicBezTo>
                  <a:pt x="11296118" y="606115"/>
                  <a:pt x="11303409" y="571844"/>
                  <a:pt x="11303409" y="535871"/>
                </a:cubicBezTo>
                <a:lnTo>
                  <a:pt x="11303409" y="415400"/>
                </a:lnTo>
                <a:cubicBezTo>
                  <a:pt x="11303409" y="271507"/>
                  <a:pt x="11186760" y="154858"/>
                  <a:pt x="11042867" y="154858"/>
                </a:cubicBezTo>
                <a:lnTo>
                  <a:pt x="1136432" y="154858"/>
                </a:lnTo>
                <a:cubicBezTo>
                  <a:pt x="992539" y="154858"/>
                  <a:pt x="875890" y="271507"/>
                  <a:pt x="875890" y="415400"/>
                </a:cubicBezTo>
                <a:lnTo>
                  <a:pt x="875890" y="535871"/>
                </a:lnTo>
                <a:cubicBezTo>
                  <a:pt x="875890" y="571844"/>
                  <a:pt x="883181" y="606115"/>
                  <a:pt x="896365" y="637286"/>
                </a:cubicBezTo>
                <a:lnTo>
                  <a:pt x="918696" y="678426"/>
                </a:lnTo>
                <a:lnTo>
                  <a:pt x="0" y="67842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918696" y="678426"/>
            <a:ext cx="10341907" cy="117987"/>
          </a:xfrm>
          <a:custGeom>
            <a:avLst/>
            <a:gdLst>
              <a:gd name="connsiteX0" fmla="*/ 0 w 10341907"/>
              <a:gd name="connsiteY0" fmla="*/ 0 h 117987"/>
              <a:gd name="connsiteX1" fmla="*/ 10341907 w 10341907"/>
              <a:gd name="connsiteY1" fmla="*/ 0 h 117987"/>
              <a:gd name="connsiteX2" fmla="*/ 10340216 w 10341907"/>
              <a:gd name="connsiteY2" fmla="*/ 3116 h 117987"/>
              <a:gd name="connsiteX3" fmla="*/ 10124171 w 10341907"/>
              <a:gd name="connsiteY3" fmla="*/ 117987 h 117987"/>
              <a:gd name="connsiteX4" fmla="*/ 217736 w 10341907"/>
              <a:gd name="connsiteY4" fmla="*/ 117987 h 117987"/>
              <a:gd name="connsiteX5" fmla="*/ 1691 w 10341907"/>
              <a:gd name="connsiteY5" fmla="*/ 3116 h 117987"/>
              <a:gd name="connsiteX6" fmla="*/ 0 w 10341907"/>
              <a:gd name="connsiteY6" fmla="*/ 0 h 117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341907" h="117987">
                <a:moveTo>
                  <a:pt x="0" y="0"/>
                </a:moveTo>
                <a:lnTo>
                  <a:pt x="10341907" y="0"/>
                </a:lnTo>
                <a:lnTo>
                  <a:pt x="10340216" y="3116"/>
                </a:lnTo>
                <a:cubicBezTo>
                  <a:pt x="10293395" y="72421"/>
                  <a:pt x="10214104" y="117987"/>
                  <a:pt x="10124171" y="117987"/>
                </a:cubicBezTo>
                <a:lnTo>
                  <a:pt x="217736" y="117987"/>
                </a:lnTo>
                <a:cubicBezTo>
                  <a:pt x="127803" y="117987"/>
                  <a:pt x="48512" y="72421"/>
                  <a:pt x="1691" y="3116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Can 11"/>
          <p:cNvSpPr/>
          <p:nvPr/>
        </p:nvSpPr>
        <p:spPr>
          <a:xfrm>
            <a:off x="-1" y="-2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Can 12"/>
          <p:cNvSpPr/>
          <p:nvPr/>
        </p:nvSpPr>
        <p:spPr>
          <a:xfrm>
            <a:off x="11890372" y="-3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/>
          <a:srcRect l="17388" t="11738" r="17499" b="9130"/>
          <a:stretch/>
        </p:blipFill>
        <p:spPr>
          <a:xfrm>
            <a:off x="11369507" y="114300"/>
            <a:ext cx="520865" cy="520865"/>
          </a:xfrm>
          <a:prstGeom prst="rect">
            <a:avLst/>
          </a:prstGeom>
        </p:spPr>
      </p:pic>
      <p:sp>
        <p:nvSpPr>
          <p:cNvPr id="22" name="4-Point Star 21"/>
          <p:cNvSpPr/>
          <p:nvPr/>
        </p:nvSpPr>
        <p:spPr>
          <a:xfrm>
            <a:off x="403270" y="160880"/>
            <a:ext cx="398207" cy="427703"/>
          </a:xfrm>
          <a:prstGeom prst="star4">
            <a:avLst>
              <a:gd name="adj" fmla="val 1250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3"/>
          <a:srcRect l="31230" t="100000" r="66223" b="-8896"/>
          <a:stretch>
            <a:fillRect/>
          </a:stretch>
        </p:blipFill>
        <p:spPr>
          <a:xfrm>
            <a:off x="4346224" y="6430297"/>
            <a:ext cx="225776" cy="331600"/>
          </a:xfrm>
          <a:custGeom>
            <a:avLst/>
            <a:gdLst>
              <a:gd name="connsiteX0" fmla="*/ 0 w 225776"/>
              <a:gd name="connsiteY0" fmla="*/ 0 h 331600"/>
              <a:gd name="connsiteX1" fmla="*/ 225776 w 225776"/>
              <a:gd name="connsiteY1" fmla="*/ 0 h 331600"/>
              <a:gd name="connsiteX2" fmla="*/ 225776 w 225776"/>
              <a:gd name="connsiteY2" fmla="*/ 331600 h 331600"/>
              <a:gd name="connsiteX3" fmla="*/ 0 w 225776"/>
              <a:gd name="connsiteY3" fmla="*/ 331600 h 331600"/>
              <a:gd name="connsiteX4" fmla="*/ 0 w 225776"/>
              <a:gd name="connsiteY4" fmla="*/ 0 h 33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776" h="331600">
                <a:moveTo>
                  <a:pt x="0" y="0"/>
                </a:moveTo>
                <a:lnTo>
                  <a:pt x="225776" y="0"/>
                </a:lnTo>
                <a:lnTo>
                  <a:pt x="225776" y="331600"/>
                </a:lnTo>
                <a:lnTo>
                  <a:pt x="0" y="331600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4"/>
          <a:srcRect l="100000" t="67413" r="-7154" b="26074"/>
          <a:stretch>
            <a:fillRect/>
          </a:stretch>
        </p:blipFill>
        <p:spPr>
          <a:xfrm>
            <a:off x="10460296" y="5987845"/>
            <a:ext cx="648778" cy="442452"/>
          </a:xfrm>
          <a:custGeom>
            <a:avLst/>
            <a:gdLst>
              <a:gd name="connsiteX0" fmla="*/ 0 w 648778"/>
              <a:gd name="connsiteY0" fmla="*/ 0 h 442452"/>
              <a:gd name="connsiteX1" fmla="*/ 648778 w 648778"/>
              <a:gd name="connsiteY1" fmla="*/ 0 h 442452"/>
              <a:gd name="connsiteX2" fmla="*/ 648778 w 648778"/>
              <a:gd name="connsiteY2" fmla="*/ 442452 h 442452"/>
              <a:gd name="connsiteX3" fmla="*/ 0 w 648778"/>
              <a:gd name="connsiteY3" fmla="*/ 442452 h 442452"/>
              <a:gd name="connsiteX4" fmla="*/ 0 w 648778"/>
              <a:gd name="connsiteY4" fmla="*/ 0 h 442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8778" h="442452">
                <a:moveTo>
                  <a:pt x="0" y="0"/>
                </a:moveTo>
                <a:lnTo>
                  <a:pt x="648778" y="0"/>
                </a:lnTo>
                <a:lnTo>
                  <a:pt x="648778" y="442452"/>
                </a:lnTo>
                <a:lnTo>
                  <a:pt x="0" y="442452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5"/>
          <a:srcRect l="-204" t="22450" r="100000" b="67971"/>
          <a:stretch>
            <a:fillRect/>
          </a:stretch>
        </p:blipFill>
        <p:spPr>
          <a:xfrm>
            <a:off x="2735918" y="3719409"/>
            <a:ext cx="13632" cy="334832"/>
          </a:xfrm>
          <a:custGeom>
            <a:avLst/>
            <a:gdLst>
              <a:gd name="connsiteX0" fmla="*/ 13632 w 13632"/>
              <a:gd name="connsiteY0" fmla="*/ 0 h 334832"/>
              <a:gd name="connsiteX1" fmla="*/ 13632 w 13632"/>
              <a:gd name="connsiteY1" fmla="*/ 334832 h 334832"/>
              <a:gd name="connsiteX2" fmla="*/ 6749 w 13632"/>
              <a:gd name="connsiteY2" fmla="*/ 294452 h 334832"/>
              <a:gd name="connsiteX3" fmla="*/ 393 w 13632"/>
              <a:gd name="connsiteY3" fmla="*/ 139092 h 334832"/>
              <a:gd name="connsiteX4" fmla="*/ 13632 w 13632"/>
              <a:gd name="connsiteY4" fmla="*/ 0 h 334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32" h="334832">
                <a:moveTo>
                  <a:pt x="13632" y="0"/>
                </a:moveTo>
                <a:lnTo>
                  <a:pt x="13632" y="334832"/>
                </a:lnTo>
                <a:lnTo>
                  <a:pt x="6749" y="294452"/>
                </a:lnTo>
                <a:cubicBezTo>
                  <a:pt x="1088" y="240983"/>
                  <a:pt x="-938" y="189163"/>
                  <a:pt x="393" y="139092"/>
                </a:cubicBezTo>
                <a:lnTo>
                  <a:pt x="13632" y="0"/>
                </a:lnTo>
                <a:close/>
              </a:path>
            </a:pathLst>
          </a:custGeom>
        </p:spPr>
      </p:pic>
      <p:sp>
        <p:nvSpPr>
          <p:cNvPr id="6" name="Pentagon 5"/>
          <p:cNvSpPr/>
          <p:nvPr/>
        </p:nvSpPr>
        <p:spPr>
          <a:xfrm>
            <a:off x="4097593" y="820291"/>
            <a:ext cx="3996813" cy="471948"/>
          </a:xfrm>
          <a:prstGeom prst="homePlat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177507" y="132337"/>
            <a:ext cx="1535357" cy="5837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342265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VIẾT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226148" y="716087"/>
            <a:ext cx="175240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+mn-cs"/>
              </a:rPr>
              <a:t>Luyện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+mn-cs"/>
              </a:rPr>
              <a:t>tập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31122" y="1292239"/>
            <a:ext cx="10251524" cy="48750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B. TÓM TẮT BẰNG SƠ ĐỒ NỘI DUNG CỦA MỘT VĂN BẢN ĐƠN GIẢN</a:t>
            </a:r>
            <a:endParaRPr lang="en-US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03270" y="1767335"/>
            <a:ext cx="1151789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ts val="1600"/>
              </a:spcBef>
              <a:spcAft>
                <a:spcPts val="800"/>
              </a:spcAft>
            </a:pPr>
            <a:r>
              <a:rPr lang="en-US" sz="2800" b="1" dirty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I.</a:t>
            </a:r>
            <a:r>
              <a:rPr lang="en-US" sz="2800" dirty="0">
                <a:latin typeface="Calibri Light" panose="020F0302020204030204" pitchFamily="34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63636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lang="en-US" sz="2800" b="1" dirty="0">
                <a:solidFill>
                  <a:srgbClr val="363636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63636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cầu</a:t>
            </a:r>
            <a:r>
              <a:rPr lang="en-US" sz="2800" b="1" dirty="0">
                <a:solidFill>
                  <a:srgbClr val="363636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63636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b="1" dirty="0">
                <a:solidFill>
                  <a:srgbClr val="363636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63636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800" b="1" dirty="0">
                <a:solidFill>
                  <a:srgbClr val="363636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63636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tóm</a:t>
            </a:r>
            <a:r>
              <a:rPr lang="en-US" sz="2800" b="1" dirty="0">
                <a:solidFill>
                  <a:srgbClr val="363636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63636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tắt</a:t>
            </a:r>
            <a:r>
              <a:rPr lang="en-US" sz="2800" b="1" dirty="0">
                <a:solidFill>
                  <a:srgbClr val="363636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63636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2800" b="1" dirty="0">
                <a:solidFill>
                  <a:srgbClr val="363636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63636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sơ</a:t>
            </a:r>
            <a:r>
              <a:rPr lang="en-US" sz="2800" b="1" dirty="0">
                <a:solidFill>
                  <a:srgbClr val="363636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63636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2800" b="1" dirty="0">
                <a:solidFill>
                  <a:srgbClr val="363636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63636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2800" b="1" dirty="0">
                <a:solidFill>
                  <a:srgbClr val="363636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lang="en-US" sz="2800" b="1" dirty="0" err="1">
                <a:solidFill>
                  <a:srgbClr val="363636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b="1" dirty="0">
                <a:solidFill>
                  <a:srgbClr val="363636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63636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800" b="1" dirty="0">
                <a:solidFill>
                  <a:srgbClr val="363636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63636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800" b="1" dirty="0">
                <a:solidFill>
                  <a:srgbClr val="363636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63636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800" b="1" dirty="0">
                <a:solidFill>
                  <a:srgbClr val="363636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63636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đơn</a:t>
            </a:r>
            <a:r>
              <a:rPr lang="en-US" sz="2800" b="1" dirty="0">
                <a:solidFill>
                  <a:srgbClr val="363636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63636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giản</a:t>
            </a:r>
            <a:endParaRPr lang="en-US" sz="2800" b="1" dirty="0">
              <a:solidFill>
                <a:srgbClr val="94C600"/>
              </a:solidFill>
              <a:effectLst/>
              <a:latin typeface="Calibri Light" panose="020F03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Freeform 15"/>
          <p:cNvSpPr/>
          <p:nvPr/>
        </p:nvSpPr>
        <p:spPr>
          <a:xfrm>
            <a:off x="2025649" y="2381149"/>
            <a:ext cx="6908800" cy="1156829"/>
          </a:xfrm>
          <a:custGeom>
            <a:avLst/>
            <a:gdLst>
              <a:gd name="connsiteX0" fmla="*/ 0 w 6908800"/>
              <a:gd name="connsiteY0" fmla="*/ 155744 h 1557438"/>
              <a:gd name="connsiteX1" fmla="*/ 155744 w 6908800"/>
              <a:gd name="connsiteY1" fmla="*/ 0 h 1557438"/>
              <a:gd name="connsiteX2" fmla="*/ 6753056 w 6908800"/>
              <a:gd name="connsiteY2" fmla="*/ 0 h 1557438"/>
              <a:gd name="connsiteX3" fmla="*/ 6908800 w 6908800"/>
              <a:gd name="connsiteY3" fmla="*/ 155744 h 1557438"/>
              <a:gd name="connsiteX4" fmla="*/ 6908800 w 6908800"/>
              <a:gd name="connsiteY4" fmla="*/ 1401694 h 1557438"/>
              <a:gd name="connsiteX5" fmla="*/ 6753056 w 6908800"/>
              <a:gd name="connsiteY5" fmla="*/ 1557438 h 1557438"/>
              <a:gd name="connsiteX6" fmla="*/ 155744 w 6908800"/>
              <a:gd name="connsiteY6" fmla="*/ 1557438 h 1557438"/>
              <a:gd name="connsiteX7" fmla="*/ 0 w 6908800"/>
              <a:gd name="connsiteY7" fmla="*/ 1401694 h 1557438"/>
              <a:gd name="connsiteX8" fmla="*/ 0 w 6908800"/>
              <a:gd name="connsiteY8" fmla="*/ 155744 h 15574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908800" h="1557438">
                <a:moveTo>
                  <a:pt x="0" y="155744"/>
                </a:moveTo>
                <a:cubicBezTo>
                  <a:pt x="0" y="69729"/>
                  <a:pt x="69729" y="0"/>
                  <a:pt x="155744" y="0"/>
                </a:cubicBezTo>
                <a:lnTo>
                  <a:pt x="6753056" y="0"/>
                </a:lnTo>
                <a:cubicBezTo>
                  <a:pt x="6839071" y="0"/>
                  <a:pt x="6908800" y="69729"/>
                  <a:pt x="6908800" y="155744"/>
                </a:cubicBezTo>
                <a:lnTo>
                  <a:pt x="6908800" y="1401694"/>
                </a:lnTo>
                <a:cubicBezTo>
                  <a:pt x="6908800" y="1487709"/>
                  <a:pt x="6839071" y="1557438"/>
                  <a:pt x="6753056" y="1557438"/>
                </a:cubicBezTo>
                <a:lnTo>
                  <a:pt x="155744" y="1557438"/>
                </a:lnTo>
                <a:cubicBezTo>
                  <a:pt x="69729" y="1557438"/>
                  <a:pt x="0" y="1487709"/>
                  <a:pt x="0" y="1401694"/>
                </a:cubicBezTo>
                <a:lnTo>
                  <a:pt x="0" y="155744"/>
                </a:lnTo>
                <a:close/>
              </a:path>
            </a:pathLst>
          </a:cu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48486" tIns="148486" rIns="1807411" bIns="148486" numCol="1" spcCol="1270" anchor="ctr" anchorCtr="0">
            <a:noAutofit/>
          </a:bodyPr>
          <a:lstStyle/>
          <a:p>
            <a:pPr lvl="0" algn="l" defTabSz="12001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7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7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nổi</a:t>
            </a:r>
            <a:r>
              <a:rPr lang="en-US" sz="27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bật</a:t>
            </a:r>
            <a:r>
              <a:rPr lang="en-US" sz="27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7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27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lang="en-US" sz="27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lang="en-US" sz="27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yếu</a:t>
            </a:r>
            <a:r>
              <a:rPr lang="en-US" sz="27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7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7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7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700" kern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Freeform 16"/>
          <p:cNvSpPr/>
          <p:nvPr/>
        </p:nvSpPr>
        <p:spPr>
          <a:xfrm>
            <a:off x="2635248" y="3643152"/>
            <a:ext cx="6908800" cy="1243191"/>
          </a:xfrm>
          <a:custGeom>
            <a:avLst/>
            <a:gdLst>
              <a:gd name="connsiteX0" fmla="*/ 0 w 6908800"/>
              <a:gd name="connsiteY0" fmla="*/ 155744 h 1557438"/>
              <a:gd name="connsiteX1" fmla="*/ 155744 w 6908800"/>
              <a:gd name="connsiteY1" fmla="*/ 0 h 1557438"/>
              <a:gd name="connsiteX2" fmla="*/ 6753056 w 6908800"/>
              <a:gd name="connsiteY2" fmla="*/ 0 h 1557438"/>
              <a:gd name="connsiteX3" fmla="*/ 6908800 w 6908800"/>
              <a:gd name="connsiteY3" fmla="*/ 155744 h 1557438"/>
              <a:gd name="connsiteX4" fmla="*/ 6908800 w 6908800"/>
              <a:gd name="connsiteY4" fmla="*/ 1401694 h 1557438"/>
              <a:gd name="connsiteX5" fmla="*/ 6753056 w 6908800"/>
              <a:gd name="connsiteY5" fmla="*/ 1557438 h 1557438"/>
              <a:gd name="connsiteX6" fmla="*/ 155744 w 6908800"/>
              <a:gd name="connsiteY6" fmla="*/ 1557438 h 1557438"/>
              <a:gd name="connsiteX7" fmla="*/ 0 w 6908800"/>
              <a:gd name="connsiteY7" fmla="*/ 1401694 h 1557438"/>
              <a:gd name="connsiteX8" fmla="*/ 0 w 6908800"/>
              <a:gd name="connsiteY8" fmla="*/ 155744 h 15574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908800" h="1557438">
                <a:moveTo>
                  <a:pt x="0" y="155744"/>
                </a:moveTo>
                <a:cubicBezTo>
                  <a:pt x="0" y="69729"/>
                  <a:pt x="69729" y="0"/>
                  <a:pt x="155744" y="0"/>
                </a:cubicBezTo>
                <a:lnTo>
                  <a:pt x="6753056" y="0"/>
                </a:lnTo>
                <a:cubicBezTo>
                  <a:pt x="6839071" y="0"/>
                  <a:pt x="6908800" y="69729"/>
                  <a:pt x="6908800" y="155744"/>
                </a:cubicBezTo>
                <a:lnTo>
                  <a:pt x="6908800" y="1401694"/>
                </a:lnTo>
                <a:cubicBezTo>
                  <a:pt x="6908800" y="1487709"/>
                  <a:pt x="6839071" y="1557438"/>
                  <a:pt x="6753056" y="1557438"/>
                </a:cubicBezTo>
                <a:lnTo>
                  <a:pt x="155744" y="1557438"/>
                </a:lnTo>
                <a:cubicBezTo>
                  <a:pt x="69729" y="1557438"/>
                  <a:pt x="0" y="1487709"/>
                  <a:pt x="0" y="1401694"/>
                </a:cubicBezTo>
                <a:lnTo>
                  <a:pt x="0" y="155744"/>
                </a:lnTo>
                <a:close/>
              </a:path>
            </a:pathLst>
          </a:cu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-727682"/>
              <a:satOff val="-41964"/>
              <a:lumOff val="4314"/>
              <a:alphaOff val="0"/>
            </a:schemeClr>
          </a:fillRef>
          <a:effectRef idx="0">
            <a:schemeClr val="accent2">
              <a:hueOff val="-727682"/>
              <a:satOff val="-41964"/>
              <a:lumOff val="4314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48486" tIns="148486" rIns="1814727" bIns="148486" numCol="1" spcCol="1270" anchor="ctr" anchorCtr="0">
            <a:noAutofit/>
          </a:bodyPr>
          <a:lstStyle/>
          <a:p>
            <a:pPr lvl="0" algn="l" defTabSz="12001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7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7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sz="27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tỏ</a:t>
            </a:r>
            <a:r>
              <a:rPr lang="en-US" sz="27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7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7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mối</a:t>
            </a:r>
            <a:r>
              <a:rPr lang="en-US" sz="27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liên</a:t>
            </a:r>
            <a:r>
              <a:rPr lang="en-US" sz="27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sz="27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bên</a:t>
            </a:r>
            <a:r>
              <a:rPr lang="en-US" sz="27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7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giữa</a:t>
            </a:r>
            <a:r>
              <a:rPr lang="en-US" sz="27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7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US" sz="27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phận</a:t>
            </a:r>
            <a:r>
              <a:rPr lang="en-US" sz="27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sz="27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7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7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7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700" kern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Freeform 17"/>
          <p:cNvSpPr/>
          <p:nvPr/>
        </p:nvSpPr>
        <p:spPr>
          <a:xfrm>
            <a:off x="3244848" y="4991518"/>
            <a:ext cx="6908800" cy="1363864"/>
          </a:xfrm>
          <a:custGeom>
            <a:avLst/>
            <a:gdLst>
              <a:gd name="connsiteX0" fmla="*/ 0 w 6908800"/>
              <a:gd name="connsiteY0" fmla="*/ 155744 h 1557438"/>
              <a:gd name="connsiteX1" fmla="*/ 155744 w 6908800"/>
              <a:gd name="connsiteY1" fmla="*/ 0 h 1557438"/>
              <a:gd name="connsiteX2" fmla="*/ 6753056 w 6908800"/>
              <a:gd name="connsiteY2" fmla="*/ 0 h 1557438"/>
              <a:gd name="connsiteX3" fmla="*/ 6908800 w 6908800"/>
              <a:gd name="connsiteY3" fmla="*/ 155744 h 1557438"/>
              <a:gd name="connsiteX4" fmla="*/ 6908800 w 6908800"/>
              <a:gd name="connsiteY4" fmla="*/ 1401694 h 1557438"/>
              <a:gd name="connsiteX5" fmla="*/ 6753056 w 6908800"/>
              <a:gd name="connsiteY5" fmla="*/ 1557438 h 1557438"/>
              <a:gd name="connsiteX6" fmla="*/ 155744 w 6908800"/>
              <a:gd name="connsiteY6" fmla="*/ 1557438 h 1557438"/>
              <a:gd name="connsiteX7" fmla="*/ 0 w 6908800"/>
              <a:gd name="connsiteY7" fmla="*/ 1401694 h 1557438"/>
              <a:gd name="connsiteX8" fmla="*/ 0 w 6908800"/>
              <a:gd name="connsiteY8" fmla="*/ 155744 h 15574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908800" h="1557438">
                <a:moveTo>
                  <a:pt x="0" y="155744"/>
                </a:moveTo>
                <a:cubicBezTo>
                  <a:pt x="0" y="69729"/>
                  <a:pt x="69729" y="0"/>
                  <a:pt x="155744" y="0"/>
                </a:cubicBezTo>
                <a:lnTo>
                  <a:pt x="6753056" y="0"/>
                </a:lnTo>
                <a:cubicBezTo>
                  <a:pt x="6839071" y="0"/>
                  <a:pt x="6908800" y="69729"/>
                  <a:pt x="6908800" y="155744"/>
                </a:cubicBezTo>
                <a:lnTo>
                  <a:pt x="6908800" y="1401694"/>
                </a:lnTo>
                <a:cubicBezTo>
                  <a:pt x="6908800" y="1487709"/>
                  <a:pt x="6839071" y="1557438"/>
                  <a:pt x="6753056" y="1557438"/>
                </a:cubicBezTo>
                <a:lnTo>
                  <a:pt x="155744" y="1557438"/>
                </a:lnTo>
                <a:cubicBezTo>
                  <a:pt x="69729" y="1557438"/>
                  <a:pt x="0" y="1487709"/>
                  <a:pt x="0" y="1401694"/>
                </a:cubicBezTo>
                <a:lnTo>
                  <a:pt x="0" y="155744"/>
                </a:lnTo>
                <a:close/>
              </a:path>
            </a:pathLst>
          </a:cu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-1455363"/>
              <a:satOff val="-83928"/>
              <a:lumOff val="8628"/>
              <a:alphaOff val="0"/>
            </a:schemeClr>
          </a:fillRef>
          <a:effectRef idx="0">
            <a:schemeClr val="accent2">
              <a:hueOff val="-1455363"/>
              <a:satOff val="-83928"/>
              <a:lumOff val="8628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48486" tIns="148486" rIns="1814727" bIns="148486" numCol="1" spcCol="1270" anchor="ctr" anchorCtr="0">
            <a:noAutofit/>
          </a:bodyPr>
          <a:lstStyle/>
          <a:p>
            <a:pPr lvl="0" algn="l" defTabSz="12001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7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en-US" sz="27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đảm</a:t>
            </a:r>
            <a:r>
              <a:rPr lang="en-US" sz="27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7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trực</a:t>
            </a:r>
            <a:r>
              <a:rPr lang="en-US" sz="27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7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7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thẩm</a:t>
            </a:r>
            <a:r>
              <a:rPr lang="en-US" sz="27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mĩ</a:t>
            </a:r>
            <a:r>
              <a:rPr lang="en-US" sz="27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7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gây</a:t>
            </a:r>
            <a:r>
              <a:rPr lang="en-US" sz="27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7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ấn</a:t>
            </a:r>
            <a:r>
              <a:rPr lang="en-US" sz="27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tượng</a:t>
            </a:r>
            <a:r>
              <a:rPr lang="en-US" sz="27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27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cực</a:t>
            </a:r>
            <a:r>
              <a:rPr lang="en-US" sz="27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7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27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sz="27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sz="27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7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7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7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hỗ</a:t>
            </a:r>
            <a:r>
              <a:rPr lang="en-US" sz="27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trợ</a:t>
            </a:r>
            <a:r>
              <a:rPr lang="en-US" sz="27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7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trí</a:t>
            </a:r>
            <a:r>
              <a:rPr lang="en-US" sz="27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nhớ</a:t>
            </a:r>
            <a:r>
              <a:rPr lang="en-US" sz="27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700" kern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Freeform 18"/>
          <p:cNvSpPr/>
          <p:nvPr/>
        </p:nvSpPr>
        <p:spPr>
          <a:xfrm>
            <a:off x="7877808" y="3271491"/>
            <a:ext cx="1056640" cy="784848"/>
          </a:xfrm>
          <a:custGeom>
            <a:avLst/>
            <a:gdLst>
              <a:gd name="connsiteX0" fmla="*/ 0 w 1056640"/>
              <a:gd name="connsiteY0" fmla="*/ 581152 h 1056640"/>
              <a:gd name="connsiteX1" fmla="*/ 237744 w 1056640"/>
              <a:gd name="connsiteY1" fmla="*/ 581152 h 1056640"/>
              <a:gd name="connsiteX2" fmla="*/ 237744 w 1056640"/>
              <a:gd name="connsiteY2" fmla="*/ 0 h 1056640"/>
              <a:gd name="connsiteX3" fmla="*/ 818896 w 1056640"/>
              <a:gd name="connsiteY3" fmla="*/ 0 h 1056640"/>
              <a:gd name="connsiteX4" fmla="*/ 818896 w 1056640"/>
              <a:gd name="connsiteY4" fmla="*/ 581152 h 1056640"/>
              <a:gd name="connsiteX5" fmla="*/ 1056640 w 1056640"/>
              <a:gd name="connsiteY5" fmla="*/ 581152 h 1056640"/>
              <a:gd name="connsiteX6" fmla="*/ 528320 w 1056640"/>
              <a:gd name="connsiteY6" fmla="*/ 1056640 h 1056640"/>
              <a:gd name="connsiteX7" fmla="*/ 0 w 1056640"/>
              <a:gd name="connsiteY7" fmla="*/ 581152 h 10566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56640" h="1056640">
                <a:moveTo>
                  <a:pt x="0" y="581152"/>
                </a:moveTo>
                <a:lnTo>
                  <a:pt x="237744" y="581152"/>
                </a:lnTo>
                <a:lnTo>
                  <a:pt x="237744" y="0"/>
                </a:lnTo>
                <a:lnTo>
                  <a:pt x="818896" y="0"/>
                </a:lnTo>
                <a:lnTo>
                  <a:pt x="818896" y="581152"/>
                </a:lnTo>
                <a:lnTo>
                  <a:pt x="1056640" y="581152"/>
                </a:lnTo>
                <a:lnTo>
                  <a:pt x="528320" y="1056640"/>
                </a:lnTo>
                <a:lnTo>
                  <a:pt x="0" y="581152"/>
                </a:lnTo>
                <a:close/>
              </a:path>
            </a:pathLst>
          </a:custGeom>
        </p:spPr>
        <p:style>
          <a:lnRef idx="2"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lnRef>
          <a:fillRef idx="1"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83464" tIns="45720" rIns="283464" bIns="307238" numCol="1" spcCol="1270" anchor="ctr" anchorCtr="0">
            <a:noAutofit/>
          </a:bodyPr>
          <a:lstStyle/>
          <a:p>
            <a:pPr lvl="0" algn="ctr" defTabSz="1600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US" sz="3600" kern="1200"/>
          </a:p>
        </p:txBody>
      </p:sp>
      <p:sp>
        <p:nvSpPr>
          <p:cNvPr id="20" name="Freeform 19"/>
          <p:cNvSpPr/>
          <p:nvPr/>
        </p:nvSpPr>
        <p:spPr>
          <a:xfrm>
            <a:off x="8487408" y="4672142"/>
            <a:ext cx="1056640" cy="784848"/>
          </a:xfrm>
          <a:custGeom>
            <a:avLst/>
            <a:gdLst>
              <a:gd name="connsiteX0" fmla="*/ 0 w 1056640"/>
              <a:gd name="connsiteY0" fmla="*/ 581152 h 1056640"/>
              <a:gd name="connsiteX1" fmla="*/ 237744 w 1056640"/>
              <a:gd name="connsiteY1" fmla="*/ 581152 h 1056640"/>
              <a:gd name="connsiteX2" fmla="*/ 237744 w 1056640"/>
              <a:gd name="connsiteY2" fmla="*/ 0 h 1056640"/>
              <a:gd name="connsiteX3" fmla="*/ 818896 w 1056640"/>
              <a:gd name="connsiteY3" fmla="*/ 0 h 1056640"/>
              <a:gd name="connsiteX4" fmla="*/ 818896 w 1056640"/>
              <a:gd name="connsiteY4" fmla="*/ 581152 h 1056640"/>
              <a:gd name="connsiteX5" fmla="*/ 1056640 w 1056640"/>
              <a:gd name="connsiteY5" fmla="*/ 581152 h 1056640"/>
              <a:gd name="connsiteX6" fmla="*/ 528320 w 1056640"/>
              <a:gd name="connsiteY6" fmla="*/ 1056640 h 1056640"/>
              <a:gd name="connsiteX7" fmla="*/ 0 w 1056640"/>
              <a:gd name="connsiteY7" fmla="*/ 581152 h 10566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56640" h="1056640">
                <a:moveTo>
                  <a:pt x="0" y="581152"/>
                </a:moveTo>
                <a:lnTo>
                  <a:pt x="237744" y="581152"/>
                </a:lnTo>
                <a:lnTo>
                  <a:pt x="237744" y="0"/>
                </a:lnTo>
                <a:lnTo>
                  <a:pt x="818896" y="0"/>
                </a:lnTo>
                <a:lnTo>
                  <a:pt x="818896" y="581152"/>
                </a:lnTo>
                <a:lnTo>
                  <a:pt x="1056640" y="581152"/>
                </a:lnTo>
                <a:lnTo>
                  <a:pt x="528320" y="1056640"/>
                </a:lnTo>
                <a:lnTo>
                  <a:pt x="0" y="581152"/>
                </a:lnTo>
                <a:close/>
              </a:path>
            </a:pathLst>
          </a:custGeom>
        </p:spPr>
        <p:style>
          <a:lnRef idx="2">
            <a:schemeClr val="accent2">
              <a:tint val="40000"/>
              <a:alpha val="90000"/>
              <a:hueOff val="-849226"/>
              <a:satOff val="-75346"/>
              <a:lumOff val="-769"/>
              <a:alphaOff val="0"/>
            </a:schemeClr>
          </a:lnRef>
          <a:fillRef idx="1">
            <a:schemeClr val="accent2">
              <a:tint val="40000"/>
              <a:alpha val="90000"/>
              <a:hueOff val="-849226"/>
              <a:satOff val="-75346"/>
              <a:lumOff val="-769"/>
              <a:alphaOff val="0"/>
            </a:schemeClr>
          </a:fillRef>
          <a:effectRef idx="0">
            <a:schemeClr val="accent2">
              <a:tint val="40000"/>
              <a:alpha val="90000"/>
              <a:hueOff val="-849226"/>
              <a:satOff val="-75346"/>
              <a:lumOff val="-769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83464" tIns="45720" rIns="283464" bIns="307238" numCol="1" spcCol="1270" anchor="ctr" anchorCtr="0">
            <a:noAutofit/>
          </a:bodyPr>
          <a:lstStyle/>
          <a:p>
            <a:pPr lvl="0" algn="ctr" defTabSz="1600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US" sz="3600" kern="1200"/>
          </a:p>
        </p:txBody>
      </p:sp>
    </p:spTree>
    <p:extLst>
      <p:ext uri="{BB962C8B-B14F-4D97-AF65-F5344CB8AC3E}">
        <p14:creationId xmlns:p14="http://schemas.microsoft.com/office/powerpoint/2010/main" val="31480271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8" grpId="0" animBg="1"/>
      <p:bldP spid="19" grpId="0" animBg="1"/>
      <p:bldP spid="20" grpId="0" animBg="1"/>
    </p:bldLst>
  </p:timing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ame 4"/>
          <p:cNvSpPr/>
          <p:nvPr/>
        </p:nvSpPr>
        <p:spPr>
          <a:xfrm>
            <a:off x="331122" y="1028700"/>
            <a:ext cx="11517055" cy="5545394"/>
          </a:xfrm>
          <a:prstGeom prst="frame">
            <a:avLst>
              <a:gd name="adj1" fmla="val 1596"/>
            </a:avLst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889200" y="154858"/>
            <a:ext cx="10427519" cy="523568"/>
          </a:xfrm>
          <a:custGeom>
            <a:avLst/>
            <a:gdLst>
              <a:gd name="connsiteX0" fmla="*/ 260542 w 10427519"/>
              <a:gd name="connsiteY0" fmla="*/ 0 h 523568"/>
              <a:gd name="connsiteX1" fmla="*/ 10166977 w 10427519"/>
              <a:gd name="connsiteY1" fmla="*/ 0 h 523568"/>
              <a:gd name="connsiteX2" fmla="*/ 10427519 w 10427519"/>
              <a:gd name="connsiteY2" fmla="*/ 260542 h 523568"/>
              <a:gd name="connsiteX3" fmla="*/ 10427519 w 10427519"/>
              <a:gd name="connsiteY3" fmla="*/ 381013 h 523568"/>
              <a:gd name="connsiteX4" fmla="*/ 10407044 w 10427519"/>
              <a:gd name="connsiteY4" fmla="*/ 482428 h 523568"/>
              <a:gd name="connsiteX5" fmla="*/ 10384713 w 10427519"/>
              <a:gd name="connsiteY5" fmla="*/ 523568 h 523568"/>
              <a:gd name="connsiteX6" fmla="*/ 42806 w 10427519"/>
              <a:gd name="connsiteY6" fmla="*/ 523568 h 523568"/>
              <a:gd name="connsiteX7" fmla="*/ 20475 w 10427519"/>
              <a:gd name="connsiteY7" fmla="*/ 482428 h 523568"/>
              <a:gd name="connsiteX8" fmla="*/ 0 w 10427519"/>
              <a:gd name="connsiteY8" fmla="*/ 381013 h 523568"/>
              <a:gd name="connsiteX9" fmla="*/ 0 w 10427519"/>
              <a:gd name="connsiteY9" fmla="*/ 260542 h 523568"/>
              <a:gd name="connsiteX10" fmla="*/ 260542 w 10427519"/>
              <a:gd name="connsiteY10" fmla="*/ 0 h 523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427519" h="523568">
                <a:moveTo>
                  <a:pt x="260542" y="0"/>
                </a:moveTo>
                <a:lnTo>
                  <a:pt x="10166977" y="0"/>
                </a:lnTo>
                <a:cubicBezTo>
                  <a:pt x="10310870" y="0"/>
                  <a:pt x="10427519" y="116649"/>
                  <a:pt x="10427519" y="260542"/>
                </a:cubicBezTo>
                <a:lnTo>
                  <a:pt x="10427519" y="381013"/>
                </a:lnTo>
                <a:cubicBezTo>
                  <a:pt x="10427519" y="416986"/>
                  <a:pt x="10420228" y="451257"/>
                  <a:pt x="10407044" y="482428"/>
                </a:cubicBezTo>
                <a:lnTo>
                  <a:pt x="10384713" y="523568"/>
                </a:lnTo>
                <a:lnTo>
                  <a:pt x="42806" y="523568"/>
                </a:lnTo>
                <a:lnTo>
                  <a:pt x="20475" y="482428"/>
                </a:lnTo>
                <a:cubicBezTo>
                  <a:pt x="7291" y="451257"/>
                  <a:pt x="0" y="416986"/>
                  <a:pt x="0" y="381013"/>
                </a:cubicBezTo>
                <a:lnTo>
                  <a:pt x="0" y="260542"/>
                </a:lnTo>
                <a:cubicBezTo>
                  <a:pt x="0" y="116649"/>
                  <a:pt x="116649" y="0"/>
                  <a:pt x="260542" y="0"/>
                </a:cubicBez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-1" y="-1"/>
            <a:ext cx="12192000" cy="678426"/>
          </a:xfrm>
          <a:custGeom>
            <a:avLst/>
            <a:gdLst>
              <a:gd name="connsiteX0" fmla="*/ 0 w 12192000"/>
              <a:gd name="connsiteY0" fmla="*/ 0 h 678426"/>
              <a:gd name="connsiteX1" fmla="*/ 12192000 w 12192000"/>
              <a:gd name="connsiteY1" fmla="*/ 0 h 678426"/>
              <a:gd name="connsiteX2" fmla="*/ 12192000 w 12192000"/>
              <a:gd name="connsiteY2" fmla="*/ 678426 h 678426"/>
              <a:gd name="connsiteX3" fmla="*/ 11260603 w 12192000"/>
              <a:gd name="connsiteY3" fmla="*/ 678426 h 678426"/>
              <a:gd name="connsiteX4" fmla="*/ 11282934 w 12192000"/>
              <a:gd name="connsiteY4" fmla="*/ 637286 h 678426"/>
              <a:gd name="connsiteX5" fmla="*/ 11303409 w 12192000"/>
              <a:gd name="connsiteY5" fmla="*/ 535871 h 678426"/>
              <a:gd name="connsiteX6" fmla="*/ 11303409 w 12192000"/>
              <a:gd name="connsiteY6" fmla="*/ 415400 h 678426"/>
              <a:gd name="connsiteX7" fmla="*/ 11042867 w 12192000"/>
              <a:gd name="connsiteY7" fmla="*/ 154858 h 678426"/>
              <a:gd name="connsiteX8" fmla="*/ 1136432 w 12192000"/>
              <a:gd name="connsiteY8" fmla="*/ 154858 h 678426"/>
              <a:gd name="connsiteX9" fmla="*/ 875890 w 12192000"/>
              <a:gd name="connsiteY9" fmla="*/ 415400 h 678426"/>
              <a:gd name="connsiteX10" fmla="*/ 875890 w 12192000"/>
              <a:gd name="connsiteY10" fmla="*/ 535871 h 678426"/>
              <a:gd name="connsiteX11" fmla="*/ 896365 w 12192000"/>
              <a:gd name="connsiteY11" fmla="*/ 637286 h 678426"/>
              <a:gd name="connsiteX12" fmla="*/ 918696 w 12192000"/>
              <a:gd name="connsiteY12" fmla="*/ 678426 h 678426"/>
              <a:gd name="connsiteX13" fmla="*/ 0 w 12192000"/>
              <a:gd name="connsiteY13" fmla="*/ 678426 h 678426"/>
              <a:gd name="connsiteX14" fmla="*/ 0 w 12192000"/>
              <a:gd name="connsiteY14" fmla="*/ 0 h 678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192000" h="678426">
                <a:moveTo>
                  <a:pt x="0" y="0"/>
                </a:moveTo>
                <a:lnTo>
                  <a:pt x="12192000" y="0"/>
                </a:lnTo>
                <a:lnTo>
                  <a:pt x="12192000" y="678426"/>
                </a:lnTo>
                <a:lnTo>
                  <a:pt x="11260603" y="678426"/>
                </a:lnTo>
                <a:lnTo>
                  <a:pt x="11282934" y="637286"/>
                </a:lnTo>
                <a:cubicBezTo>
                  <a:pt x="11296118" y="606115"/>
                  <a:pt x="11303409" y="571844"/>
                  <a:pt x="11303409" y="535871"/>
                </a:cubicBezTo>
                <a:lnTo>
                  <a:pt x="11303409" y="415400"/>
                </a:lnTo>
                <a:cubicBezTo>
                  <a:pt x="11303409" y="271507"/>
                  <a:pt x="11186760" y="154858"/>
                  <a:pt x="11042867" y="154858"/>
                </a:cubicBezTo>
                <a:lnTo>
                  <a:pt x="1136432" y="154858"/>
                </a:lnTo>
                <a:cubicBezTo>
                  <a:pt x="992539" y="154858"/>
                  <a:pt x="875890" y="271507"/>
                  <a:pt x="875890" y="415400"/>
                </a:cubicBezTo>
                <a:lnTo>
                  <a:pt x="875890" y="535871"/>
                </a:lnTo>
                <a:cubicBezTo>
                  <a:pt x="875890" y="571844"/>
                  <a:pt x="883181" y="606115"/>
                  <a:pt x="896365" y="637286"/>
                </a:cubicBezTo>
                <a:lnTo>
                  <a:pt x="918696" y="678426"/>
                </a:lnTo>
                <a:lnTo>
                  <a:pt x="0" y="67842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918696" y="678426"/>
            <a:ext cx="10341907" cy="117987"/>
          </a:xfrm>
          <a:custGeom>
            <a:avLst/>
            <a:gdLst>
              <a:gd name="connsiteX0" fmla="*/ 0 w 10341907"/>
              <a:gd name="connsiteY0" fmla="*/ 0 h 117987"/>
              <a:gd name="connsiteX1" fmla="*/ 10341907 w 10341907"/>
              <a:gd name="connsiteY1" fmla="*/ 0 h 117987"/>
              <a:gd name="connsiteX2" fmla="*/ 10340216 w 10341907"/>
              <a:gd name="connsiteY2" fmla="*/ 3116 h 117987"/>
              <a:gd name="connsiteX3" fmla="*/ 10124171 w 10341907"/>
              <a:gd name="connsiteY3" fmla="*/ 117987 h 117987"/>
              <a:gd name="connsiteX4" fmla="*/ 217736 w 10341907"/>
              <a:gd name="connsiteY4" fmla="*/ 117987 h 117987"/>
              <a:gd name="connsiteX5" fmla="*/ 1691 w 10341907"/>
              <a:gd name="connsiteY5" fmla="*/ 3116 h 117987"/>
              <a:gd name="connsiteX6" fmla="*/ 0 w 10341907"/>
              <a:gd name="connsiteY6" fmla="*/ 0 h 117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341907" h="117987">
                <a:moveTo>
                  <a:pt x="0" y="0"/>
                </a:moveTo>
                <a:lnTo>
                  <a:pt x="10341907" y="0"/>
                </a:lnTo>
                <a:lnTo>
                  <a:pt x="10340216" y="3116"/>
                </a:lnTo>
                <a:cubicBezTo>
                  <a:pt x="10293395" y="72421"/>
                  <a:pt x="10214104" y="117987"/>
                  <a:pt x="10124171" y="117987"/>
                </a:cubicBezTo>
                <a:lnTo>
                  <a:pt x="217736" y="117987"/>
                </a:lnTo>
                <a:cubicBezTo>
                  <a:pt x="127803" y="117987"/>
                  <a:pt x="48512" y="72421"/>
                  <a:pt x="1691" y="3116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Can 11"/>
          <p:cNvSpPr/>
          <p:nvPr/>
        </p:nvSpPr>
        <p:spPr>
          <a:xfrm>
            <a:off x="-1" y="-2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Can 12"/>
          <p:cNvSpPr/>
          <p:nvPr/>
        </p:nvSpPr>
        <p:spPr>
          <a:xfrm>
            <a:off x="11890372" y="-3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/>
          <a:srcRect l="17388" t="11738" r="17499" b="9130"/>
          <a:stretch/>
        </p:blipFill>
        <p:spPr>
          <a:xfrm>
            <a:off x="11369507" y="114300"/>
            <a:ext cx="520865" cy="520865"/>
          </a:xfrm>
          <a:prstGeom prst="rect">
            <a:avLst/>
          </a:prstGeom>
        </p:spPr>
      </p:pic>
      <p:sp>
        <p:nvSpPr>
          <p:cNvPr id="22" name="4-Point Star 21"/>
          <p:cNvSpPr/>
          <p:nvPr/>
        </p:nvSpPr>
        <p:spPr>
          <a:xfrm>
            <a:off x="403270" y="160880"/>
            <a:ext cx="398207" cy="427703"/>
          </a:xfrm>
          <a:prstGeom prst="star4">
            <a:avLst>
              <a:gd name="adj" fmla="val 1250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3"/>
          <a:srcRect l="31230" t="100000" r="66223" b="-8896"/>
          <a:stretch>
            <a:fillRect/>
          </a:stretch>
        </p:blipFill>
        <p:spPr>
          <a:xfrm>
            <a:off x="4346224" y="6430297"/>
            <a:ext cx="225776" cy="331600"/>
          </a:xfrm>
          <a:custGeom>
            <a:avLst/>
            <a:gdLst>
              <a:gd name="connsiteX0" fmla="*/ 0 w 225776"/>
              <a:gd name="connsiteY0" fmla="*/ 0 h 331600"/>
              <a:gd name="connsiteX1" fmla="*/ 225776 w 225776"/>
              <a:gd name="connsiteY1" fmla="*/ 0 h 331600"/>
              <a:gd name="connsiteX2" fmla="*/ 225776 w 225776"/>
              <a:gd name="connsiteY2" fmla="*/ 331600 h 331600"/>
              <a:gd name="connsiteX3" fmla="*/ 0 w 225776"/>
              <a:gd name="connsiteY3" fmla="*/ 331600 h 331600"/>
              <a:gd name="connsiteX4" fmla="*/ 0 w 225776"/>
              <a:gd name="connsiteY4" fmla="*/ 0 h 33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776" h="331600">
                <a:moveTo>
                  <a:pt x="0" y="0"/>
                </a:moveTo>
                <a:lnTo>
                  <a:pt x="225776" y="0"/>
                </a:lnTo>
                <a:lnTo>
                  <a:pt x="225776" y="331600"/>
                </a:lnTo>
                <a:lnTo>
                  <a:pt x="0" y="331600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4"/>
          <a:srcRect l="100000" t="67413" r="-7154" b="26074"/>
          <a:stretch>
            <a:fillRect/>
          </a:stretch>
        </p:blipFill>
        <p:spPr>
          <a:xfrm>
            <a:off x="10460296" y="5987845"/>
            <a:ext cx="648778" cy="442452"/>
          </a:xfrm>
          <a:custGeom>
            <a:avLst/>
            <a:gdLst>
              <a:gd name="connsiteX0" fmla="*/ 0 w 648778"/>
              <a:gd name="connsiteY0" fmla="*/ 0 h 442452"/>
              <a:gd name="connsiteX1" fmla="*/ 648778 w 648778"/>
              <a:gd name="connsiteY1" fmla="*/ 0 h 442452"/>
              <a:gd name="connsiteX2" fmla="*/ 648778 w 648778"/>
              <a:gd name="connsiteY2" fmla="*/ 442452 h 442452"/>
              <a:gd name="connsiteX3" fmla="*/ 0 w 648778"/>
              <a:gd name="connsiteY3" fmla="*/ 442452 h 442452"/>
              <a:gd name="connsiteX4" fmla="*/ 0 w 648778"/>
              <a:gd name="connsiteY4" fmla="*/ 0 h 442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8778" h="442452">
                <a:moveTo>
                  <a:pt x="0" y="0"/>
                </a:moveTo>
                <a:lnTo>
                  <a:pt x="648778" y="0"/>
                </a:lnTo>
                <a:lnTo>
                  <a:pt x="648778" y="442452"/>
                </a:lnTo>
                <a:lnTo>
                  <a:pt x="0" y="442452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5"/>
          <a:srcRect l="-204" t="22450" r="100000" b="67971"/>
          <a:stretch>
            <a:fillRect/>
          </a:stretch>
        </p:blipFill>
        <p:spPr>
          <a:xfrm>
            <a:off x="2735918" y="3719409"/>
            <a:ext cx="13632" cy="334832"/>
          </a:xfrm>
          <a:custGeom>
            <a:avLst/>
            <a:gdLst>
              <a:gd name="connsiteX0" fmla="*/ 13632 w 13632"/>
              <a:gd name="connsiteY0" fmla="*/ 0 h 334832"/>
              <a:gd name="connsiteX1" fmla="*/ 13632 w 13632"/>
              <a:gd name="connsiteY1" fmla="*/ 334832 h 334832"/>
              <a:gd name="connsiteX2" fmla="*/ 6749 w 13632"/>
              <a:gd name="connsiteY2" fmla="*/ 294452 h 334832"/>
              <a:gd name="connsiteX3" fmla="*/ 393 w 13632"/>
              <a:gd name="connsiteY3" fmla="*/ 139092 h 334832"/>
              <a:gd name="connsiteX4" fmla="*/ 13632 w 13632"/>
              <a:gd name="connsiteY4" fmla="*/ 0 h 334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32" h="334832">
                <a:moveTo>
                  <a:pt x="13632" y="0"/>
                </a:moveTo>
                <a:lnTo>
                  <a:pt x="13632" y="334832"/>
                </a:lnTo>
                <a:lnTo>
                  <a:pt x="6749" y="294452"/>
                </a:lnTo>
                <a:cubicBezTo>
                  <a:pt x="1088" y="240983"/>
                  <a:pt x="-938" y="189163"/>
                  <a:pt x="393" y="139092"/>
                </a:cubicBezTo>
                <a:lnTo>
                  <a:pt x="13632" y="0"/>
                </a:lnTo>
                <a:close/>
              </a:path>
            </a:pathLst>
          </a:custGeom>
        </p:spPr>
      </p:pic>
      <p:sp>
        <p:nvSpPr>
          <p:cNvPr id="6" name="Pentagon 5"/>
          <p:cNvSpPr/>
          <p:nvPr/>
        </p:nvSpPr>
        <p:spPr>
          <a:xfrm>
            <a:off x="4097593" y="820291"/>
            <a:ext cx="3996813" cy="471948"/>
          </a:xfrm>
          <a:prstGeom prst="homePlat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177507" y="132337"/>
            <a:ext cx="1535357" cy="5837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342265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VIẾT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226148" y="745583"/>
            <a:ext cx="175240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+mn-cs"/>
              </a:rPr>
              <a:t>Luyện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+mn-cs"/>
              </a:rPr>
              <a:t>tập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09088" y="1316117"/>
            <a:ext cx="7874271" cy="5837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  <a:tabLst>
                <a:tab pos="1386840" algn="l"/>
              </a:tabLst>
            </a:pPr>
            <a:r>
              <a:rPr lang="en-US" sz="3200" b="1" dirty="0">
                <a:solidFill>
                  <a:srgbClr val="800000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II. </a:t>
            </a:r>
            <a:r>
              <a:rPr lang="en-US" sz="3200" b="1" dirty="0" err="1">
                <a:solidFill>
                  <a:srgbClr val="800000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Đọc</a:t>
            </a:r>
            <a:r>
              <a:rPr lang="en-US" sz="3200" b="1" dirty="0">
                <a:solidFill>
                  <a:srgbClr val="800000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800000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và</a:t>
            </a:r>
            <a:r>
              <a:rPr lang="en-US" sz="3200" b="1" dirty="0">
                <a:solidFill>
                  <a:srgbClr val="800000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800000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phân</a:t>
            </a:r>
            <a:r>
              <a:rPr lang="en-US" sz="3200" b="1" dirty="0">
                <a:solidFill>
                  <a:srgbClr val="800000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800000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tích</a:t>
            </a:r>
            <a:r>
              <a:rPr lang="en-US" sz="3200" b="1" dirty="0">
                <a:solidFill>
                  <a:srgbClr val="800000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800000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bản</a:t>
            </a:r>
            <a:r>
              <a:rPr lang="en-US" sz="3200" b="1" dirty="0">
                <a:solidFill>
                  <a:srgbClr val="800000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800000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tóm</a:t>
            </a:r>
            <a:r>
              <a:rPr lang="en-US" sz="3200" b="1" dirty="0">
                <a:solidFill>
                  <a:srgbClr val="800000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800000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tắt</a:t>
            </a:r>
            <a:r>
              <a:rPr lang="en-US" sz="3200" b="1" dirty="0">
                <a:solidFill>
                  <a:srgbClr val="800000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800000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tham</a:t>
            </a:r>
            <a:r>
              <a:rPr lang="en-US" sz="3200" b="1" dirty="0">
                <a:solidFill>
                  <a:srgbClr val="800000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800000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khảo</a:t>
            </a:r>
            <a:endParaRPr lang="en-US" sz="3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482497" y="1796506"/>
            <a:ext cx="1062657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600"/>
              </a:spcBef>
              <a:spcAft>
                <a:spcPts val="800"/>
              </a:spcAft>
            </a:pPr>
            <a:r>
              <a:rPr lang="en-US" sz="2800" b="1" i="1" dirty="0">
                <a:solidFill>
                  <a:srgbClr val="94C6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2800" b="1" i="1" dirty="0" err="1">
                <a:solidFill>
                  <a:srgbClr val="94C6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Tham</a:t>
            </a:r>
            <a:r>
              <a:rPr lang="en-US" sz="2800" b="1" i="1" dirty="0">
                <a:solidFill>
                  <a:srgbClr val="94C6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94C6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khảo</a:t>
            </a:r>
            <a:r>
              <a:rPr lang="en-US" sz="2800" b="1" i="1" dirty="0">
                <a:solidFill>
                  <a:srgbClr val="94C6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94C6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sơ</a:t>
            </a:r>
            <a:r>
              <a:rPr lang="en-US" sz="2800" b="1" i="1" dirty="0">
                <a:solidFill>
                  <a:srgbClr val="94C6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94C6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2800" b="1" i="1" dirty="0">
                <a:solidFill>
                  <a:srgbClr val="94C6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94C6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tóm</a:t>
            </a:r>
            <a:r>
              <a:rPr lang="en-US" sz="2800" b="1" i="1" dirty="0">
                <a:solidFill>
                  <a:srgbClr val="94C6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94C6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tắt</a:t>
            </a:r>
            <a:r>
              <a:rPr lang="en-US" sz="2800" b="1" i="1" dirty="0">
                <a:solidFill>
                  <a:srgbClr val="94C6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94C6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2800" b="1" i="1" dirty="0">
                <a:solidFill>
                  <a:srgbClr val="94C6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lang="en-US" sz="2800" b="1" i="1" dirty="0" err="1">
                <a:solidFill>
                  <a:srgbClr val="94C6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800" b="1" i="1" dirty="0">
                <a:solidFill>
                  <a:srgbClr val="94C6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94C6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800" b="1" i="1" dirty="0">
                <a:solidFill>
                  <a:srgbClr val="94C6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800" b="1" i="1" dirty="0" err="1">
                <a:solidFill>
                  <a:srgbClr val="94C6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Trái</a:t>
            </a:r>
            <a:r>
              <a:rPr lang="en-US" sz="2800" b="1" i="1" dirty="0">
                <a:solidFill>
                  <a:srgbClr val="94C6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94C6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sz="2800" b="1" i="1" dirty="0">
                <a:solidFill>
                  <a:srgbClr val="94C6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sz="2800" b="1" i="1" dirty="0" err="1">
                <a:solidFill>
                  <a:srgbClr val="94C6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cái</a:t>
            </a:r>
            <a:r>
              <a:rPr lang="en-US" sz="2800" b="1" i="1" dirty="0">
                <a:solidFill>
                  <a:srgbClr val="94C6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94C6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nôi</a:t>
            </a:r>
            <a:r>
              <a:rPr lang="en-US" sz="2800" b="1" i="1" dirty="0">
                <a:solidFill>
                  <a:srgbClr val="94C6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94C6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b="1" i="1" dirty="0">
                <a:solidFill>
                  <a:srgbClr val="94C6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94C6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800" b="1" i="1" dirty="0">
                <a:solidFill>
                  <a:srgbClr val="94C6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94C6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endParaRPr lang="en-US" sz="2800" b="1" dirty="0">
              <a:solidFill>
                <a:srgbClr val="94C600"/>
              </a:solidFill>
              <a:effectLst/>
              <a:latin typeface="Calibri Light" panose="020F03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00926" y="2391775"/>
            <a:ext cx="6119806" cy="4038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08663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ame 4"/>
          <p:cNvSpPr/>
          <p:nvPr/>
        </p:nvSpPr>
        <p:spPr>
          <a:xfrm>
            <a:off x="331122" y="1028700"/>
            <a:ext cx="11517055" cy="5545394"/>
          </a:xfrm>
          <a:prstGeom prst="frame">
            <a:avLst>
              <a:gd name="adj1" fmla="val 1596"/>
            </a:avLst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889200" y="154858"/>
            <a:ext cx="10427519" cy="523568"/>
          </a:xfrm>
          <a:custGeom>
            <a:avLst/>
            <a:gdLst>
              <a:gd name="connsiteX0" fmla="*/ 260542 w 10427519"/>
              <a:gd name="connsiteY0" fmla="*/ 0 h 523568"/>
              <a:gd name="connsiteX1" fmla="*/ 10166977 w 10427519"/>
              <a:gd name="connsiteY1" fmla="*/ 0 h 523568"/>
              <a:gd name="connsiteX2" fmla="*/ 10427519 w 10427519"/>
              <a:gd name="connsiteY2" fmla="*/ 260542 h 523568"/>
              <a:gd name="connsiteX3" fmla="*/ 10427519 w 10427519"/>
              <a:gd name="connsiteY3" fmla="*/ 381013 h 523568"/>
              <a:gd name="connsiteX4" fmla="*/ 10407044 w 10427519"/>
              <a:gd name="connsiteY4" fmla="*/ 482428 h 523568"/>
              <a:gd name="connsiteX5" fmla="*/ 10384713 w 10427519"/>
              <a:gd name="connsiteY5" fmla="*/ 523568 h 523568"/>
              <a:gd name="connsiteX6" fmla="*/ 42806 w 10427519"/>
              <a:gd name="connsiteY6" fmla="*/ 523568 h 523568"/>
              <a:gd name="connsiteX7" fmla="*/ 20475 w 10427519"/>
              <a:gd name="connsiteY7" fmla="*/ 482428 h 523568"/>
              <a:gd name="connsiteX8" fmla="*/ 0 w 10427519"/>
              <a:gd name="connsiteY8" fmla="*/ 381013 h 523568"/>
              <a:gd name="connsiteX9" fmla="*/ 0 w 10427519"/>
              <a:gd name="connsiteY9" fmla="*/ 260542 h 523568"/>
              <a:gd name="connsiteX10" fmla="*/ 260542 w 10427519"/>
              <a:gd name="connsiteY10" fmla="*/ 0 h 523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427519" h="523568">
                <a:moveTo>
                  <a:pt x="260542" y="0"/>
                </a:moveTo>
                <a:lnTo>
                  <a:pt x="10166977" y="0"/>
                </a:lnTo>
                <a:cubicBezTo>
                  <a:pt x="10310870" y="0"/>
                  <a:pt x="10427519" y="116649"/>
                  <a:pt x="10427519" y="260542"/>
                </a:cubicBezTo>
                <a:lnTo>
                  <a:pt x="10427519" y="381013"/>
                </a:lnTo>
                <a:cubicBezTo>
                  <a:pt x="10427519" y="416986"/>
                  <a:pt x="10420228" y="451257"/>
                  <a:pt x="10407044" y="482428"/>
                </a:cubicBezTo>
                <a:lnTo>
                  <a:pt x="10384713" y="523568"/>
                </a:lnTo>
                <a:lnTo>
                  <a:pt x="42806" y="523568"/>
                </a:lnTo>
                <a:lnTo>
                  <a:pt x="20475" y="482428"/>
                </a:lnTo>
                <a:cubicBezTo>
                  <a:pt x="7291" y="451257"/>
                  <a:pt x="0" y="416986"/>
                  <a:pt x="0" y="381013"/>
                </a:cubicBezTo>
                <a:lnTo>
                  <a:pt x="0" y="260542"/>
                </a:lnTo>
                <a:cubicBezTo>
                  <a:pt x="0" y="116649"/>
                  <a:pt x="116649" y="0"/>
                  <a:pt x="260542" y="0"/>
                </a:cubicBez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-1" y="-1"/>
            <a:ext cx="12192000" cy="678426"/>
          </a:xfrm>
          <a:custGeom>
            <a:avLst/>
            <a:gdLst>
              <a:gd name="connsiteX0" fmla="*/ 0 w 12192000"/>
              <a:gd name="connsiteY0" fmla="*/ 0 h 678426"/>
              <a:gd name="connsiteX1" fmla="*/ 12192000 w 12192000"/>
              <a:gd name="connsiteY1" fmla="*/ 0 h 678426"/>
              <a:gd name="connsiteX2" fmla="*/ 12192000 w 12192000"/>
              <a:gd name="connsiteY2" fmla="*/ 678426 h 678426"/>
              <a:gd name="connsiteX3" fmla="*/ 11260603 w 12192000"/>
              <a:gd name="connsiteY3" fmla="*/ 678426 h 678426"/>
              <a:gd name="connsiteX4" fmla="*/ 11282934 w 12192000"/>
              <a:gd name="connsiteY4" fmla="*/ 637286 h 678426"/>
              <a:gd name="connsiteX5" fmla="*/ 11303409 w 12192000"/>
              <a:gd name="connsiteY5" fmla="*/ 535871 h 678426"/>
              <a:gd name="connsiteX6" fmla="*/ 11303409 w 12192000"/>
              <a:gd name="connsiteY6" fmla="*/ 415400 h 678426"/>
              <a:gd name="connsiteX7" fmla="*/ 11042867 w 12192000"/>
              <a:gd name="connsiteY7" fmla="*/ 154858 h 678426"/>
              <a:gd name="connsiteX8" fmla="*/ 1136432 w 12192000"/>
              <a:gd name="connsiteY8" fmla="*/ 154858 h 678426"/>
              <a:gd name="connsiteX9" fmla="*/ 875890 w 12192000"/>
              <a:gd name="connsiteY9" fmla="*/ 415400 h 678426"/>
              <a:gd name="connsiteX10" fmla="*/ 875890 w 12192000"/>
              <a:gd name="connsiteY10" fmla="*/ 535871 h 678426"/>
              <a:gd name="connsiteX11" fmla="*/ 896365 w 12192000"/>
              <a:gd name="connsiteY11" fmla="*/ 637286 h 678426"/>
              <a:gd name="connsiteX12" fmla="*/ 918696 w 12192000"/>
              <a:gd name="connsiteY12" fmla="*/ 678426 h 678426"/>
              <a:gd name="connsiteX13" fmla="*/ 0 w 12192000"/>
              <a:gd name="connsiteY13" fmla="*/ 678426 h 678426"/>
              <a:gd name="connsiteX14" fmla="*/ 0 w 12192000"/>
              <a:gd name="connsiteY14" fmla="*/ 0 h 678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192000" h="678426">
                <a:moveTo>
                  <a:pt x="0" y="0"/>
                </a:moveTo>
                <a:lnTo>
                  <a:pt x="12192000" y="0"/>
                </a:lnTo>
                <a:lnTo>
                  <a:pt x="12192000" y="678426"/>
                </a:lnTo>
                <a:lnTo>
                  <a:pt x="11260603" y="678426"/>
                </a:lnTo>
                <a:lnTo>
                  <a:pt x="11282934" y="637286"/>
                </a:lnTo>
                <a:cubicBezTo>
                  <a:pt x="11296118" y="606115"/>
                  <a:pt x="11303409" y="571844"/>
                  <a:pt x="11303409" y="535871"/>
                </a:cubicBezTo>
                <a:lnTo>
                  <a:pt x="11303409" y="415400"/>
                </a:lnTo>
                <a:cubicBezTo>
                  <a:pt x="11303409" y="271507"/>
                  <a:pt x="11186760" y="154858"/>
                  <a:pt x="11042867" y="154858"/>
                </a:cubicBezTo>
                <a:lnTo>
                  <a:pt x="1136432" y="154858"/>
                </a:lnTo>
                <a:cubicBezTo>
                  <a:pt x="992539" y="154858"/>
                  <a:pt x="875890" y="271507"/>
                  <a:pt x="875890" y="415400"/>
                </a:cubicBezTo>
                <a:lnTo>
                  <a:pt x="875890" y="535871"/>
                </a:lnTo>
                <a:cubicBezTo>
                  <a:pt x="875890" y="571844"/>
                  <a:pt x="883181" y="606115"/>
                  <a:pt x="896365" y="637286"/>
                </a:cubicBezTo>
                <a:lnTo>
                  <a:pt x="918696" y="678426"/>
                </a:lnTo>
                <a:lnTo>
                  <a:pt x="0" y="67842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918696" y="678426"/>
            <a:ext cx="10341907" cy="117987"/>
          </a:xfrm>
          <a:custGeom>
            <a:avLst/>
            <a:gdLst>
              <a:gd name="connsiteX0" fmla="*/ 0 w 10341907"/>
              <a:gd name="connsiteY0" fmla="*/ 0 h 117987"/>
              <a:gd name="connsiteX1" fmla="*/ 10341907 w 10341907"/>
              <a:gd name="connsiteY1" fmla="*/ 0 h 117987"/>
              <a:gd name="connsiteX2" fmla="*/ 10340216 w 10341907"/>
              <a:gd name="connsiteY2" fmla="*/ 3116 h 117987"/>
              <a:gd name="connsiteX3" fmla="*/ 10124171 w 10341907"/>
              <a:gd name="connsiteY3" fmla="*/ 117987 h 117987"/>
              <a:gd name="connsiteX4" fmla="*/ 217736 w 10341907"/>
              <a:gd name="connsiteY4" fmla="*/ 117987 h 117987"/>
              <a:gd name="connsiteX5" fmla="*/ 1691 w 10341907"/>
              <a:gd name="connsiteY5" fmla="*/ 3116 h 117987"/>
              <a:gd name="connsiteX6" fmla="*/ 0 w 10341907"/>
              <a:gd name="connsiteY6" fmla="*/ 0 h 117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341907" h="117987">
                <a:moveTo>
                  <a:pt x="0" y="0"/>
                </a:moveTo>
                <a:lnTo>
                  <a:pt x="10341907" y="0"/>
                </a:lnTo>
                <a:lnTo>
                  <a:pt x="10340216" y="3116"/>
                </a:lnTo>
                <a:cubicBezTo>
                  <a:pt x="10293395" y="72421"/>
                  <a:pt x="10214104" y="117987"/>
                  <a:pt x="10124171" y="117987"/>
                </a:cubicBezTo>
                <a:lnTo>
                  <a:pt x="217736" y="117987"/>
                </a:lnTo>
                <a:cubicBezTo>
                  <a:pt x="127803" y="117987"/>
                  <a:pt x="48512" y="72421"/>
                  <a:pt x="1691" y="3116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Can 11"/>
          <p:cNvSpPr/>
          <p:nvPr/>
        </p:nvSpPr>
        <p:spPr>
          <a:xfrm>
            <a:off x="-1" y="-2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Can 12"/>
          <p:cNvSpPr/>
          <p:nvPr/>
        </p:nvSpPr>
        <p:spPr>
          <a:xfrm>
            <a:off x="11890372" y="-3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/>
          <a:srcRect l="17388" t="11738" r="17499" b="9130"/>
          <a:stretch/>
        </p:blipFill>
        <p:spPr>
          <a:xfrm>
            <a:off x="11369507" y="114300"/>
            <a:ext cx="520865" cy="520865"/>
          </a:xfrm>
          <a:prstGeom prst="rect">
            <a:avLst/>
          </a:prstGeom>
        </p:spPr>
      </p:pic>
      <p:sp>
        <p:nvSpPr>
          <p:cNvPr id="22" name="4-Point Star 21"/>
          <p:cNvSpPr/>
          <p:nvPr/>
        </p:nvSpPr>
        <p:spPr>
          <a:xfrm>
            <a:off x="403270" y="160880"/>
            <a:ext cx="398207" cy="427703"/>
          </a:xfrm>
          <a:prstGeom prst="star4">
            <a:avLst>
              <a:gd name="adj" fmla="val 1250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3"/>
          <a:srcRect l="31230" t="100000" r="66223" b="-8896"/>
          <a:stretch>
            <a:fillRect/>
          </a:stretch>
        </p:blipFill>
        <p:spPr>
          <a:xfrm>
            <a:off x="4346224" y="6430297"/>
            <a:ext cx="225776" cy="331600"/>
          </a:xfrm>
          <a:custGeom>
            <a:avLst/>
            <a:gdLst>
              <a:gd name="connsiteX0" fmla="*/ 0 w 225776"/>
              <a:gd name="connsiteY0" fmla="*/ 0 h 331600"/>
              <a:gd name="connsiteX1" fmla="*/ 225776 w 225776"/>
              <a:gd name="connsiteY1" fmla="*/ 0 h 331600"/>
              <a:gd name="connsiteX2" fmla="*/ 225776 w 225776"/>
              <a:gd name="connsiteY2" fmla="*/ 331600 h 331600"/>
              <a:gd name="connsiteX3" fmla="*/ 0 w 225776"/>
              <a:gd name="connsiteY3" fmla="*/ 331600 h 331600"/>
              <a:gd name="connsiteX4" fmla="*/ 0 w 225776"/>
              <a:gd name="connsiteY4" fmla="*/ 0 h 33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776" h="331600">
                <a:moveTo>
                  <a:pt x="0" y="0"/>
                </a:moveTo>
                <a:lnTo>
                  <a:pt x="225776" y="0"/>
                </a:lnTo>
                <a:lnTo>
                  <a:pt x="225776" y="331600"/>
                </a:lnTo>
                <a:lnTo>
                  <a:pt x="0" y="331600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4"/>
          <a:srcRect l="100000" t="67413" r="-7154" b="26074"/>
          <a:stretch>
            <a:fillRect/>
          </a:stretch>
        </p:blipFill>
        <p:spPr>
          <a:xfrm>
            <a:off x="10460296" y="5987845"/>
            <a:ext cx="648778" cy="442452"/>
          </a:xfrm>
          <a:custGeom>
            <a:avLst/>
            <a:gdLst>
              <a:gd name="connsiteX0" fmla="*/ 0 w 648778"/>
              <a:gd name="connsiteY0" fmla="*/ 0 h 442452"/>
              <a:gd name="connsiteX1" fmla="*/ 648778 w 648778"/>
              <a:gd name="connsiteY1" fmla="*/ 0 h 442452"/>
              <a:gd name="connsiteX2" fmla="*/ 648778 w 648778"/>
              <a:gd name="connsiteY2" fmla="*/ 442452 h 442452"/>
              <a:gd name="connsiteX3" fmla="*/ 0 w 648778"/>
              <a:gd name="connsiteY3" fmla="*/ 442452 h 442452"/>
              <a:gd name="connsiteX4" fmla="*/ 0 w 648778"/>
              <a:gd name="connsiteY4" fmla="*/ 0 h 442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8778" h="442452">
                <a:moveTo>
                  <a:pt x="0" y="0"/>
                </a:moveTo>
                <a:lnTo>
                  <a:pt x="648778" y="0"/>
                </a:lnTo>
                <a:lnTo>
                  <a:pt x="648778" y="442452"/>
                </a:lnTo>
                <a:lnTo>
                  <a:pt x="0" y="442452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5"/>
          <a:srcRect l="-204" t="22450" r="100000" b="67971"/>
          <a:stretch>
            <a:fillRect/>
          </a:stretch>
        </p:blipFill>
        <p:spPr>
          <a:xfrm>
            <a:off x="2735918" y="3719409"/>
            <a:ext cx="13632" cy="334832"/>
          </a:xfrm>
          <a:custGeom>
            <a:avLst/>
            <a:gdLst>
              <a:gd name="connsiteX0" fmla="*/ 13632 w 13632"/>
              <a:gd name="connsiteY0" fmla="*/ 0 h 334832"/>
              <a:gd name="connsiteX1" fmla="*/ 13632 w 13632"/>
              <a:gd name="connsiteY1" fmla="*/ 334832 h 334832"/>
              <a:gd name="connsiteX2" fmla="*/ 6749 w 13632"/>
              <a:gd name="connsiteY2" fmla="*/ 294452 h 334832"/>
              <a:gd name="connsiteX3" fmla="*/ 393 w 13632"/>
              <a:gd name="connsiteY3" fmla="*/ 139092 h 334832"/>
              <a:gd name="connsiteX4" fmla="*/ 13632 w 13632"/>
              <a:gd name="connsiteY4" fmla="*/ 0 h 334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32" h="334832">
                <a:moveTo>
                  <a:pt x="13632" y="0"/>
                </a:moveTo>
                <a:lnTo>
                  <a:pt x="13632" y="334832"/>
                </a:lnTo>
                <a:lnTo>
                  <a:pt x="6749" y="294452"/>
                </a:lnTo>
                <a:cubicBezTo>
                  <a:pt x="1088" y="240983"/>
                  <a:pt x="-938" y="189163"/>
                  <a:pt x="393" y="139092"/>
                </a:cubicBezTo>
                <a:lnTo>
                  <a:pt x="13632" y="0"/>
                </a:lnTo>
                <a:close/>
              </a:path>
            </a:pathLst>
          </a:custGeom>
        </p:spPr>
      </p:pic>
      <p:sp>
        <p:nvSpPr>
          <p:cNvPr id="6" name="Pentagon 5"/>
          <p:cNvSpPr/>
          <p:nvPr/>
        </p:nvSpPr>
        <p:spPr>
          <a:xfrm>
            <a:off x="4097593" y="820291"/>
            <a:ext cx="3996813" cy="471948"/>
          </a:xfrm>
          <a:prstGeom prst="homePlat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177507" y="132337"/>
            <a:ext cx="1535357" cy="5837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342265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VIẾT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226148" y="745583"/>
            <a:ext cx="175240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+mn-cs"/>
              </a:rPr>
              <a:t>Luyện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+mn-cs"/>
              </a:rPr>
              <a:t>tập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09088" y="1316117"/>
            <a:ext cx="7874271" cy="5837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386840" algn="l"/>
              </a:tabLst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II.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Đọc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và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phân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tích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bản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tóm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tắt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tham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khảo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03270" y="1815888"/>
            <a:ext cx="245099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" algn="just">
              <a:spcAft>
                <a:spcPts val="0"/>
              </a:spcAft>
            </a:pPr>
            <a:r>
              <a:rPr lang="es-MX" sz="3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s-MX" sz="32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s-MX" sz="3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MX" sz="32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s-MX" sz="3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32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6" name="Group 15"/>
          <p:cNvGrpSpPr/>
          <p:nvPr/>
        </p:nvGrpSpPr>
        <p:grpSpPr>
          <a:xfrm>
            <a:off x="2038895" y="2139608"/>
            <a:ext cx="8126909" cy="3947966"/>
            <a:chOff x="2026194" y="1932042"/>
            <a:chExt cx="8126909" cy="3947966"/>
          </a:xfrm>
        </p:grpSpPr>
        <p:sp>
          <p:nvSpPr>
            <p:cNvPr id="17" name="Freeform 16"/>
            <p:cNvSpPr/>
            <p:nvPr/>
          </p:nvSpPr>
          <p:spPr>
            <a:xfrm>
              <a:off x="6089649" y="2753893"/>
              <a:ext cx="2875309" cy="49902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249510"/>
                  </a:lnTo>
                  <a:lnTo>
                    <a:pt x="2875309" y="249510"/>
                  </a:lnTo>
                  <a:lnTo>
                    <a:pt x="2875309" y="499020"/>
                  </a:lnTo>
                </a:path>
              </a:pathLst>
            </a:custGeom>
            <a:noFill/>
          </p:spPr>
          <p:style>
            <a:lnRef idx="2">
              <a:schemeClr val="accent1">
                <a:tint val="99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tint val="99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8" name="Freeform 17"/>
            <p:cNvSpPr/>
            <p:nvPr/>
          </p:nvSpPr>
          <p:spPr>
            <a:xfrm>
              <a:off x="6043929" y="2753893"/>
              <a:ext cx="91440" cy="49902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45720" y="0"/>
                  </a:moveTo>
                  <a:lnTo>
                    <a:pt x="45720" y="499020"/>
                  </a:lnTo>
                </a:path>
              </a:pathLst>
            </a:custGeom>
            <a:noFill/>
          </p:spPr>
          <p:style>
            <a:lnRef idx="2">
              <a:schemeClr val="accent1">
                <a:tint val="99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tint val="99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9" name="Freeform 18"/>
            <p:cNvSpPr/>
            <p:nvPr/>
          </p:nvSpPr>
          <p:spPr>
            <a:xfrm>
              <a:off x="3214339" y="2753893"/>
              <a:ext cx="2875309" cy="49902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2875309" y="0"/>
                  </a:moveTo>
                  <a:lnTo>
                    <a:pt x="2875309" y="249510"/>
                  </a:lnTo>
                  <a:lnTo>
                    <a:pt x="0" y="249510"/>
                  </a:lnTo>
                  <a:lnTo>
                    <a:pt x="0" y="499020"/>
                  </a:lnTo>
                </a:path>
              </a:pathLst>
            </a:custGeom>
            <a:noFill/>
          </p:spPr>
          <p:style>
            <a:lnRef idx="2">
              <a:schemeClr val="accent1">
                <a:tint val="99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tint val="99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4901504" y="1932042"/>
              <a:ext cx="2376289" cy="821851"/>
            </a:xfrm>
            <a:custGeom>
              <a:avLst/>
              <a:gdLst>
                <a:gd name="connsiteX0" fmla="*/ 0 w 2376289"/>
                <a:gd name="connsiteY0" fmla="*/ 0 h 821851"/>
                <a:gd name="connsiteX1" fmla="*/ 2376289 w 2376289"/>
                <a:gd name="connsiteY1" fmla="*/ 0 h 821851"/>
                <a:gd name="connsiteX2" fmla="*/ 2376289 w 2376289"/>
                <a:gd name="connsiteY2" fmla="*/ 821851 h 821851"/>
                <a:gd name="connsiteX3" fmla="*/ 0 w 2376289"/>
                <a:gd name="connsiteY3" fmla="*/ 821851 h 821851"/>
                <a:gd name="connsiteX4" fmla="*/ 0 w 2376289"/>
                <a:gd name="connsiteY4" fmla="*/ 0 h 8218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76289" h="821851">
                  <a:moveTo>
                    <a:pt x="0" y="0"/>
                  </a:moveTo>
                  <a:lnTo>
                    <a:pt x="2376289" y="0"/>
                  </a:lnTo>
                  <a:lnTo>
                    <a:pt x="2376289" y="821851"/>
                  </a:lnTo>
                  <a:lnTo>
                    <a:pt x="0" y="821851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shade val="8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shade val="8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8415" tIns="18415" rIns="18415" bIns="18415" numCol="1" spcCol="1270" anchor="ctr" anchorCtr="0">
              <a:noAutofit/>
            </a:bodyPr>
            <a:lstStyle/>
            <a:p>
              <a:pPr lvl="0" algn="ctr" defTabSz="1289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9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Ưu</a:t>
              </a:r>
              <a:r>
                <a:rPr lang="en-US" sz="29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9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điểm</a:t>
              </a:r>
              <a:r>
                <a:rPr lang="en-US" sz="29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: </a:t>
              </a:r>
              <a:endParaRPr lang="en-US" sz="2900" kern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4" name="Freeform 23"/>
            <p:cNvSpPr/>
            <p:nvPr/>
          </p:nvSpPr>
          <p:spPr>
            <a:xfrm>
              <a:off x="2026194" y="3252913"/>
              <a:ext cx="2376289" cy="2627095"/>
            </a:xfrm>
            <a:custGeom>
              <a:avLst/>
              <a:gdLst>
                <a:gd name="connsiteX0" fmla="*/ 0 w 2376289"/>
                <a:gd name="connsiteY0" fmla="*/ 0 h 2627094"/>
                <a:gd name="connsiteX1" fmla="*/ 2376289 w 2376289"/>
                <a:gd name="connsiteY1" fmla="*/ 0 h 2627094"/>
                <a:gd name="connsiteX2" fmla="*/ 2376289 w 2376289"/>
                <a:gd name="connsiteY2" fmla="*/ 2627094 h 2627094"/>
                <a:gd name="connsiteX3" fmla="*/ 0 w 2376289"/>
                <a:gd name="connsiteY3" fmla="*/ 2627094 h 2627094"/>
                <a:gd name="connsiteX4" fmla="*/ 0 w 2376289"/>
                <a:gd name="connsiteY4" fmla="*/ 0 h 26270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76289" h="2627094">
                  <a:moveTo>
                    <a:pt x="0" y="0"/>
                  </a:moveTo>
                  <a:lnTo>
                    <a:pt x="2376289" y="0"/>
                  </a:lnTo>
                  <a:lnTo>
                    <a:pt x="2376289" y="2627094"/>
                  </a:lnTo>
                  <a:lnTo>
                    <a:pt x="0" y="2627094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99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99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8415" tIns="18415" rIns="18415" bIns="18415" numCol="1" spcCol="1270" anchor="ctr" anchorCtr="0">
              <a:noAutofit/>
            </a:bodyPr>
            <a:lstStyle/>
            <a:p>
              <a:pPr lvl="0" algn="ctr" defTabSz="1289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9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Phản</a:t>
              </a:r>
              <a:r>
                <a:rPr lang="en-US" sz="29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9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ánh</a:t>
              </a:r>
              <a:r>
                <a:rPr lang="en-US" sz="29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9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đúng</a:t>
              </a:r>
              <a:r>
                <a:rPr lang="en-US" sz="29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9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những</a:t>
              </a:r>
              <a:r>
                <a:rPr lang="en-US" sz="29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9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nội</a:t>
              </a:r>
              <a:r>
                <a:rPr lang="en-US" sz="29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dung </a:t>
              </a:r>
              <a:r>
                <a:rPr lang="en-US" sz="29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chính</a:t>
              </a:r>
              <a:r>
                <a:rPr lang="en-US" sz="29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endParaRPr lang="en-US" sz="2900" kern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5" name="Freeform 24"/>
            <p:cNvSpPr/>
            <p:nvPr/>
          </p:nvSpPr>
          <p:spPr>
            <a:xfrm>
              <a:off x="4572000" y="3252914"/>
              <a:ext cx="3038168" cy="2627094"/>
            </a:xfrm>
            <a:custGeom>
              <a:avLst/>
              <a:gdLst>
                <a:gd name="connsiteX0" fmla="*/ 0 w 2376289"/>
                <a:gd name="connsiteY0" fmla="*/ 0 h 2627094"/>
                <a:gd name="connsiteX1" fmla="*/ 2376289 w 2376289"/>
                <a:gd name="connsiteY1" fmla="*/ 0 h 2627094"/>
                <a:gd name="connsiteX2" fmla="*/ 2376289 w 2376289"/>
                <a:gd name="connsiteY2" fmla="*/ 2627094 h 2627094"/>
                <a:gd name="connsiteX3" fmla="*/ 0 w 2376289"/>
                <a:gd name="connsiteY3" fmla="*/ 2627094 h 2627094"/>
                <a:gd name="connsiteX4" fmla="*/ 0 w 2376289"/>
                <a:gd name="connsiteY4" fmla="*/ 0 h 26270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76289" h="2627094">
                  <a:moveTo>
                    <a:pt x="0" y="0"/>
                  </a:moveTo>
                  <a:lnTo>
                    <a:pt x="2376289" y="0"/>
                  </a:lnTo>
                  <a:lnTo>
                    <a:pt x="2376289" y="2627094"/>
                  </a:lnTo>
                  <a:lnTo>
                    <a:pt x="0" y="2627094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99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99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8415" tIns="18415" rIns="18415" bIns="18415" numCol="1" spcCol="1270" anchor="ctr" anchorCtr="0">
              <a:noAutofit/>
            </a:bodyPr>
            <a:lstStyle/>
            <a:p>
              <a:pPr lvl="0" algn="ctr" defTabSz="1289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9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Làm</a:t>
              </a:r>
              <a:r>
                <a:rPr lang="en-US" sz="29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9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sáng</a:t>
              </a:r>
              <a:r>
                <a:rPr lang="en-US" sz="29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9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tỏ</a:t>
              </a:r>
              <a:r>
                <a:rPr lang="en-US" sz="29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9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được</a:t>
              </a:r>
              <a:r>
                <a:rPr lang="en-US" sz="29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9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những</a:t>
              </a:r>
              <a:r>
                <a:rPr lang="en-US" sz="29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9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mối</a:t>
              </a:r>
              <a:r>
                <a:rPr lang="en-US" sz="29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9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liên</a:t>
              </a:r>
              <a:r>
                <a:rPr lang="en-US" sz="29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9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hệ</a:t>
              </a:r>
              <a:r>
                <a:rPr lang="en-US" sz="29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9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bên</a:t>
              </a:r>
              <a:r>
                <a:rPr lang="en-US" sz="29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9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trong</a:t>
              </a:r>
              <a:r>
                <a:rPr lang="en-US" sz="29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9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giữa</a:t>
              </a:r>
              <a:r>
                <a:rPr lang="en-US" sz="29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9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các</a:t>
              </a:r>
              <a:r>
                <a:rPr lang="en-US" sz="29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9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bộ</a:t>
              </a:r>
              <a:r>
                <a:rPr lang="en-US" sz="29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9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phận</a:t>
              </a:r>
              <a:r>
                <a:rPr lang="en-US" sz="29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9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chính</a:t>
              </a:r>
              <a:r>
                <a:rPr lang="en-US" sz="29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9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của</a:t>
              </a:r>
              <a:r>
                <a:rPr lang="en-US" sz="29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9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văn</a:t>
              </a:r>
              <a:r>
                <a:rPr lang="en-US" sz="29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9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bản</a:t>
              </a:r>
              <a:r>
                <a:rPr lang="en-US" sz="29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  <a:endParaRPr lang="en-US" sz="2900" kern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6" name="Freeform 25"/>
            <p:cNvSpPr/>
            <p:nvPr/>
          </p:nvSpPr>
          <p:spPr>
            <a:xfrm>
              <a:off x="7776814" y="3252914"/>
              <a:ext cx="2376289" cy="2627094"/>
            </a:xfrm>
            <a:custGeom>
              <a:avLst/>
              <a:gdLst>
                <a:gd name="connsiteX0" fmla="*/ 0 w 2376289"/>
                <a:gd name="connsiteY0" fmla="*/ 0 h 2775624"/>
                <a:gd name="connsiteX1" fmla="*/ 2376289 w 2376289"/>
                <a:gd name="connsiteY1" fmla="*/ 0 h 2775624"/>
                <a:gd name="connsiteX2" fmla="*/ 2376289 w 2376289"/>
                <a:gd name="connsiteY2" fmla="*/ 2775624 h 2775624"/>
                <a:gd name="connsiteX3" fmla="*/ 0 w 2376289"/>
                <a:gd name="connsiteY3" fmla="*/ 2775624 h 2775624"/>
                <a:gd name="connsiteX4" fmla="*/ 0 w 2376289"/>
                <a:gd name="connsiteY4" fmla="*/ 0 h 27756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76289" h="2775624">
                  <a:moveTo>
                    <a:pt x="0" y="0"/>
                  </a:moveTo>
                  <a:lnTo>
                    <a:pt x="2376289" y="0"/>
                  </a:lnTo>
                  <a:lnTo>
                    <a:pt x="2376289" y="2775624"/>
                  </a:lnTo>
                  <a:lnTo>
                    <a:pt x="0" y="2775624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99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99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8415" tIns="18415" rIns="18415" bIns="18415" numCol="1" spcCol="1270" anchor="ctr" anchorCtr="0">
              <a:noAutofit/>
            </a:bodyPr>
            <a:lstStyle/>
            <a:p>
              <a:pPr lvl="0" algn="ctr" defTabSz="1289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9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Bảo</a:t>
              </a:r>
              <a:r>
                <a:rPr lang="en-US" sz="29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9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đảm</a:t>
              </a:r>
              <a:r>
                <a:rPr lang="en-US" sz="29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9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tính</a:t>
              </a:r>
              <a:r>
                <a:rPr lang="en-US" sz="29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9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trực</a:t>
              </a:r>
              <a:r>
                <a:rPr lang="en-US" sz="29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9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quan</a:t>
              </a:r>
              <a:r>
                <a:rPr lang="en-US" sz="29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sz="29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thẩm</a:t>
              </a:r>
              <a:r>
                <a:rPr lang="en-US" sz="29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9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mĩ</a:t>
              </a:r>
              <a:r>
                <a:rPr lang="en-US" sz="29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. </a:t>
              </a:r>
              <a:endParaRPr lang="en-US" sz="2900" kern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041253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ame 4"/>
          <p:cNvSpPr/>
          <p:nvPr/>
        </p:nvSpPr>
        <p:spPr>
          <a:xfrm>
            <a:off x="331122" y="1028700"/>
            <a:ext cx="11517055" cy="5545394"/>
          </a:xfrm>
          <a:prstGeom prst="frame">
            <a:avLst>
              <a:gd name="adj1" fmla="val 1596"/>
            </a:avLst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889200" y="154858"/>
            <a:ext cx="10427519" cy="523568"/>
          </a:xfrm>
          <a:custGeom>
            <a:avLst/>
            <a:gdLst>
              <a:gd name="connsiteX0" fmla="*/ 260542 w 10427519"/>
              <a:gd name="connsiteY0" fmla="*/ 0 h 523568"/>
              <a:gd name="connsiteX1" fmla="*/ 10166977 w 10427519"/>
              <a:gd name="connsiteY1" fmla="*/ 0 h 523568"/>
              <a:gd name="connsiteX2" fmla="*/ 10427519 w 10427519"/>
              <a:gd name="connsiteY2" fmla="*/ 260542 h 523568"/>
              <a:gd name="connsiteX3" fmla="*/ 10427519 w 10427519"/>
              <a:gd name="connsiteY3" fmla="*/ 381013 h 523568"/>
              <a:gd name="connsiteX4" fmla="*/ 10407044 w 10427519"/>
              <a:gd name="connsiteY4" fmla="*/ 482428 h 523568"/>
              <a:gd name="connsiteX5" fmla="*/ 10384713 w 10427519"/>
              <a:gd name="connsiteY5" fmla="*/ 523568 h 523568"/>
              <a:gd name="connsiteX6" fmla="*/ 42806 w 10427519"/>
              <a:gd name="connsiteY6" fmla="*/ 523568 h 523568"/>
              <a:gd name="connsiteX7" fmla="*/ 20475 w 10427519"/>
              <a:gd name="connsiteY7" fmla="*/ 482428 h 523568"/>
              <a:gd name="connsiteX8" fmla="*/ 0 w 10427519"/>
              <a:gd name="connsiteY8" fmla="*/ 381013 h 523568"/>
              <a:gd name="connsiteX9" fmla="*/ 0 w 10427519"/>
              <a:gd name="connsiteY9" fmla="*/ 260542 h 523568"/>
              <a:gd name="connsiteX10" fmla="*/ 260542 w 10427519"/>
              <a:gd name="connsiteY10" fmla="*/ 0 h 523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427519" h="523568">
                <a:moveTo>
                  <a:pt x="260542" y="0"/>
                </a:moveTo>
                <a:lnTo>
                  <a:pt x="10166977" y="0"/>
                </a:lnTo>
                <a:cubicBezTo>
                  <a:pt x="10310870" y="0"/>
                  <a:pt x="10427519" y="116649"/>
                  <a:pt x="10427519" y="260542"/>
                </a:cubicBezTo>
                <a:lnTo>
                  <a:pt x="10427519" y="381013"/>
                </a:lnTo>
                <a:cubicBezTo>
                  <a:pt x="10427519" y="416986"/>
                  <a:pt x="10420228" y="451257"/>
                  <a:pt x="10407044" y="482428"/>
                </a:cubicBezTo>
                <a:lnTo>
                  <a:pt x="10384713" y="523568"/>
                </a:lnTo>
                <a:lnTo>
                  <a:pt x="42806" y="523568"/>
                </a:lnTo>
                <a:lnTo>
                  <a:pt x="20475" y="482428"/>
                </a:lnTo>
                <a:cubicBezTo>
                  <a:pt x="7291" y="451257"/>
                  <a:pt x="0" y="416986"/>
                  <a:pt x="0" y="381013"/>
                </a:cubicBezTo>
                <a:lnTo>
                  <a:pt x="0" y="260542"/>
                </a:lnTo>
                <a:cubicBezTo>
                  <a:pt x="0" y="116649"/>
                  <a:pt x="116649" y="0"/>
                  <a:pt x="260542" y="0"/>
                </a:cubicBez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-1" y="-1"/>
            <a:ext cx="12192000" cy="678426"/>
          </a:xfrm>
          <a:custGeom>
            <a:avLst/>
            <a:gdLst>
              <a:gd name="connsiteX0" fmla="*/ 0 w 12192000"/>
              <a:gd name="connsiteY0" fmla="*/ 0 h 678426"/>
              <a:gd name="connsiteX1" fmla="*/ 12192000 w 12192000"/>
              <a:gd name="connsiteY1" fmla="*/ 0 h 678426"/>
              <a:gd name="connsiteX2" fmla="*/ 12192000 w 12192000"/>
              <a:gd name="connsiteY2" fmla="*/ 678426 h 678426"/>
              <a:gd name="connsiteX3" fmla="*/ 11260603 w 12192000"/>
              <a:gd name="connsiteY3" fmla="*/ 678426 h 678426"/>
              <a:gd name="connsiteX4" fmla="*/ 11282934 w 12192000"/>
              <a:gd name="connsiteY4" fmla="*/ 637286 h 678426"/>
              <a:gd name="connsiteX5" fmla="*/ 11303409 w 12192000"/>
              <a:gd name="connsiteY5" fmla="*/ 535871 h 678426"/>
              <a:gd name="connsiteX6" fmla="*/ 11303409 w 12192000"/>
              <a:gd name="connsiteY6" fmla="*/ 415400 h 678426"/>
              <a:gd name="connsiteX7" fmla="*/ 11042867 w 12192000"/>
              <a:gd name="connsiteY7" fmla="*/ 154858 h 678426"/>
              <a:gd name="connsiteX8" fmla="*/ 1136432 w 12192000"/>
              <a:gd name="connsiteY8" fmla="*/ 154858 h 678426"/>
              <a:gd name="connsiteX9" fmla="*/ 875890 w 12192000"/>
              <a:gd name="connsiteY9" fmla="*/ 415400 h 678426"/>
              <a:gd name="connsiteX10" fmla="*/ 875890 w 12192000"/>
              <a:gd name="connsiteY10" fmla="*/ 535871 h 678426"/>
              <a:gd name="connsiteX11" fmla="*/ 896365 w 12192000"/>
              <a:gd name="connsiteY11" fmla="*/ 637286 h 678426"/>
              <a:gd name="connsiteX12" fmla="*/ 918696 w 12192000"/>
              <a:gd name="connsiteY12" fmla="*/ 678426 h 678426"/>
              <a:gd name="connsiteX13" fmla="*/ 0 w 12192000"/>
              <a:gd name="connsiteY13" fmla="*/ 678426 h 678426"/>
              <a:gd name="connsiteX14" fmla="*/ 0 w 12192000"/>
              <a:gd name="connsiteY14" fmla="*/ 0 h 678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192000" h="678426">
                <a:moveTo>
                  <a:pt x="0" y="0"/>
                </a:moveTo>
                <a:lnTo>
                  <a:pt x="12192000" y="0"/>
                </a:lnTo>
                <a:lnTo>
                  <a:pt x="12192000" y="678426"/>
                </a:lnTo>
                <a:lnTo>
                  <a:pt x="11260603" y="678426"/>
                </a:lnTo>
                <a:lnTo>
                  <a:pt x="11282934" y="637286"/>
                </a:lnTo>
                <a:cubicBezTo>
                  <a:pt x="11296118" y="606115"/>
                  <a:pt x="11303409" y="571844"/>
                  <a:pt x="11303409" y="535871"/>
                </a:cubicBezTo>
                <a:lnTo>
                  <a:pt x="11303409" y="415400"/>
                </a:lnTo>
                <a:cubicBezTo>
                  <a:pt x="11303409" y="271507"/>
                  <a:pt x="11186760" y="154858"/>
                  <a:pt x="11042867" y="154858"/>
                </a:cubicBezTo>
                <a:lnTo>
                  <a:pt x="1136432" y="154858"/>
                </a:lnTo>
                <a:cubicBezTo>
                  <a:pt x="992539" y="154858"/>
                  <a:pt x="875890" y="271507"/>
                  <a:pt x="875890" y="415400"/>
                </a:cubicBezTo>
                <a:lnTo>
                  <a:pt x="875890" y="535871"/>
                </a:lnTo>
                <a:cubicBezTo>
                  <a:pt x="875890" y="571844"/>
                  <a:pt x="883181" y="606115"/>
                  <a:pt x="896365" y="637286"/>
                </a:cubicBezTo>
                <a:lnTo>
                  <a:pt x="918696" y="678426"/>
                </a:lnTo>
                <a:lnTo>
                  <a:pt x="0" y="67842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918696" y="678426"/>
            <a:ext cx="10341907" cy="117987"/>
          </a:xfrm>
          <a:custGeom>
            <a:avLst/>
            <a:gdLst>
              <a:gd name="connsiteX0" fmla="*/ 0 w 10341907"/>
              <a:gd name="connsiteY0" fmla="*/ 0 h 117987"/>
              <a:gd name="connsiteX1" fmla="*/ 10341907 w 10341907"/>
              <a:gd name="connsiteY1" fmla="*/ 0 h 117987"/>
              <a:gd name="connsiteX2" fmla="*/ 10340216 w 10341907"/>
              <a:gd name="connsiteY2" fmla="*/ 3116 h 117987"/>
              <a:gd name="connsiteX3" fmla="*/ 10124171 w 10341907"/>
              <a:gd name="connsiteY3" fmla="*/ 117987 h 117987"/>
              <a:gd name="connsiteX4" fmla="*/ 217736 w 10341907"/>
              <a:gd name="connsiteY4" fmla="*/ 117987 h 117987"/>
              <a:gd name="connsiteX5" fmla="*/ 1691 w 10341907"/>
              <a:gd name="connsiteY5" fmla="*/ 3116 h 117987"/>
              <a:gd name="connsiteX6" fmla="*/ 0 w 10341907"/>
              <a:gd name="connsiteY6" fmla="*/ 0 h 117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341907" h="117987">
                <a:moveTo>
                  <a:pt x="0" y="0"/>
                </a:moveTo>
                <a:lnTo>
                  <a:pt x="10341907" y="0"/>
                </a:lnTo>
                <a:lnTo>
                  <a:pt x="10340216" y="3116"/>
                </a:lnTo>
                <a:cubicBezTo>
                  <a:pt x="10293395" y="72421"/>
                  <a:pt x="10214104" y="117987"/>
                  <a:pt x="10124171" y="117987"/>
                </a:cubicBezTo>
                <a:lnTo>
                  <a:pt x="217736" y="117987"/>
                </a:lnTo>
                <a:cubicBezTo>
                  <a:pt x="127803" y="117987"/>
                  <a:pt x="48512" y="72421"/>
                  <a:pt x="1691" y="3116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Can 11"/>
          <p:cNvSpPr/>
          <p:nvPr/>
        </p:nvSpPr>
        <p:spPr>
          <a:xfrm>
            <a:off x="-1" y="-2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Can 12"/>
          <p:cNvSpPr/>
          <p:nvPr/>
        </p:nvSpPr>
        <p:spPr>
          <a:xfrm>
            <a:off x="11890372" y="-3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/>
          <a:srcRect l="17388" t="11738" r="17499" b="9130"/>
          <a:stretch/>
        </p:blipFill>
        <p:spPr>
          <a:xfrm>
            <a:off x="11369507" y="114300"/>
            <a:ext cx="520865" cy="520865"/>
          </a:xfrm>
          <a:prstGeom prst="rect">
            <a:avLst/>
          </a:prstGeom>
        </p:spPr>
      </p:pic>
      <p:sp>
        <p:nvSpPr>
          <p:cNvPr id="22" name="4-Point Star 21"/>
          <p:cNvSpPr/>
          <p:nvPr/>
        </p:nvSpPr>
        <p:spPr>
          <a:xfrm>
            <a:off x="403270" y="160880"/>
            <a:ext cx="398207" cy="427703"/>
          </a:xfrm>
          <a:prstGeom prst="star4">
            <a:avLst>
              <a:gd name="adj" fmla="val 1250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3"/>
          <a:srcRect l="31230" t="100000" r="66223" b="-8896"/>
          <a:stretch>
            <a:fillRect/>
          </a:stretch>
        </p:blipFill>
        <p:spPr>
          <a:xfrm>
            <a:off x="4346224" y="6430297"/>
            <a:ext cx="225776" cy="331600"/>
          </a:xfrm>
          <a:custGeom>
            <a:avLst/>
            <a:gdLst>
              <a:gd name="connsiteX0" fmla="*/ 0 w 225776"/>
              <a:gd name="connsiteY0" fmla="*/ 0 h 331600"/>
              <a:gd name="connsiteX1" fmla="*/ 225776 w 225776"/>
              <a:gd name="connsiteY1" fmla="*/ 0 h 331600"/>
              <a:gd name="connsiteX2" fmla="*/ 225776 w 225776"/>
              <a:gd name="connsiteY2" fmla="*/ 331600 h 331600"/>
              <a:gd name="connsiteX3" fmla="*/ 0 w 225776"/>
              <a:gd name="connsiteY3" fmla="*/ 331600 h 331600"/>
              <a:gd name="connsiteX4" fmla="*/ 0 w 225776"/>
              <a:gd name="connsiteY4" fmla="*/ 0 h 33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776" h="331600">
                <a:moveTo>
                  <a:pt x="0" y="0"/>
                </a:moveTo>
                <a:lnTo>
                  <a:pt x="225776" y="0"/>
                </a:lnTo>
                <a:lnTo>
                  <a:pt x="225776" y="331600"/>
                </a:lnTo>
                <a:lnTo>
                  <a:pt x="0" y="331600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4"/>
          <a:srcRect l="100000" t="67413" r="-7154" b="26074"/>
          <a:stretch>
            <a:fillRect/>
          </a:stretch>
        </p:blipFill>
        <p:spPr>
          <a:xfrm>
            <a:off x="10460296" y="5987845"/>
            <a:ext cx="648778" cy="442452"/>
          </a:xfrm>
          <a:custGeom>
            <a:avLst/>
            <a:gdLst>
              <a:gd name="connsiteX0" fmla="*/ 0 w 648778"/>
              <a:gd name="connsiteY0" fmla="*/ 0 h 442452"/>
              <a:gd name="connsiteX1" fmla="*/ 648778 w 648778"/>
              <a:gd name="connsiteY1" fmla="*/ 0 h 442452"/>
              <a:gd name="connsiteX2" fmla="*/ 648778 w 648778"/>
              <a:gd name="connsiteY2" fmla="*/ 442452 h 442452"/>
              <a:gd name="connsiteX3" fmla="*/ 0 w 648778"/>
              <a:gd name="connsiteY3" fmla="*/ 442452 h 442452"/>
              <a:gd name="connsiteX4" fmla="*/ 0 w 648778"/>
              <a:gd name="connsiteY4" fmla="*/ 0 h 442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8778" h="442452">
                <a:moveTo>
                  <a:pt x="0" y="0"/>
                </a:moveTo>
                <a:lnTo>
                  <a:pt x="648778" y="0"/>
                </a:lnTo>
                <a:lnTo>
                  <a:pt x="648778" y="442452"/>
                </a:lnTo>
                <a:lnTo>
                  <a:pt x="0" y="442452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5"/>
          <a:srcRect l="-204" t="22450" r="100000" b="67971"/>
          <a:stretch>
            <a:fillRect/>
          </a:stretch>
        </p:blipFill>
        <p:spPr>
          <a:xfrm>
            <a:off x="2735918" y="3719409"/>
            <a:ext cx="13632" cy="334832"/>
          </a:xfrm>
          <a:custGeom>
            <a:avLst/>
            <a:gdLst>
              <a:gd name="connsiteX0" fmla="*/ 13632 w 13632"/>
              <a:gd name="connsiteY0" fmla="*/ 0 h 334832"/>
              <a:gd name="connsiteX1" fmla="*/ 13632 w 13632"/>
              <a:gd name="connsiteY1" fmla="*/ 334832 h 334832"/>
              <a:gd name="connsiteX2" fmla="*/ 6749 w 13632"/>
              <a:gd name="connsiteY2" fmla="*/ 294452 h 334832"/>
              <a:gd name="connsiteX3" fmla="*/ 393 w 13632"/>
              <a:gd name="connsiteY3" fmla="*/ 139092 h 334832"/>
              <a:gd name="connsiteX4" fmla="*/ 13632 w 13632"/>
              <a:gd name="connsiteY4" fmla="*/ 0 h 334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32" h="334832">
                <a:moveTo>
                  <a:pt x="13632" y="0"/>
                </a:moveTo>
                <a:lnTo>
                  <a:pt x="13632" y="334832"/>
                </a:lnTo>
                <a:lnTo>
                  <a:pt x="6749" y="294452"/>
                </a:lnTo>
                <a:cubicBezTo>
                  <a:pt x="1088" y="240983"/>
                  <a:pt x="-938" y="189163"/>
                  <a:pt x="393" y="139092"/>
                </a:cubicBezTo>
                <a:lnTo>
                  <a:pt x="13632" y="0"/>
                </a:lnTo>
                <a:close/>
              </a:path>
            </a:pathLst>
          </a:custGeom>
        </p:spPr>
      </p:pic>
      <p:sp>
        <p:nvSpPr>
          <p:cNvPr id="6" name="Pentagon 5"/>
          <p:cNvSpPr/>
          <p:nvPr/>
        </p:nvSpPr>
        <p:spPr>
          <a:xfrm>
            <a:off x="4097593" y="820291"/>
            <a:ext cx="3996813" cy="471948"/>
          </a:xfrm>
          <a:prstGeom prst="homePlat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177507" y="132337"/>
            <a:ext cx="1535357" cy="5837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342265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VIẾT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226148" y="745583"/>
            <a:ext cx="175240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+mn-cs"/>
              </a:rPr>
              <a:t>Luyện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+mn-cs"/>
              </a:rPr>
              <a:t>tập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09088" y="1208773"/>
            <a:ext cx="7874271" cy="5837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386840" algn="l"/>
              </a:tabLst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II.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Đọc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và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phân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tích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bản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tóm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tắt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tham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khảo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03270" y="1732422"/>
            <a:ext cx="245099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kumimoji="0" lang="es-MX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kumimoji="0" lang="es-MX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s-MX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kumimoji="0" lang="es-MX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31906" y="2273921"/>
            <a:ext cx="10833100" cy="4273349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nl-NL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Nhược điểm: </a:t>
            </a:r>
            <a:endParaRPr lang="en-US" sz="3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nl-NL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Mỗi nội dung cần cụ thể chi tiết hơn. </a:t>
            </a:r>
            <a:endParaRPr lang="en-US" sz="3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nl-NL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Ví dụ:</a:t>
            </a:r>
            <a:endParaRPr lang="en-US" sz="3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nl-NL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“</a:t>
            </a:r>
            <a:r>
              <a:rPr lang="nl-NL" sz="32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 nước”</a:t>
            </a:r>
            <a:r>
              <a:rPr lang="nl-NL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có thể thay bằng: </a:t>
            </a:r>
            <a:r>
              <a:rPr lang="nl-NL" sz="32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“nước- vị thần hộ mệnh của sự sống trên Trái Đất</a:t>
            </a:r>
            <a:r>
              <a:rPr lang="nl-NL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nl-NL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nl-NL" sz="32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“Con người- đỉnh cao của sự sống</a:t>
            </a:r>
            <a:r>
              <a:rPr lang="nl-NL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” nên thay bằng: “</a:t>
            </a:r>
            <a:r>
              <a:rPr lang="nl-NL" sz="32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 người và những tác động gây tổn thương cho Trái Đất</a:t>
            </a:r>
            <a:r>
              <a:rPr lang="nl-NL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endParaRPr lang="en-US" sz="3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nl-NL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Thiếu ý </a:t>
            </a:r>
            <a:r>
              <a:rPr lang="nl-NL" sz="32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Tình trạng của Trái Đất hiện nay ra sao?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79506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ame 4"/>
          <p:cNvSpPr/>
          <p:nvPr/>
        </p:nvSpPr>
        <p:spPr>
          <a:xfrm>
            <a:off x="331122" y="1028700"/>
            <a:ext cx="11517055" cy="5545394"/>
          </a:xfrm>
          <a:prstGeom prst="frame">
            <a:avLst>
              <a:gd name="adj1" fmla="val 1596"/>
            </a:avLst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889200" y="154858"/>
            <a:ext cx="10427519" cy="523568"/>
          </a:xfrm>
          <a:custGeom>
            <a:avLst/>
            <a:gdLst>
              <a:gd name="connsiteX0" fmla="*/ 260542 w 10427519"/>
              <a:gd name="connsiteY0" fmla="*/ 0 h 523568"/>
              <a:gd name="connsiteX1" fmla="*/ 10166977 w 10427519"/>
              <a:gd name="connsiteY1" fmla="*/ 0 h 523568"/>
              <a:gd name="connsiteX2" fmla="*/ 10427519 w 10427519"/>
              <a:gd name="connsiteY2" fmla="*/ 260542 h 523568"/>
              <a:gd name="connsiteX3" fmla="*/ 10427519 w 10427519"/>
              <a:gd name="connsiteY3" fmla="*/ 381013 h 523568"/>
              <a:gd name="connsiteX4" fmla="*/ 10407044 w 10427519"/>
              <a:gd name="connsiteY4" fmla="*/ 482428 h 523568"/>
              <a:gd name="connsiteX5" fmla="*/ 10384713 w 10427519"/>
              <a:gd name="connsiteY5" fmla="*/ 523568 h 523568"/>
              <a:gd name="connsiteX6" fmla="*/ 42806 w 10427519"/>
              <a:gd name="connsiteY6" fmla="*/ 523568 h 523568"/>
              <a:gd name="connsiteX7" fmla="*/ 20475 w 10427519"/>
              <a:gd name="connsiteY7" fmla="*/ 482428 h 523568"/>
              <a:gd name="connsiteX8" fmla="*/ 0 w 10427519"/>
              <a:gd name="connsiteY8" fmla="*/ 381013 h 523568"/>
              <a:gd name="connsiteX9" fmla="*/ 0 w 10427519"/>
              <a:gd name="connsiteY9" fmla="*/ 260542 h 523568"/>
              <a:gd name="connsiteX10" fmla="*/ 260542 w 10427519"/>
              <a:gd name="connsiteY10" fmla="*/ 0 h 523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427519" h="523568">
                <a:moveTo>
                  <a:pt x="260542" y="0"/>
                </a:moveTo>
                <a:lnTo>
                  <a:pt x="10166977" y="0"/>
                </a:lnTo>
                <a:cubicBezTo>
                  <a:pt x="10310870" y="0"/>
                  <a:pt x="10427519" y="116649"/>
                  <a:pt x="10427519" y="260542"/>
                </a:cubicBezTo>
                <a:lnTo>
                  <a:pt x="10427519" y="381013"/>
                </a:lnTo>
                <a:cubicBezTo>
                  <a:pt x="10427519" y="416986"/>
                  <a:pt x="10420228" y="451257"/>
                  <a:pt x="10407044" y="482428"/>
                </a:cubicBezTo>
                <a:lnTo>
                  <a:pt x="10384713" y="523568"/>
                </a:lnTo>
                <a:lnTo>
                  <a:pt x="42806" y="523568"/>
                </a:lnTo>
                <a:lnTo>
                  <a:pt x="20475" y="482428"/>
                </a:lnTo>
                <a:cubicBezTo>
                  <a:pt x="7291" y="451257"/>
                  <a:pt x="0" y="416986"/>
                  <a:pt x="0" y="381013"/>
                </a:cubicBezTo>
                <a:lnTo>
                  <a:pt x="0" y="260542"/>
                </a:lnTo>
                <a:cubicBezTo>
                  <a:pt x="0" y="116649"/>
                  <a:pt x="116649" y="0"/>
                  <a:pt x="260542" y="0"/>
                </a:cubicBez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-1" y="-1"/>
            <a:ext cx="12192000" cy="678426"/>
          </a:xfrm>
          <a:custGeom>
            <a:avLst/>
            <a:gdLst>
              <a:gd name="connsiteX0" fmla="*/ 0 w 12192000"/>
              <a:gd name="connsiteY0" fmla="*/ 0 h 678426"/>
              <a:gd name="connsiteX1" fmla="*/ 12192000 w 12192000"/>
              <a:gd name="connsiteY1" fmla="*/ 0 h 678426"/>
              <a:gd name="connsiteX2" fmla="*/ 12192000 w 12192000"/>
              <a:gd name="connsiteY2" fmla="*/ 678426 h 678426"/>
              <a:gd name="connsiteX3" fmla="*/ 11260603 w 12192000"/>
              <a:gd name="connsiteY3" fmla="*/ 678426 h 678426"/>
              <a:gd name="connsiteX4" fmla="*/ 11282934 w 12192000"/>
              <a:gd name="connsiteY4" fmla="*/ 637286 h 678426"/>
              <a:gd name="connsiteX5" fmla="*/ 11303409 w 12192000"/>
              <a:gd name="connsiteY5" fmla="*/ 535871 h 678426"/>
              <a:gd name="connsiteX6" fmla="*/ 11303409 w 12192000"/>
              <a:gd name="connsiteY6" fmla="*/ 415400 h 678426"/>
              <a:gd name="connsiteX7" fmla="*/ 11042867 w 12192000"/>
              <a:gd name="connsiteY7" fmla="*/ 154858 h 678426"/>
              <a:gd name="connsiteX8" fmla="*/ 1136432 w 12192000"/>
              <a:gd name="connsiteY8" fmla="*/ 154858 h 678426"/>
              <a:gd name="connsiteX9" fmla="*/ 875890 w 12192000"/>
              <a:gd name="connsiteY9" fmla="*/ 415400 h 678426"/>
              <a:gd name="connsiteX10" fmla="*/ 875890 w 12192000"/>
              <a:gd name="connsiteY10" fmla="*/ 535871 h 678426"/>
              <a:gd name="connsiteX11" fmla="*/ 896365 w 12192000"/>
              <a:gd name="connsiteY11" fmla="*/ 637286 h 678426"/>
              <a:gd name="connsiteX12" fmla="*/ 918696 w 12192000"/>
              <a:gd name="connsiteY12" fmla="*/ 678426 h 678426"/>
              <a:gd name="connsiteX13" fmla="*/ 0 w 12192000"/>
              <a:gd name="connsiteY13" fmla="*/ 678426 h 678426"/>
              <a:gd name="connsiteX14" fmla="*/ 0 w 12192000"/>
              <a:gd name="connsiteY14" fmla="*/ 0 h 678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192000" h="678426">
                <a:moveTo>
                  <a:pt x="0" y="0"/>
                </a:moveTo>
                <a:lnTo>
                  <a:pt x="12192000" y="0"/>
                </a:lnTo>
                <a:lnTo>
                  <a:pt x="12192000" y="678426"/>
                </a:lnTo>
                <a:lnTo>
                  <a:pt x="11260603" y="678426"/>
                </a:lnTo>
                <a:lnTo>
                  <a:pt x="11282934" y="637286"/>
                </a:lnTo>
                <a:cubicBezTo>
                  <a:pt x="11296118" y="606115"/>
                  <a:pt x="11303409" y="571844"/>
                  <a:pt x="11303409" y="535871"/>
                </a:cubicBezTo>
                <a:lnTo>
                  <a:pt x="11303409" y="415400"/>
                </a:lnTo>
                <a:cubicBezTo>
                  <a:pt x="11303409" y="271507"/>
                  <a:pt x="11186760" y="154858"/>
                  <a:pt x="11042867" y="154858"/>
                </a:cubicBezTo>
                <a:lnTo>
                  <a:pt x="1136432" y="154858"/>
                </a:lnTo>
                <a:cubicBezTo>
                  <a:pt x="992539" y="154858"/>
                  <a:pt x="875890" y="271507"/>
                  <a:pt x="875890" y="415400"/>
                </a:cubicBezTo>
                <a:lnTo>
                  <a:pt x="875890" y="535871"/>
                </a:lnTo>
                <a:cubicBezTo>
                  <a:pt x="875890" y="571844"/>
                  <a:pt x="883181" y="606115"/>
                  <a:pt x="896365" y="637286"/>
                </a:cubicBezTo>
                <a:lnTo>
                  <a:pt x="918696" y="678426"/>
                </a:lnTo>
                <a:lnTo>
                  <a:pt x="0" y="67842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918696" y="678426"/>
            <a:ext cx="10341907" cy="117987"/>
          </a:xfrm>
          <a:custGeom>
            <a:avLst/>
            <a:gdLst>
              <a:gd name="connsiteX0" fmla="*/ 0 w 10341907"/>
              <a:gd name="connsiteY0" fmla="*/ 0 h 117987"/>
              <a:gd name="connsiteX1" fmla="*/ 10341907 w 10341907"/>
              <a:gd name="connsiteY1" fmla="*/ 0 h 117987"/>
              <a:gd name="connsiteX2" fmla="*/ 10340216 w 10341907"/>
              <a:gd name="connsiteY2" fmla="*/ 3116 h 117987"/>
              <a:gd name="connsiteX3" fmla="*/ 10124171 w 10341907"/>
              <a:gd name="connsiteY3" fmla="*/ 117987 h 117987"/>
              <a:gd name="connsiteX4" fmla="*/ 217736 w 10341907"/>
              <a:gd name="connsiteY4" fmla="*/ 117987 h 117987"/>
              <a:gd name="connsiteX5" fmla="*/ 1691 w 10341907"/>
              <a:gd name="connsiteY5" fmla="*/ 3116 h 117987"/>
              <a:gd name="connsiteX6" fmla="*/ 0 w 10341907"/>
              <a:gd name="connsiteY6" fmla="*/ 0 h 117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341907" h="117987">
                <a:moveTo>
                  <a:pt x="0" y="0"/>
                </a:moveTo>
                <a:lnTo>
                  <a:pt x="10341907" y="0"/>
                </a:lnTo>
                <a:lnTo>
                  <a:pt x="10340216" y="3116"/>
                </a:lnTo>
                <a:cubicBezTo>
                  <a:pt x="10293395" y="72421"/>
                  <a:pt x="10214104" y="117987"/>
                  <a:pt x="10124171" y="117987"/>
                </a:cubicBezTo>
                <a:lnTo>
                  <a:pt x="217736" y="117987"/>
                </a:lnTo>
                <a:cubicBezTo>
                  <a:pt x="127803" y="117987"/>
                  <a:pt x="48512" y="72421"/>
                  <a:pt x="1691" y="3116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Can 11"/>
          <p:cNvSpPr/>
          <p:nvPr/>
        </p:nvSpPr>
        <p:spPr>
          <a:xfrm>
            <a:off x="-1" y="-2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Can 12"/>
          <p:cNvSpPr/>
          <p:nvPr/>
        </p:nvSpPr>
        <p:spPr>
          <a:xfrm>
            <a:off x="11890372" y="-3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/>
          <a:srcRect l="17388" t="11738" r="17499" b="9130"/>
          <a:stretch/>
        </p:blipFill>
        <p:spPr>
          <a:xfrm>
            <a:off x="11369507" y="114300"/>
            <a:ext cx="520865" cy="520865"/>
          </a:xfrm>
          <a:prstGeom prst="rect">
            <a:avLst/>
          </a:prstGeom>
        </p:spPr>
      </p:pic>
      <p:sp>
        <p:nvSpPr>
          <p:cNvPr id="22" name="4-Point Star 21"/>
          <p:cNvSpPr/>
          <p:nvPr/>
        </p:nvSpPr>
        <p:spPr>
          <a:xfrm>
            <a:off x="403270" y="160880"/>
            <a:ext cx="398207" cy="427703"/>
          </a:xfrm>
          <a:prstGeom prst="star4">
            <a:avLst>
              <a:gd name="adj" fmla="val 1250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3"/>
          <a:srcRect l="31230" t="100000" r="66223" b="-8896"/>
          <a:stretch>
            <a:fillRect/>
          </a:stretch>
        </p:blipFill>
        <p:spPr>
          <a:xfrm>
            <a:off x="4346224" y="6430297"/>
            <a:ext cx="225776" cy="331600"/>
          </a:xfrm>
          <a:custGeom>
            <a:avLst/>
            <a:gdLst>
              <a:gd name="connsiteX0" fmla="*/ 0 w 225776"/>
              <a:gd name="connsiteY0" fmla="*/ 0 h 331600"/>
              <a:gd name="connsiteX1" fmla="*/ 225776 w 225776"/>
              <a:gd name="connsiteY1" fmla="*/ 0 h 331600"/>
              <a:gd name="connsiteX2" fmla="*/ 225776 w 225776"/>
              <a:gd name="connsiteY2" fmla="*/ 331600 h 331600"/>
              <a:gd name="connsiteX3" fmla="*/ 0 w 225776"/>
              <a:gd name="connsiteY3" fmla="*/ 331600 h 331600"/>
              <a:gd name="connsiteX4" fmla="*/ 0 w 225776"/>
              <a:gd name="connsiteY4" fmla="*/ 0 h 33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776" h="331600">
                <a:moveTo>
                  <a:pt x="0" y="0"/>
                </a:moveTo>
                <a:lnTo>
                  <a:pt x="225776" y="0"/>
                </a:lnTo>
                <a:lnTo>
                  <a:pt x="225776" y="331600"/>
                </a:lnTo>
                <a:lnTo>
                  <a:pt x="0" y="331600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4"/>
          <a:srcRect l="100000" t="67413" r="-7154" b="26074"/>
          <a:stretch>
            <a:fillRect/>
          </a:stretch>
        </p:blipFill>
        <p:spPr>
          <a:xfrm>
            <a:off x="10460296" y="5987845"/>
            <a:ext cx="648778" cy="442452"/>
          </a:xfrm>
          <a:custGeom>
            <a:avLst/>
            <a:gdLst>
              <a:gd name="connsiteX0" fmla="*/ 0 w 648778"/>
              <a:gd name="connsiteY0" fmla="*/ 0 h 442452"/>
              <a:gd name="connsiteX1" fmla="*/ 648778 w 648778"/>
              <a:gd name="connsiteY1" fmla="*/ 0 h 442452"/>
              <a:gd name="connsiteX2" fmla="*/ 648778 w 648778"/>
              <a:gd name="connsiteY2" fmla="*/ 442452 h 442452"/>
              <a:gd name="connsiteX3" fmla="*/ 0 w 648778"/>
              <a:gd name="connsiteY3" fmla="*/ 442452 h 442452"/>
              <a:gd name="connsiteX4" fmla="*/ 0 w 648778"/>
              <a:gd name="connsiteY4" fmla="*/ 0 h 442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8778" h="442452">
                <a:moveTo>
                  <a:pt x="0" y="0"/>
                </a:moveTo>
                <a:lnTo>
                  <a:pt x="648778" y="0"/>
                </a:lnTo>
                <a:lnTo>
                  <a:pt x="648778" y="442452"/>
                </a:lnTo>
                <a:lnTo>
                  <a:pt x="0" y="442452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5"/>
          <a:srcRect l="-204" t="22450" r="100000" b="67971"/>
          <a:stretch>
            <a:fillRect/>
          </a:stretch>
        </p:blipFill>
        <p:spPr>
          <a:xfrm>
            <a:off x="2735918" y="3719409"/>
            <a:ext cx="13632" cy="334832"/>
          </a:xfrm>
          <a:custGeom>
            <a:avLst/>
            <a:gdLst>
              <a:gd name="connsiteX0" fmla="*/ 13632 w 13632"/>
              <a:gd name="connsiteY0" fmla="*/ 0 h 334832"/>
              <a:gd name="connsiteX1" fmla="*/ 13632 w 13632"/>
              <a:gd name="connsiteY1" fmla="*/ 334832 h 334832"/>
              <a:gd name="connsiteX2" fmla="*/ 6749 w 13632"/>
              <a:gd name="connsiteY2" fmla="*/ 294452 h 334832"/>
              <a:gd name="connsiteX3" fmla="*/ 393 w 13632"/>
              <a:gd name="connsiteY3" fmla="*/ 139092 h 334832"/>
              <a:gd name="connsiteX4" fmla="*/ 13632 w 13632"/>
              <a:gd name="connsiteY4" fmla="*/ 0 h 334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32" h="334832">
                <a:moveTo>
                  <a:pt x="13632" y="0"/>
                </a:moveTo>
                <a:lnTo>
                  <a:pt x="13632" y="334832"/>
                </a:lnTo>
                <a:lnTo>
                  <a:pt x="6749" y="294452"/>
                </a:lnTo>
                <a:cubicBezTo>
                  <a:pt x="1088" y="240983"/>
                  <a:pt x="-938" y="189163"/>
                  <a:pt x="393" y="139092"/>
                </a:cubicBezTo>
                <a:lnTo>
                  <a:pt x="13632" y="0"/>
                </a:lnTo>
                <a:close/>
              </a:path>
            </a:pathLst>
          </a:custGeom>
        </p:spPr>
      </p:pic>
      <p:sp>
        <p:nvSpPr>
          <p:cNvPr id="6" name="Pentagon 5"/>
          <p:cNvSpPr/>
          <p:nvPr/>
        </p:nvSpPr>
        <p:spPr>
          <a:xfrm>
            <a:off x="4097593" y="820291"/>
            <a:ext cx="3996813" cy="471948"/>
          </a:xfrm>
          <a:prstGeom prst="homePlat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177507" y="132337"/>
            <a:ext cx="1535357" cy="5837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342265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VIẾT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226148" y="730835"/>
            <a:ext cx="175240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+mn-cs"/>
              </a:rPr>
              <a:t>Luyện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+mn-cs"/>
              </a:rPr>
              <a:t>tập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403270" y="1284327"/>
            <a:ext cx="6041013" cy="61927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  <a:tabLst>
                <a:tab pos="1386840" algn="l"/>
              </a:tabLst>
            </a:pPr>
            <a:r>
              <a:rPr lang="en-US" sz="3200" b="1" dirty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III. </a:t>
            </a:r>
            <a:r>
              <a:rPr lang="en-US" sz="3200" b="1" dirty="0" err="1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Thực</a:t>
            </a:r>
            <a:r>
              <a:rPr lang="en-US" sz="3200" b="1" dirty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hành</a:t>
            </a:r>
            <a:r>
              <a:rPr lang="en-US" sz="3200" b="1" dirty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viết</a:t>
            </a:r>
            <a:r>
              <a:rPr lang="en-US" sz="3200" b="1" dirty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theo</a:t>
            </a:r>
            <a:r>
              <a:rPr lang="en-US" sz="3200" b="1" dirty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các</a:t>
            </a:r>
            <a:r>
              <a:rPr lang="en-US" sz="3200" b="1" dirty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bước</a:t>
            </a:r>
            <a:endParaRPr lang="en-US" sz="3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6"/>
          <a:srcRect t="14445" b="22893"/>
          <a:stretch/>
        </p:blipFill>
        <p:spPr>
          <a:xfrm>
            <a:off x="2359434" y="2077593"/>
            <a:ext cx="7485830" cy="2993923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3126034" y="2395739"/>
            <a:ext cx="6302477" cy="2463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1200"/>
              </a:spcAft>
            </a:pPr>
            <a:r>
              <a:rPr lang="en-US" sz="36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Đề</a:t>
            </a:r>
            <a:r>
              <a:rPr lang="en-US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bài</a:t>
            </a:r>
            <a:r>
              <a:rPr lang="en-US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en-US" sz="3600" dirty="0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3600" b="1" i="1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Hãy</a:t>
            </a:r>
            <a:r>
              <a:rPr lang="en-US" sz="3600" b="1" i="1" dirty="0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3600" b="1" i="1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lựa</a:t>
            </a:r>
            <a:r>
              <a:rPr lang="en-US" sz="3600" b="1" i="1" dirty="0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3600" b="1" i="1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chọn</a:t>
            </a:r>
            <a:r>
              <a:rPr lang="en-US" sz="3600" b="1" i="1" dirty="0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3600" b="1" i="1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một</a:t>
            </a:r>
            <a:r>
              <a:rPr lang="en-US" sz="3600" b="1" i="1" dirty="0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3600" b="1" i="1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văn</a:t>
            </a:r>
            <a:r>
              <a:rPr lang="en-US" sz="3600" b="1" i="1" dirty="0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3600" b="1" i="1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bản</a:t>
            </a:r>
            <a:r>
              <a:rPr lang="en-US" sz="3600" b="1" i="1" dirty="0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3600" b="1" i="1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có</a:t>
            </a:r>
            <a:r>
              <a:rPr lang="en-US" sz="3600" b="1" i="1" dirty="0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3600" b="1" i="1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nội</a:t>
            </a:r>
            <a:r>
              <a:rPr lang="en-US" sz="3600" b="1" i="1" dirty="0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dung </a:t>
            </a:r>
            <a:r>
              <a:rPr lang="en-US" sz="3600" b="1" i="1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đơn</a:t>
            </a:r>
            <a:r>
              <a:rPr lang="en-US" sz="3600" b="1" i="1" dirty="0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3600" b="1" i="1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giản</a:t>
            </a:r>
            <a:r>
              <a:rPr lang="en-US" sz="3600" b="1" i="1" dirty="0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3600" b="1" i="1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mà</a:t>
            </a:r>
            <a:r>
              <a:rPr lang="en-US" sz="3600" b="1" i="1" dirty="0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3600" b="1" i="1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em</a:t>
            </a:r>
            <a:r>
              <a:rPr lang="en-US" sz="3600" b="1" i="1" dirty="0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3600" b="1" i="1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đã</a:t>
            </a:r>
            <a:r>
              <a:rPr lang="en-US" sz="3600" b="1" i="1" dirty="0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3600" b="1" i="1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học</a:t>
            </a:r>
            <a:r>
              <a:rPr lang="en-US" sz="3600" b="1" i="1" dirty="0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, </a:t>
            </a:r>
            <a:r>
              <a:rPr lang="en-US" sz="3600" b="1" i="1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và</a:t>
            </a:r>
            <a:r>
              <a:rPr lang="en-US" sz="3600" b="1" i="1" dirty="0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3600" b="1" i="1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hãy</a:t>
            </a:r>
            <a:r>
              <a:rPr lang="en-US" sz="3600" b="1" i="1" dirty="0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3600" b="1" i="1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tóm</a:t>
            </a:r>
            <a:r>
              <a:rPr lang="en-US" sz="3600" b="1" i="1" dirty="0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3600" b="1" i="1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tắt</a:t>
            </a:r>
            <a:r>
              <a:rPr lang="en-US" sz="3600" b="1" i="1" dirty="0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3600" b="1" i="1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bằng</a:t>
            </a:r>
            <a:r>
              <a:rPr lang="en-US" sz="3600" b="1" i="1" dirty="0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3600" b="1" i="1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sơ</a:t>
            </a:r>
            <a:r>
              <a:rPr lang="en-US" sz="3600" b="1" i="1" dirty="0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3600" b="1" i="1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đồ</a:t>
            </a:r>
            <a:r>
              <a:rPr lang="en-US" sz="3600" b="1" i="1" dirty="0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3600" b="1" i="1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nội</a:t>
            </a:r>
            <a:r>
              <a:rPr lang="en-US" sz="3600" b="1" i="1" dirty="0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dung </a:t>
            </a:r>
            <a:r>
              <a:rPr lang="en-US" sz="3600" b="1" i="1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văn</a:t>
            </a:r>
            <a:r>
              <a:rPr lang="en-US" sz="3600" b="1" i="1" dirty="0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3600" b="1" i="1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bản</a:t>
            </a:r>
            <a:r>
              <a:rPr lang="en-US" sz="3600" b="1" i="1" dirty="0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3600" b="1" i="1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đó</a:t>
            </a:r>
            <a:r>
              <a:rPr lang="en-US" sz="3600" b="1" i="1" dirty="0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.</a:t>
            </a:r>
            <a:endParaRPr lang="en-US" sz="3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45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ame 4"/>
          <p:cNvSpPr/>
          <p:nvPr/>
        </p:nvSpPr>
        <p:spPr>
          <a:xfrm>
            <a:off x="331122" y="1028700"/>
            <a:ext cx="11517055" cy="5545394"/>
          </a:xfrm>
          <a:prstGeom prst="frame">
            <a:avLst>
              <a:gd name="adj1" fmla="val 1596"/>
            </a:avLst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889200" y="154858"/>
            <a:ext cx="10427519" cy="523568"/>
          </a:xfrm>
          <a:custGeom>
            <a:avLst/>
            <a:gdLst>
              <a:gd name="connsiteX0" fmla="*/ 260542 w 10427519"/>
              <a:gd name="connsiteY0" fmla="*/ 0 h 523568"/>
              <a:gd name="connsiteX1" fmla="*/ 10166977 w 10427519"/>
              <a:gd name="connsiteY1" fmla="*/ 0 h 523568"/>
              <a:gd name="connsiteX2" fmla="*/ 10427519 w 10427519"/>
              <a:gd name="connsiteY2" fmla="*/ 260542 h 523568"/>
              <a:gd name="connsiteX3" fmla="*/ 10427519 w 10427519"/>
              <a:gd name="connsiteY3" fmla="*/ 381013 h 523568"/>
              <a:gd name="connsiteX4" fmla="*/ 10407044 w 10427519"/>
              <a:gd name="connsiteY4" fmla="*/ 482428 h 523568"/>
              <a:gd name="connsiteX5" fmla="*/ 10384713 w 10427519"/>
              <a:gd name="connsiteY5" fmla="*/ 523568 h 523568"/>
              <a:gd name="connsiteX6" fmla="*/ 42806 w 10427519"/>
              <a:gd name="connsiteY6" fmla="*/ 523568 h 523568"/>
              <a:gd name="connsiteX7" fmla="*/ 20475 w 10427519"/>
              <a:gd name="connsiteY7" fmla="*/ 482428 h 523568"/>
              <a:gd name="connsiteX8" fmla="*/ 0 w 10427519"/>
              <a:gd name="connsiteY8" fmla="*/ 381013 h 523568"/>
              <a:gd name="connsiteX9" fmla="*/ 0 w 10427519"/>
              <a:gd name="connsiteY9" fmla="*/ 260542 h 523568"/>
              <a:gd name="connsiteX10" fmla="*/ 260542 w 10427519"/>
              <a:gd name="connsiteY10" fmla="*/ 0 h 523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427519" h="523568">
                <a:moveTo>
                  <a:pt x="260542" y="0"/>
                </a:moveTo>
                <a:lnTo>
                  <a:pt x="10166977" y="0"/>
                </a:lnTo>
                <a:cubicBezTo>
                  <a:pt x="10310870" y="0"/>
                  <a:pt x="10427519" y="116649"/>
                  <a:pt x="10427519" y="260542"/>
                </a:cubicBezTo>
                <a:lnTo>
                  <a:pt x="10427519" y="381013"/>
                </a:lnTo>
                <a:cubicBezTo>
                  <a:pt x="10427519" y="416986"/>
                  <a:pt x="10420228" y="451257"/>
                  <a:pt x="10407044" y="482428"/>
                </a:cubicBezTo>
                <a:lnTo>
                  <a:pt x="10384713" y="523568"/>
                </a:lnTo>
                <a:lnTo>
                  <a:pt x="42806" y="523568"/>
                </a:lnTo>
                <a:lnTo>
                  <a:pt x="20475" y="482428"/>
                </a:lnTo>
                <a:cubicBezTo>
                  <a:pt x="7291" y="451257"/>
                  <a:pt x="0" y="416986"/>
                  <a:pt x="0" y="381013"/>
                </a:cubicBezTo>
                <a:lnTo>
                  <a:pt x="0" y="260542"/>
                </a:lnTo>
                <a:cubicBezTo>
                  <a:pt x="0" y="116649"/>
                  <a:pt x="116649" y="0"/>
                  <a:pt x="260542" y="0"/>
                </a:cubicBez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-1" y="-1"/>
            <a:ext cx="12192000" cy="678426"/>
          </a:xfrm>
          <a:custGeom>
            <a:avLst/>
            <a:gdLst>
              <a:gd name="connsiteX0" fmla="*/ 0 w 12192000"/>
              <a:gd name="connsiteY0" fmla="*/ 0 h 678426"/>
              <a:gd name="connsiteX1" fmla="*/ 12192000 w 12192000"/>
              <a:gd name="connsiteY1" fmla="*/ 0 h 678426"/>
              <a:gd name="connsiteX2" fmla="*/ 12192000 w 12192000"/>
              <a:gd name="connsiteY2" fmla="*/ 678426 h 678426"/>
              <a:gd name="connsiteX3" fmla="*/ 11260603 w 12192000"/>
              <a:gd name="connsiteY3" fmla="*/ 678426 h 678426"/>
              <a:gd name="connsiteX4" fmla="*/ 11282934 w 12192000"/>
              <a:gd name="connsiteY4" fmla="*/ 637286 h 678426"/>
              <a:gd name="connsiteX5" fmla="*/ 11303409 w 12192000"/>
              <a:gd name="connsiteY5" fmla="*/ 535871 h 678426"/>
              <a:gd name="connsiteX6" fmla="*/ 11303409 w 12192000"/>
              <a:gd name="connsiteY6" fmla="*/ 415400 h 678426"/>
              <a:gd name="connsiteX7" fmla="*/ 11042867 w 12192000"/>
              <a:gd name="connsiteY7" fmla="*/ 154858 h 678426"/>
              <a:gd name="connsiteX8" fmla="*/ 1136432 w 12192000"/>
              <a:gd name="connsiteY8" fmla="*/ 154858 h 678426"/>
              <a:gd name="connsiteX9" fmla="*/ 875890 w 12192000"/>
              <a:gd name="connsiteY9" fmla="*/ 415400 h 678426"/>
              <a:gd name="connsiteX10" fmla="*/ 875890 w 12192000"/>
              <a:gd name="connsiteY10" fmla="*/ 535871 h 678426"/>
              <a:gd name="connsiteX11" fmla="*/ 896365 w 12192000"/>
              <a:gd name="connsiteY11" fmla="*/ 637286 h 678426"/>
              <a:gd name="connsiteX12" fmla="*/ 918696 w 12192000"/>
              <a:gd name="connsiteY12" fmla="*/ 678426 h 678426"/>
              <a:gd name="connsiteX13" fmla="*/ 0 w 12192000"/>
              <a:gd name="connsiteY13" fmla="*/ 678426 h 678426"/>
              <a:gd name="connsiteX14" fmla="*/ 0 w 12192000"/>
              <a:gd name="connsiteY14" fmla="*/ 0 h 678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192000" h="678426">
                <a:moveTo>
                  <a:pt x="0" y="0"/>
                </a:moveTo>
                <a:lnTo>
                  <a:pt x="12192000" y="0"/>
                </a:lnTo>
                <a:lnTo>
                  <a:pt x="12192000" y="678426"/>
                </a:lnTo>
                <a:lnTo>
                  <a:pt x="11260603" y="678426"/>
                </a:lnTo>
                <a:lnTo>
                  <a:pt x="11282934" y="637286"/>
                </a:lnTo>
                <a:cubicBezTo>
                  <a:pt x="11296118" y="606115"/>
                  <a:pt x="11303409" y="571844"/>
                  <a:pt x="11303409" y="535871"/>
                </a:cubicBezTo>
                <a:lnTo>
                  <a:pt x="11303409" y="415400"/>
                </a:lnTo>
                <a:cubicBezTo>
                  <a:pt x="11303409" y="271507"/>
                  <a:pt x="11186760" y="154858"/>
                  <a:pt x="11042867" y="154858"/>
                </a:cubicBezTo>
                <a:lnTo>
                  <a:pt x="1136432" y="154858"/>
                </a:lnTo>
                <a:cubicBezTo>
                  <a:pt x="992539" y="154858"/>
                  <a:pt x="875890" y="271507"/>
                  <a:pt x="875890" y="415400"/>
                </a:cubicBezTo>
                <a:lnTo>
                  <a:pt x="875890" y="535871"/>
                </a:lnTo>
                <a:cubicBezTo>
                  <a:pt x="875890" y="571844"/>
                  <a:pt x="883181" y="606115"/>
                  <a:pt x="896365" y="637286"/>
                </a:cubicBezTo>
                <a:lnTo>
                  <a:pt x="918696" y="678426"/>
                </a:lnTo>
                <a:lnTo>
                  <a:pt x="0" y="67842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918696" y="678426"/>
            <a:ext cx="10341907" cy="117987"/>
          </a:xfrm>
          <a:custGeom>
            <a:avLst/>
            <a:gdLst>
              <a:gd name="connsiteX0" fmla="*/ 0 w 10341907"/>
              <a:gd name="connsiteY0" fmla="*/ 0 h 117987"/>
              <a:gd name="connsiteX1" fmla="*/ 10341907 w 10341907"/>
              <a:gd name="connsiteY1" fmla="*/ 0 h 117987"/>
              <a:gd name="connsiteX2" fmla="*/ 10340216 w 10341907"/>
              <a:gd name="connsiteY2" fmla="*/ 3116 h 117987"/>
              <a:gd name="connsiteX3" fmla="*/ 10124171 w 10341907"/>
              <a:gd name="connsiteY3" fmla="*/ 117987 h 117987"/>
              <a:gd name="connsiteX4" fmla="*/ 217736 w 10341907"/>
              <a:gd name="connsiteY4" fmla="*/ 117987 h 117987"/>
              <a:gd name="connsiteX5" fmla="*/ 1691 w 10341907"/>
              <a:gd name="connsiteY5" fmla="*/ 3116 h 117987"/>
              <a:gd name="connsiteX6" fmla="*/ 0 w 10341907"/>
              <a:gd name="connsiteY6" fmla="*/ 0 h 117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341907" h="117987">
                <a:moveTo>
                  <a:pt x="0" y="0"/>
                </a:moveTo>
                <a:lnTo>
                  <a:pt x="10341907" y="0"/>
                </a:lnTo>
                <a:lnTo>
                  <a:pt x="10340216" y="3116"/>
                </a:lnTo>
                <a:cubicBezTo>
                  <a:pt x="10293395" y="72421"/>
                  <a:pt x="10214104" y="117987"/>
                  <a:pt x="10124171" y="117987"/>
                </a:cubicBezTo>
                <a:lnTo>
                  <a:pt x="217736" y="117987"/>
                </a:lnTo>
                <a:cubicBezTo>
                  <a:pt x="127803" y="117987"/>
                  <a:pt x="48512" y="72421"/>
                  <a:pt x="1691" y="3116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Can 11"/>
          <p:cNvSpPr/>
          <p:nvPr/>
        </p:nvSpPr>
        <p:spPr>
          <a:xfrm>
            <a:off x="-1" y="-2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Can 12"/>
          <p:cNvSpPr/>
          <p:nvPr/>
        </p:nvSpPr>
        <p:spPr>
          <a:xfrm>
            <a:off x="11890372" y="-3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/>
          <a:srcRect l="17388" t="11738" r="17499" b="9130"/>
          <a:stretch/>
        </p:blipFill>
        <p:spPr>
          <a:xfrm>
            <a:off x="11369507" y="114300"/>
            <a:ext cx="520865" cy="520865"/>
          </a:xfrm>
          <a:prstGeom prst="rect">
            <a:avLst/>
          </a:prstGeom>
        </p:spPr>
      </p:pic>
      <p:sp>
        <p:nvSpPr>
          <p:cNvPr id="22" name="4-Point Star 21"/>
          <p:cNvSpPr/>
          <p:nvPr/>
        </p:nvSpPr>
        <p:spPr>
          <a:xfrm>
            <a:off x="403270" y="160880"/>
            <a:ext cx="398207" cy="427703"/>
          </a:xfrm>
          <a:prstGeom prst="star4">
            <a:avLst>
              <a:gd name="adj" fmla="val 1250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3"/>
          <a:srcRect l="31230" t="100000" r="66223" b="-8896"/>
          <a:stretch>
            <a:fillRect/>
          </a:stretch>
        </p:blipFill>
        <p:spPr>
          <a:xfrm>
            <a:off x="4346224" y="6430297"/>
            <a:ext cx="225776" cy="331600"/>
          </a:xfrm>
          <a:custGeom>
            <a:avLst/>
            <a:gdLst>
              <a:gd name="connsiteX0" fmla="*/ 0 w 225776"/>
              <a:gd name="connsiteY0" fmla="*/ 0 h 331600"/>
              <a:gd name="connsiteX1" fmla="*/ 225776 w 225776"/>
              <a:gd name="connsiteY1" fmla="*/ 0 h 331600"/>
              <a:gd name="connsiteX2" fmla="*/ 225776 w 225776"/>
              <a:gd name="connsiteY2" fmla="*/ 331600 h 331600"/>
              <a:gd name="connsiteX3" fmla="*/ 0 w 225776"/>
              <a:gd name="connsiteY3" fmla="*/ 331600 h 331600"/>
              <a:gd name="connsiteX4" fmla="*/ 0 w 225776"/>
              <a:gd name="connsiteY4" fmla="*/ 0 h 33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776" h="331600">
                <a:moveTo>
                  <a:pt x="0" y="0"/>
                </a:moveTo>
                <a:lnTo>
                  <a:pt x="225776" y="0"/>
                </a:lnTo>
                <a:lnTo>
                  <a:pt x="225776" y="331600"/>
                </a:lnTo>
                <a:lnTo>
                  <a:pt x="0" y="331600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4"/>
          <a:srcRect l="100000" t="67413" r="-7154" b="26074"/>
          <a:stretch>
            <a:fillRect/>
          </a:stretch>
        </p:blipFill>
        <p:spPr>
          <a:xfrm>
            <a:off x="10460296" y="5987845"/>
            <a:ext cx="648778" cy="442452"/>
          </a:xfrm>
          <a:custGeom>
            <a:avLst/>
            <a:gdLst>
              <a:gd name="connsiteX0" fmla="*/ 0 w 648778"/>
              <a:gd name="connsiteY0" fmla="*/ 0 h 442452"/>
              <a:gd name="connsiteX1" fmla="*/ 648778 w 648778"/>
              <a:gd name="connsiteY1" fmla="*/ 0 h 442452"/>
              <a:gd name="connsiteX2" fmla="*/ 648778 w 648778"/>
              <a:gd name="connsiteY2" fmla="*/ 442452 h 442452"/>
              <a:gd name="connsiteX3" fmla="*/ 0 w 648778"/>
              <a:gd name="connsiteY3" fmla="*/ 442452 h 442452"/>
              <a:gd name="connsiteX4" fmla="*/ 0 w 648778"/>
              <a:gd name="connsiteY4" fmla="*/ 0 h 442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8778" h="442452">
                <a:moveTo>
                  <a:pt x="0" y="0"/>
                </a:moveTo>
                <a:lnTo>
                  <a:pt x="648778" y="0"/>
                </a:lnTo>
                <a:lnTo>
                  <a:pt x="648778" y="442452"/>
                </a:lnTo>
                <a:lnTo>
                  <a:pt x="0" y="442452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5"/>
          <a:srcRect l="-204" t="22450" r="100000" b="67971"/>
          <a:stretch>
            <a:fillRect/>
          </a:stretch>
        </p:blipFill>
        <p:spPr>
          <a:xfrm>
            <a:off x="2735918" y="3719409"/>
            <a:ext cx="13632" cy="334832"/>
          </a:xfrm>
          <a:custGeom>
            <a:avLst/>
            <a:gdLst>
              <a:gd name="connsiteX0" fmla="*/ 13632 w 13632"/>
              <a:gd name="connsiteY0" fmla="*/ 0 h 334832"/>
              <a:gd name="connsiteX1" fmla="*/ 13632 w 13632"/>
              <a:gd name="connsiteY1" fmla="*/ 334832 h 334832"/>
              <a:gd name="connsiteX2" fmla="*/ 6749 w 13632"/>
              <a:gd name="connsiteY2" fmla="*/ 294452 h 334832"/>
              <a:gd name="connsiteX3" fmla="*/ 393 w 13632"/>
              <a:gd name="connsiteY3" fmla="*/ 139092 h 334832"/>
              <a:gd name="connsiteX4" fmla="*/ 13632 w 13632"/>
              <a:gd name="connsiteY4" fmla="*/ 0 h 334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32" h="334832">
                <a:moveTo>
                  <a:pt x="13632" y="0"/>
                </a:moveTo>
                <a:lnTo>
                  <a:pt x="13632" y="334832"/>
                </a:lnTo>
                <a:lnTo>
                  <a:pt x="6749" y="294452"/>
                </a:lnTo>
                <a:cubicBezTo>
                  <a:pt x="1088" y="240983"/>
                  <a:pt x="-938" y="189163"/>
                  <a:pt x="393" y="139092"/>
                </a:cubicBezTo>
                <a:lnTo>
                  <a:pt x="13632" y="0"/>
                </a:lnTo>
                <a:close/>
              </a:path>
            </a:pathLst>
          </a:custGeom>
        </p:spPr>
      </p:pic>
      <p:sp>
        <p:nvSpPr>
          <p:cNvPr id="6" name="Pentagon 5"/>
          <p:cNvSpPr/>
          <p:nvPr/>
        </p:nvSpPr>
        <p:spPr>
          <a:xfrm>
            <a:off x="4097593" y="820291"/>
            <a:ext cx="3996813" cy="471948"/>
          </a:xfrm>
          <a:prstGeom prst="homePlat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177507" y="132337"/>
            <a:ext cx="1535357" cy="5837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342265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VIẾT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226148" y="730835"/>
            <a:ext cx="175240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+mn-cs"/>
              </a:rPr>
              <a:t>Luyện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+mn-cs"/>
              </a:rPr>
              <a:t>tập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403270" y="1284327"/>
            <a:ext cx="6041013" cy="61927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386840" algn="l"/>
              </a:tabLst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III.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Thực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hành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viết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theo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các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bước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685800" y="1849435"/>
            <a:ext cx="10833100" cy="439646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1200"/>
              </a:spcAft>
            </a:pPr>
            <a:r>
              <a:rPr lang="en-US" sz="3200" b="1" dirty="0" err="1">
                <a:solidFill>
                  <a:srgbClr val="0000FF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Bước</a:t>
            </a:r>
            <a:r>
              <a:rPr lang="en-US" sz="3200" b="1" dirty="0">
                <a:solidFill>
                  <a:srgbClr val="0000FF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1. </a:t>
            </a:r>
            <a:r>
              <a:rPr lang="en-US" sz="3200" b="1" dirty="0" err="1">
                <a:solidFill>
                  <a:srgbClr val="0000FF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Trước</a:t>
            </a:r>
            <a:r>
              <a:rPr lang="en-US" sz="3200" b="1" dirty="0">
                <a:solidFill>
                  <a:srgbClr val="0000FF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khi</a:t>
            </a:r>
            <a:r>
              <a:rPr lang="en-US" sz="3200" b="1" dirty="0">
                <a:solidFill>
                  <a:srgbClr val="0000FF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viết</a:t>
            </a:r>
            <a:endParaRPr lang="en-US" sz="3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1200"/>
              </a:spcAft>
            </a:pPr>
            <a:r>
              <a:rPr lang="en-US" sz="3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32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Trước</a:t>
            </a:r>
            <a:r>
              <a:rPr lang="en-US" sz="3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3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tóm</a:t>
            </a:r>
            <a:r>
              <a:rPr lang="en-US" sz="3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tắt</a:t>
            </a:r>
            <a:endParaRPr lang="en-US" sz="3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1200"/>
              </a:spcAft>
            </a:pP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2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Xác</a:t>
            </a:r>
            <a:r>
              <a:rPr lang="en-US" sz="3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3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3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3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lang="en-US" sz="32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cốt</a:t>
            </a:r>
            <a:r>
              <a:rPr lang="en-US" sz="3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lõi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sz="3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thống</a:t>
            </a:r>
            <a:r>
              <a:rPr lang="en-US" sz="3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ý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triển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khai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1200"/>
              </a:spcAft>
            </a:pP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2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Lựa</a:t>
            </a:r>
            <a:r>
              <a:rPr lang="en-US" sz="3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chọn</a:t>
            </a:r>
            <a:r>
              <a:rPr lang="en-US" sz="3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3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khóa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ánh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cốt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lõi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triển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khai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xác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1200"/>
              </a:spcAft>
            </a:pP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2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Xác</a:t>
            </a:r>
            <a:r>
              <a:rPr lang="en-US" sz="3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3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mối</a:t>
            </a:r>
            <a:r>
              <a:rPr lang="en-US" sz="3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liên</a:t>
            </a:r>
            <a:r>
              <a:rPr lang="en-US" sz="3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giữa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khóa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39853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ame 4"/>
          <p:cNvSpPr/>
          <p:nvPr/>
        </p:nvSpPr>
        <p:spPr>
          <a:xfrm>
            <a:off x="331122" y="1028700"/>
            <a:ext cx="11517055" cy="5545394"/>
          </a:xfrm>
          <a:prstGeom prst="frame">
            <a:avLst>
              <a:gd name="adj1" fmla="val 1596"/>
            </a:avLst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889200" y="154858"/>
            <a:ext cx="10427519" cy="523568"/>
          </a:xfrm>
          <a:custGeom>
            <a:avLst/>
            <a:gdLst>
              <a:gd name="connsiteX0" fmla="*/ 260542 w 10427519"/>
              <a:gd name="connsiteY0" fmla="*/ 0 h 523568"/>
              <a:gd name="connsiteX1" fmla="*/ 10166977 w 10427519"/>
              <a:gd name="connsiteY1" fmla="*/ 0 h 523568"/>
              <a:gd name="connsiteX2" fmla="*/ 10427519 w 10427519"/>
              <a:gd name="connsiteY2" fmla="*/ 260542 h 523568"/>
              <a:gd name="connsiteX3" fmla="*/ 10427519 w 10427519"/>
              <a:gd name="connsiteY3" fmla="*/ 381013 h 523568"/>
              <a:gd name="connsiteX4" fmla="*/ 10407044 w 10427519"/>
              <a:gd name="connsiteY4" fmla="*/ 482428 h 523568"/>
              <a:gd name="connsiteX5" fmla="*/ 10384713 w 10427519"/>
              <a:gd name="connsiteY5" fmla="*/ 523568 h 523568"/>
              <a:gd name="connsiteX6" fmla="*/ 42806 w 10427519"/>
              <a:gd name="connsiteY6" fmla="*/ 523568 h 523568"/>
              <a:gd name="connsiteX7" fmla="*/ 20475 w 10427519"/>
              <a:gd name="connsiteY7" fmla="*/ 482428 h 523568"/>
              <a:gd name="connsiteX8" fmla="*/ 0 w 10427519"/>
              <a:gd name="connsiteY8" fmla="*/ 381013 h 523568"/>
              <a:gd name="connsiteX9" fmla="*/ 0 w 10427519"/>
              <a:gd name="connsiteY9" fmla="*/ 260542 h 523568"/>
              <a:gd name="connsiteX10" fmla="*/ 260542 w 10427519"/>
              <a:gd name="connsiteY10" fmla="*/ 0 h 523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427519" h="523568">
                <a:moveTo>
                  <a:pt x="260542" y="0"/>
                </a:moveTo>
                <a:lnTo>
                  <a:pt x="10166977" y="0"/>
                </a:lnTo>
                <a:cubicBezTo>
                  <a:pt x="10310870" y="0"/>
                  <a:pt x="10427519" y="116649"/>
                  <a:pt x="10427519" y="260542"/>
                </a:cubicBezTo>
                <a:lnTo>
                  <a:pt x="10427519" y="381013"/>
                </a:lnTo>
                <a:cubicBezTo>
                  <a:pt x="10427519" y="416986"/>
                  <a:pt x="10420228" y="451257"/>
                  <a:pt x="10407044" y="482428"/>
                </a:cubicBezTo>
                <a:lnTo>
                  <a:pt x="10384713" y="523568"/>
                </a:lnTo>
                <a:lnTo>
                  <a:pt x="42806" y="523568"/>
                </a:lnTo>
                <a:lnTo>
                  <a:pt x="20475" y="482428"/>
                </a:lnTo>
                <a:cubicBezTo>
                  <a:pt x="7291" y="451257"/>
                  <a:pt x="0" y="416986"/>
                  <a:pt x="0" y="381013"/>
                </a:cubicBezTo>
                <a:lnTo>
                  <a:pt x="0" y="260542"/>
                </a:lnTo>
                <a:cubicBezTo>
                  <a:pt x="0" y="116649"/>
                  <a:pt x="116649" y="0"/>
                  <a:pt x="260542" y="0"/>
                </a:cubicBez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-1" y="-1"/>
            <a:ext cx="12192000" cy="678426"/>
          </a:xfrm>
          <a:custGeom>
            <a:avLst/>
            <a:gdLst>
              <a:gd name="connsiteX0" fmla="*/ 0 w 12192000"/>
              <a:gd name="connsiteY0" fmla="*/ 0 h 678426"/>
              <a:gd name="connsiteX1" fmla="*/ 12192000 w 12192000"/>
              <a:gd name="connsiteY1" fmla="*/ 0 h 678426"/>
              <a:gd name="connsiteX2" fmla="*/ 12192000 w 12192000"/>
              <a:gd name="connsiteY2" fmla="*/ 678426 h 678426"/>
              <a:gd name="connsiteX3" fmla="*/ 11260603 w 12192000"/>
              <a:gd name="connsiteY3" fmla="*/ 678426 h 678426"/>
              <a:gd name="connsiteX4" fmla="*/ 11282934 w 12192000"/>
              <a:gd name="connsiteY4" fmla="*/ 637286 h 678426"/>
              <a:gd name="connsiteX5" fmla="*/ 11303409 w 12192000"/>
              <a:gd name="connsiteY5" fmla="*/ 535871 h 678426"/>
              <a:gd name="connsiteX6" fmla="*/ 11303409 w 12192000"/>
              <a:gd name="connsiteY6" fmla="*/ 415400 h 678426"/>
              <a:gd name="connsiteX7" fmla="*/ 11042867 w 12192000"/>
              <a:gd name="connsiteY7" fmla="*/ 154858 h 678426"/>
              <a:gd name="connsiteX8" fmla="*/ 1136432 w 12192000"/>
              <a:gd name="connsiteY8" fmla="*/ 154858 h 678426"/>
              <a:gd name="connsiteX9" fmla="*/ 875890 w 12192000"/>
              <a:gd name="connsiteY9" fmla="*/ 415400 h 678426"/>
              <a:gd name="connsiteX10" fmla="*/ 875890 w 12192000"/>
              <a:gd name="connsiteY10" fmla="*/ 535871 h 678426"/>
              <a:gd name="connsiteX11" fmla="*/ 896365 w 12192000"/>
              <a:gd name="connsiteY11" fmla="*/ 637286 h 678426"/>
              <a:gd name="connsiteX12" fmla="*/ 918696 w 12192000"/>
              <a:gd name="connsiteY12" fmla="*/ 678426 h 678426"/>
              <a:gd name="connsiteX13" fmla="*/ 0 w 12192000"/>
              <a:gd name="connsiteY13" fmla="*/ 678426 h 678426"/>
              <a:gd name="connsiteX14" fmla="*/ 0 w 12192000"/>
              <a:gd name="connsiteY14" fmla="*/ 0 h 678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192000" h="678426">
                <a:moveTo>
                  <a:pt x="0" y="0"/>
                </a:moveTo>
                <a:lnTo>
                  <a:pt x="12192000" y="0"/>
                </a:lnTo>
                <a:lnTo>
                  <a:pt x="12192000" y="678426"/>
                </a:lnTo>
                <a:lnTo>
                  <a:pt x="11260603" y="678426"/>
                </a:lnTo>
                <a:lnTo>
                  <a:pt x="11282934" y="637286"/>
                </a:lnTo>
                <a:cubicBezTo>
                  <a:pt x="11296118" y="606115"/>
                  <a:pt x="11303409" y="571844"/>
                  <a:pt x="11303409" y="535871"/>
                </a:cubicBezTo>
                <a:lnTo>
                  <a:pt x="11303409" y="415400"/>
                </a:lnTo>
                <a:cubicBezTo>
                  <a:pt x="11303409" y="271507"/>
                  <a:pt x="11186760" y="154858"/>
                  <a:pt x="11042867" y="154858"/>
                </a:cubicBezTo>
                <a:lnTo>
                  <a:pt x="1136432" y="154858"/>
                </a:lnTo>
                <a:cubicBezTo>
                  <a:pt x="992539" y="154858"/>
                  <a:pt x="875890" y="271507"/>
                  <a:pt x="875890" y="415400"/>
                </a:cubicBezTo>
                <a:lnTo>
                  <a:pt x="875890" y="535871"/>
                </a:lnTo>
                <a:cubicBezTo>
                  <a:pt x="875890" y="571844"/>
                  <a:pt x="883181" y="606115"/>
                  <a:pt x="896365" y="637286"/>
                </a:cubicBezTo>
                <a:lnTo>
                  <a:pt x="918696" y="678426"/>
                </a:lnTo>
                <a:lnTo>
                  <a:pt x="0" y="67842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918696" y="678426"/>
            <a:ext cx="10341907" cy="117987"/>
          </a:xfrm>
          <a:custGeom>
            <a:avLst/>
            <a:gdLst>
              <a:gd name="connsiteX0" fmla="*/ 0 w 10341907"/>
              <a:gd name="connsiteY0" fmla="*/ 0 h 117987"/>
              <a:gd name="connsiteX1" fmla="*/ 10341907 w 10341907"/>
              <a:gd name="connsiteY1" fmla="*/ 0 h 117987"/>
              <a:gd name="connsiteX2" fmla="*/ 10340216 w 10341907"/>
              <a:gd name="connsiteY2" fmla="*/ 3116 h 117987"/>
              <a:gd name="connsiteX3" fmla="*/ 10124171 w 10341907"/>
              <a:gd name="connsiteY3" fmla="*/ 117987 h 117987"/>
              <a:gd name="connsiteX4" fmla="*/ 217736 w 10341907"/>
              <a:gd name="connsiteY4" fmla="*/ 117987 h 117987"/>
              <a:gd name="connsiteX5" fmla="*/ 1691 w 10341907"/>
              <a:gd name="connsiteY5" fmla="*/ 3116 h 117987"/>
              <a:gd name="connsiteX6" fmla="*/ 0 w 10341907"/>
              <a:gd name="connsiteY6" fmla="*/ 0 h 117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341907" h="117987">
                <a:moveTo>
                  <a:pt x="0" y="0"/>
                </a:moveTo>
                <a:lnTo>
                  <a:pt x="10341907" y="0"/>
                </a:lnTo>
                <a:lnTo>
                  <a:pt x="10340216" y="3116"/>
                </a:lnTo>
                <a:cubicBezTo>
                  <a:pt x="10293395" y="72421"/>
                  <a:pt x="10214104" y="117987"/>
                  <a:pt x="10124171" y="117987"/>
                </a:cubicBezTo>
                <a:lnTo>
                  <a:pt x="217736" y="117987"/>
                </a:lnTo>
                <a:cubicBezTo>
                  <a:pt x="127803" y="117987"/>
                  <a:pt x="48512" y="72421"/>
                  <a:pt x="1691" y="3116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Can 11"/>
          <p:cNvSpPr/>
          <p:nvPr/>
        </p:nvSpPr>
        <p:spPr>
          <a:xfrm>
            <a:off x="-1" y="-2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Can 12"/>
          <p:cNvSpPr/>
          <p:nvPr/>
        </p:nvSpPr>
        <p:spPr>
          <a:xfrm>
            <a:off x="11890372" y="-3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/>
          <a:srcRect l="17388" t="11738" r="17499" b="9130"/>
          <a:stretch/>
        </p:blipFill>
        <p:spPr>
          <a:xfrm>
            <a:off x="11369507" y="114300"/>
            <a:ext cx="520865" cy="520865"/>
          </a:xfrm>
          <a:prstGeom prst="rect">
            <a:avLst/>
          </a:prstGeom>
        </p:spPr>
      </p:pic>
      <p:sp>
        <p:nvSpPr>
          <p:cNvPr id="22" name="4-Point Star 21"/>
          <p:cNvSpPr/>
          <p:nvPr/>
        </p:nvSpPr>
        <p:spPr>
          <a:xfrm>
            <a:off x="403270" y="160880"/>
            <a:ext cx="398207" cy="427703"/>
          </a:xfrm>
          <a:prstGeom prst="star4">
            <a:avLst>
              <a:gd name="adj" fmla="val 1250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3"/>
          <a:srcRect l="31230" t="100000" r="66223" b="-8896"/>
          <a:stretch>
            <a:fillRect/>
          </a:stretch>
        </p:blipFill>
        <p:spPr>
          <a:xfrm>
            <a:off x="4346224" y="6430297"/>
            <a:ext cx="225776" cy="331600"/>
          </a:xfrm>
          <a:custGeom>
            <a:avLst/>
            <a:gdLst>
              <a:gd name="connsiteX0" fmla="*/ 0 w 225776"/>
              <a:gd name="connsiteY0" fmla="*/ 0 h 331600"/>
              <a:gd name="connsiteX1" fmla="*/ 225776 w 225776"/>
              <a:gd name="connsiteY1" fmla="*/ 0 h 331600"/>
              <a:gd name="connsiteX2" fmla="*/ 225776 w 225776"/>
              <a:gd name="connsiteY2" fmla="*/ 331600 h 331600"/>
              <a:gd name="connsiteX3" fmla="*/ 0 w 225776"/>
              <a:gd name="connsiteY3" fmla="*/ 331600 h 331600"/>
              <a:gd name="connsiteX4" fmla="*/ 0 w 225776"/>
              <a:gd name="connsiteY4" fmla="*/ 0 h 33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776" h="331600">
                <a:moveTo>
                  <a:pt x="0" y="0"/>
                </a:moveTo>
                <a:lnTo>
                  <a:pt x="225776" y="0"/>
                </a:lnTo>
                <a:lnTo>
                  <a:pt x="225776" y="331600"/>
                </a:lnTo>
                <a:lnTo>
                  <a:pt x="0" y="331600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4"/>
          <a:srcRect l="100000" t="67413" r="-7154" b="26074"/>
          <a:stretch>
            <a:fillRect/>
          </a:stretch>
        </p:blipFill>
        <p:spPr>
          <a:xfrm>
            <a:off x="10460296" y="5987845"/>
            <a:ext cx="648778" cy="442452"/>
          </a:xfrm>
          <a:custGeom>
            <a:avLst/>
            <a:gdLst>
              <a:gd name="connsiteX0" fmla="*/ 0 w 648778"/>
              <a:gd name="connsiteY0" fmla="*/ 0 h 442452"/>
              <a:gd name="connsiteX1" fmla="*/ 648778 w 648778"/>
              <a:gd name="connsiteY1" fmla="*/ 0 h 442452"/>
              <a:gd name="connsiteX2" fmla="*/ 648778 w 648778"/>
              <a:gd name="connsiteY2" fmla="*/ 442452 h 442452"/>
              <a:gd name="connsiteX3" fmla="*/ 0 w 648778"/>
              <a:gd name="connsiteY3" fmla="*/ 442452 h 442452"/>
              <a:gd name="connsiteX4" fmla="*/ 0 w 648778"/>
              <a:gd name="connsiteY4" fmla="*/ 0 h 442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8778" h="442452">
                <a:moveTo>
                  <a:pt x="0" y="0"/>
                </a:moveTo>
                <a:lnTo>
                  <a:pt x="648778" y="0"/>
                </a:lnTo>
                <a:lnTo>
                  <a:pt x="648778" y="442452"/>
                </a:lnTo>
                <a:lnTo>
                  <a:pt x="0" y="442452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5"/>
          <a:srcRect l="-204" t="22450" r="100000" b="67971"/>
          <a:stretch>
            <a:fillRect/>
          </a:stretch>
        </p:blipFill>
        <p:spPr>
          <a:xfrm>
            <a:off x="2735918" y="3719409"/>
            <a:ext cx="13632" cy="334832"/>
          </a:xfrm>
          <a:custGeom>
            <a:avLst/>
            <a:gdLst>
              <a:gd name="connsiteX0" fmla="*/ 13632 w 13632"/>
              <a:gd name="connsiteY0" fmla="*/ 0 h 334832"/>
              <a:gd name="connsiteX1" fmla="*/ 13632 w 13632"/>
              <a:gd name="connsiteY1" fmla="*/ 334832 h 334832"/>
              <a:gd name="connsiteX2" fmla="*/ 6749 w 13632"/>
              <a:gd name="connsiteY2" fmla="*/ 294452 h 334832"/>
              <a:gd name="connsiteX3" fmla="*/ 393 w 13632"/>
              <a:gd name="connsiteY3" fmla="*/ 139092 h 334832"/>
              <a:gd name="connsiteX4" fmla="*/ 13632 w 13632"/>
              <a:gd name="connsiteY4" fmla="*/ 0 h 334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32" h="334832">
                <a:moveTo>
                  <a:pt x="13632" y="0"/>
                </a:moveTo>
                <a:lnTo>
                  <a:pt x="13632" y="334832"/>
                </a:lnTo>
                <a:lnTo>
                  <a:pt x="6749" y="294452"/>
                </a:lnTo>
                <a:cubicBezTo>
                  <a:pt x="1088" y="240983"/>
                  <a:pt x="-938" y="189163"/>
                  <a:pt x="393" y="139092"/>
                </a:cubicBezTo>
                <a:lnTo>
                  <a:pt x="13632" y="0"/>
                </a:lnTo>
                <a:close/>
              </a:path>
            </a:pathLst>
          </a:custGeom>
        </p:spPr>
      </p:pic>
      <p:sp>
        <p:nvSpPr>
          <p:cNvPr id="6" name="Pentagon 5"/>
          <p:cNvSpPr/>
          <p:nvPr/>
        </p:nvSpPr>
        <p:spPr>
          <a:xfrm>
            <a:off x="4097593" y="820291"/>
            <a:ext cx="3996813" cy="471948"/>
          </a:xfrm>
          <a:prstGeom prst="homePlat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177507" y="132337"/>
            <a:ext cx="1535357" cy="5837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342265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VIẾT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226148" y="745583"/>
            <a:ext cx="175240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+mn-cs"/>
              </a:rPr>
              <a:t>Luyện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+mn-cs"/>
              </a:rPr>
              <a:t>tập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536407" y="1292239"/>
            <a:ext cx="10833100" cy="583750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Bước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1.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Trước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khi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viết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85800" y="1823552"/>
            <a:ext cx="10833100" cy="4242187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1200"/>
              </a:spcAft>
            </a:pP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Ví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dụ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tóm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tắt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niệm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vua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sư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Mu-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pha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"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vòng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đời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bất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tận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" (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loài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chung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?),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bước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1200"/>
              </a:spcAft>
            </a:pP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Xác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cốt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lõi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mối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ràng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buộc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lẫn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giữa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loài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"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vòng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đời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bất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tận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".</a:t>
            </a:r>
            <a:endParaRPr lang="en-US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1200"/>
              </a:spcAft>
            </a:pP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Xác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khóa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ta,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linh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dương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chết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1200"/>
              </a:spcAft>
            </a:pP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Xác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mối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liên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giữa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khóa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linh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dương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chết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trở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cỏ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linh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dương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cỏ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89712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ame 4"/>
          <p:cNvSpPr/>
          <p:nvPr/>
        </p:nvSpPr>
        <p:spPr>
          <a:xfrm>
            <a:off x="331122" y="1028700"/>
            <a:ext cx="11517055" cy="5545394"/>
          </a:xfrm>
          <a:prstGeom prst="frame">
            <a:avLst>
              <a:gd name="adj1" fmla="val 1596"/>
            </a:avLst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889200" y="154858"/>
            <a:ext cx="10427519" cy="523568"/>
          </a:xfrm>
          <a:custGeom>
            <a:avLst/>
            <a:gdLst>
              <a:gd name="connsiteX0" fmla="*/ 260542 w 10427519"/>
              <a:gd name="connsiteY0" fmla="*/ 0 h 523568"/>
              <a:gd name="connsiteX1" fmla="*/ 10166977 w 10427519"/>
              <a:gd name="connsiteY1" fmla="*/ 0 h 523568"/>
              <a:gd name="connsiteX2" fmla="*/ 10427519 w 10427519"/>
              <a:gd name="connsiteY2" fmla="*/ 260542 h 523568"/>
              <a:gd name="connsiteX3" fmla="*/ 10427519 w 10427519"/>
              <a:gd name="connsiteY3" fmla="*/ 381013 h 523568"/>
              <a:gd name="connsiteX4" fmla="*/ 10407044 w 10427519"/>
              <a:gd name="connsiteY4" fmla="*/ 482428 h 523568"/>
              <a:gd name="connsiteX5" fmla="*/ 10384713 w 10427519"/>
              <a:gd name="connsiteY5" fmla="*/ 523568 h 523568"/>
              <a:gd name="connsiteX6" fmla="*/ 42806 w 10427519"/>
              <a:gd name="connsiteY6" fmla="*/ 523568 h 523568"/>
              <a:gd name="connsiteX7" fmla="*/ 20475 w 10427519"/>
              <a:gd name="connsiteY7" fmla="*/ 482428 h 523568"/>
              <a:gd name="connsiteX8" fmla="*/ 0 w 10427519"/>
              <a:gd name="connsiteY8" fmla="*/ 381013 h 523568"/>
              <a:gd name="connsiteX9" fmla="*/ 0 w 10427519"/>
              <a:gd name="connsiteY9" fmla="*/ 260542 h 523568"/>
              <a:gd name="connsiteX10" fmla="*/ 260542 w 10427519"/>
              <a:gd name="connsiteY10" fmla="*/ 0 h 523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427519" h="523568">
                <a:moveTo>
                  <a:pt x="260542" y="0"/>
                </a:moveTo>
                <a:lnTo>
                  <a:pt x="10166977" y="0"/>
                </a:lnTo>
                <a:cubicBezTo>
                  <a:pt x="10310870" y="0"/>
                  <a:pt x="10427519" y="116649"/>
                  <a:pt x="10427519" y="260542"/>
                </a:cubicBezTo>
                <a:lnTo>
                  <a:pt x="10427519" y="381013"/>
                </a:lnTo>
                <a:cubicBezTo>
                  <a:pt x="10427519" y="416986"/>
                  <a:pt x="10420228" y="451257"/>
                  <a:pt x="10407044" y="482428"/>
                </a:cubicBezTo>
                <a:lnTo>
                  <a:pt x="10384713" y="523568"/>
                </a:lnTo>
                <a:lnTo>
                  <a:pt x="42806" y="523568"/>
                </a:lnTo>
                <a:lnTo>
                  <a:pt x="20475" y="482428"/>
                </a:lnTo>
                <a:cubicBezTo>
                  <a:pt x="7291" y="451257"/>
                  <a:pt x="0" y="416986"/>
                  <a:pt x="0" y="381013"/>
                </a:cubicBezTo>
                <a:lnTo>
                  <a:pt x="0" y="260542"/>
                </a:lnTo>
                <a:cubicBezTo>
                  <a:pt x="0" y="116649"/>
                  <a:pt x="116649" y="0"/>
                  <a:pt x="260542" y="0"/>
                </a:cubicBez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-1" y="-1"/>
            <a:ext cx="12192000" cy="678426"/>
          </a:xfrm>
          <a:custGeom>
            <a:avLst/>
            <a:gdLst>
              <a:gd name="connsiteX0" fmla="*/ 0 w 12192000"/>
              <a:gd name="connsiteY0" fmla="*/ 0 h 678426"/>
              <a:gd name="connsiteX1" fmla="*/ 12192000 w 12192000"/>
              <a:gd name="connsiteY1" fmla="*/ 0 h 678426"/>
              <a:gd name="connsiteX2" fmla="*/ 12192000 w 12192000"/>
              <a:gd name="connsiteY2" fmla="*/ 678426 h 678426"/>
              <a:gd name="connsiteX3" fmla="*/ 11260603 w 12192000"/>
              <a:gd name="connsiteY3" fmla="*/ 678426 h 678426"/>
              <a:gd name="connsiteX4" fmla="*/ 11282934 w 12192000"/>
              <a:gd name="connsiteY4" fmla="*/ 637286 h 678426"/>
              <a:gd name="connsiteX5" fmla="*/ 11303409 w 12192000"/>
              <a:gd name="connsiteY5" fmla="*/ 535871 h 678426"/>
              <a:gd name="connsiteX6" fmla="*/ 11303409 w 12192000"/>
              <a:gd name="connsiteY6" fmla="*/ 415400 h 678426"/>
              <a:gd name="connsiteX7" fmla="*/ 11042867 w 12192000"/>
              <a:gd name="connsiteY7" fmla="*/ 154858 h 678426"/>
              <a:gd name="connsiteX8" fmla="*/ 1136432 w 12192000"/>
              <a:gd name="connsiteY8" fmla="*/ 154858 h 678426"/>
              <a:gd name="connsiteX9" fmla="*/ 875890 w 12192000"/>
              <a:gd name="connsiteY9" fmla="*/ 415400 h 678426"/>
              <a:gd name="connsiteX10" fmla="*/ 875890 w 12192000"/>
              <a:gd name="connsiteY10" fmla="*/ 535871 h 678426"/>
              <a:gd name="connsiteX11" fmla="*/ 896365 w 12192000"/>
              <a:gd name="connsiteY11" fmla="*/ 637286 h 678426"/>
              <a:gd name="connsiteX12" fmla="*/ 918696 w 12192000"/>
              <a:gd name="connsiteY12" fmla="*/ 678426 h 678426"/>
              <a:gd name="connsiteX13" fmla="*/ 0 w 12192000"/>
              <a:gd name="connsiteY13" fmla="*/ 678426 h 678426"/>
              <a:gd name="connsiteX14" fmla="*/ 0 w 12192000"/>
              <a:gd name="connsiteY14" fmla="*/ 0 h 678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192000" h="678426">
                <a:moveTo>
                  <a:pt x="0" y="0"/>
                </a:moveTo>
                <a:lnTo>
                  <a:pt x="12192000" y="0"/>
                </a:lnTo>
                <a:lnTo>
                  <a:pt x="12192000" y="678426"/>
                </a:lnTo>
                <a:lnTo>
                  <a:pt x="11260603" y="678426"/>
                </a:lnTo>
                <a:lnTo>
                  <a:pt x="11282934" y="637286"/>
                </a:lnTo>
                <a:cubicBezTo>
                  <a:pt x="11296118" y="606115"/>
                  <a:pt x="11303409" y="571844"/>
                  <a:pt x="11303409" y="535871"/>
                </a:cubicBezTo>
                <a:lnTo>
                  <a:pt x="11303409" y="415400"/>
                </a:lnTo>
                <a:cubicBezTo>
                  <a:pt x="11303409" y="271507"/>
                  <a:pt x="11186760" y="154858"/>
                  <a:pt x="11042867" y="154858"/>
                </a:cubicBezTo>
                <a:lnTo>
                  <a:pt x="1136432" y="154858"/>
                </a:lnTo>
                <a:cubicBezTo>
                  <a:pt x="992539" y="154858"/>
                  <a:pt x="875890" y="271507"/>
                  <a:pt x="875890" y="415400"/>
                </a:cubicBezTo>
                <a:lnTo>
                  <a:pt x="875890" y="535871"/>
                </a:lnTo>
                <a:cubicBezTo>
                  <a:pt x="875890" y="571844"/>
                  <a:pt x="883181" y="606115"/>
                  <a:pt x="896365" y="637286"/>
                </a:cubicBezTo>
                <a:lnTo>
                  <a:pt x="918696" y="678426"/>
                </a:lnTo>
                <a:lnTo>
                  <a:pt x="0" y="67842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918696" y="678426"/>
            <a:ext cx="10341907" cy="117987"/>
          </a:xfrm>
          <a:custGeom>
            <a:avLst/>
            <a:gdLst>
              <a:gd name="connsiteX0" fmla="*/ 0 w 10341907"/>
              <a:gd name="connsiteY0" fmla="*/ 0 h 117987"/>
              <a:gd name="connsiteX1" fmla="*/ 10341907 w 10341907"/>
              <a:gd name="connsiteY1" fmla="*/ 0 h 117987"/>
              <a:gd name="connsiteX2" fmla="*/ 10340216 w 10341907"/>
              <a:gd name="connsiteY2" fmla="*/ 3116 h 117987"/>
              <a:gd name="connsiteX3" fmla="*/ 10124171 w 10341907"/>
              <a:gd name="connsiteY3" fmla="*/ 117987 h 117987"/>
              <a:gd name="connsiteX4" fmla="*/ 217736 w 10341907"/>
              <a:gd name="connsiteY4" fmla="*/ 117987 h 117987"/>
              <a:gd name="connsiteX5" fmla="*/ 1691 w 10341907"/>
              <a:gd name="connsiteY5" fmla="*/ 3116 h 117987"/>
              <a:gd name="connsiteX6" fmla="*/ 0 w 10341907"/>
              <a:gd name="connsiteY6" fmla="*/ 0 h 117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341907" h="117987">
                <a:moveTo>
                  <a:pt x="0" y="0"/>
                </a:moveTo>
                <a:lnTo>
                  <a:pt x="10341907" y="0"/>
                </a:lnTo>
                <a:lnTo>
                  <a:pt x="10340216" y="3116"/>
                </a:lnTo>
                <a:cubicBezTo>
                  <a:pt x="10293395" y="72421"/>
                  <a:pt x="10214104" y="117987"/>
                  <a:pt x="10124171" y="117987"/>
                </a:cubicBezTo>
                <a:lnTo>
                  <a:pt x="217736" y="117987"/>
                </a:lnTo>
                <a:cubicBezTo>
                  <a:pt x="127803" y="117987"/>
                  <a:pt x="48512" y="72421"/>
                  <a:pt x="1691" y="3116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Can 11"/>
          <p:cNvSpPr/>
          <p:nvPr/>
        </p:nvSpPr>
        <p:spPr>
          <a:xfrm>
            <a:off x="-1" y="-2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Can 12"/>
          <p:cNvSpPr/>
          <p:nvPr/>
        </p:nvSpPr>
        <p:spPr>
          <a:xfrm>
            <a:off x="11890372" y="-3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/>
          <a:srcRect l="17388" t="11738" r="17499" b="9130"/>
          <a:stretch/>
        </p:blipFill>
        <p:spPr>
          <a:xfrm>
            <a:off x="11369507" y="114300"/>
            <a:ext cx="520865" cy="520865"/>
          </a:xfrm>
          <a:prstGeom prst="rect">
            <a:avLst/>
          </a:prstGeom>
        </p:spPr>
      </p:pic>
      <p:sp>
        <p:nvSpPr>
          <p:cNvPr id="22" name="4-Point Star 21"/>
          <p:cNvSpPr/>
          <p:nvPr/>
        </p:nvSpPr>
        <p:spPr>
          <a:xfrm>
            <a:off x="403270" y="160880"/>
            <a:ext cx="398207" cy="427703"/>
          </a:xfrm>
          <a:prstGeom prst="star4">
            <a:avLst>
              <a:gd name="adj" fmla="val 1250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3"/>
          <a:srcRect l="31230" t="100000" r="66223" b="-8896"/>
          <a:stretch>
            <a:fillRect/>
          </a:stretch>
        </p:blipFill>
        <p:spPr>
          <a:xfrm>
            <a:off x="4346224" y="6430297"/>
            <a:ext cx="225776" cy="331600"/>
          </a:xfrm>
          <a:custGeom>
            <a:avLst/>
            <a:gdLst>
              <a:gd name="connsiteX0" fmla="*/ 0 w 225776"/>
              <a:gd name="connsiteY0" fmla="*/ 0 h 331600"/>
              <a:gd name="connsiteX1" fmla="*/ 225776 w 225776"/>
              <a:gd name="connsiteY1" fmla="*/ 0 h 331600"/>
              <a:gd name="connsiteX2" fmla="*/ 225776 w 225776"/>
              <a:gd name="connsiteY2" fmla="*/ 331600 h 331600"/>
              <a:gd name="connsiteX3" fmla="*/ 0 w 225776"/>
              <a:gd name="connsiteY3" fmla="*/ 331600 h 331600"/>
              <a:gd name="connsiteX4" fmla="*/ 0 w 225776"/>
              <a:gd name="connsiteY4" fmla="*/ 0 h 33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776" h="331600">
                <a:moveTo>
                  <a:pt x="0" y="0"/>
                </a:moveTo>
                <a:lnTo>
                  <a:pt x="225776" y="0"/>
                </a:lnTo>
                <a:lnTo>
                  <a:pt x="225776" y="331600"/>
                </a:lnTo>
                <a:lnTo>
                  <a:pt x="0" y="331600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4"/>
          <a:srcRect l="100000" t="67413" r="-7154" b="26074"/>
          <a:stretch>
            <a:fillRect/>
          </a:stretch>
        </p:blipFill>
        <p:spPr>
          <a:xfrm>
            <a:off x="10460296" y="5987845"/>
            <a:ext cx="648778" cy="442452"/>
          </a:xfrm>
          <a:custGeom>
            <a:avLst/>
            <a:gdLst>
              <a:gd name="connsiteX0" fmla="*/ 0 w 648778"/>
              <a:gd name="connsiteY0" fmla="*/ 0 h 442452"/>
              <a:gd name="connsiteX1" fmla="*/ 648778 w 648778"/>
              <a:gd name="connsiteY1" fmla="*/ 0 h 442452"/>
              <a:gd name="connsiteX2" fmla="*/ 648778 w 648778"/>
              <a:gd name="connsiteY2" fmla="*/ 442452 h 442452"/>
              <a:gd name="connsiteX3" fmla="*/ 0 w 648778"/>
              <a:gd name="connsiteY3" fmla="*/ 442452 h 442452"/>
              <a:gd name="connsiteX4" fmla="*/ 0 w 648778"/>
              <a:gd name="connsiteY4" fmla="*/ 0 h 442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8778" h="442452">
                <a:moveTo>
                  <a:pt x="0" y="0"/>
                </a:moveTo>
                <a:lnTo>
                  <a:pt x="648778" y="0"/>
                </a:lnTo>
                <a:lnTo>
                  <a:pt x="648778" y="442452"/>
                </a:lnTo>
                <a:lnTo>
                  <a:pt x="0" y="442452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5"/>
          <a:srcRect l="-204" t="22450" r="100000" b="67971"/>
          <a:stretch>
            <a:fillRect/>
          </a:stretch>
        </p:blipFill>
        <p:spPr>
          <a:xfrm>
            <a:off x="2735918" y="3719409"/>
            <a:ext cx="13632" cy="334832"/>
          </a:xfrm>
          <a:custGeom>
            <a:avLst/>
            <a:gdLst>
              <a:gd name="connsiteX0" fmla="*/ 13632 w 13632"/>
              <a:gd name="connsiteY0" fmla="*/ 0 h 334832"/>
              <a:gd name="connsiteX1" fmla="*/ 13632 w 13632"/>
              <a:gd name="connsiteY1" fmla="*/ 334832 h 334832"/>
              <a:gd name="connsiteX2" fmla="*/ 6749 w 13632"/>
              <a:gd name="connsiteY2" fmla="*/ 294452 h 334832"/>
              <a:gd name="connsiteX3" fmla="*/ 393 w 13632"/>
              <a:gd name="connsiteY3" fmla="*/ 139092 h 334832"/>
              <a:gd name="connsiteX4" fmla="*/ 13632 w 13632"/>
              <a:gd name="connsiteY4" fmla="*/ 0 h 334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32" h="334832">
                <a:moveTo>
                  <a:pt x="13632" y="0"/>
                </a:moveTo>
                <a:lnTo>
                  <a:pt x="13632" y="334832"/>
                </a:lnTo>
                <a:lnTo>
                  <a:pt x="6749" y="294452"/>
                </a:lnTo>
                <a:cubicBezTo>
                  <a:pt x="1088" y="240983"/>
                  <a:pt x="-938" y="189163"/>
                  <a:pt x="393" y="139092"/>
                </a:cubicBezTo>
                <a:lnTo>
                  <a:pt x="13632" y="0"/>
                </a:lnTo>
                <a:close/>
              </a:path>
            </a:pathLst>
          </a:custGeom>
        </p:spPr>
      </p:pic>
      <p:sp>
        <p:nvSpPr>
          <p:cNvPr id="6" name="Pentagon 5"/>
          <p:cNvSpPr/>
          <p:nvPr/>
        </p:nvSpPr>
        <p:spPr>
          <a:xfrm>
            <a:off x="4097593" y="820291"/>
            <a:ext cx="3996813" cy="471948"/>
          </a:xfrm>
          <a:prstGeom prst="homePlat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177507" y="132337"/>
            <a:ext cx="1535357" cy="5837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342265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VIẾT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226148" y="730835"/>
            <a:ext cx="175240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+mn-cs"/>
              </a:rPr>
              <a:t>Luyện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+mn-cs"/>
              </a:rPr>
              <a:t>tập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60400" y="1203776"/>
            <a:ext cx="10833100" cy="5051383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50000"/>
              </a:lnSpc>
              <a:spcAft>
                <a:spcPts val="1200"/>
              </a:spcAft>
            </a:pPr>
            <a:r>
              <a:rPr lang="en-US" sz="32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Bước</a:t>
            </a:r>
            <a:r>
              <a:rPr lang="en-US" sz="32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2. </a:t>
            </a:r>
            <a:r>
              <a:rPr lang="en-US" sz="32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sz="32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200"/>
              </a:spcAft>
            </a:pPr>
            <a:r>
              <a:rPr lang="en-US" sz="3200" b="1" dirty="0">
                <a:solidFill>
                  <a:srgbClr val="363636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3200" b="1" dirty="0" err="1">
                <a:solidFill>
                  <a:srgbClr val="363636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Tóm</a:t>
            </a:r>
            <a:r>
              <a:rPr lang="en-US" sz="3200" b="1" dirty="0">
                <a:solidFill>
                  <a:srgbClr val="363636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363636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tắt</a:t>
            </a:r>
            <a:endParaRPr lang="en-US" sz="3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200"/>
              </a:spcAft>
            </a:pP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cụ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chứa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khóa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200"/>
              </a:spcAft>
            </a:pP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Sắp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xếp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chứa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khóa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trật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200"/>
              </a:spcAft>
            </a:pP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cong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thẳng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mũi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nối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chứa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khóa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9786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ame 4"/>
          <p:cNvSpPr/>
          <p:nvPr/>
        </p:nvSpPr>
        <p:spPr>
          <a:xfrm>
            <a:off x="331122" y="1028700"/>
            <a:ext cx="11517055" cy="5545394"/>
          </a:xfrm>
          <a:prstGeom prst="frame">
            <a:avLst>
              <a:gd name="adj1" fmla="val 1596"/>
            </a:avLst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889200" y="154858"/>
            <a:ext cx="10427519" cy="523568"/>
          </a:xfrm>
          <a:custGeom>
            <a:avLst/>
            <a:gdLst>
              <a:gd name="connsiteX0" fmla="*/ 260542 w 10427519"/>
              <a:gd name="connsiteY0" fmla="*/ 0 h 523568"/>
              <a:gd name="connsiteX1" fmla="*/ 10166977 w 10427519"/>
              <a:gd name="connsiteY1" fmla="*/ 0 h 523568"/>
              <a:gd name="connsiteX2" fmla="*/ 10427519 w 10427519"/>
              <a:gd name="connsiteY2" fmla="*/ 260542 h 523568"/>
              <a:gd name="connsiteX3" fmla="*/ 10427519 w 10427519"/>
              <a:gd name="connsiteY3" fmla="*/ 381013 h 523568"/>
              <a:gd name="connsiteX4" fmla="*/ 10407044 w 10427519"/>
              <a:gd name="connsiteY4" fmla="*/ 482428 h 523568"/>
              <a:gd name="connsiteX5" fmla="*/ 10384713 w 10427519"/>
              <a:gd name="connsiteY5" fmla="*/ 523568 h 523568"/>
              <a:gd name="connsiteX6" fmla="*/ 42806 w 10427519"/>
              <a:gd name="connsiteY6" fmla="*/ 523568 h 523568"/>
              <a:gd name="connsiteX7" fmla="*/ 20475 w 10427519"/>
              <a:gd name="connsiteY7" fmla="*/ 482428 h 523568"/>
              <a:gd name="connsiteX8" fmla="*/ 0 w 10427519"/>
              <a:gd name="connsiteY8" fmla="*/ 381013 h 523568"/>
              <a:gd name="connsiteX9" fmla="*/ 0 w 10427519"/>
              <a:gd name="connsiteY9" fmla="*/ 260542 h 523568"/>
              <a:gd name="connsiteX10" fmla="*/ 260542 w 10427519"/>
              <a:gd name="connsiteY10" fmla="*/ 0 h 523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427519" h="523568">
                <a:moveTo>
                  <a:pt x="260542" y="0"/>
                </a:moveTo>
                <a:lnTo>
                  <a:pt x="10166977" y="0"/>
                </a:lnTo>
                <a:cubicBezTo>
                  <a:pt x="10310870" y="0"/>
                  <a:pt x="10427519" y="116649"/>
                  <a:pt x="10427519" y="260542"/>
                </a:cubicBezTo>
                <a:lnTo>
                  <a:pt x="10427519" y="381013"/>
                </a:lnTo>
                <a:cubicBezTo>
                  <a:pt x="10427519" y="416986"/>
                  <a:pt x="10420228" y="451257"/>
                  <a:pt x="10407044" y="482428"/>
                </a:cubicBezTo>
                <a:lnTo>
                  <a:pt x="10384713" y="523568"/>
                </a:lnTo>
                <a:lnTo>
                  <a:pt x="42806" y="523568"/>
                </a:lnTo>
                <a:lnTo>
                  <a:pt x="20475" y="482428"/>
                </a:lnTo>
                <a:cubicBezTo>
                  <a:pt x="7291" y="451257"/>
                  <a:pt x="0" y="416986"/>
                  <a:pt x="0" y="381013"/>
                </a:cubicBezTo>
                <a:lnTo>
                  <a:pt x="0" y="260542"/>
                </a:lnTo>
                <a:cubicBezTo>
                  <a:pt x="0" y="116649"/>
                  <a:pt x="116649" y="0"/>
                  <a:pt x="260542" y="0"/>
                </a:cubicBez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-1" y="-1"/>
            <a:ext cx="12192000" cy="678426"/>
          </a:xfrm>
          <a:custGeom>
            <a:avLst/>
            <a:gdLst>
              <a:gd name="connsiteX0" fmla="*/ 0 w 12192000"/>
              <a:gd name="connsiteY0" fmla="*/ 0 h 678426"/>
              <a:gd name="connsiteX1" fmla="*/ 12192000 w 12192000"/>
              <a:gd name="connsiteY1" fmla="*/ 0 h 678426"/>
              <a:gd name="connsiteX2" fmla="*/ 12192000 w 12192000"/>
              <a:gd name="connsiteY2" fmla="*/ 678426 h 678426"/>
              <a:gd name="connsiteX3" fmla="*/ 11260603 w 12192000"/>
              <a:gd name="connsiteY3" fmla="*/ 678426 h 678426"/>
              <a:gd name="connsiteX4" fmla="*/ 11282934 w 12192000"/>
              <a:gd name="connsiteY4" fmla="*/ 637286 h 678426"/>
              <a:gd name="connsiteX5" fmla="*/ 11303409 w 12192000"/>
              <a:gd name="connsiteY5" fmla="*/ 535871 h 678426"/>
              <a:gd name="connsiteX6" fmla="*/ 11303409 w 12192000"/>
              <a:gd name="connsiteY6" fmla="*/ 415400 h 678426"/>
              <a:gd name="connsiteX7" fmla="*/ 11042867 w 12192000"/>
              <a:gd name="connsiteY7" fmla="*/ 154858 h 678426"/>
              <a:gd name="connsiteX8" fmla="*/ 1136432 w 12192000"/>
              <a:gd name="connsiteY8" fmla="*/ 154858 h 678426"/>
              <a:gd name="connsiteX9" fmla="*/ 875890 w 12192000"/>
              <a:gd name="connsiteY9" fmla="*/ 415400 h 678426"/>
              <a:gd name="connsiteX10" fmla="*/ 875890 w 12192000"/>
              <a:gd name="connsiteY10" fmla="*/ 535871 h 678426"/>
              <a:gd name="connsiteX11" fmla="*/ 896365 w 12192000"/>
              <a:gd name="connsiteY11" fmla="*/ 637286 h 678426"/>
              <a:gd name="connsiteX12" fmla="*/ 918696 w 12192000"/>
              <a:gd name="connsiteY12" fmla="*/ 678426 h 678426"/>
              <a:gd name="connsiteX13" fmla="*/ 0 w 12192000"/>
              <a:gd name="connsiteY13" fmla="*/ 678426 h 678426"/>
              <a:gd name="connsiteX14" fmla="*/ 0 w 12192000"/>
              <a:gd name="connsiteY14" fmla="*/ 0 h 678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192000" h="678426">
                <a:moveTo>
                  <a:pt x="0" y="0"/>
                </a:moveTo>
                <a:lnTo>
                  <a:pt x="12192000" y="0"/>
                </a:lnTo>
                <a:lnTo>
                  <a:pt x="12192000" y="678426"/>
                </a:lnTo>
                <a:lnTo>
                  <a:pt x="11260603" y="678426"/>
                </a:lnTo>
                <a:lnTo>
                  <a:pt x="11282934" y="637286"/>
                </a:lnTo>
                <a:cubicBezTo>
                  <a:pt x="11296118" y="606115"/>
                  <a:pt x="11303409" y="571844"/>
                  <a:pt x="11303409" y="535871"/>
                </a:cubicBezTo>
                <a:lnTo>
                  <a:pt x="11303409" y="415400"/>
                </a:lnTo>
                <a:cubicBezTo>
                  <a:pt x="11303409" y="271507"/>
                  <a:pt x="11186760" y="154858"/>
                  <a:pt x="11042867" y="154858"/>
                </a:cubicBezTo>
                <a:lnTo>
                  <a:pt x="1136432" y="154858"/>
                </a:lnTo>
                <a:cubicBezTo>
                  <a:pt x="992539" y="154858"/>
                  <a:pt x="875890" y="271507"/>
                  <a:pt x="875890" y="415400"/>
                </a:cubicBezTo>
                <a:lnTo>
                  <a:pt x="875890" y="535871"/>
                </a:lnTo>
                <a:cubicBezTo>
                  <a:pt x="875890" y="571844"/>
                  <a:pt x="883181" y="606115"/>
                  <a:pt x="896365" y="637286"/>
                </a:cubicBezTo>
                <a:lnTo>
                  <a:pt x="918696" y="678426"/>
                </a:lnTo>
                <a:lnTo>
                  <a:pt x="0" y="67842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918696" y="678426"/>
            <a:ext cx="10341907" cy="117987"/>
          </a:xfrm>
          <a:custGeom>
            <a:avLst/>
            <a:gdLst>
              <a:gd name="connsiteX0" fmla="*/ 0 w 10341907"/>
              <a:gd name="connsiteY0" fmla="*/ 0 h 117987"/>
              <a:gd name="connsiteX1" fmla="*/ 10341907 w 10341907"/>
              <a:gd name="connsiteY1" fmla="*/ 0 h 117987"/>
              <a:gd name="connsiteX2" fmla="*/ 10340216 w 10341907"/>
              <a:gd name="connsiteY2" fmla="*/ 3116 h 117987"/>
              <a:gd name="connsiteX3" fmla="*/ 10124171 w 10341907"/>
              <a:gd name="connsiteY3" fmla="*/ 117987 h 117987"/>
              <a:gd name="connsiteX4" fmla="*/ 217736 w 10341907"/>
              <a:gd name="connsiteY4" fmla="*/ 117987 h 117987"/>
              <a:gd name="connsiteX5" fmla="*/ 1691 w 10341907"/>
              <a:gd name="connsiteY5" fmla="*/ 3116 h 117987"/>
              <a:gd name="connsiteX6" fmla="*/ 0 w 10341907"/>
              <a:gd name="connsiteY6" fmla="*/ 0 h 117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341907" h="117987">
                <a:moveTo>
                  <a:pt x="0" y="0"/>
                </a:moveTo>
                <a:lnTo>
                  <a:pt x="10341907" y="0"/>
                </a:lnTo>
                <a:lnTo>
                  <a:pt x="10340216" y="3116"/>
                </a:lnTo>
                <a:cubicBezTo>
                  <a:pt x="10293395" y="72421"/>
                  <a:pt x="10214104" y="117987"/>
                  <a:pt x="10124171" y="117987"/>
                </a:cubicBezTo>
                <a:lnTo>
                  <a:pt x="217736" y="117987"/>
                </a:lnTo>
                <a:cubicBezTo>
                  <a:pt x="127803" y="117987"/>
                  <a:pt x="48512" y="72421"/>
                  <a:pt x="1691" y="3116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Can 11"/>
          <p:cNvSpPr/>
          <p:nvPr/>
        </p:nvSpPr>
        <p:spPr>
          <a:xfrm>
            <a:off x="-1" y="-2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Can 12"/>
          <p:cNvSpPr/>
          <p:nvPr/>
        </p:nvSpPr>
        <p:spPr>
          <a:xfrm>
            <a:off x="11890372" y="-3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/>
          <a:srcRect l="17388" t="11738" r="17499" b="9130"/>
          <a:stretch/>
        </p:blipFill>
        <p:spPr>
          <a:xfrm>
            <a:off x="11369507" y="114300"/>
            <a:ext cx="520865" cy="520865"/>
          </a:xfrm>
          <a:prstGeom prst="rect">
            <a:avLst/>
          </a:prstGeom>
        </p:spPr>
      </p:pic>
      <p:sp>
        <p:nvSpPr>
          <p:cNvPr id="22" name="4-Point Star 21"/>
          <p:cNvSpPr/>
          <p:nvPr/>
        </p:nvSpPr>
        <p:spPr>
          <a:xfrm>
            <a:off x="403270" y="160880"/>
            <a:ext cx="398207" cy="427703"/>
          </a:xfrm>
          <a:prstGeom prst="star4">
            <a:avLst>
              <a:gd name="adj" fmla="val 1250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3"/>
          <a:srcRect l="31230" t="100000" r="66223" b="-8896"/>
          <a:stretch>
            <a:fillRect/>
          </a:stretch>
        </p:blipFill>
        <p:spPr>
          <a:xfrm>
            <a:off x="4346224" y="6430297"/>
            <a:ext cx="225776" cy="331600"/>
          </a:xfrm>
          <a:custGeom>
            <a:avLst/>
            <a:gdLst>
              <a:gd name="connsiteX0" fmla="*/ 0 w 225776"/>
              <a:gd name="connsiteY0" fmla="*/ 0 h 331600"/>
              <a:gd name="connsiteX1" fmla="*/ 225776 w 225776"/>
              <a:gd name="connsiteY1" fmla="*/ 0 h 331600"/>
              <a:gd name="connsiteX2" fmla="*/ 225776 w 225776"/>
              <a:gd name="connsiteY2" fmla="*/ 331600 h 331600"/>
              <a:gd name="connsiteX3" fmla="*/ 0 w 225776"/>
              <a:gd name="connsiteY3" fmla="*/ 331600 h 331600"/>
              <a:gd name="connsiteX4" fmla="*/ 0 w 225776"/>
              <a:gd name="connsiteY4" fmla="*/ 0 h 33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776" h="331600">
                <a:moveTo>
                  <a:pt x="0" y="0"/>
                </a:moveTo>
                <a:lnTo>
                  <a:pt x="225776" y="0"/>
                </a:lnTo>
                <a:lnTo>
                  <a:pt x="225776" y="331600"/>
                </a:lnTo>
                <a:lnTo>
                  <a:pt x="0" y="331600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4"/>
          <a:srcRect l="100000" t="67413" r="-7154" b="26074"/>
          <a:stretch>
            <a:fillRect/>
          </a:stretch>
        </p:blipFill>
        <p:spPr>
          <a:xfrm>
            <a:off x="10460296" y="5987845"/>
            <a:ext cx="648778" cy="442452"/>
          </a:xfrm>
          <a:custGeom>
            <a:avLst/>
            <a:gdLst>
              <a:gd name="connsiteX0" fmla="*/ 0 w 648778"/>
              <a:gd name="connsiteY0" fmla="*/ 0 h 442452"/>
              <a:gd name="connsiteX1" fmla="*/ 648778 w 648778"/>
              <a:gd name="connsiteY1" fmla="*/ 0 h 442452"/>
              <a:gd name="connsiteX2" fmla="*/ 648778 w 648778"/>
              <a:gd name="connsiteY2" fmla="*/ 442452 h 442452"/>
              <a:gd name="connsiteX3" fmla="*/ 0 w 648778"/>
              <a:gd name="connsiteY3" fmla="*/ 442452 h 442452"/>
              <a:gd name="connsiteX4" fmla="*/ 0 w 648778"/>
              <a:gd name="connsiteY4" fmla="*/ 0 h 442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8778" h="442452">
                <a:moveTo>
                  <a:pt x="0" y="0"/>
                </a:moveTo>
                <a:lnTo>
                  <a:pt x="648778" y="0"/>
                </a:lnTo>
                <a:lnTo>
                  <a:pt x="648778" y="442452"/>
                </a:lnTo>
                <a:lnTo>
                  <a:pt x="0" y="442452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5"/>
          <a:srcRect l="-204" t="22450" r="100000" b="67971"/>
          <a:stretch>
            <a:fillRect/>
          </a:stretch>
        </p:blipFill>
        <p:spPr>
          <a:xfrm>
            <a:off x="2735918" y="3719409"/>
            <a:ext cx="13632" cy="334832"/>
          </a:xfrm>
          <a:custGeom>
            <a:avLst/>
            <a:gdLst>
              <a:gd name="connsiteX0" fmla="*/ 13632 w 13632"/>
              <a:gd name="connsiteY0" fmla="*/ 0 h 334832"/>
              <a:gd name="connsiteX1" fmla="*/ 13632 w 13632"/>
              <a:gd name="connsiteY1" fmla="*/ 334832 h 334832"/>
              <a:gd name="connsiteX2" fmla="*/ 6749 w 13632"/>
              <a:gd name="connsiteY2" fmla="*/ 294452 h 334832"/>
              <a:gd name="connsiteX3" fmla="*/ 393 w 13632"/>
              <a:gd name="connsiteY3" fmla="*/ 139092 h 334832"/>
              <a:gd name="connsiteX4" fmla="*/ 13632 w 13632"/>
              <a:gd name="connsiteY4" fmla="*/ 0 h 334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32" h="334832">
                <a:moveTo>
                  <a:pt x="13632" y="0"/>
                </a:moveTo>
                <a:lnTo>
                  <a:pt x="13632" y="334832"/>
                </a:lnTo>
                <a:lnTo>
                  <a:pt x="6749" y="294452"/>
                </a:lnTo>
                <a:cubicBezTo>
                  <a:pt x="1088" y="240983"/>
                  <a:pt x="-938" y="189163"/>
                  <a:pt x="393" y="139092"/>
                </a:cubicBezTo>
                <a:lnTo>
                  <a:pt x="13632" y="0"/>
                </a:lnTo>
                <a:close/>
              </a:path>
            </a:pathLst>
          </a:custGeom>
        </p:spPr>
      </p:pic>
      <p:sp>
        <p:nvSpPr>
          <p:cNvPr id="6" name="Pentagon 5"/>
          <p:cNvSpPr/>
          <p:nvPr/>
        </p:nvSpPr>
        <p:spPr>
          <a:xfrm>
            <a:off x="4097593" y="820291"/>
            <a:ext cx="3996813" cy="471948"/>
          </a:xfrm>
          <a:prstGeom prst="homePlat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177507" y="132337"/>
            <a:ext cx="1535357" cy="5837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342265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VIẾT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226148" y="730835"/>
            <a:ext cx="175240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+mn-cs"/>
              </a:rPr>
              <a:t>Luyện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+mn-cs"/>
              </a:rPr>
              <a:t>tập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685800" y="1292239"/>
            <a:ext cx="10833100" cy="461562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US" sz="3200" b="1" i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Bước</a:t>
            </a:r>
            <a:r>
              <a:rPr lang="en-US" sz="3200" b="1" i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3: </a:t>
            </a:r>
            <a:r>
              <a:rPr lang="en-US" sz="3200" b="1" i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Chỉnh</a:t>
            </a:r>
            <a:r>
              <a:rPr lang="en-US" sz="3200" b="1" i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sửa</a:t>
            </a:r>
            <a:r>
              <a:rPr lang="en-US" sz="3200" b="1" i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b="1" i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3200" b="1" i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3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1200"/>
              </a:spcAft>
            </a:pPr>
            <a:r>
              <a:rPr lang="en-US" sz="3200" dirty="0">
                <a:solidFill>
                  <a:srgbClr val="4A4A4A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Kiểm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tra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xem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sơ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ánh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thân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chưa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1200"/>
              </a:spcAft>
            </a:pP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Xóa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hay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chỉnh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sửa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chi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khiến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sơ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sai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lệch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thân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muốn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hay chia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sẻ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1200"/>
              </a:spcAft>
            </a:pP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Xem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xét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xác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phù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xếp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đặt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trí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thiết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lập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nối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giữa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68117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ame 4"/>
          <p:cNvSpPr/>
          <p:nvPr/>
        </p:nvSpPr>
        <p:spPr>
          <a:xfrm>
            <a:off x="331122" y="1028700"/>
            <a:ext cx="11517055" cy="5545394"/>
          </a:xfrm>
          <a:prstGeom prst="frame">
            <a:avLst>
              <a:gd name="adj1" fmla="val 1596"/>
            </a:avLst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889200" y="154858"/>
            <a:ext cx="10427519" cy="523568"/>
          </a:xfrm>
          <a:custGeom>
            <a:avLst/>
            <a:gdLst>
              <a:gd name="connsiteX0" fmla="*/ 260542 w 10427519"/>
              <a:gd name="connsiteY0" fmla="*/ 0 h 523568"/>
              <a:gd name="connsiteX1" fmla="*/ 10166977 w 10427519"/>
              <a:gd name="connsiteY1" fmla="*/ 0 h 523568"/>
              <a:gd name="connsiteX2" fmla="*/ 10427519 w 10427519"/>
              <a:gd name="connsiteY2" fmla="*/ 260542 h 523568"/>
              <a:gd name="connsiteX3" fmla="*/ 10427519 w 10427519"/>
              <a:gd name="connsiteY3" fmla="*/ 381013 h 523568"/>
              <a:gd name="connsiteX4" fmla="*/ 10407044 w 10427519"/>
              <a:gd name="connsiteY4" fmla="*/ 482428 h 523568"/>
              <a:gd name="connsiteX5" fmla="*/ 10384713 w 10427519"/>
              <a:gd name="connsiteY5" fmla="*/ 523568 h 523568"/>
              <a:gd name="connsiteX6" fmla="*/ 42806 w 10427519"/>
              <a:gd name="connsiteY6" fmla="*/ 523568 h 523568"/>
              <a:gd name="connsiteX7" fmla="*/ 20475 w 10427519"/>
              <a:gd name="connsiteY7" fmla="*/ 482428 h 523568"/>
              <a:gd name="connsiteX8" fmla="*/ 0 w 10427519"/>
              <a:gd name="connsiteY8" fmla="*/ 381013 h 523568"/>
              <a:gd name="connsiteX9" fmla="*/ 0 w 10427519"/>
              <a:gd name="connsiteY9" fmla="*/ 260542 h 523568"/>
              <a:gd name="connsiteX10" fmla="*/ 260542 w 10427519"/>
              <a:gd name="connsiteY10" fmla="*/ 0 h 523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427519" h="523568">
                <a:moveTo>
                  <a:pt x="260542" y="0"/>
                </a:moveTo>
                <a:lnTo>
                  <a:pt x="10166977" y="0"/>
                </a:lnTo>
                <a:cubicBezTo>
                  <a:pt x="10310870" y="0"/>
                  <a:pt x="10427519" y="116649"/>
                  <a:pt x="10427519" y="260542"/>
                </a:cubicBezTo>
                <a:lnTo>
                  <a:pt x="10427519" y="381013"/>
                </a:lnTo>
                <a:cubicBezTo>
                  <a:pt x="10427519" y="416986"/>
                  <a:pt x="10420228" y="451257"/>
                  <a:pt x="10407044" y="482428"/>
                </a:cubicBezTo>
                <a:lnTo>
                  <a:pt x="10384713" y="523568"/>
                </a:lnTo>
                <a:lnTo>
                  <a:pt x="42806" y="523568"/>
                </a:lnTo>
                <a:lnTo>
                  <a:pt x="20475" y="482428"/>
                </a:lnTo>
                <a:cubicBezTo>
                  <a:pt x="7291" y="451257"/>
                  <a:pt x="0" y="416986"/>
                  <a:pt x="0" y="381013"/>
                </a:cubicBezTo>
                <a:lnTo>
                  <a:pt x="0" y="260542"/>
                </a:lnTo>
                <a:cubicBezTo>
                  <a:pt x="0" y="116649"/>
                  <a:pt x="116649" y="0"/>
                  <a:pt x="260542" y="0"/>
                </a:cubicBez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-1" y="-1"/>
            <a:ext cx="12192000" cy="678426"/>
          </a:xfrm>
          <a:custGeom>
            <a:avLst/>
            <a:gdLst>
              <a:gd name="connsiteX0" fmla="*/ 0 w 12192000"/>
              <a:gd name="connsiteY0" fmla="*/ 0 h 678426"/>
              <a:gd name="connsiteX1" fmla="*/ 12192000 w 12192000"/>
              <a:gd name="connsiteY1" fmla="*/ 0 h 678426"/>
              <a:gd name="connsiteX2" fmla="*/ 12192000 w 12192000"/>
              <a:gd name="connsiteY2" fmla="*/ 678426 h 678426"/>
              <a:gd name="connsiteX3" fmla="*/ 11260603 w 12192000"/>
              <a:gd name="connsiteY3" fmla="*/ 678426 h 678426"/>
              <a:gd name="connsiteX4" fmla="*/ 11282934 w 12192000"/>
              <a:gd name="connsiteY4" fmla="*/ 637286 h 678426"/>
              <a:gd name="connsiteX5" fmla="*/ 11303409 w 12192000"/>
              <a:gd name="connsiteY5" fmla="*/ 535871 h 678426"/>
              <a:gd name="connsiteX6" fmla="*/ 11303409 w 12192000"/>
              <a:gd name="connsiteY6" fmla="*/ 415400 h 678426"/>
              <a:gd name="connsiteX7" fmla="*/ 11042867 w 12192000"/>
              <a:gd name="connsiteY7" fmla="*/ 154858 h 678426"/>
              <a:gd name="connsiteX8" fmla="*/ 1136432 w 12192000"/>
              <a:gd name="connsiteY8" fmla="*/ 154858 h 678426"/>
              <a:gd name="connsiteX9" fmla="*/ 875890 w 12192000"/>
              <a:gd name="connsiteY9" fmla="*/ 415400 h 678426"/>
              <a:gd name="connsiteX10" fmla="*/ 875890 w 12192000"/>
              <a:gd name="connsiteY10" fmla="*/ 535871 h 678426"/>
              <a:gd name="connsiteX11" fmla="*/ 896365 w 12192000"/>
              <a:gd name="connsiteY11" fmla="*/ 637286 h 678426"/>
              <a:gd name="connsiteX12" fmla="*/ 918696 w 12192000"/>
              <a:gd name="connsiteY12" fmla="*/ 678426 h 678426"/>
              <a:gd name="connsiteX13" fmla="*/ 0 w 12192000"/>
              <a:gd name="connsiteY13" fmla="*/ 678426 h 678426"/>
              <a:gd name="connsiteX14" fmla="*/ 0 w 12192000"/>
              <a:gd name="connsiteY14" fmla="*/ 0 h 678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192000" h="678426">
                <a:moveTo>
                  <a:pt x="0" y="0"/>
                </a:moveTo>
                <a:lnTo>
                  <a:pt x="12192000" y="0"/>
                </a:lnTo>
                <a:lnTo>
                  <a:pt x="12192000" y="678426"/>
                </a:lnTo>
                <a:lnTo>
                  <a:pt x="11260603" y="678426"/>
                </a:lnTo>
                <a:lnTo>
                  <a:pt x="11282934" y="637286"/>
                </a:lnTo>
                <a:cubicBezTo>
                  <a:pt x="11296118" y="606115"/>
                  <a:pt x="11303409" y="571844"/>
                  <a:pt x="11303409" y="535871"/>
                </a:cubicBezTo>
                <a:lnTo>
                  <a:pt x="11303409" y="415400"/>
                </a:lnTo>
                <a:cubicBezTo>
                  <a:pt x="11303409" y="271507"/>
                  <a:pt x="11186760" y="154858"/>
                  <a:pt x="11042867" y="154858"/>
                </a:cubicBezTo>
                <a:lnTo>
                  <a:pt x="1136432" y="154858"/>
                </a:lnTo>
                <a:cubicBezTo>
                  <a:pt x="992539" y="154858"/>
                  <a:pt x="875890" y="271507"/>
                  <a:pt x="875890" y="415400"/>
                </a:cubicBezTo>
                <a:lnTo>
                  <a:pt x="875890" y="535871"/>
                </a:lnTo>
                <a:cubicBezTo>
                  <a:pt x="875890" y="571844"/>
                  <a:pt x="883181" y="606115"/>
                  <a:pt x="896365" y="637286"/>
                </a:cubicBezTo>
                <a:lnTo>
                  <a:pt x="918696" y="678426"/>
                </a:lnTo>
                <a:lnTo>
                  <a:pt x="0" y="67842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918696" y="678426"/>
            <a:ext cx="10341907" cy="117987"/>
          </a:xfrm>
          <a:custGeom>
            <a:avLst/>
            <a:gdLst>
              <a:gd name="connsiteX0" fmla="*/ 0 w 10341907"/>
              <a:gd name="connsiteY0" fmla="*/ 0 h 117987"/>
              <a:gd name="connsiteX1" fmla="*/ 10341907 w 10341907"/>
              <a:gd name="connsiteY1" fmla="*/ 0 h 117987"/>
              <a:gd name="connsiteX2" fmla="*/ 10340216 w 10341907"/>
              <a:gd name="connsiteY2" fmla="*/ 3116 h 117987"/>
              <a:gd name="connsiteX3" fmla="*/ 10124171 w 10341907"/>
              <a:gd name="connsiteY3" fmla="*/ 117987 h 117987"/>
              <a:gd name="connsiteX4" fmla="*/ 217736 w 10341907"/>
              <a:gd name="connsiteY4" fmla="*/ 117987 h 117987"/>
              <a:gd name="connsiteX5" fmla="*/ 1691 w 10341907"/>
              <a:gd name="connsiteY5" fmla="*/ 3116 h 117987"/>
              <a:gd name="connsiteX6" fmla="*/ 0 w 10341907"/>
              <a:gd name="connsiteY6" fmla="*/ 0 h 117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341907" h="117987">
                <a:moveTo>
                  <a:pt x="0" y="0"/>
                </a:moveTo>
                <a:lnTo>
                  <a:pt x="10341907" y="0"/>
                </a:lnTo>
                <a:lnTo>
                  <a:pt x="10340216" y="3116"/>
                </a:lnTo>
                <a:cubicBezTo>
                  <a:pt x="10293395" y="72421"/>
                  <a:pt x="10214104" y="117987"/>
                  <a:pt x="10124171" y="117987"/>
                </a:cubicBezTo>
                <a:lnTo>
                  <a:pt x="217736" y="117987"/>
                </a:lnTo>
                <a:cubicBezTo>
                  <a:pt x="127803" y="117987"/>
                  <a:pt x="48512" y="72421"/>
                  <a:pt x="1691" y="3116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Can 11"/>
          <p:cNvSpPr/>
          <p:nvPr/>
        </p:nvSpPr>
        <p:spPr>
          <a:xfrm>
            <a:off x="-1" y="-2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Can 12"/>
          <p:cNvSpPr/>
          <p:nvPr/>
        </p:nvSpPr>
        <p:spPr>
          <a:xfrm>
            <a:off x="11890372" y="-3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/>
          <a:srcRect l="17388" t="11738" r="17499" b="9130"/>
          <a:stretch/>
        </p:blipFill>
        <p:spPr>
          <a:xfrm>
            <a:off x="11369507" y="114300"/>
            <a:ext cx="520865" cy="520865"/>
          </a:xfrm>
          <a:prstGeom prst="rect">
            <a:avLst/>
          </a:prstGeom>
        </p:spPr>
      </p:pic>
      <p:sp>
        <p:nvSpPr>
          <p:cNvPr id="22" name="4-Point Star 21"/>
          <p:cNvSpPr/>
          <p:nvPr/>
        </p:nvSpPr>
        <p:spPr>
          <a:xfrm>
            <a:off x="403270" y="160880"/>
            <a:ext cx="398207" cy="427703"/>
          </a:xfrm>
          <a:prstGeom prst="star4">
            <a:avLst>
              <a:gd name="adj" fmla="val 1250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3"/>
          <a:srcRect l="31230" t="100000" r="66223" b="-8896"/>
          <a:stretch>
            <a:fillRect/>
          </a:stretch>
        </p:blipFill>
        <p:spPr>
          <a:xfrm>
            <a:off x="4346224" y="6430297"/>
            <a:ext cx="225776" cy="331600"/>
          </a:xfrm>
          <a:custGeom>
            <a:avLst/>
            <a:gdLst>
              <a:gd name="connsiteX0" fmla="*/ 0 w 225776"/>
              <a:gd name="connsiteY0" fmla="*/ 0 h 331600"/>
              <a:gd name="connsiteX1" fmla="*/ 225776 w 225776"/>
              <a:gd name="connsiteY1" fmla="*/ 0 h 331600"/>
              <a:gd name="connsiteX2" fmla="*/ 225776 w 225776"/>
              <a:gd name="connsiteY2" fmla="*/ 331600 h 331600"/>
              <a:gd name="connsiteX3" fmla="*/ 0 w 225776"/>
              <a:gd name="connsiteY3" fmla="*/ 331600 h 331600"/>
              <a:gd name="connsiteX4" fmla="*/ 0 w 225776"/>
              <a:gd name="connsiteY4" fmla="*/ 0 h 33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776" h="331600">
                <a:moveTo>
                  <a:pt x="0" y="0"/>
                </a:moveTo>
                <a:lnTo>
                  <a:pt x="225776" y="0"/>
                </a:lnTo>
                <a:lnTo>
                  <a:pt x="225776" y="331600"/>
                </a:lnTo>
                <a:lnTo>
                  <a:pt x="0" y="331600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4"/>
          <a:srcRect l="100000" t="67413" r="-7154" b="26074"/>
          <a:stretch>
            <a:fillRect/>
          </a:stretch>
        </p:blipFill>
        <p:spPr>
          <a:xfrm>
            <a:off x="10460296" y="5987845"/>
            <a:ext cx="648778" cy="442452"/>
          </a:xfrm>
          <a:custGeom>
            <a:avLst/>
            <a:gdLst>
              <a:gd name="connsiteX0" fmla="*/ 0 w 648778"/>
              <a:gd name="connsiteY0" fmla="*/ 0 h 442452"/>
              <a:gd name="connsiteX1" fmla="*/ 648778 w 648778"/>
              <a:gd name="connsiteY1" fmla="*/ 0 h 442452"/>
              <a:gd name="connsiteX2" fmla="*/ 648778 w 648778"/>
              <a:gd name="connsiteY2" fmla="*/ 442452 h 442452"/>
              <a:gd name="connsiteX3" fmla="*/ 0 w 648778"/>
              <a:gd name="connsiteY3" fmla="*/ 442452 h 442452"/>
              <a:gd name="connsiteX4" fmla="*/ 0 w 648778"/>
              <a:gd name="connsiteY4" fmla="*/ 0 h 442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8778" h="442452">
                <a:moveTo>
                  <a:pt x="0" y="0"/>
                </a:moveTo>
                <a:lnTo>
                  <a:pt x="648778" y="0"/>
                </a:lnTo>
                <a:lnTo>
                  <a:pt x="648778" y="442452"/>
                </a:lnTo>
                <a:lnTo>
                  <a:pt x="0" y="442452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5"/>
          <a:srcRect l="-204" t="22450" r="100000" b="67971"/>
          <a:stretch>
            <a:fillRect/>
          </a:stretch>
        </p:blipFill>
        <p:spPr>
          <a:xfrm>
            <a:off x="2735918" y="3719409"/>
            <a:ext cx="13632" cy="334832"/>
          </a:xfrm>
          <a:custGeom>
            <a:avLst/>
            <a:gdLst>
              <a:gd name="connsiteX0" fmla="*/ 13632 w 13632"/>
              <a:gd name="connsiteY0" fmla="*/ 0 h 334832"/>
              <a:gd name="connsiteX1" fmla="*/ 13632 w 13632"/>
              <a:gd name="connsiteY1" fmla="*/ 334832 h 334832"/>
              <a:gd name="connsiteX2" fmla="*/ 6749 w 13632"/>
              <a:gd name="connsiteY2" fmla="*/ 294452 h 334832"/>
              <a:gd name="connsiteX3" fmla="*/ 393 w 13632"/>
              <a:gd name="connsiteY3" fmla="*/ 139092 h 334832"/>
              <a:gd name="connsiteX4" fmla="*/ 13632 w 13632"/>
              <a:gd name="connsiteY4" fmla="*/ 0 h 334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32" h="334832">
                <a:moveTo>
                  <a:pt x="13632" y="0"/>
                </a:moveTo>
                <a:lnTo>
                  <a:pt x="13632" y="334832"/>
                </a:lnTo>
                <a:lnTo>
                  <a:pt x="6749" y="294452"/>
                </a:lnTo>
                <a:cubicBezTo>
                  <a:pt x="1088" y="240983"/>
                  <a:pt x="-938" y="189163"/>
                  <a:pt x="393" y="139092"/>
                </a:cubicBezTo>
                <a:lnTo>
                  <a:pt x="13632" y="0"/>
                </a:lnTo>
                <a:close/>
              </a:path>
            </a:pathLst>
          </a:custGeom>
        </p:spPr>
      </p:pic>
      <p:sp>
        <p:nvSpPr>
          <p:cNvPr id="6" name="Pentagon 5"/>
          <p:cNvSpPr/>
          <p:nvPr/>
        </p:nvSpPr>
        <p:spPr>
          <a:xfrm>
            <a:off x="4097593" y="820291"/>
            <a:ext cx="3996813" cy="471948"/>
          </a:xfrm>
          <a:prstGeom prst="homePlat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177507" y="132337"/>
            <a:ext cx="1535357" cy="5837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342265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VIẾT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226148" y="730835"/>
            <a:ext cx="175240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+mn-cs"/>
              </a:rPr>
              <a:t>Luyện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+mn-cs"/>
              </a:rPr>
              <a:t>tập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loud Callout 3"/>
          <p:cNvSpPr/>
          <p:nvPr/>
        </p:nvSpPr>
        <p:spPr>
          <a:xfrm>
            <a:off x="1675527" y="1447717"/>
            <a:ext cx="9164538" cy="3729934"/>
          </a:xfrm>
          <a:prstGeom prst="cloudCallou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>
              <a:spcAft>
                <a:spcPts val="0"/>
              </a:spcAft>
              <a:buSzPts val="1400"/>
              <a:tabLst>
                <a:tab pos="1386840" algn="l"/>
              </a:tabLst>
            </a:pP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      </a:t>
            </a:r>
            <a:r>
              <a:rPr lang="en-US" sz="32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Nêu</a:t>
            </a:r>
            <a:r>
              <a:rPr lang="en-US" sz="32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ý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nghĩa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việc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tóm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tắt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sơ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đồ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nội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dung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một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văn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bản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đơn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giản</a:t>
            </a:r>
            <a:r>
              <a:rPr lang="en-US" sz="32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lvl="0">
              <a:spcAft>
                <a:spcPts val="0"/>
              </a:spcAft>
              <a:buSzPts val="1400"/>
              <a:tabLst>
                <a:tab pos="1386840" algn="l"/>
              </a:tabLst>
            </a:pP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   </a:t>
            </a:r>
            <a:r>
              <a:rPr lang="en-US" sz="32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Tóm</a:t>
            </a:r>
            <a:r>
              <a:rPr lang="en-US" sz="32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tắt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nội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dung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văn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bản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: “</a:t>
            </a:r>
            <a:r>
              <a:rPr lang="en-US" sz="32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32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loài</a:t>
            </a:r>
            <a:r>
              <a:rPr lang="en-US" sz="32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sống</a:t>
            </a:r>
            <a:r>
              <a:rPr lang="en-US" sz="32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chung</a:t>
            </a:r>
            <a:r>
              <a:rPr lang="en-US" sz="32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với</a:t>
            </a:r>
            <a:r>
              <a:rPr lang="en-US" sz="32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nhau</a:t>
            </a:r>
            <a:r>
              <a:rPr lang="en-US" sz="32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như</a:t>
            </a:r>
            <a:r>
              <a:rPr lang="en-US" sz="32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thế</a:t>
            </a:r>
            <a:r>
              <a:rPr lang="en-US" sz="32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nào</a:t>
            </a:r>
            <a:r>
              <a:rPr lang="en-US" sz="32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?”</a:t>
            </a:r>
            <a:endParaRPr lang="en-US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59035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ame 4"/>
          <p:cNvSpPr/>
          <p:nvPr/>
        </p:nvSpPr>
        <p:spPr>
          <a:xfrm>
            <a:off x="331122" y="1028700"/>
            <a:ext cx="11517055" cy="5545394"/>
          </a:xfrm>
          <a:prstGeom prst="frame">
            <a:avLst>
              <a:gd name="adj1" fmla="val 1596"/>
            </a:avLst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889200" y="154858"/>
            <a:ext cx="10427519" cy="523568"/>
          </a:xfrm>
          <a:custGeom>
            <a:avLst/>
            <a:gdLst>
              <a:gd name="connsiteX0" fmla="*/ 260542 w 10427519"/>
              <a:gd name="connsiteY0" fmla="*/ 0 h 523568"/>
              <a:gd name="connsiteX1" fmla="*/ 10166977 w 10427519"/>
              <a:gd name="connsiteY1" fmla="*/ 0 h 523568"/>
              <a:gd name="connsiteX2" fmla="*/ 10427519 w 10427519"/>
              <a:gd name="connsiteY2" fmla="*/ 260542 h 523568"/>
              <a:gd name="connsiteX3" fmla="*/ 10427519 w 10427519"/>
              <a:gd name="connsiteY3" fmla="*/ 381013 h 523568"/>
              <a:gd name="connsiteX4" fmla="*/ 10407044 w 10427519"/>
              <a:gd name="connsiteY4" fmla="*/ 482428 h 523568"/>
              <a:gd name="connsiteX5" fmla="*/ 10384713 w 10427519"/>
              <a:gd name="connsiteY5" fmla="*/ 523568 h 523568"/>
              <a:gd name="connsiteX6" fmla="*/ 42806 w 10427519"/>
              <a:gd name="connsiteY6" fmla="*/ 523568 h 523568"/>
              <a:gd name="connsiteX7" fmla="*/ 20475 w 10427519"/>
              <a:gd name="connsiteY7" fmla="*/ 482428 h 523568"/>
              <a:gd name="connsiteX8" fmla="*/ 0 w 10427519"/>
              <a:gd name="connsiteY8" fmla="*/ 381013 h 523568"/>
              <a:gd name="connsiteX9" fmla="*/ 0 w 10427519"/>
              <a:gd name="connsiteY9" fmla="*/ 260542 h 523568"/>
              <a:gd name="connsiteX10" fmla="*/ 260542 w 10427519"/>
              <a:gd name="connsiteY10" fmla="*/ 0 h 523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427519" h="523568">
                <a:moveTo>
                  <a:pt x="260542" y="0"/>
                </a:moveTo>
                <a:lnTo>
                  <a:pt x="10166977" y="0"/>
                </a:lnTo>
                <a:cubicBezTo>
                  <a:pt x="10310870" y="0"/>
                  <a:pt x="10427519" y="116649"/>
                  <a:pt x="10427519" y="260542"/>
                </a:cubicBezTo>
                <a:lnTo>
                  <a:pt x="10427519" y="381013"/>
                </a:lnTo>
                <a:cubicBezTo>
                  <a:pt x="10427519" y="416986"/>
                  <a:pt x="10420228" y="451257"/>
                  <a:pt x="10407044" y="482428"/>
                </a:cubicBezTo>
                <a:lnTo>
                  <a:pt x="10384713" y="523568"/>
                </a:lnTo>
                <a:lnTo>
                  <a:pt x="42806" y="523568"/>
                </a:lnTo>
                <a:lnTo>
                  <a:pt x="20475" y="482428"/>
                </a:lnTo>
                <a:cubicBezTo>
                  <a:pt x="7291" y="451257"/>
                  <a:pt x="0" y="416986"/>
                  <a:pt x="0" y="381013"/>
                </a:cubicBezTo>
                <a:lnTo>
                  <a:pt x="0" y="260542"/>
                </a:lnTo>
                <a:cubicBezTo>
                  <a:pt x="0" y="116649"/>
                  <a:pt x="116649" y="0"/>
                  <a:pt x="260542" y="0"/>
                </a:cubicBez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-1" y="-1"/>
            <a:ext cx="12192000" cy="678426"/>
          </a:xfrm>
          <a:custGeom>
            <a:avLst/>
            <a:gdLst>
              <a:gd name="connsiteX0" fmla="*/ 0 w 12192000"/>
              <a:gd name="connsiteY0" fmla="*/ 0 h 678426"/>
              <a:gd name="connsiteX1" fmla="*/ 12192000 w 12192000"/>
              <a:gd name="connsiteY1" fmla="*/ 0 h 678426"/>
              <a:gd name="connsiteX2" fmla="*/ 12192000 w 12192000"/>
              <a:gd name="connsiteY2" fmla="*/ 678426 h 678426"/>
              <a:gd name="connsiteX3" fmla="*/ 11260603 w 12192000"/>
              <a:gd name="connsiteY3" fmla="*/ 678426 h 678426"/>
              <a:gd name="connsiteX4" fmla="*/ 11282934 w 12192000"/>
              <a:gd name="connsiteY4" fmla="*/ 637286 h 678426"/>
              <a:gd name="connsiteX5" fmla="*/ 11303409 w 12192000"/>
              <a:gd name="connsiteY5" fmla="*/ 535871 h 678426"/>
              <a:gd name="connsiteX6" fmla="*/ 11303409 w 12192000"/>
              <a:gd name="connsiteY6" fmla="*/ 415400 h 678426"/>
              <a:gd name="connsiteX7" fmla="*/ 11042867 w 12192000"/>
              <a:gd name="connsiteY7" fmla="*/ 154858 h 678426"/>
              <a:gd name="connsiteX8" fmla="*/ 1136432 w 12192000"/>
              <a:gd name="connsiteY8" fmla="*/ 154858 h 678426"/>
              <a:gd name="connsiteX9" fmla="*/ 875890 w 12192000"/>
              <a:gd name="connsiteY9" fmla="*/ 415400 h 678426"/>
              <a:gd name="connsiteX10" fmla="*/ 875890 w 12192000"/>
              <a:gd name="connsiteY10" fmla="*/ 535871 h 678426"/>
              <a:gd name="connsiteX11" fmla="*/ 896365 w 12192000"/>
              <a:gd name="connsiteY11" fmla="*/ 637286 h 678426"/>
              <a:gd name="connsiteX12" fmla="*/ 918696 w 12192000"/>
              <a:gd name="connsiteY12" fmla="*/ 678426 h 678426"/>
              <a:gd name="connsiteX13" fmla="*/ 0 w 12192000"/>
              <a:gd name="connsiteY13" fmla="*/ 678426 h 678426"/>
              <a:gd name="connsiteX14" fmla="*/ 0 w 12192000"/>
              <a:gd name="connsiteY14" fmla="*/ 0 h 678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192000" h="678426">
                <a:moveTo>
                  <a:pt x="0" y="0"/>
                </a:moveTo>
                <a:lnTo>
                  <a:pt x="12192000" y="0"/>
                </a:lnTo>
                <a:lnTo>
                  <a:pt x="12192000" y="678426"/>
                </a:lnTo>
                <a:lnTo>
                  <a:pt x="11260603" y="678426"/>
                </a:lnTo>
                <a:lnTo>
                  <a:pt x="11282934" y="637286"/>
                </a:lnTo>
                <a:cubicBezTo>
                  <a:pt x="11296118" y="606115"/>
                  <a:pt x="11303409" y="571844"/>
                  <a:pt x="11303409" y="535871"/>
                </a:cubicBezTo>
                <a:lnTo>
                  <a:pt x="11303409" y="415400"/>
                </a:lnTo>
                <a:cubicBezTo>
                  <a:pt x="11303409" y="271507"/>
                  <a:pt x="11186760" y="154858"/>
                  <a:pt x="11042867" y="154858"/>
                </a:cubicBezTo>
                <a:lnTo>
                  <a:pt x="1136432" y="154858"/>
                </a:lnTo>
                <a:cubicBezTo>
                  <a:pt x="992539" y="154858"/>
                  <a:pt x="875890" y="271507"/>
                  <a:pt x="875890" y="415400"/>
                </a:cubicBezTo>
                <a:lnTo>
                  <a:pt x="875890" y="535871"/>
                </a:lnTo>
                <a:cubicBezTo>
                  <a:pt x="875890" y="571844"/>
                  <a:pt x="883181" y="606115"/>
                  <a:pt x="896365" y="637286"/>
                </a:cubicBezTo>
                <a:lnTo>
                  <a:pt x="918696" y="678426"/>
                </a:lnTo>
                <a:lnTo>
                  <a:pt x="0" y="67842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918696" y="678426"/>
            <a:ext cx="10341907" cy="117987"/>
          </a:xfrm>
          <a:custGeom>
            <a:avLst/>
            <a:gdLst>
              <a:gd name="connsiteX0" fmla="*/ 0 w 10341907"/>
              <a:gd name="connsiteY0" fmla="*/ 0 h 117987"/>
              <a:gd name="connsiteX1" fmla="*/ 10341907 w 10341907"/>
              <a:gd name="connsiteY1" fmla="*/ 0 h 117987"/>
              <a:gd name="connsiteX2" fmla="*/ 10340216 w 10341907"/>
              <a:gd name="connsiteY2" fmla="*/ 3116 h 117987"/>
              <a:gd name="connsiteX3" fmla="*/ 10124171 w 10341907"/>
              <a:gd name="connsiteY3" fmla="*/ 117987 h 117987"/>
              <a:gd name="connsiteX4" fmla="*/ 217736 w 10341907"/>
              <a:gd name="connsiteY4" fmla="*/ 117987 h 117987"/>
              <a:gd name="connsiteX5" fmla="*/ 1691 w 10341907"/>
              <a:gd name="connsiteY5" fmla="*/ 3116 h 117987"/>
              <a:gd name="connsiteX6" fmla="*/ 0 w 10341907"/>
              <a:gd name="connsiteY6" fmla="*/ 0 h 117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341907" h="117987">
                <a:moveTo>
                  <a:pt x="0" y="0"/>
                </a:moveTo>
                <a:lnTo>
                  <a:pt x="10341907" y="0"/>
                </a:lnTo>
                <a:lnTo>
                  <a:pt x="10340216" y="3116"/>
                </a:lnTo>
                <a:cubicBezTo>
                  <a:pt x="10293395" y="72421"/>
                  <a:pt x="10214104" y="117987"/>
                  <a:pt x="10124171" y="117987"/>
                </a:cubicBezTo>
                <a:lnTo>
                  <a:pt x="217736" y="117987"/>
                </a:lnTo>
                <a:cubicBezTo>
                  <a:pt x="127803" y="117987"/>
                  <a:pt x="48512" y="72421"/>
                  <a:pt x="1691" y="3116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Can 11"/>
          <p:cNvSpPr/>
          <p:nvPr/>
        </p:nvSpPr>
        <p:spPr>
          <a:xfrm>
            <a:off x="-1" y="-2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Can 12"/>
          <p:cNvSpPr/>
          <p:nvPr/>
        </p:nvSpPr>
        <p:spPr>
          <a:xfrm>
            <a:off x="11890372" y="-3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/>
          <a:srcRect l="17388" t="11738" r="17499" b="9130"/>
          <a:stretch/>
        </p:blipFill>
        <p:spPr>
          <a:xfrm>
            <a:off x="11369507" y="114300"/>
            <a:ext cx="520865" cy="520865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427567" y="818537"/>
            <a:ext cx="5324167" cy="626806"/>
          </a:xfrm>
          <a:prstGeom prst="rect">
            <a:avLst/>
          </a:prstGeom>
        </p:spPr>
      </p:pic>
      <p:sp>
        <p:nvSpPr>
          <p:cNvPr id="22" name="4-Point Star 21"/>
          <p:cNvSpPr/>
          <p:nvPr/>
        </p:nvSpPr>
        <p:spPr>
          <a:xfrm>
            <a:off x="403270" y="160880"/>
            <a:ext cx="398207" cy="427703"/>
          </a:xfrm>
          <a:prstGeom prst="star4">
            <a:avLst>
              <a:gd name="adj" fmla="val 1250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346224" y="833284"/>
            <a:ext cx="3486852" cy="5533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Hình thành kiến thức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>
          <a:blip r:embed="rId5"/>
          <a:srcRect l="31230" t="-4849" r="66223" b="100000"/>
          <a:stretch>
            <a:fillRect/>
          </a:stretch>
        </p:blipFill>
        <p:spPr>
          <a:xfrm>
            <a:off x="4346224" y="2521974"/>
            <a:ext cx="225776" cy="180754"/>
          </a:xfrm>
          <a:custGeom>
            <a:avLst/>
            <a:gdLst>
              <a:gd name="connsiteX0" fmla="*/ 0 w 225776"/>
              <a:gd name="connsiteY0" fmla="*/ 0 h 180754"/>
              <a:gd name="connsiteX1" fmla="*/ 225776 w 225776"/>
              <a:gd name="connsiteY1" fmla="*/ 0 h 180754"/>
              <a:gd name="connsiteX2" fmla="*/ 225776 w 225776"/>
              <a:gd name="connsiteY2" fmla="*/ 180754 h 180754"/>
              <a:gd name="connsiteX3" fmla="*/ 0 w 225776"/>
              <a:gd name="connsiteY3" fmla="*/ 180754 h 180754"/>
              <a:gd name="connsiteX4" fmla="*/ 0 w 225776"/>
              <a:gd name="connsiteY4" fmla="*/ 0 h 1807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776" h="180754">
                <a:moveTo>
                  <a:pt x="0" y="0"/>
                </a:moveTo>
                <a:lnTo>
                  <a:pt x="225776" y="0"/>
                </a:lnTo>
                <a:lnTo>
                  <a:pt x="225776" y="180754"/>
                </a:lnTo>
                <a:lnTo>
                  <a:pt x="0" y="180754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5"/>
          <a:srcRect l="31230" t="100000" r="66223" b="-8896"/>
          <a:stretch>
            <a:fillRect/>
          </a:stretch>
        </p:blipFill>
        <p:spPr>
          <a:xfrm>
            <a:off x="4346224" y="6430297"/>
            <a:ext cx="225776" cy="331600"/>
          </a:xfrm>
          <a:custGeom>
            <a:avLst/>
            <a:gdLst>
              <a:gd name="connsiteX0" fmla="*/ 0 w 225776"/>
              <a:gd name="connsiteY0" fmla="*/ 0 h 331600"/>
              <a:gd name="connsiteX1" fmla="*/ 225776 w 225776"/>
              <a:gd name="connsiteY1" fmla="*/ 0 h 331600"/>
              <a:gd name="connsiteX2" fmla="*/ 225776 w 225776"/>
              <a:gd name="connsiteY2" fmla="*/ 331600 h 331600"/>
              <a:gd name="connsiteX3" fmla="*/ 0 w 225776"/>
              <a:gd name="connsiteY3" fmla="*/ 331600 h 331600"/>
              <a:gd name="connsiteX4" fmla="*/ 0 w 225776"/>
              <a:gd name="connsiteY4" fmla="*/ 0 h 33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776" h="331600">
                <a:moveTo>
                  <a:pt x="0" y="0"/>
                </a:moveTo>
                <a:lnTo>
                  <a:pt x="225776" y="0"/>
                </a:lnTo>
                <a:lnTo>
                  <a:pt x="225776" y="331600"/>
                </a:lnTo>
                <a:lnTo>
                  <a:pt x="0" y="331600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7" name="Rectangle 6"/>
          <p:cNvSpPr/>
          <p:nvPr/>
        </p:nvSpPr>
        <p:spPr>
          <a:xfrm>
            <a:off x="602373" y="1173540"/>
            <a:ext cx="2983766" cy="58785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30480" lvl="0" indent="0" algn="just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Tìm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hiểu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chung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1391810" y="181734"/>
            <a:ext cx="690836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Văn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bản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1: </a:t>
            </a: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TRÁI ĐẤT – CÁI NÔI CỦA SỰ SỐNG</a:t>
            </a:r>
            <a:endParaRPr lang="en-US" sz="2400" dirty="0"/>
          </a:p>
        </p:txBody>
      </p:sp>
      <p:sp>
        <p:nvSpPr>
          <p:cNvPr id="32" name="Rectangle 31"/>
          <p:cNvSpPr/>
          <p:nvPr/>
        </p:nvSpPr>
        <p:spPr>
          <a:xfrm>
            <a:off x="4457253" y="234273"/>
            <a:ext cx="665182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142740">
              <a:spcAft>
                <a:spcPts val="0"/>
              </a:spcAft>
            </a:pPr>
            <a:r>
              <a:rPr lang="en-US" sz="2400" b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Hồ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Thanh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Trang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endParaRPr lang="en-US" sz="2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graphicFrame>
        <p:nvGraphicFramePr>
          <p:cNvPr id="24" name="Table 2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54971470"/>
              </p:ext>
            </p:extLst>
          </p:nvPr>
        </p:nvGraphicFramePr>
        <p:xfrm>
          <a:off x="623454" y="2050473"/>
          <a:ext cx="10895445" cy="411516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865419">
                  <a:extLst>
                    <a:ext uri="{9D8B030D-6E8A-4147-A177-3AD203B41FA5}">
                      <a16:colId xmlns="" xmlns:a16="http://schemas.microsoft.com/office/drawing/2014/main" val="2657173479"/>
                    </a:ext>
                  </a:extLst>
                </a:gridCol>
                <a:gridCol w="3449782">
                  <a:extLst>
                    <a:ext uri="{9D8B030D-6E8A-4147-A177-3AD203B41FA5}">
                      <a16:colId xmlns="" xmlns:a16="http://schemas.microsoft.com/office/drawing/2014/main" val="955639389"/>
                    </a:ext>
                  </a:extLst>
                </a:gridCol>
                <a:gridCol w="3580244">
                  <a:extLst>
                    <a:ext uri="{9D8B030D-6E8A-4147-A177-3AD203B41FA5}">
                      <a16:colId xmlns="" xmlns:a16="http://schemas.microsoft.com/office/drawing/2014/main" val="1017480631"/>
                    </a:ext>
                  </a:extLst>
                </a:gridCol>
              </a:tblGrid>
              <a:tr h="398489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Nhóm</a:t>
                      </a:r>
                      <a:r>
                        <a:rPr lang="en-US" sz="20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1</a:t>
                      </a:r>
                      <a:endParaRPr lang="en-US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Nhóm</a:t>
                      </a:r>
                      <a:r>
                        <a:rPr lang="en-US" sz="20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2</a:t>
                      </a:r>
                      <a:endParaRPr lang="en-US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Nhóm</a:t>
                      </a:r>
                      <a:r>
                        <a:rPr lang="en-US" sz="20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3</a:t>
                      </a:r>
                      <a:endParaRPr lang="en-US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512652897"/>
                  </a:ext>
                </a:extLst>
              </a:tr>
              <a:tr h="3716677">
                <a:tc>
                  <a:txBody>
                    <a:bodyPr/>
                    <a:lstStyle/>
                    <a:p>
                      <a:r>
                        <a:rPr lang="en-US" sz="3200" i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+ Ai </a:t>
                      </a:r>
                      <a:r>
                        <a:rPr lang="en-US" sz="3200" i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là</a:t>
                      </a:r>
                      <a:r>
                        <a:rPr lang="en-US" sz="3200" i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i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tác</a:t>
                      </a:r>
                      <a:r>
                        <a:rPr lang="en-US" sz="3200" i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i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giả</a:t>
                      </a:r>
                      <a:r>
                        <a:rPr lang="en-US" sz="3200" i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i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3200" i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VB? VB </a:t>
                      </a:r>
                      <a:r>
                        <a:rPr lang="en-US" sz="3200" i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được</a:t>
                      </a:r>
                      <a:r>
                        <a:rPr lang="en-US" sz="3200" i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i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trích</a:t>
                      </a:r>
                      <a:r>
                        <a:rPr lang="en-US" sz="3200" i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i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từ</a:t>
                      </a:r>
                      <a:r>
                        <a:rPr lang="en-US" sz="3200" i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i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đâu</a:t>
                      </a:r>
                      <a:r>
                        <a:rPr lang="en-US" sz="3200" i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?</a:t>
                      </a:r>
                      <a:endParaRPr lang="en-US" sz="3200" kern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r>
                        <a:rPr lang="en-US" sz="3200" i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+ </a:t>
                      </a:r>
                      <a:r>
                        <a:rPr lang="en-US" sz="3200" i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Vb</a:t>
                      </a:r>
                      <a:r>
                        <a:rPr lang="en-US" sz="3200" i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i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được</a:t>
                      </a:r>
                      <a:r>
                        <a:rPr lang="en-US" sz="3200" i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i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viết</a:t>
                      </a:r>
                      <a:r>
                        <a:rPr lang="en-US" sz="3200" i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i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theo</a:t>
                      </a:r>
                      <a:r>
                        <a:rPr lang="en-US" sz="3200" i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i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thể</a:t>
                      </a:r>
                      <a:r>
                        <a:rPr lang="en-US" sz="3200" i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i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loại</a:t>
                      </a:r>
                      <a:r>
                        <a:rPr lang="en-US" sz="3200" i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i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nào</a:t>
                      </a:r>
                      <a:r>
                        <a:rPr lang="en-US" sz="3200" i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?.</a:t>
                      </a:r>
                      <a:endParaRPr lang="en-US" sz="3200" kern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en-US" sz="3200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i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+ </a:t>
                      </a:r>
                      <a:r>
                        <a:rPr lang="en-US" sz="3200" i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Văn</a:t>
                      </a:r>
                      <a:r>
                        <a:rPr lang="en-US" sz="3200" i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i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bản</a:t>
                      </a:r>
                      <a:r>
                        <a:rPr lang="en-US" sz="3200" i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chia </a:t>
                      </a:r>
                      <a:r>
                        <a:rPr lang="en-US" sz="3200" i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làm</a:t>
                      </a:r>
                      <a:r>
                        <a:rPr lang="en-US" sz="3200" i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i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mấy</a:t>
                      </a:r>
                      <a:r>
                        <a:rPr lang="en-US" sz="3200" i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i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phần</a:t>
                      </a:r>
                      <a:r>
                        <a:rPr lang="en-US" sz="3200" i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? </a:t>
                      </a:r>
                      <a:r>
                        <a:rPr lang="en-US" sz="3200" i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Nêu</a:t>
                      </a:r>
                      <a:r>
                        <a:rPr lang="en-US" sz="3200" i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ý </a:t>
                      </a:r>
                      <a:r>
                        <a:rPr lang="en-US" sz="3200" i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chính</a:t>
                      </a:r>
                      <a:r>
                        <a:rPr lang="en-US" sz="3200" i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i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3200" i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i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từng</a:t>
                      </a:r>
                      <a:r>
                        <a:rPr lang="en-US" sz="3200" i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i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phần</a:t>
                      </a:r>
                      <a:r>
                        <a:rPr lang="en-US" sz="3200" i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.</a:t>
                      </a:r>
                      <a:endParaRPr lang="en-US" sz="3200" kern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endParaRPr lang="en-US" sz="3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3200" b="0" i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 Văn</a:t>
                      </a:r>
                      <a:r>
                        <a:rPr lang="pt-BR" sz="3200" b="0" i="1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bản viết về chủ đề gì?</a:t>
                      </a:r>
                      <a:r>
                        <a:rPr lang="pt-BR" sz="3200" b="0" i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3200" b="0" i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416437888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03357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ame 4"/>
          <p:cNvSpPr/>
          <p:nvPr/>
        </p:nvSpPr>
        <p:spPr>
          <a:xfrm>
            <a:off x="331122" y="1028700"/>
            <a:ext cx="11517055" cy="5545394"/>
          </a:xfrm>
          <a:prstGeom prst="frame">
            <a:avLst>
              <a:gd name="adj1" fmla="val 1596"/>
            </a:avLst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889200" y="154858"/>
            <a:ext cx="10427519" cy="523568"/>
          </a:xfrm>
          <a:custGeom>
            <a:avLst/>
            <a:gdLst>
              <a:gd name="connsiteX0" fmla="*/ 260542 w 10427519"/>
              <a:gd name="connsiteY0" fmla="*/ 0 h 523568"/>
              <a:gd name="connsiteX1" fmla="*/ 10166977 w 10427519"/>
              <a:gd name="connsiteY1" fmla="*/ 0 h 523568"/>
              <a:gd name="connsiteX2" fmla="*/ 10427519 w 10427519"/>
              <a:gd name="connsiteY2" fmla="*/ 260542 h 523568"/>
              <a:gd name="connsiteX3" fmla="*/ 10427519 w 10427519"/>
              <a:gd name="connsiteY3" fmla="*/ 381013 h 523568"/>
              <a:gd name="connsiteX4" fmla="*/ 10407044 w 10427519"/>
              <a:gd name="connsiteY4" fmla="*/ 482428 h 523568"/>
              <a:gd name="connsiteX5" fmla="*/ 10384713 w 10427519"/>
              <a:gd name="connsiteY5" fmla="*/ 523568 h 523568"/>
              <a:gd name="connsiteX6" fmla="*/ 42806 w 10427519"/>
              <a:gd name="connsiteY6" fmla="*/ 523568 h 523568"/>
              <a:gd name="connsiteX7" fmla="*/ 20475 w 10427519"/>
              <a:gd name="connsiteY7" fmla="*/ 482428 h 523568"/>
              <a:gd name="connsiteX8" fmla="*/ 0 w 10427519"/>
              <a:gd name="connsiteY8" fmla="*/ 381013 h 523568"/>
              <a:gd name="connsiteX9" fmla="*/ 0 w 10427519"/>
              <a:gd name="connsiteY9" fmla="*/ 260542 h 523568"/>
              <a:gd name="connsiteX10" fmla="*/ 260542 w 10427519"/>
              <a:gd name="connsiteY10" fmla="*/ 0 h 523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427519" h="523568">
                <a:moveTo>
                  <a:pt x="260542" y="0"/>
                </a:moveTo>
                <a:lnTo>
                  <a:pt x="10166977" y="0"/>
                </a:lnTo>
                <a:cubicBezTo>
                  <a:pt x="10310870" y="0"/>
                  <a:pt x="10427519" y="116649"/>
                  <a:pt x="10427519" y="260542"/>
                </a:cubicBezTo>
                <a:lnTo>
                  <a:pt x="10427519" y="381013"/>
                </a:lnTo>
                <a:cubicBezTo>
                  <a:pt x="10427519" y="416986"/>
                  <a:pt x="10420228" y="451257"/>
                  <a:pt x="10407044" y="482428"/>
                </a:cubicBezTo>
                <a:lnTo>
                  <a:pt x="10384713" y="523568"/>
                </a:lnTo>
                <a:lnTo>
                  <a:pt x="42806" y="523568"/>
                </a:lnTo>
                <a:lnTo>
                  <a:pt x="20475" y="482428"/>
                </a:lnTo>
                <a:cubicBezTo>
                  <a:pt x="7291" y="451257"/>
                  <a:pt x="0" y="416986"/>
                  <a:pt x="0" y="381013"/>
                </a:cubicBezTo>
                <a:lnTo>
                  <a:pt x="0" y="260542"/>
                </a:lnTo>
                <a:cubicBezTo>
                  <a:pt x="0" y="116649"/>
                  <a:pt x="116649" y="0"/>
                  <a:pt x="260542" y="0"/>
                </a:cubicBez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-1" y="-1"/>
            <a:ext cx="12192000" cy="678426"/>
          </a:xfrm>
          <a:custGeom>
            <a:avLst/>
            <a:gdLst>
              <a:gd name="connsiteX0" fmla="*/ 0 w 12192000"/>
              <a:gd name="connsiteY0" fmla="*/ 0 h 678426"/>
              <a:gd name="connsiteX1" fmla="*/ 12192000 w 12192000"/>
              <a:gd name="connsiteY1" fmla="*/ 0 h 678426"/>
              <a:gd name="connsiteX2" fmla="*/ 12192000 w 12192000"/>
              <a:gd name="connsiteY2" fmla="*/ 678426 h 678426"/>
              <a:gd name="connsiteX3" fmla="*/ 11260603 w 12192000"/>
              <a:gd name="connsiteY3" fmla="*/ 678426 h 678426"/>
              <a:gd name="connsiteX4" fmla="*/ 11282934 w 12192000"/>
              <a:gd name="connsiteY4" fmla="*/ 637286 h 678426"/>
              <a:gd name="connsiteX5" fmla="*/ 11303409 w 12192000"/>
              <a:gd name="connsiteY5" fmla="*/ 535871 h 678426"/>
              <a:gd name="connsiteX6" fmla="*/ 11303409 w 12192000"/>
              <a:gd name="connsiteY6" fmla="*/ 415400 h 678426"/>
              <a:gd name="connsiteX7" fmla="*/ 11042867 w 12192000"/>
              <a:gd name="connsiteY7" fmla="*/ 154858 h 678426"/>
              <a:gd name="connsiteX8" fmla="*/ 1136432 w 12192000"/>
              <a:gd name="connsiteY8" fmla="*/ 154858 h 678426"/>
              <a:gd name="connsiteX9" fmla="*/ 875890 w 12192000"/>
              <a:gd name="connsiteY9" fmla="*/ 415400 h 678426"/>
              <a:gd name="connsiteX10" fmla="*/ 875890 w 12192000"/>
              <a:gd name="connsiteY10" fmla="*/ 535871 h 678426"/>
              <a:gd name="connsiteX11" fmla="*/ 896365 w 12192000"/>
              <a:gd name="connsiteY11" fmla="*/ 637286 h 678426"/>
              <a:gd name="connsiteX12" fmla="*/ 918696 w 12192000"/>
              <a:gd name="connsiteY12" fmla="*/ 678426 h 678426"/>
              <a:gd name="connsiteX13" fmla="*/ 0 w 12192000"/>
              <a:gd name="connsiteY13" fmla="*/ 678426 h 678426"/>
              <a:gd name="connsiteX14" fmla="*/ 0 w 12192000"/>
              <a:gd name="connsiteY14" fmla="*/ 0 h 678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192000" h="678426">
                <a:moveTo>
                  <a:pt x="0" y="0"/>
                </a:moveTo>
                <a:lnTo>
                  <a:pt x="12192000" y="0"/>
                </a:lnTo>
                <a:lnTo>
                  <a:pt x="12192000" y="678426"/>
                </a:lnTo>
                <a:lnTo>
                  <a:pt x="11260603" y="678426"/>
                </a:lnTo>
                <a:lnTo>
                  <a:pt x="11282934" y="637286"/>
                </a:lnTo>
                <a:cubicBezTo>
                  <a:pt x="11296118" y="606115"/>
                  <a:pt x="11303409" y="571844"/>
                  <a:pt x="11303409" y="535871"/>
                </a:cubicBezTo>
                <a:lnTo>
                  <a:pt x="11303409" y="415400"/>
                </a:lnTo>
                <a:cubicBezTo>
                  <a:pt x="11303409" y="271507"/>
                  <a:pt x="11186760" y="154858"/>
                  <a:pt x="11042867" y="154858"/>
                </a:cubicBezTo>
                <a:lnTo>
                  <a:pt x="1136432" y="154858"/>
                </a:lnTo>
                <a:cubicBezTo>
                  <a:pt x="992539" y="154858"/>
                  <a:pt x="875890" y="271507"/>
                  <a:pt x="875890" y="415400"/>
                </a:cubicBezTo>
                <a:lnTo>
                  <a:pt x="875890" y="535871"/>
                </a:lnTo>
                <a:cubicBezTo>
                  <a:pt x="875890" y="571844"/>
                  <a:pt x="883181" y="606115"/>
                  <a:pt x="896365" y="637286"/>
                </a:cubicBezTo>
                <a:lnTo>
                  <a:pt x="918696" y="678426"/>
                </a:lnTo>
                <a:lnTo>
                  <a:pt x="0" y="67842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918696" y="678426"/>
            <a:ext cx="10341907" cy="117987"/>
          </a:xfrm>
          <a:custGeom>
            <a:avLst/>
            <a:gdLst>
              <a:gd name="connsiteX0" fmla="*/ 0 w 10341907"/>
              <a:gd name="connsiteY0" fmla="*/ 0 h 117987"/>
              <a:gd name="connsiteX1" fmla="*/ 10341907 w 10341907"/>
              <a:gd name="connsiteY1" fmla="*/ 0 h 117987"/>
              <a:gd name="connsiteX2" fmla="*/ 10340216 w 10341907"/>
              <a:gd name="connsiteY2" fmla="*/ 3116 h 117987"/>
              <a:gd name="connsiteX3" fmla="*/ 10124171 w 10341907"/>
              <a:gd name="connsiteY3" fmla="*/ 117987 h 117987"/>
              <a:gd name="connsiteX4" fmla="*/ 217736 w 10341907"/>
              <a:gd name="connsiteY4" fmla="*/ 117987 h 117987"/>
              <a:gd name="connsiteX5" fmla="*/ 1691 w 10341907"/>
              <a:gd name="connsiteY5" fmla="*/ 3116 h 117987"/>
              <a:gd name="connsiteX6" fmla="*/ 0 w 10341907"/>
              <a:gd name="connsiteY6" fmla="*/ 0 h 117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341907" h="117987">
                <a:moveTo>
                  <a:pt x="0" y="0"/>
                </a:moveTo>
                <a:lnTo>
                  <a:pt x="10341907" y="0"/>
                </a:lnTo>
                <a:lnTo>
                  <a:pt x="10340216" y="3116"/>
                </a:lnTo>
                <a:cubicBezTo>
                  <a:pt x="10293395" y="72421"/>
                  <a:pt x="10214104" y="117987"/>
                  <a:pt x="10124171" y="117987"/>
                </a:cubicBezTo>
                <a:lnTo>
                  <a:pt x="217736" y="117987"/>
                </a:lnTo>
                <a:cubicBezTo>
                  <a:pt x="127803" y="117987"/>
                  <a:pt x="48512" y="72421"/>
                  <a:pt x="1691" y="3116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Can 11"/>
          <p:cNvSpPr/>
          <p:nvPr/>
        </p:nvSpPr>
        <p:spPr>
          <a:xfrm>
            <a:off x="-1" y="-2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Can 12"/>
          <p:cNvSpPr/>
          <p:nvPr/>
        </p:nvSpPr>
        <p:spPr>
          <a:xfrm>
            <a:off x="11890372" y="-3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/>
          <a:srcRect l="17388" t="11738" r="17499" b="9130"/>
          <a:stretch/>
        </p:blipFill>
        <p:spPr>
          <a:xfrm>
            <a:off x="11369507" y="114300"/>
            <a:ext cx="520865" cy="520865"/>
          </a:xfrm>
          <a:prstGeom prst="rect">
            <a:avLst/>
          </a:prstGeom>
        </p:spPr>
      </p:pic>
      <p:sp>
        <p:nvSpPr>
          <p:cNvPr id="22" name="4-Point Star 21"/>
          <p:cNvSpPr/>
          <p:nvPr/>
        </p:nvSpPr>
        <p:spPr>
          <a:xfrm>
            <a:off x="403270" y="160880"/>
            <a:ext cx="398207" cy="427703"/>
          </a:xfrm>
          <a:prstGeom prst="star4">
            <a:avLst>
              <a:gd name="adj" fmla="val 1250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3"/>
          <a:srcRect l="31230" t="100000" r="66223" b="-8896"/>
          <a:stretch>
            <a:fillRect/>
          </a:stretch>
        </p:blipFill>
        <p:spPr>
          <a:xfrm>
            <a:off x="4346224" y="6430297"/>
            <a:ext cx="225776" cy="331600"/>
          </a:xfrm>
          <a:custGeom>
            <a:avLst/>
            <a:gdLst>
              <a:gd name="connsiteX0" fmla="*/ 0 w 225776"/>
              <a:gd name="connsiteY0" fmla="*/ 0 h 331600"/>
              <a:gd name="connsiteX1" fmla="*/ 225776 w 225776"/>
              <a:gd name="connsiteY1" fmla="*/ 0 h 331600"/>
              <a:gd name="connsiteX2" fmla="*/ 225776 w 225776"/>
              <a:gd name="connsiteY2" fmla="*/ 331600 h 331600"/>
              <a:gd name="connsiteX3" fmla="*/ 0 w 225776"/>
              <a:gd name="connsiteY3" fmla="*/ 331600 h 331600"/>
              <a:gd name="connsiteX4" fmla="*/ 0 w 225776"/>
              <a:gd name="connsiteY4" fmla="*/ 0 h 33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776" h="331600">
                <a:moveTo>
                  <a:pt x="0" y="0"/>
                </a:moveTo>
                <a:lnTo>
                  <a:pt x="225776" y="0"/>
                </a:lnTo>
                <a:lnTo>
                  <a:pt x="225776" y="331600"/>
                </a:lnTo>
                <a:lnTo>
                  <a:pt x="0" y="331600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4"/>
          <a:srcRect l="100000" t="67413" r="-7154" b="26074"/>
          <a:stretch>
            <a:fillRect/>
          </a:stretch>
        </p:blipFill>
        <p:spPr>
          <a:xfrm>
            <a:off x="10460296" y="5987845"/>
            <a:ext cx="648778" cy="442452"/>
          </a:xfrm>
          <a:custGeom>
            <a:avLst/>
            <a:gdLst>
              <a:gd name="connsiteX0" fmla="*/ 0 w 648778"/>
              <a:gd name="connsiteY0" fmla="*/ 0 h 442452"/>
              <a:gd name="connsiteX1" fmla="*/ 648778 w 648778"/>
              <a:gd name="connsiteY1" fmla="*/ 0 h 442452"/>
              <a:gd name="connsiteX2" fmla="*/ 648778 w 648778"/>
              <a:gd name="connsiteY2" fmla="*/ 442452 h 442452"/>
              <a:gd name="connsiteX3" fmla="*/ 0 w 648778"/>
              <a:gd name="connsiteY3" fmla="*/ 442452 h 442452"/>
              <a:gd name="connsiteX4" fmla="*/ 0 w 648778"/>
              <a:gd name="connsiteY4" fmla="*/ 0 h 442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8778" h="442452">
                <a:moveTo>
                  <a:pt x="0" y="0"/>
                </a:moveTo>
                <a:lnTo>
                  <a:pt x="648778" y="0"/>
                </a:lnTo>
                <a:lnTo>
                  <a:pt x="648778" y="442452"/>
                </a:lnTo>
                <a:lnTo>
                  <a:pt x="0" y="442452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5"/>
          <a:srcRect l="-204" t="22450" r="100000" b="67971"/>
          <a:stretch>
            <a:fillRect/>
          </a:stretch>
        </p:blipFill>
        <p:spPr>
          <a:xfrm>
            <a:off x="2735918" y="3719409"/>
            <a:ext cx="13632" cy="334832"/>
          </a:xfrm>
          <a:custGeom>
            <a:avLst/>
            <a:gdLst>
              <a:gd name="connsiteX0" fmla="*/ 13632 w 13632"/>
              <a:gd name="connsiteY0" fmla="*/ 0 h 334832"/>
              <a:gd name="connsiteX1" fmla="*/ 13632 w 13632"/>
              <a:gd name="connsiteY1" fmla="*/ 334832 h 334832"/>
              <a:gd name="connsiteX2" fmla="*/ 6749 w 13632"/>
              <a:gd name="connsiteY2" fmla="*/ 294452 h 334832"/>
              <a:gd name="connsiteX3" fmla="*/ 393 w 13632"/>
              <a:gd name="connsiteY3" fmla="*/ 139092 h 334832"/>
              <a:gd name="connsiteX4" fmla="*/ 13632 w 13632"/>
              <a:gd name="connsiteY4" fmla="*/ 0 h 334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32" h="334832">
                <a:moveTo>
                  <a:pt x="13632" y="0"/>
                </a:moveTo>
                <a:lnTo>
                  <a:pt x="13632" y="334832"/>
                </a:lnTo>
                <a:lnTo>
                  <a:pt x="6749" y="294452"/>
                </a:lnTo>
                <a:cubicBezTo>
                  <a:pt x="1088" y="240983"/>
                  <a:pt x="-938" y="189163"/>
                  <a:pt x="393" y="139092"/>
                </a:cubicBezTo>
                <a:lnTo>
                  <a:pt x="13632" y="0"/>
                </a:lnTo>
                <a:close/>
              </a:path>
            </a:pathLst>
          </a:custGeom>
        </p:spPr>
      </p:pic>
      <p:sp>
        <p:nvSpPr>
          <p:cNvPr id="6" name="Pentagon 5"/>
          <p:cNvSpPr/>
          <p:nvPr/>
        </p:nvSpPr>
        <p:spPr>
          <a:xfrm>
            <a:off x="4097593" y="820291"/>
            <a:ext cx="3996813" cy="471948"/>
          </a:xfrm>
          <a:prstGeom prst="homePlat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177507" y="132337"/>
            <a:ext cx="1535357" cy="5837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342265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VIẾT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226148" y="730835"/>
            <a:ext cx="175240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+mn-cs"/>
              </a:rPr>
              <a:t>Luyện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+mn-cs"/>
              </a:rPr>
              <a:t>tập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568218" y="1326618"/>
            <a:ext cx="9042861" cy="61927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1200"/>
              </a:spcAft>
            </a:pPr>
            <a:r>
              <a:rPr lang="en-US" sz="3200" dirty="0" err="1">
                <a:solidFill>
                  <a:srgbClr val="4A4A4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Sơ</a:t>
            </a:r>
            <a:r>
              <a:rPr lang="en-US" sz="3200" dirty="0">
                <a:solidFill>
                  <a:srgbClr val="4A4A4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4A4A4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3200" dirty="0">
                <a:solidFill>
                  <a:srgbClr val="4A4A4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4A4A4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200" dirty="0">
                <a:solidFill>
                  <a:srgbClr val="4A4A4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3200" i="1" dirty="0" err="1">
                <a:solidFill>
                  <a:srgbClr val="4A4A4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i="1" dirty="0">
                <a:solidFill>
                  <a:srgbClr val="4A4A4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4A4A4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loài</a:t>
            </a:r>
            <a:r>
              <a:rPr lang="en-US" sz="3200" i="1" dirty="0">
                <a:solidFill>
                  <a:srgbClr val="4A4A4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4A4A4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chung</a:t>
            </a:r>
            <a:r>
              <a:rPr lang="en-US" sz="3200" i="1" dirty="0">
                <a:solidFill>
                  <a:srgbClr val="4A4A4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4A4A4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3200" i="1" dirty="0">
                <a:solidFill>
                  <a:srgbClr val="4A4A4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4A4A4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3200" i="1" dirty="0">
                <a:solidFill>
                  <a:srgbClr val="4A4A4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4A4A4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3200" i="1" dirty="0">
                <a:solidFill>
                  <a:srgbClr val="4A4A4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4A4A4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3200" i="1" dirty="0">
                <a:solidFill>
                  <a:srgbClr val="4A4A4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4A4A4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3200" i="1" dirty="0">
                <a:solidFill>
                  <a:srgbClr val="4A4A4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4A4A4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200" i="1" dirty="0">
                <a:solidFill>
                  <a:srgbClr val="4A4A4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3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63512" y="2016341"/>
            <a:ext cx="5677677" cy="42193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6649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ame 4"/>
          <p:cNvSpPr/>
          <p:nvPr/>
        </p:nvSpPr>
        <p:spPr>
          <a:xfrm>
            <a:off x="331122" y="1028700"/>
            <a:ext cx="11517055" cy="5545394"/>
          </a:xfrm>
          <a:prstGeom prst="frame">
            <a:avLst>
              <a:gd name="adj1" fmla="val 1596"/>
            </a:avLst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889200" y="154858"/>
            <a:ext cx="10427519" cy="523568"/>
          </a:xfrm>
          <a:custGeom>
            <a:avLst/>
            <a:gdLst>
              <a:gd name="connsiteX0" fmla="*/ 260542 w 10427519"/>
              <a:gd name="connsiteY0" fmla="*/ 0 h 523568"/>
              <a:gd name="connsiteX1" fmla="*/ 10166977 w 10427519"/>
              <a:gd name="connsiteY1" fmla="*/ 0 h 523568"/>
              <a:gd name="connsiteX2" fmla="*/ 10427519 w 10427519"/>
              <a:gd name="connsiteY2" fmla="*/ 260542 h 523568"/>
              <a:gd name="connsiteX3" fmla="*/ 10427519 w 10427519"/>
              <a:gd name="connsiteY3" fmla="*/ 381013 h 523568"/>
              <a:gd name="connsiteX4" fmla="*/ 10407044 w 10427519"/>
              <a:gd name="connsiteY4" fmla="*/ 482428 h 523568"/>
              <a:gd name="connsiteX5" fmla="*/ 10384713 w 10427519"/>
              <a:gd name="connsiteY5" fmla="*/ 523568 h 523568"/>
              <a:gd name="connsiteX6" fmla="*/ 42806 w 10427519"/>
              <a:gd name="connsiteY6" fmla="*/ 523568 h 523568"/>
              <a:gd name="connsiteX7" fmla="*/ 20475 w 10427519"/>
              <a:gd name="connsiteY7" fmla="*/ 482428 h 523568"/>
              <a:gd name="connsiteX8" fmla="*/ 0 w 10427519"/>
              <a:gd name="connsiteY8" fmla="*/ 381013 h 523568"/>
              <a:gd name="connsiteX9" fmla="*/ 0 w 10427519"/>
              <a:gd name="connsiteY9" fmla="*/ 260542 h 523568"/>
              <a:gd name="connsiteX10" fmla="*/ 260542 w 10427519"/>
              <a:gd name="connsiteY10" fmla="*/ 0 h 523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427519" h="523568">
                <a:moveTo>
                  <a:pt x="260542" y="0"/>
                </a:moveTo>
                <a:lnTo>
                  <a:pt x="10166977" y="0"/>
                </a:lnTo>
                <a:cubicBezTo>
                  <a:pt x="10310870" y="0"/>
                  <a:pt x="10427519" y="116649"/>
                  <a:pt x="10427519" y="260542"/>
                </a:cubicBezTo>
                <a:lnTo>
                  <a:pt x="10427519" y="381013"/>
                </a:lnTo>
                <a:cubicBezTo>
                  <a:pt x="10427519" y="416986"/>
                  <a:pt x="10420228" y="451257"/>
                  <a:pt x="10407044" y="482428"/>
                </a:cubicBezTo>
                <a:lnTo>
                  <a:pt x="10384713" y="523568"/>
                </a:lnTo>
                <a:lnTo>
                  <a:pt x="42806" y="523568"/>
                </a:lnTo>
                <a:lnTo>
                  <a:pt x="20475" y="482428"/>
                </a:lnTo>
                <a:cubicBezTo>
                  <a:pt x="7291" y="451257"/>
                  <a:pt x="0" y="416986"/>
                  <a:pt x="0" y="381013"/>
                </a:cubicBezTo>
                <a:lnTo>
                  <a:pt x="0" y="260542"/>
                </a:lnTo>
                <a:cubicBezTo>
                  <a:pt x="0" y="116649"/>
                  <a:pt x="116649" y="0"/>
                  <a:pt x="260542" y="0"/>
                </a:cubicBez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-1" y="-1"/>
            <a:ext cx="12192000" cy="678426"/>
          </a:xfrm>
          <a:custGeom>
            <a:avLst/>
            <a:gdLst>
              <a:gd name="connsiteX0" fmla="*/ 0 w 12192000"/>
              <a:gd name="connsiteY0" fmla="*/ 0 h 678426"/>
              <a:gd name="connsiteX1" fmla="*/ 12192000 w 12192000"/>
              <a:gd name="connsiteY1" fmla="*/ 0 h 678426"/>
              <a:gd name="connsiteX2" fmla="*/ 12192000 w 12192000"/>
              <a:gd name="connsiteY2" fmla="*/ 678426 h 678426"/>
              <a:gd name="connsiteX3" fmla="*/ 11260603 w 12192000"/>
              <a:gd name="connsiteY3" fmla="*/ 678426 h 678426"/>
              <a:gd name="connsiteX4" fmla="*/ 11282934 w 12192000"/>
              <a:gd name="connsiteY4" fmla="*/ 637286 h 678426"/>
              <a:gd name="connsiteX5" fmla="*/ 11303409 w 12192000"/>
              <a:gd name="connsiteY5" fmla="*/ 535871 h 678426"/>
              <a:gd name="connsiteX6" fmla="*/ 11303409 w 12192000"/>
              <a:gd name="connsiteY6" fmla="*/ 415400 h 678426"/>
              <a:gd name="connsiteX7" fmla="*/ 11042867 w 12192000"/>
              <a:gd name="connsiteY7" fmla="*/ 154858 h 678426"/>
              <a:gd name="connsiteX8" fmla="*/ 1136432 w 12192000"/>
              <a:gd name="connsiteY8" fmla="*/ 154858 h 678426"/>
              <a:gd name="connsiteX9" fmla="*/ 875890 w 12192000"/>
              <a:gd name="connsiteY9" fmla="*/ 415400 h 678426"/>
              <a:gd name="connsiteX10" fmla="*/ 875890 w 12192000"/>
              <a:gd name="connsiteY10" fmla="*/ 535871 h 678426"/>
              <a:gd name="connsiteX11" fmla="*/ 896365 w 12192000"/>
              <a:gd name="connsiteY11" fmla="*/ 637286 h 678426"/>
              <a:gd name="connsiteX12" fmla="*/ 918696 w 12192000"/>
              <a:gd name="connsiteY12" fmla="*/ 678426 h 678426"/>
              <a:gd name="connsiteX13" fmla="*/ 0 w 12192000"/>
              <a:gd name="connsiteY13" fmla="*/ 678426 h 678426"/>
              <a:gd name="connsiteX14" fmla="*/ 0 w 12192000"/>
              <a:gd name="connsiteY14" fmla="*/ 0 h 678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192000" h="678426">
                <a:moveTo>
                  <a:pt x="0" y="0"/>
                </a:moveTo>
                <a:lnTo>
                  <a:pt x="12192000" y="0"/>
                </a:lnTo>
                <a:lnTo>
                  <a:pt x="12192000" y="678426"/>
                </a:lnTo>
                <a:lnTo>
                  <a:pt x="11260603" y="678426"/>
                </a:lnTo>
                <a:lnTo>
                  <a:pt x="11282934" y="637286"/>
                </a:lnTo>
                <a:cubicBezTo>
                  <a:pt x="11296118" y="606115"/>
                  <a:pt x="11303409" y="571844"/>
                  <a:pt x="11303409" y="535871"/>
                </a:cubicBezTo>
                <a:lnTo>
                  <a:pt x="11303409" y="415400"/>
                </a:lnTo>
                <a:cubicBezTo>
                  <a:pt x="11303409" y="271507"/>
                  <a:pt x="11186760" y="154858"/>
                  <a:pt x="11042867" y="154858"/>
                </a:cubicBezTo>
                <a:lnTo>
                  <a:pt x="1136432" y="154858"/>
                </a:lnTo>
                <a:cubicBezTo>
                  <a:pt x="992539" y="154858"/>
                  <a:pt x="875890" y="271507"/>
                  <a:pt x="875890" y="415400"/>
                </a:cubicBezTo>
                <a:lnTo>
                  <a:pt x="875890" y="535871"/>
                </a:lnTo>
                <a:cubicBezTo>
                  <a:pt x="875890" y="571844"/>
                  <a:pt x="883181" y="606115"/>
                  <a:pt x="896365" y="637286"/>
                </a:cubicBezTo>
                <a:lnTo>
                  <a:pt x="918696" y="678426"/>
                </a:lnTo>
                <a:lnTo>
                  <a:pt x="0" y="67842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918696" y="678426"/>
            <a:ext cx="10341907" cy="117987"/>
          </a:xfrm>
          <a:custGeom>
            <a:avLst/>
            <a:gdLst>
              <a:gd name="connsiteX0" fmla="*/ 0 w 10341907"/>
              <a:gd name="connsiteY0" fmla="*/ 0 h 117987"/>
              <a:gd name="connsiteX1" fmla="*/ 10341907 w 10341907"/>
              <a:gd name="connsiteY1" fmla="*/ 0 h 117987"/>
              <a:gd name="connsiteX2" fmla="*/ 10340216 w 10341907"/>
              <a:gd name="connsiteY2" fmla="*/ 3116 h 117987"/>
              <a:gd name="connsiteX3" fmla="*/ 10124171 w 10341907"/>
              <a:gd name="connsiteY3" fmla="*/ 117987 h 117987"/>
              <a:gd name="connsiteX4" fmla="*/ 217736 w 10341907"/>
              <a:gd name="connsiteY4" fmla="*/ 117987 h 117987"/>
              <a:gd name="connsiteX5" fmla="*/ 1691 w 10341907"/>
              <a:gd name="connsiteY5" fmla="*/ 3116 h 117987"/>
              <a:gd name="connsiteX6" fmla="*/ 0 w 10341907"/>
              <a:gd name="connsiteY6" fmla="*/ 0 h 117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341907" h="117987">
                <a:moveTo>
                  <a:pt x="0" y="0"/>
                </a:moveTo>
                <a:lnTo>
                  <a:pt x="10341907" y="0"/>
                </a:lnTo>
                <a:lnTo>
                  <a:pt x="10340216" y="3116"/>
                </a:lnTo>
                <a:cubicBezTo>
                  <a:pt x="10293395" y="72421"/>
                  <a:pt x="10214104" y="117987"/>
                  <a:pt x="10124171" y="117987"/>
                </a:cubicBezTo>
                <a:lnTo>
                  <a:pt x="217736" y="117987"/>
                </a:lnTo>
                <a:cubicBezTo>
                  <a:pt x="127803" y="117987"/>
                  <a:pt x="48512" y="72421"/>
                  <a:pt x="1691" y="3116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Can 11"/>
          <p:cNvSpPr/>
          <p:nvPr/>
        </p:nvSpPr>
        <p:spPr>
          <a:xfrm>
            <a:off x="-1" y="-2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Can 12"/>
          <p:cNvSpPr/>
          <p:nvPr/>
        </p:nvSpPr>
        <p:spPr>
          <a:xfrm>
            <a:off x="11890372" y="-3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/>
          <a:srcRect l="17388" t="11738" r="17499" b="9130"/>
          <a:stretch/>
        </p:blipFill>
        <p:spPr>
          <a:xfrm>
            <a:off x="11369507" y="114300"/>
            <a:ext cx="520865" cy="520865"/>
          </a:xfrm>
          <a:prstGeom prst="rect">
            <a:avLst/>
          </a:prstGeom>
        </p:spPr>
      </p:pic>
      <p:sp>
        <p:nvSpPr>
          <p:cNvPr id="22" name="4-Point Star 21"/>
          <p:cNvSpPr/>
          <p:nvPr/>
        </p:nvSpPr>
        <p:spPr>
          <a:xfrm>
            <a:off x="403270" y="160880"/>
            <a:ext cx="398207" cy="427703"/>
          </a:xfrm>
          <a:prstGeom prst="star4">
            <a:avLst>
              <a:gd name="adj" fmla="val 1250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3"/>
          <a:srcRect l="31230" t="100000" r="66223" b="-8896"/>
          <a:stretch>
            <a:fillRect/>
          </a:stretch>
        </p:blipFill>
        <p:spPr>
          <a:xfrm>
            <a:off x="4346224" y="6430297"/>
            <a:ext cx="225776" cy="331600"/>
          </a:xfrm>
          <a:custGeom>
            <a:avLst/>
            <a:gdLst>
              <a:gd name="connsiteX0" fmla="*/ 0 w 225776"/>
              <a:gd name="connsiteY0" fmla="*/ 0 h 331600"/>
              <a:gd name="connsiteX1" fmla="*/ 225776 w 225776"/>
              <a:gd name="connsiteY1" fmla="*/ 0 h 331600"/>
              <a:gd name="connsiteX2" fmla="*/ 225776 w 225776"/>
              <a:gd name="connsiteY2" fmla="*/ 331600 h 331600"/>
              <a:gd name="connsiteX3" fmla="*/ 0 w 225776"/>
              <a:gd name="connsiteY3" fmla="*/ 331600 h 331600"/>
              <a:gd name="connsiteX4" fmla="*/ 0 w 225776"/>
              <a:gd name="connsiteY4" fmla="*/ 0 h 33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776" h="331600">
                <a:moveTo>
                  <a:pt x="0" y="0"/>
                </a:moveTo>
                <a:lnTo>
                  <a:pt x="225776" y="0"/>
                </a:lnTo>
                <a:lnTo>
                  <a:pt x="225776" y="331600"/>
                </a:lnTo>
                <a:lnTo>
                  <a:pt x="0" y="331600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4"/>
          <a:srcRect l="100000" t="67413" r="-7154" b="26074"/>
          <a:stretch>
            <a:fillRect/>
          </a:stretch>
        </p:blipFill>
        <p:spPr>
          <a:xfrm>
            <a:off x="10460296" y="5987845"/>
            <a:ext cx="648778" cy="442452"/>
          </a:xfrm>
          <a:custGeom>
            <a:avLst/>
            <a:gdLst>
              <a:gd name="connsiteX0" fmla="*/ 0 w 648778"/>
              <a:gd name="connsiteY0" fmla="*/ 0 h 442452"/>
              <a:gd name="connsiteX1" fmla="*/ 648778 w 648778"/>
              <a:gd name="connsiteY1" fmla="*/ 0 h 442452"/>
              <a:gd name="connsiteX2" fmla="*/ 648778 w 648778"/>
              <a:gd name="connsiteY2" fmla="*/ 442452 h 442452"/>
              <a:gd name="connsiteX3" fmla="*/ 0 w 648778"/>
              <a:gd name="connsiteY3" fmla="*/ 442452 h 442452"/>
              <a:gd name="connsiteX4" fmla="*/ 0 w 648778"/>
              <a:gd name="connsiteY4" fmla="*/ 0 h 442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8778" h="442452">
                <a:moveTo>
                  <a:pt x="0" y="0"/>
                </a:moveTo>
                <a:lnTo>
                  <a:pt x="648778" y="0"/>
                </a:lnTo>
                <a:lnTo>
                  <a:pt x="648778" y="442452"/>
                </a:lnTo>
                <a:lnTo>
                  <a:pt x="0" y="442452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5"/>
          <a:srcRect l="-204" t="22450" r="100000" b="67971"/>
          <a:stretch>
            <a:fillRect/>
          </a:stretch>
        </p:blipFill>
        <p:spPr>
          <a:xfrm>
            <a:off x="2735918" y="3719409"/>
            <a:ext cx="13632" cy="334832"/>
          </a:xfrm>
          <a:custGeom>
            <a:avLst/>
            <a:gdLst>
              <a:gd name="connsiteX0" fmla="*/ 13632 w 13632"/>
              <a:gd name="connsiteY0" fmla="*/ 0 h 334832"/>
              <a:gd name="connsiteX1" fmla="*/ 13632 w 13632"/>
              <a:gd name="connsiteY1" fmla="*/ 334832 h 334832"/>
              <a:gd name="connsiteX2" fmla="*/ 6749 w 13632"/>
              <a:gd name="connsiteY2" fmla="*/ 294452 h 334832"/>
              <a:gd name="connsiteX3" fmla="*/ 393 w 13632"/>
              <a:gd name="connsiteY3" fmla="*/ 139092 h 334832"/>
              <a:gd name="connsiteX4" fmla="*/ 13632 w 13632"/>
              <a:gd name="connsiteY4" fmla="*/ 0 h 334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32" h="334832">
                <a:moveTo>
                  <a:pt x="13632" y="0"/>
                </a:moveTo>
                <a:lnTo>
                  <a:pt x="13632" y="334832"/>
                </a:lnTo>
                <a:lnTo>
                  <a:pt x="6749" y="294452"/>
                </a:lnTo>
                <a:cubicBezTo>
                  <a:pt x="1088" y="240983"/>
                  <a:pt x="-938" y="189163"/>
                  <a:pt x="393" y="139092"/>
                </a:cubicBezTo>
                <a:lnTo>
                  <a:pt x="13632" y="0"/>
                </a:lnTo>
                <a:close/>
              </a:path>
            </a:pathLst>
          </a:custGeom>
        </p:spPr>
      </p:pic>
      <p:sp>
        <p:nvSpPr>
          <p:cNvPr id="4" name="Rectangle 3"/>
          <p:cNvSpPr/>
          <p:nvPr/>
        </p:nvSpPr>
        <p:spPr>
          <a:xfrm>
            <a:off x="4550034" y="124767"/>
            <a:ext cx="3104632" cy="5837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R="30480">
              <a:lnSpc>
                <a:spcPct val="107000"/>
              </a:lnSpc>
              <a:spcBef>
                <a:spcPts val="1500"/>
              </a:spcBef>
              <a:spcAft>
                <a:spcPts val="750"/>
              </a:spcAft>
            </a:pPr>
            <a:r>
              <a:rPr lang="en-US" sz="3200" b="1" spc="-75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NÓI VÀ NGHE: </a:t>
            </a:r>
            <a:endParaRPr lang="en-US" sz="32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713809" y="759933"/>
            <a:ext cx="8777083" cy="55335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marR="30480">
              <a:lnSpc>
                <a:spcPct val="107000"/>
              </a:lnSpc>
              <a:spcBef>
                <a:spcPts val="1500"/>
              </a:spcBef>
              <a:spcAft>
                <a:spcPts val="750"/>
              </a:spcAft>
            </a:pPr>
            <a:r>
              <a:rPr lang="en-US" sz="2800" b="1" spc="-75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sz="2800" b="1" spc="-75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spc="-75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sz="2800" b="1" spc="-75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spc="-75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b="1" spc="-75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spc="-75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lang="en-US" sz="2800" b="1" spc="-75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spc="-75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pháp</a:t>
            </a:r>
            <a:r>
              <a:rPr lang="en-US" sz="2800" b="1" spc="-75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spc="-75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khắc</a:t>
            </a:r>
            <a:r>
              <a:rPr lang="en-US" sz="2800" b="1" spc="-75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spc="-75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phục</a:t>
            </a:r>
            <a:r>
              <a:rPr lang="en-US" sz="2800" b="1" spc="-75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spc="-75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nạn</a:t>
            </a:r>
            <a:r>
              <a:rPr lang="en-US" sz="2800" b="1" spc="-75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ô </a:t>
            </a:r>
            <a:r>
              <a:rPr lang="en-US" sz="2800" b="1" spc="-75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nhiễm</a:t>
            </a:r>
            <a:r>
              <a:rPr lang="en-US" sz="2800" b="1" spc="-75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spc="-75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môi</a:t>
            </a:r>
            <a:r>
              <a:rPr lang="en-US" sz="2800" b="1" spc="-75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spc="-75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2800" b="1" spc="-75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685800" y="1364706"/>
            <a:ext cx="10833100" cy="4524315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n-US" sz="3200" b="1" dirty="0" err="1" smtClean="0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Yêu</a:t>
            </a:r>
            <a:r>
              <a:rPr lang="en-US" sz="3200" b="1" dirty="0" smtClean="0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cầu</a:t>
            </a:r>
            <a:r>
              <a:rPr lang="en-US" sz="3200" b="1" dirty="0" smtClean="0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: </a:t>
            </a:r>
            <a:r>
              <a:rPr lang="en-US" sz="3200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Em</a:t>
            </a:r>
            <a:r>
              <a:rPr lang="en-US" sz="3200" dirty="0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đã</a:t>
            </a:r>
            <a:r>
              <a:rPr lang="en-US" sz="3200" dirty="0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dự</a:t>
            </a:r>
            <a:r>
              <a:rPr lang="en-US" sz="3200" dirty="0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các</a:t>
            </a:r>
            <a:r>
              <a:rPr lang="en-US" sz="3200" dirty="0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cuộc</a:t>
            </a:r>
            <a:r>
              <a:rPr lang="en-US" sz="3200" dirty="0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họp</a:t>
            </a:r>
            <a:r>
              <a:rPr lang="en-US" sz="3200" dirty="0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cuộc</a:t>
            </a:r>
            <a:r>
              <a:rPr lang="en-US" sz="3200" dirty="0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thảo</a:t>
            </a:r>
            <a:r>
              <a:rPr lang="en-US" sz="3200" dirty="0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luận</a:t>
            </a:r>
            <a:r>
              <a:rPr lang="en-US" sz="3200" dirty="0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thuyết</a:t>
            </a:r>
            <a:r>
              <a:rPr lang="en-US" sz="3200" dirty="0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trình</a:t>
            </a:r>
            <a:r>
              <a:rPr lang="en-US" sz="3200" dirty="0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...</a:t>
            </a:r>
            <a:r>
              <a:rPr lang="en-US" sz="3200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3200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một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vấn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đề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tình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giải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pháp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thống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nhất</a:t>
            </a:r>
            <a:r>
              <a:rPr lang="en-US" sz="3200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3200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nạn</a:t>
            </a:r>
            <a:r>
              <a:rPr lang="en-US" sz="3200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ô </a:t>
            </a:r>
            <a:r>
              <a:rPr lang="en-US" sz="3200" dirty="0" err="1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nhiễm</a:t>
            </a:r>
            <a:r>
              <a:rPr lang="en-US" sz="3200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môi</a:t>
            </a:r>
            <a:r>
              <a:rPr lang="en-US" sz="3200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3200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dirty="0" err="1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3200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3200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3200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thống</a:t>
            </a:r>
            <a:r>
              <a:rPr lang="en-US" sz="3200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3200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lang="en-US" sz="3200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pháp</a:t>
            </a:r>
            <a:r>
              <a:rPr lang="en-US" sz="3200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chung</a:t>
            </a:r>
            <a:r>
              <a:rPr lang="en-US" sz="3200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3200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nạn</a:t>
            </a:r>
            <a:r>
              <a:rPr lang="en-US" sz="3200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ô </a:t>
            </a:r>
            <a:r>
              <a:rPr lang="en-US" sz="3200" dirty="0" err="1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nhiễm</a:t>
            </a:r>
            <a:r>
              <a:rPr lang="en-US" sz="3200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môi</a:t>
            </a:r>
            <a:r>
              <a:rPr lang="en-US" sz="3200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3200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3200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đòi</a:t>
            </a:r>
            <a:r>
              <a:rPr lang="en-US" sz="3200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3200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3200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kĩ</a:t>
            </a:r>
            <a:r>
              <a:rPr lang="en-US" sz="3200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r>
              <a:rPr lang="en-US" sz="3200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3200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trọng</a:t>
            </a:r>
            <a:r>
              <a:rPr lang="en-US" sz="3200" dirty="0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.</a:t>
            </a:r>
            <a:r>
              <a:rPr lang="en-US" sz="3200" b="1" dirty="0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200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3200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nhớ</a:t>
            </a:r>
            <a:r>
              <a:rPr lang="en-US" sz="3200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3200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3200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200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3200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200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200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quá</a:t>
            </a:r>
            <a:r>
              <a:rPr lang="en-US" sz="3200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3200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lắng</a:t>
            </a:r>
            <a:r>
              <a:rPr lang="en-US" sz="3200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nghe</a:t>
            </a:r>
            <a:r>
              <a:rPr lang="en-US" sz="3200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ấy</a:t>
            </a:r>
            <a:r>
              <a:rPr lang="en-US" sz="3200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điền</a:t>
            </a:r>
            <a:r>
              <a:rPr lang="en-US" sz="3200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3200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bảng</a:t>
            </a:r>
            <a:r>
              <a:rPr lang="en-US" sz="3200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KWL </a:t>
            </a:r>
            <a:r>
              <a:rPr lang="en-US" sz="3200" dirty="0" err="1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3200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sz="3200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3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1393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ame 4"/>
          <p:cNvSpPr/>
          <p:nvPr/>
        </p:nvSpPr>
        <p:spPr>
          <a:xfrm>
            <a:off x="331122" y="1028700"/>
            <a:ext cx="11517055" cy="5545394"/>
          </a:xfrm>
          <a:prstGeom prst="frame">
            <a:avLst>
              <a:gd name="adj1" fmla="val 1596"/>
            </a:avLst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889200" y="154858"/>
            <a:ext cx="10427519" cy="523568"/>
          </a:xfrm>
          <a:custGeom>
            <a:avLst/>
            <a:gdLst>
              <a:gd name="connsiteX0" fmla="*/ 260542 w 10427519"/>
              <a:gd name="connsiteY0" fmla="*/ 0 h 523568"/>
              <a:gd name="connsiteX1" fmla="*/ 10166977 w 10427519"/>
              <a:gd name="connsiteY1" fmla="*/ 0 h 523568"/>
              <a:gd name="connsiteX2" fmla="*/ 10427519 w 10427519"/>
              <a:gd name="connsiteY2" fmla="*/ 260542 h 523568"/>
              <a:gd name="connsiteX3" fmla="*/ 10427519 w 10427519"/>
              <a:gd name="connsiteY3" fmla="*/ 381013 h 523568"/>
              <a:gd name="connsiteX4" fmla="*/ 10407044 w 10427519"/>
              <a:gd name="connsiteY4" fmla="*/ 482428 h 523568"/>
              <a:gd name="connsiteX5" fmla="*/ 10384713 w 10427519"/>
              <a:gd name="connsiteY5" fmla="*/ 523568 h 523568"/>
              <a:gd name="connsiteX6" fmla="*/ 42806 w 10427519"/>
              <a:gd name="connsiteY6" fmla="*/ 523568 h 523568"/>
              <a:gd name="connsiteX7" fmla="*/ 20475 w 10427519"/>
              <a:gd name="connsiteY7" fmla="*/ 482428 h 523568"/>
              <a:gd name="connsiteX8" fmla="*/ 0 w 10427519"/>
              <a:gd name="connsiteY8" fmla="*/ 381013 h 523568"/>
              <a:gd name="connsiteX9" fmla="*/ 0 w 10427519"/>
              <a:gd name="connsiteY9" fmla="*/ 260542 h 523568"/>
              <a:gd name="connsiteX10" fmla="*/ 260542 w 10427519"/>
              <a:gd name="connsiteY10" fmla="*/ 0 h 523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427519" h="523568">
                <a:moveTo>
                  <a:pt x="260542" y="0"/>
                </a:moveTo>
                <a:lnTo>
                  <a:pt x="10166977" y="0"/>
                </a:lnTo>
                <a:cubicBezTo>
                  <a:pt x="10310870" y="0"/>
                  <a:pt x="10427519" y="116649"/>
                  <a:pt x="10427519" y="260542"/>
                </a:cubicBezTo>
                <a:lnTo>
                  <a:pt x="10427519" y="381013"/>
                </a:lnTo>
                <a:cubicBezTo>
                  <a:pt x="10427519" y="416986"/>
                  <a:pt x="10420228" y="451257"/>
                  <a:pt x="10407044" y="482428"/>
                </a:cubicBezTo>
                <a:lnTo>
                  <a:pt x="10384713" y="523568"/>
                </a:lnTo>
                <a:lnTo>
                  <a:pt x="42806" y="523568"/>
                </a:lnTo>
                <a:lnTo>
                  <a:pt x="20475" y="482428"/>
                </a:lnTo>
                <a:cubicBezTo>
                  <a:pt x="7291" y="451257"/>
                  <a:pt x="0" y="416986"/>
                  <a:pt x="0" y="381013"/>
                </a:cubicBezTo>
                <a:lnTo>
                  <a:pt x="0" y="260542"/>
                </a:lnTo>
                <a:cubicBezTo>
                  <a:pt x="0" y="116649"/>
                  <a:pt x="116649" y="0"/>
                  <a:pt x="260542" y="0"/>
                </a:cubicBez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-1" y="-1"/>
            <a:ext cx="12192000" cy="678426"/>
          </a:xfrm>
          <a:custGeom>
            <a:avLst/>
            <a:gdLst>
              <a:gd name="connsiteX0" fmla="*/ 0 w 12192000"/>
              <a:gd name="connsiteY0" fmla="*/ 0 h 678426"/>
              <a:gd name="connsiteX1" fmla="*/ 12192000 w 12192000"/>
              <a:gd name="connsiteY1" fmla="*/ 0 h 678426"/>
              <a:gd name="connsiteX2" fmla="*/ 12192000 w 12192000"/>
              <a:gd name="connsiteY2" fmla="*/ 678426 h 678426"/>
              <a:gd name="connsiteX3" fmla="*/ 11260603 w 12192000"/>
              <a:gd name="connsiteY3" fmla="*/ 678426 h 678426"/>
              <a:gd name="connsiteX4" fmla="*/ 11282934 w 12192000"/>
              <a:gd name="connsiteY4" fmla="*/ 637286 h 678426"/>
              <a:gd name="connsiteX5" fmla="*/ 11303409 w 12192000"/>
              <a:gd name="connsiteY5" fmla="*/ 535871 h 678426"/>
              <a:gd name="connsiteX6" fmla="*/ 11303409 w 12192000"/>
              <a:gd name="connsiteY6" fmla="*/ 415400 h 678426"/>
              <a:gd name="connsiteX7" fmla="*/ 11042867 w 12192000"/>
              <a:gd name="connsiteY7" fmla="*/ 154858 h 678426"/>
              <a:gd name="connsiteX8" fmla="*/ 1136432 w 12192000"/>
              <a:gd name="connsiteY8" fmla="*/ 154858 h 678426"/>
              <a:gd name="connsiteX9" fmla="*/ 875890 w 12192000"/>
              <a:gd name="connsiteY9" fmla="*/ 415400 h 678426"/>
              <a:gd name="connsiteX10" fmla="*/ 875890 w 12192000"/>
              <a:gd name="connsiteY10" fmla="*/ 535871 h 678426"/>
              <a:gd name="connsiteX11" fmla="*/ 896365 w 12192000"/>
              <a:gd name="connsiteY11" fmla="*/ 637286 h 678426"/>
              <a:gd name="connsiteX12" fmla="*/ 918696 w 12192000"/>
              <a:gd name="connsiteY12" fmla="*/ 678426 h 678426"/>
              <a:gd name="connsiteX13" fmla="*/ 0 w 12192000"/>
              <a:gd name="connsiteY13" fmla="*/ 678426 h 678426"/>
              <a:gd name="connsiteX14" fmla="*/ 0 w 12192000"/>
              <a:gd name="connsiteY14" fmla="*/ 0 h 678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192000" h="678426">
                <a:moveTo>
                  <a:pt x="0" y="0"/>
                </a:moveTo>
                <a:lnTo>
                  <a:pt x="12192000" y="0"/>
                </a:lnTo>
                <a:lnTo>
                  <a:pt x="12192000" y="678426"/>
                </a:lnTo>
                <a:lnTo>
                  <a:pt x="11260603" y="678426"/>
                </a:lnTo>
                <a:lnTo>
                  <a:pt x="11282934" y="637286"/>
                </a:lnTo>
                <a:cubicBezTo>
                  <a:pt x="11296118" y="606115"/>
                  <a:pt x="11303409" y="571844"/>
                  <a:pt x="11303409" y="535871"/>
                </a:cubicBezTo>
                <a:lnTo>
                  <a:pt x="11303409" y="415400"/>
                </a:lnTo>
                <a:cubicBezTo>
                  <a:pt x="11303409" y="271507"/>
                  <a:pt x="11186760" y="154858"/>
                  <a:pt x="11042867" y="154858"/>
                </a:cubicBezTo>
                <a:lnTo>
                  <a:pt x="1136432" y="154858"/>
                </a:lnTo>
                <a:cubicBezTo>
                  <a:pt x="992539" y="154858"/>
                  <a:pt x="875890" y="271507"/>
                  <a:pt x="875890" y="415400"/>
                </a:cubicBezTo>
                <a:lnTo>
                  <a:pt x="875890" y="535871"/>
                </a:lnTo>
                <a:cubicBezTo>
                  <a:pt x="875890" y="571844"/>
                  <a:pt x="883181" y="606115"/>
                  <a:pt x="896365" y="637286"/>
                </a:cubicBezTo>
                <a:lnTo>
                  <a:pt x="918696" y="678426"/>
                </a:lnTo>
                <a:lnTo>
                  <a:pt x="0" y="67842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918696" y="678426"/>
            <a:ext cx="10341907" cy="117987"/>
          </a:xfrm>
          <a:custGeom>
            <a:avLst/>
            <a:gdLst>
              <a:gd name="connsiteX0" fmla="*/ 0 w 10341907"/>
              <a:gd name="connsiteY0" fmla="*/ 0 h 117987"/>
              <a:gd name="connsiteX1" fmla="*/ 10341907 w 10341907"/>
              <a:gd name="connsiteY1" fmla="*/ 0 h 117987"/>
              <a:gd name="connsiteX2" fmla="*/ 10340216 w 10341907"/>
              <a:gd name="connsiteY2" fmla="*/ 3116 h 117987"/>
              <a:gd name="connsiteX3" fmla="*/ 10124171 w 10341907"/>
              <a:gd name="connsiteY3" fmla="*/ 117987 h 117987"/>
              <a:gd name="connsiteX4" fmla="*/ 217736 w 10341907"/>
              <a:gd name="connsiteY4" fmla="*/ 117987 h 117987"/>
              <a:gd name="connsiteX5" fmla="*/ 1691 w 10341907"/>
              <a:gd name="connsiteY5" fmla="*/ 3116 h 117987"/>
              <a:gd name="connsiteX6" fmla="*/ 0 w 10341907"/>
              <a:gd name="connsiteY6" fmla="*/ 0 h 117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341907" h="117987">
                <a:moveTo>
                  <a:pt x="0" y="0"/>
                </a:moveTo>
                <a:lnTo>
                  <a:pt x="10341907" y="0"/>
                </a:lnTo>
                <a:lnTo>
                  <a:pt x="10340216" y="3116"/>
                </a:lnTo>
                <a:cubicBezTo>
                  <a:pt x="10293395" y="72421"/>
                  <a:pt x="10214104" y="117987"/>
                  <a:pt x="10124171" y="117987"/>
                </a:cubicBezTo>
                <a:lnTo>
                  <a:pt x="217736" y="117987"/>
                </a:lnTo>
                <a:cubicBezTo>
                  <a:pt x="127803" y="117987"/>
                  <a:pt x="48512" y="72421"/>
                  <a:pt x="1691" y="3116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Can 11"/>
          <p:cNvSpPr/>
          <p:nvPr/>
        </p:nvSpPr>
        <p:spPr>
          <a:xfrm>
            <a:off x="-1" y="-2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Can 12"/>
          <p:cNvSpPr/>
          <p:nvPr/>
        </p:nvSpPr>
        <p:spPr>
          <a:xfrm>
            <a:off x="11890372" y="-3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/>
          <a:srcRect l="17388" t="11738" r="17499" b="9130"/>
          <a:stretch/>
        </p:blipFill>
        <p:spPr>
          <a:xfrm>
            <a:off x="11369507" y="114300"/>
            <a:ext cx="520865" cy="520865"/>
          </a:xfrm>
          <a:prstGeom prst="rect">
            <a:avLst/>
          </a:prstGeom>
        </p:spPr>
      </p:pic>
      <p:sp>
        <p:nvSpPr>
          <p:cNvPr id="22" name="4-Point Star 21"/>
          <p:cNvSpPr/>
          <p:nvPr/>
        </p:nvSpPr>
        <p:spPr>
          <a:xfrm>
            <a:off x="403270" y="160880"/>
            <a:ext cx="398207" cy="427703"/>
          </a:xfrm>
          <a:prstGeom prst="star4">
            <a:avLst>
              <a:gd name="adj" fmla="val 1250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3"/>
          <a:srcRect l="31230" t="100000" r="66223" b="-8896"/>
          <a:stretch>
            <a:fillRect/>
          </a:stretch>
        </p:blipFill>
        <p:spPr>
          <a:xfrm>
            <a:off x="4346224" y="6430297"/>
            <a:ext cx="225776" cy="331600"/>
          </a:xfrm>
          <a:custGeom>
            <a:avLst/>
            <a:gdLst>
              <a:gd name="connsiteX0" fmla="*/ 0 w 225776"/>
              <a:gd name="connsiteY0" fmla="*/ 0 h 331600"/>
              <a:gd name="connsiteX1" fmla="*/ 225776 w 225776"/>
              <a:gd name="connsiteY1" fmla="*/ 0 h 331600"/>
              <a:gd name="connsiteX2" fmla="*/ 225776 w 225776"/>
              <a:gd name="connsiteY2" fmla="*/ 331600 h 331600"/>
              <a:gd name="connsiteX3" fmla="*/ 0 w 225776"/>
              <a:gd name="connsiteY3" fmla="*/ 331600 h 331600"/>
              <a:gd name="connsiteX4" fmla="*/ 0 w 225776"/>
              <a:gd name="connsiteY4" fmla="*/ 0 h 33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776" h="331600">
                <a:moveTo>
                  <a:pt x="0" y="0"/>
                </a:moveTo>
                <a:lnTo>
                  <a:pt x="225776" y="0"/>
                </a:lnTo>
                <a:lnTo>
                  <a:pt x="225776" y="331600"/>
                </a:lnTo>
                <a:lnTo>
                  <a:pt x="0" y="331600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4"/>
          <a:srcRect l="100000" t="67413" r="-7154" b="26074"/>
          <a:stretch>
            <a:fillRect/>
          </a:stretch>
        </p:blipFill>
        <p:spPr>
          <a:xfrm>
            <a:off x="10460296" y="5987845"/>
            <a:ext cx="648778" cy="442452"/>
          </a:xfrm>
          <a:custGeom>
            <a:avLst/>
            <a:gdLst>
              <a:gd name="connsiteX0" fmla="*/ 0 w 648778"/>
              <a:gd name="connsiteY0" fmla="*/ 0 h 442452"/>
              <a:gd name="connsiteX1" fmla="*/ 648778 w 648778"/>
              <a:gd name="connsiteY1" fmla="*/ 0 h 442452"/>
              <a:gd name="connsiteX2" fmla="*/ 648778 w 648778"/>
              <a:gd name="connsiteY2" fmla="*/ 442452 h 442452"/>
              <a:gd name="connsiteX3" fmla="*/ 0 w 648778"/>
              <a:gd name="connsiteY3" fmla="*/ 442452 h 442452"/>
              <a:gd name="connsiteX4" fmla="*/ 0 w 648778"/>
              <a:gd name="connsiteY4" fmla="*/ 0 h 442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8778" h="442452">
                <a:moveTo>
                  <a:pt x="0" y="0"/>
                </a:moveTo>
                <a:lnTo>
                  <a:pt x="648778" y="0"/>
                </a:lnTo>
                <a:lnTo>
                  <a:pt x="648778" y="442452"/>
                </a:lnTo>
                <a:lnTo>
                  <a:pt x="0" y="442452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5"/>
          <a:srcRect l="-204" t="22450" r="100000" b="67971"/>
          <a:stretch>
            <a:fillRect/>
          </a:stretch>
        </p:blipFill>
        <p:spPr>
          <a:xfrm>
            <a:off x="2735918" y="3719409"/>
            <a:ext cx="13632" cy="334832"/>
          </a:xfrm>
          <a:custGeom>
            <a:avLst/>
            <a:gdLst>
              <a:gd name="connsiteX0" fmla="*/ 13632 w 13632"/>
              <a:gd name="connsiteY0" fmla="*/ 0 h 334832"/>
              <a:gd name="connsiteX1" fmla="*/ 13632 w 13632"/>
              <a:gd name="connsiteY1" fmla="*/ 334832 h 334832"/>
              <a:gd name="connsiteX2" fmla="*/ 6749 w 13632"/>
              <a:gd name="connsiteY2" fmla="*/ 294452 h 334832"/>
              <a:gd name="connsiteX3" fmla="*/ 393 w 13632"/>
              <a:gd name="connsiteY3" fmla="*/ 139092 h 334832"/>
              <a:gd name="connsiteX4" fmla="*/ 13632 w 13632"/>
              <a:gd name="connsiteY4" fmla="*/ 0 h 334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32" h="334832">
                <a:moveTo>
                  <a:pt x="13632" y="0"/>
                </a:moveTo>
                <a:lnTo>
                  <a:pt x="13632" y="334832"/>
                </a:lnTo>
                <a:lnTo>
                  <a:pt x="6749" y="294452"/>
                </a:lnTo>
                <a:cubicBezTo>
                  <a:pt x="1088" y="240983"/>
                  <a:pt x="-938" y="189163"/>
                  <a:pt x="393" y="139092"/>
                </a:cubicBezTo>
                <a:lnTo>
                  <a:pt x="13632" y="0"/>
                </a:lnTo>
                <a:close/>
              </a:path>
            </a:pathLst>
          </a:custGeom>
        </p:spPr>
      </p:pic>
      <p:sp>
        <p:nvSpPr>
          <p:cNvPr id="4" name="Rectangle 3"/>
          <p:cNvSpPr/>
          <p:nvPr/>
        </p:nvSpPr>
        <p:spPr>
          <a:xfrm>
            <a:off x="4550034" y="124767"/>
            <a:ext cx="3104632" cy="5837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30480" lvl="0" indent="0" algn="l" defTabSz="914400" rtl="0" eaLnBrk="1" fontAlgn="auto" latinLnBrk="0" hangingPunct="1">
              <a:lnSpc>
                <a:spcPct val="107000"/>
              </a:lnSpc>
              <a:spcBef>
                <a:spcPts val="1500"/>
              </a:spcBef>
              <a:spcAft>
                <a:spcPts val="75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-75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NÓI VÀ NGHE: 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713809" y="759933"/>
            <a:ext cx="8777083" cy="55335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marL="0" marR="30480" lvl="0" indent="0" algn="l" defTabSz="914400" rtl="0" eaLnBrk="1" fontAlgn="auto" latinLnBrk="0" hangingPunct="1">
              <a:lnSpc>
                <a:spcPct val="107000"/>
              </a:lnSpc>
              <a:spcBef>
                <a:spcPts val="1500"/>
              </a:spcBef>
              <a:spcAft>
                <a:spcPts val="75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-75" normalizeH="0" baseline="0" noProof="0" dirty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kumimoji="0" lang="en-US" sz="2800" b="1" i="0" u="none" strike="noStrike" kern="1200" cap="none" spc="-75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-75" normalizeH="0" baseline="0" noProof="0" dirty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kumimoji="0" lang="en-US" sz="2800" b="1" i="0" u="none" strike="noStrike" kern="1200" cap="none" spc="-75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-75" normalizeH="0" baseline="0" noProof="0" dirty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kumimoji="0" lang="en-US" sz="2800" b="1" i="0" u="none" strike="noStrike" kern="1200" cap="none" spc="-75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-75" normalizeH="0" baseline="0" noProof="0" dirty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kumimoji="0" lang="en-US" sz="2800" b="1" i="0" u="none" strike="noStrike" kern="1200" cap="none" spc="-75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-75" normalizeH="0" baseline="0" noProof="0" dirty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pháp</a:t>
            </a:r>
            <a:r>
              <a:rPr kumimoji="0" lang="en-US" sz="2800" b="1" i="0" u="none" strike="noStrike" kern="1200" cap="none" spc="-75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-75" normalizeH="0" baseline="0" noProof="0" dirty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khắc</a:t>
            </a:r>
            <a:r>
              <a:rPr kumimoji="0" lang="en-US" sz="2800" b="1" i="0" u="none" strike="noStrike" kern="1200" cap="none" spc="-75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-75" normalizeH="0" baseline="0" noProof="0" dirty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phục</a:t>
            </a:r>
            <a:r>
              <a:rPr kumimoji="0" lang="en-US" sz="2800" b="1" i="0" u="none" strike="noStrike" kern="1200" cap="none" spc="-75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-75" normalizeH="0" baseline="0" noProof="0" dirty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nạn</a:t>
            </a:r>
            <a:r>
              <a:rPr kumimoji="0" lang="en-US" sz="2800" b="1" i="0" u="none" strike="noStrike" kern="1200" cap="none" spc="-75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ô </a:t>
            </a:r>
            <a:r>
              <a:rPr kumimoji="0" lang="en-US" sz="2800" b="1" i="0" u="none" strike="noStrike" kern="1200" cap="none" spc="-75" normalizeH="0" baseline="0" noProof="0" dirty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nhiễm</a:t>
            </a:r>
            <a:r>
              <a:rPr kumimoji="0" lang="en-US" sz="2800" b="1" i="0" u="none" strike="noStrike" kern="1200" cap="none" spc="-75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-75" normalizeH="0" baseline="0" noProof="0" dirty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môi</a:t>
            </a:r>
            <a:r>
              <a:rPr kumimoji="0" lang="en-US" sz="2800" b="1" i="0" u="none" strike="noStrike" kern="1200" cap="none" spc="-75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-75" normalizeH="0" baseline="0" noProof="0" dirty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kumimoji="0" lang="en-US" sz="2800" b="1" i="0" u="none" strike="noStrike" kern="1200" cap="none" spc="-75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8753600"/>
              </p:ext>
            </p:extLst>
          </p:nvPr>
        </p:nvGraphicFramePr>
        <p:xfrm>
          <a:off x="685799" y="1447249"/>
          <a:ext cx="10833099" cy="4565650"/>
        </p:xfrm>
        <a:graphic>
          <a:graphicData uri="http://schemas.openxmlformats.org/drawingml/2006/table">
            <a:tbl>
              <a:tblPr firstRow="1" firstCol="1" bandRow="1" bandCol="1"/>
              <a:tblGrid>
                <a:gridCol w="3611033">
                  <a:extLst>
                    <a:ext uri="{9D8B030D-6E8A-4147-A177-3AD203B41FA5}">
                      <a16:colId xmlns="" xmlns:a16="http://schemas.microsoft.com/office/drawing/2014/main" val="243418749"/>
                    </a:ext>
                  </a:extLst>
                </a:gridCol>
                <a:gridCol w="3611033">
                  <a:extLst>
                    <a:ext uri="{9D8B030D-6E8A-4147-A177-3AD203B41FA5}">
                      <a16:colId xmlns="" xmlns:a16="http://schemas.microsoft.com/office/drawing/2014/main" val="1722245301"/>
                    </a:ext>
                  </a:extLst>
                </a:gridCol>
                <a:gridCol w="3611033">
                  <a:extLst>
                    <a:ext uri="{9D8B030D-6E8A-4147-A177-3AD203B41FA5}">
                      <a16:colId xmlns="" xmlns:a16="http://schemas.microsoft.com/office/drawing/2014/main" val="16344242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8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Cột K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80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Những điều em đã biết khi thực hiện việc thảo luận </a:t>
                      </a:r>
                      <a:r>
                        <a:rPr lang="en-US" sz="2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một vấn đề có tình giải pháp thống nhất</a:t>
                      </a:r>
                      <a:r>
                        <a:rPr lang="en-US" sz="280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về nạn ô nhiễm môi trường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8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Cột W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80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Những điều em muốn biết thêm, nhắc lại để làm tốt khi thực hiện việc thảo luận </a:t>
                      </a:r>
                      <a:r>
                        <a:rPr lang="en-US" sz="2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một vấn đề có tình giải pháp thống nhất</a:t>
                      </a:r>
                      <a:r>
                        <a:rPr lang="en-US" sz="280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về nạn ô nhiễm môi trường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8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Cột L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80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Những điều em rút ra sau phần thực hành bài tập việc thảo luận </a:t>
                      </a:r>
                      <a:r>
                        <a:rPr lang="en-US" sz="2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một vấn đề có tình giải pháp thống nhất</a:t>
                      </a:r>
                      <a:r>
                        <a:rPr lang="en-US" sz="280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về nạn ô nhiễm môi trường 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31577140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80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………………………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80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……………………….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80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………………………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80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………………………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………………………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……………………….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37057517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895798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ame 4"/>
          <p:cNvSpPr/>
          <p:nvPr/>
        </p:nvSpPr>
        <p:spPr>
          <a:xfrm>
            <a:off x="331122" y="1028700"/>
            <a:ext cx="11517055" cy="5545394"/>
          </a:xfrm>
          <a:prstGeom prst="frame">
            <a:avLst>
              <a:gd name="adj1" fmla="val 1596"/>
            </a:avLst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889200" y="154858"/>
            <a:ext cx="10427519" cy="523568"/>
          </a:xfrm>
          <a:custGeom>
            <a:avLst/>
            <a:gdLst>
              <a:gd name="connsiteX0" fmla="*/ 260542 w 10427519"/>
              <a:gd name="connsiteY0" fmla="*/ 0 h 523568"/>
              <a:gd name="connsiteX1" fmla="*/ 10166977 w 10427519"/>
              <a:gd name="connsiteY1" fmla="*/ 0 h 523568"/>
              <a:gd name="connsiteX2" fmla="*/ 10427519 w 10427519"/>
              <a:gd name="connsiteY2" fmla="*/ 260542 h 523568"/>
              <a:gd name="connsiteX3" fmla="*/ 10427519 w 10427519"/>
              <a:gd name="connsiteY3" fmla="*/ 381013 h 523568"/>
              <a:gd name="connsiteX4" fmla="*/ 10407044 w 10427519"/>
              <a:gd name="connsiteY4" fmla="*/ 482428 h 523568"/>
              <a:gd name="connsiteX5" fmla="*/ 10384713 w 10427519"/>
              <a:gd name="connsiteY5" fmla="*/ 523568 h 523568"/>
              <a:gd name="connsiteX6" fmla="*/ 42806 w 10427519"/>
              <a:gd name="connsiteY6" fmla="*/ 523568 h 523568"/>
              <a:gd name="connsiteX7" fmla="*/ 20475 w 10427519"/>
              <a:gd name="connsiteY7" fmla="*/ 482428 h 523568"/>
              <a:gd name="connsiteX8" fmla="*/ 0 w 10427519"/>
              <a:gd name="connsiteY8" fmla="*/ 381013 h 523568"/>
              <a:gd name="connsiteX9" fmla="*/ 0 w 10427519"/>
              <a:gd name="connsiteY9" fmla="*/ 260542 h 523568"/>
              <a:gd name="connsiteX10" fmla="*/ 260542 w 10427519"/>
              <a:gd name="connsiteY10" fmla="*/ 0 h 523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427519" h="523568">
                <a:moveTo>
                  <a:pt x="260542" y="0"/>
                </a:moveTo>
                <a:lnTo>
                  <a:pt x="10166977" y="0"/>
                </a:lnTo>
                <a:cubicBezTo>
                  <a:pt x="10310870" y="0"/>
                  <a:pt x="10427519" y="116649"/>
                  <a:pt x="10427519" y="260542"/>
                </a:cubicBezTo>
                <a:lnTo>
                  <a:pt x="10427519" y="381013"/>
                </a:lnTo>
                <a:cubicBezTo>
                  <a:pt x="10427519" y="416986"/>
                  <a:pt x="10420228" y="451257"/>
                  <a:pt x="10407044" y="482428"/>
                </a:cubicBezTo>
                <a:lnTo>
                  <a:pt x="10384713" y="523568"/>
                </a:lnTo>
                <a:lnTo>
                  <a:pt x="42806" y="523568"/>
                </a:lnTo>
                <a:lnTo>
                  <a:pt x="20475" y="482428"/>
                </a:lnTo>
                <a:cubicBezTo>
                  <a:pt x="7291" y="451257"/>
                  <a:pt x="0" y="416986"/>
                  <a:pt x="0" y="381013"/>
                </a:cubicBezTo>
                <a:lnTo>
                  <a:pt x="0" y="260542"/>
                </a:lnTo>
                <a:cubicBezTo>
                  <a:pt x="0" y="116649"/>
                  <a:pt x="116649" y="0"/>
                  <a:pt x="260542" y="0"/>
                </a:cubicBez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-1" y="-1"/>
            <a:ext cx="12192000" cy="678426"/>
          </a:xfrm>
          <a:custGeom>
            <a:avLst/>
            <a:gdLst>
              <a:gd name="connsiteX0" fmla="*/ 0 w 12192000"/>
              <a:gd name="connsiteY0" fmla="*/ 0 h 678426"/>
              <a:gd name="connsiteX1" fmla="*/ 12192000 w 12192000"/>
              <a:gd name="connsiteY1" fmla="*/ 0 h 678426"/>
              <a:gd name="connsiteX2" fmla="*/ 12192000 w 12192000"/>
              <a:gd name="connsiteY2" fmla="*/ 678426 h 678426"/>
              <a:gd name="connsiteX3" fmla="*/ 11260603 w 12192000"/>
              <a:gd name="connsiteY3" fmla="*/ 678426 h 678426"/>
              <a:gd name="connsiteX4" fmla="*/ 11282934 w 12192000"/>
              <a:gd name="connsiteY4" fmla="*/ 637286 h 678426"/>
              <a:gd name="connsiteX5" fmla="*/ 11303409 w 12192000"/>
              <a:gd name="connsiteY5" fmla="*/ 535871 h 678426"/>
              <a:gd name="connsiteX6" fmla="*/ 11303409 w 12192000"/>
              <a:gd name="connsiteY6" fmla="*/ 415400 h 678426"/>
              <a:gd name="connsiteX7" fmla="*/ 11042867 w 12192000"/>
              <a:gd name="connsiteY7" fmla="*/ 154858 h 678426"/>
              <a:gd name="connsiteX8" fmla="*/ 1136432 w 12192000"/>
              <a:gd name="connsiteY8" fmla="*/ 154858 h 678426"/>
              <a:gd name="connsiteX9" fmla="*/ 875890 w 12192000"/>
              <a:gd name="connsiteY9" fmla="*/ 415400 h 678426"/>
              <a:gd name="connsiteX10" fmla="*/ 875890 w 12192000"/>
              <a:gd name="connsiteY10" fmla="*/ 535871 h 678426"/>
              <a:gd name="connsiteX11" fmla="*/ 896365 w 12192000"/>
              <a:gd name="connsiteY11" fmla="*/ 637286 h 678426"/>
              <a:gd name="connsiteX12" fmla="*/ 918696 w 12192000"/>
              <a:gd name="connsiteY12" fmla="*/ 678426 h 678426"/>
              <a:gd name="connsiteX13" fmla="*/ 0 w 12192000"/>
              <a:gd name="connsiteY13" fmla="*/ 678426 h 678426"/>
              <a:gd name="connsiteX14" fmla="*/ 0 w 12192000"/>
              <a:gd name="connsiteY14" fmla="*/ 0 h 678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192000" h="678426">
                <a:moveTo>
                  <a:pt x="0" y="0"/>
                </a:moveTo>
                <a:lnTo>
                  <a:pt x="12192000" y="0"/>
                </a:lnTo>
                <a:lnTo>
                  <a:pt x="12192000" y="678426"/>
                </a:lnTo>
                <a:lnTo>
                  <a:pt x="11260603" y="678426"/>
                </a:lnTo>
                <a:lnTo>
                  <a:pt x="11282934" y="637286"/>
                </a:lnTo>
                <a:cubicBezTo>
                  <a:pt x="11296118" y="606115"/>
                  <a:pt x="11303409" y="571844"/>
                  <a:pt x="11303409" y="535871"/>
                </a:cubicBezTo>
                <a:lnTo>
                  <a:pt x="11303409" y="415400"/>
                </a:lnTo>
                <a:cubicBezTo>
                  <a:pt x="11303409" y="271507"/>
                  <a:pt x="11186760" y="154858"/>
                  <a:pt x="11042867" y="154858"/>
                </a:cubicBezTo>
                <a:lnTo>
                  <a:pt x="1136432" y="154858"/>
                </a:lnTo>
                <a:cubicBezTo>
                  <a:pt x="992539" y="154858"/>
                  <a:pt x="875890" y="271507"/>
                  <a:pt x="875890" y="415400"/>
                </a:cubicBezTo>
                <a:lnTo>
                  <a:pt x="875890" y="535871"/>
                </a:lnTo>
                <a:cubicBezTo>
                  <a:pt x="875890" y="571844"/>
                  <a:pt x="883181" y="606115"/>
                  <a:pt x="896365" y="637286"/>
                </a:cubicBezTo>
                <a:lnTo>
                  <a:pt x="918696" y="678426"/>
                </a:lnTo>
                <a:lnTo>
                  <a:pt x="0" y="67842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918696" y="678426"/>
            <a:ext cx="10341907" cy="117987"/>
          </a:xfrm>
          <a:custGeom>
            <a:avLst/>
            <a:gdLst>
              <a:gd name="connsiteX0" fmla="*/ 0 w 10341907"/>
              <a:gd name="connsiteY0" fmla="*/ 0 h 117987"/>
              <a:gd name="connsiteX1" fmla="*/ 10341907 w 10341907"/>
              <a:gd name="connsiteY1" fmla="*/ 0 h 117987"/>
              <a:gd name="connsiteX2" fmla="*/ 10340216 w 10341907"/>
              <a:gd name="connsiteY2" fmla="*/ 3116 h 117987"/>
              <a:gd name="connsiteX3" fmla="*/ 10124171 w 10341907"/>
              <a:gd name="connsiteY3" fmla="*/ 117987 h 117987"/>
              <a:gd name="connsiteX4" fmla="*/ 217736 w 10341907"/>
              <a:gd name="connsiteY4" fmla="*/ 117987 h 117987"/>
              <a:gd name="connsiteX5" fmla="*/ 1691 w 10341907"/>
              <a:gd name="connsiteY5" fmla="*/ 3116 h 117987"/>
              <a:gd name="connsiteX6" fmla="*/ 0 w 10341907"/>
              <a:gd name="connsiteY6" fmla="*/ 0 h 117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341907" h="117987">
                <a:moveTo>
                  <a:pt x="0" y="0"/>
                </a:moveTo>
                <a:lnTo>
                  <a:pt x="10341907" y="0"/>
                </a:lnTo>
                <a:lnTo>
                  <a:pt x="10340216" y="3116"/>
                </a:lnTo>
                <a:cubicBezTo>
                  <a:pt x="10293395" y="72421"/>
                  <a:pt x="10214104" y="117987"/>
                  <a:pt x="10124171" y="117987"/>
                </a:cubicBezTo>
                <a:lnTo>
                  <a:pt x="217736" y="117987"/>
                </a:lnTo>
                <a:cubicBezTo>
                  <a:pt x="127803" y="117987"/>
                  <a:pt x="48512" y="72421"/>
                  <a:pt x="1691" y="3116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Can 11"/>
          <p:cNvSpPr/>
          <p:nvPr/>
        </p:nvSpPr>
        <p:spPr>
          <a:xfrm>
            <a:off x="-1" y="-2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Can 12"/>
          <p:cNvSpPr/>
          <p:nvPr/>
        </p:nvSpPr>
        <p:spPr>
          <a:xfrm>
            <a:off x="11890372" y="-3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/>
          <a:srcRect l="17388" t="11738" r="17499" b="9130"/>
          <a:stretch/>
        </p:blipFill>
        <p:spPr>
          <a:xfrm>
            <a:off x="11369507" y="114300"/>
            <a:ext cx="520865" cy="520865"/>
          </a:xfrm>
          <a:prstGeom prst="rect">
            <a:avLst/>
          </a:prstGeom>
        </p:spPr>
      </p:pic>
      <p:sp>
        <p:nvSpPr>
          <p:cNvPr id="22" name="4-Point Star 21"/>
          <p:cNvSpPr/>
          <p:nvPr/>
        </p:nvSpPr>
        <p:spPr>
          <a:xfrm>
            <a:off x="403270" y="160880"/>
            <a:ext cx="398207" cy="427703"/>
          </a:xfrm>
          <a:prstGeom prst="star4">
            <a:avLst>
              <a:gd name="adj" fmla="val 1250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3"/>
          <a:srcRect l="31230" t="100000" r="66223" b="-8896"/>
          <a:stretch>
            <a:fillRect/>
          </a:stretch>
        </p:blipFill>
        <p:spPr>
          <a:xfrm>
            <a:off x="4346224" y="6430297"/>
            <a:ext cx="225776" cy="331600"/>
          </a:xfrm>
          <a:custGeom>
            <a:avLst/>
            <a:gdLst>
              <a:gd name="connsiteX0" fmla="*/ 0 w 225776"/>
              <a:gd name="connsiteY0" fmla="*/ 0 h 331600"/>
              <a:gd name="connsiteX1" fmla="*/ 225776 w 225776"/>
              <a:gd name="connsiteY1" fmla="*/ 0 h 331600"/>
              <a:gd name="connsiteX2" fmla="*/ 225776 w 225776"/>
              <a:gd name="connsiteY2" fmla="*/ 331600 h 331600"/>
              <a:gd name="connsiteX3" fmla="*/ 0 w 225776"/>
              <a:gd name="connsiteY3" fmla="*/ 331600 h 331600"/>
              <a:gd name="connsiteX4" fmla="*/ 0 w 225776"/>
              <a:gd name="connsiteY4" fmla="*/ 0 h 33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776" h="331600">
                <a:moveTo>
                  <a:pt x="0" y="0"/>
                </a:moveTo>
                <a:lnTo>
                  <a:pt x="225776" y="0"/>
                </a:lnTo>
                <a:lnTo>
                  <a:pt x="225776" y="331600"/>
                </a:lnTo>
                <a:lnTo>
                  <a:pt x="0" y="331600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4"/>
          <a:srcRect l="100000" t="67413" r="-7154" b="26074"/>
          <a:stretch>
            <a:fillRect/>
          </a:stretch>
        </p:blipFill>
        <p:spPr>
          <a:xfrm>
            <a:off x="10460296" y="5987845"/>
            <a:ext cx="648778" cy="442452"/>
          </a:xfrm>
          <a:custGeom>
            <a:avLst/>
            <a:gdLst>
              <a:gd name="connsiteX0" fmla="*/ 0 w 648778"/>
              <a:gd name="connsiteY0" fmla="*/ 0 h 442452"/>
              <a:gd name="connsiteX1" fmla="*/ 648778 w 648778"/>
              <a:gd name="connsiteY1" fmla="*/ 0 h 442452"/>
              <a:gd name="connsiteX2" fmla="*/ 648778 w 648778"/>
              <a:gd name="connsiteY2" fmla="*/ 442452 h 442452"/>
              <a:gd name="connsiteX3" fmla="*/ 0 w 648778"/>
              <a:gd name="connsiteY3" fmla="*/ 442452 h 442452"/>
              <a:gd name="connsiteX4" fmla="*/ 0 w 648778"/>
              <a:gd name="connsiteY4" fmla="*/ 0 h 442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8778" h="442452">
                <a:moveTo>
                  <a:pt x="0" y="0"/>
                </a:moveTo>
                <a:lnTo>
                  <a:pt x="648778" y="0"/>
                </a:lnTo>
                <a:lnTo>
                  <a:pt x="648778" y="442452"/>
                </a:lnTo>
                <a:lnTo>
                  <a:pt x="0" y="442452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5"/>
          <a:srcRect l="-204" t="22450" r="100000" b="67971"/>
          <a:stretch>
            <a:fillRect/>
          </a:stretch>
        </p:blipFill>
        <p:spPr>
          <a:xfrm>
            <a:off x="2735918" y="3719409"/>
            <a:ext cx="13632" cy="334832"/>
          </a:xfrm>
          <a:custGeom>
            <a:avLst/>
            <a:gdLst>
              <a:gd name="connsiteX0" fmla="*/ 13632 w 13632"/>
              <a:gd name="connsiteY0" fmla="*/ 0 h 334832"/>
              <a:gd name="connsiteX1" fmla="*/ 13632 w 13632"/>
              <a:gd name="connsiteY1" fmla="*/ 334832 h 334832"/>
              <a:gd name="connsiteX2" fmla="*/ 6749 w 13632"/>
              <a:gd name="connsiteY2" fmla="*/ 294452 h 334832"/>
              <a:gd name="connsiteX3" fmla="*/ 393 w 13632"/>
              <a:gd name="connsiteY3" fmla="*/ 139092 h 334832"/>
              <a:gd name="connsiteX4" fmla="*/ 13632 w 13632"/>
              <a:gd name="connsiteY4" fmla="*/ 0 h 334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32" h="334832">
                <a:moveTo>
                  <a:pt x="13632" y="0"/>
                </a:moveTo>
                <a:lnTo>
                  <a:pt x="13632" y="334832"/>
                </a:lnTo>
                <a:lnTo>
                  <a:pt x="6749" y="294452"/>
                </a:lnTo>
                <a:cubicBezTo>
                  <a:pt x="1088" y="240983"/>
                  <a:pt x="-938" y="189163"/>
                  <a:pt x="393" y="139092"/>
                </a:cubicBezTo>
                <a:lnTo>
                  <a:pt x="13632" y="0"/>
                </a:lnTo>
                <a:close/>
              </a:path>
            </a:pathLst>
          </a:custGeom>
        </p:spPr>
      </p:pic>
      <p:sp>
        <p:nvSpPr>
          <p:cNvPr id="4" name="Rectangle 3"/>
          <p:cNvSpPr/>
          <p:nvPr/>
        </p:nvSpPr>
        <p:spPr>
          <a:xfrm>
            <a:off x="4550034" y="124767"/>
            <a:ext cx="3104632" cy="5837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30480" lvl="0" indent="0" algn="l" defTabSz="914400" rtl="0" eaLnBrk="1" fontAlgn="auto" latinLnBrk="0" hangingPunct="1">
              <a:lnSpc>
                <a:spcPct val="107000"/>
              </a:lnSpc>
              <a:spcBef>
                <a:spcPts val="1500"/>
              </a:spcBef>
              <a:spcAft>
                <a:spcPts val="75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-75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NÓI VÀ NGHE: 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713809" y="759933"/>
            <a:ext cx="8777083" cy="55335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marL="0" marR="30480" lvl="0" indent="0" algn="l" defTabSz="914400" rtl="0" eaLnBrk="1" fontAlgn="auto" latinLnBrk="0" hangingPunct="1">
              <a:lnSpc>
                <a:spcPct val="107000"/>
              </a:lnSpc>
              <a:spcBef>
                <a:spcPts val="1500"/>
              </a:spcBef>
              <a:spcAft>
                <a:spcPts val="75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-75" normalizeH="0" baseline="0" noProof="0" dirty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kumimoji="0" lang="en-US" sz="2800" b="1" i="0" u="none" strike="noStrike" kern="1200" cap="none" spc="-75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-75" normalizeH="0" baseline="0" noProof="0" dirty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kumimoji="0" lang="en-US" sz="2800" b="1" i="0" u="none" strike="noStrike" kern="1200" cap="none" spc="-75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-75" normalizeH="0" baseline="0" noProof="0" dirty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kumimoji="0" lang="en-US" sz="2800" b="1" i="0" u="none" strike="noStrike" kern="1200" cap="none" spc="-75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-75" normalizeH="0" baseline="0" noProof="0" dirty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kumimoji="0" lang="en-US" sz="2800" b="1" i="0" u="none" strike="noStrike" kern="1200" cap="none" spc="-75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-75" normalizeH="0" baseline="0" noProof="0" dirty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pháp</a:t>
            </a:r>
            <a:r>
              <a:rPr kumimoji="0" lang="en-US" sz="2800" b="1" i="0" u="none" strike="noStrike" kern="1200" cap="none" spc="-75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-75" normalizeH="0" baseline="0" noProof="0" dirty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khắc</a:t>
            </a:r>
            <a:r>
              <a:rPr kumimoji="0" lang="en-US" sz="2800" b="1" i="0" u="none" strike="noStrike" kern="1200" cap="none" spc="-75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-75" normalizeH="0" baseline="0" noProof="0" dirty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phục</a:t>
            </a:r>
            <a:r>
              <a:rPr kumimoji="0" lang="en-US" sz="2800" b="1" i="0" u="none" strike="noStrike" kern="1200" cap="none" spc="-75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-75" normalizeH="0" baseline="0" noProof="0" dirty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nạn</a:t>
            </a:r>
            <a:r>
              <a:rPr kumimoji="0" lang="en-US" sz="2800" b="1" i="0" u="none" strike="noStrike" kern="1200" cap="none" spc="-75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ô </a:t>
            </a:r>
            <a:r>
              <a:rPr kumimoji="0" lang="en-US" sz="2800" b="1" i="0" u="none" strike="noStrike" kern="1200" cap="none" spc="-75" normalizeH="0" baseline="0" noProof="0" dirty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nhiễm</a:t>
            </a:r>
            <a:r>
              <a:rPr kumimoji="0" lang="en-US" sz="2800" b="1" i="0" u="none" strike="noStrike" kern="1200" cap="none" spc="-75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-75" normalizeH="0" baseline="0" noProof="0" dirty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môi</a:t>
            </a:r>
            <a:r>
              <a:rPr kumimoji="0" lang="en-US" sz="2800" b="1" i="0" u="none" strike="noStrike" kern="1200" cap="none" spc="-75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-75" normalizeH="0" baseline="0" noProof="0" dirty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kumimoji="0" lang="en-US" sz="2800" b="1" i="0" u="none" strike="noStrike" kern="1200" cap="none" spc="-75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08784508"/>
              </p:ext>
            </p:extLst>
          </p:nvPr>
        </p:nvGraphicFramePr>
        <p:xfrm>
          <a:off x="685800" y="1466009"/>
          <a:ext cx="10833099" cy="4565904"/>
        </p:xfrm>
        <a:graphic>
          <a:graphicData uri="http://schemas.openxmlformats.org/drawingml/2006/table">
            <a:tbl>
              <a:tblPr firstRow="1" firstCol="1" bandRow="1" bandCol="1"/>
              <a:tblGrid>
                <a:gridCol w="3281517">
                  <a:extLst>
                    <a:ext uri="{9D8B030D-6E8A-4147-A177-3AD203B41FA5}">
                      <a16:colId xmlns="" xmlns:a16="http://schemas.microsoft.com/office/drawing/2014/main" val="1372446494"/>
                    </a:ext>
                  </a:extLst>
                </a:gridCol>
                <a:gridCol w="3937819">
                  <a:extLst>
                    <a:ext uri="{9D8B030D-6E8A-4147-A177-3AD203B41FA5}">
                      <a16:colId xmlns="" xmlns:a16="http://schemas.microsoft.com/office/drawing/2014/main" val="3906452768"/>
                    </a:ext>
                  </a:extLst>
                </a:gridCol>
                <a:gridCol w="3613763">
                  <a:extLst>
                    <a:ext uri="{9D8B030D-6E8A-4147-A177-3AD203B41FA5}">
                      <a16:colId xmlns="" xmlns:a16="http://schemas.microsoft.com/office/drawing/2014/main" val="361965958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Cột K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Những điều em đã biết khi thực hiện việc thảo luận </a:t>
                      </a:r>
                      <a:r>
                        <a:rPr lang="en-US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một vấn đề có tình giải pháp thống nhất</a:t>
                      </a:r>
                      <a:r>
                        <a:rPr lang="en-US" sz="200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về nạn ô nhiễm môi trường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Cột W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Những điều em muốn biết thêm, nhắc lại để làm tốt khi thực hiện việc thảo luận </a:t>
                      </a:r>
                      <a:r>
                        <a:rPr lang="en-US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một vấn đề có tình giải pháp thống nhất</a:t>
                      </a:r>
                      <a:r>
                        <a:rPr lang="en-US" sz="200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về nạn ô nhiễm môi trường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Cột L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Những điều em rút ra sau phần thực hành bài tập việc thảo luận </a:t>
                      </a:r>
                      <a:r>
                        <a:rPr lang="en-US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một vấn đề có tình giải pháp thống nhất</a:t>
                      </a:r>
                      <a:r>
                        <a:rPr lang="en-US" sz="200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về nạn ô nhiễm môi trường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88057411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SzPts val="1400"/>
                        <a:buFont typeface="Times New Roman" panose="02020603050405020304" pitchFamily="18" charset="0"/>
                        <a:buChar char="-"/>
                      </a:pPr>
                      <a:r>
                        <a:rPr lang="en-US" sz="200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Chuẩn bị nội dung nói về nạn ô nhiễm môi trường và một số giải pháp khắc phục 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 Trao đổi với bạn bè, người thân...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SzPts val="1400"/>
                        <a:buFont typeface="Times New Roman" panose="02020603050405020304" pitchFamily="18" charset="0"/>
                        <a:buChar char="-"/>
                      </a:pPr>
                      <a:r>
                        <a:rPr lang="en-US" sz="200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Đưa ra được ý kiến của bản thân về việc bảo vệ môi trường ( thực trạng, nguyên nhân, giải pháp khắc phục…)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SzPts val="1400"/>
                        <a:buFont typeface="Times New Roman" panose="02020603050405020304" pitchFamily="18" charset="0"/>
                        <a:buChar char="-"/>
                      </a:pPr>
                      <a:r>
                        <a:rPr lang="en-US" sz="200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thống nhất với các bạn để nâng cao tình hiệu quả của các giải pháp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………………………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……………………….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8807140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81929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ame 4"/>
          <p:cNvSpPr/>
          <p:nvPr/>
        </p:nvSpPr>
        <p:spPr>
          <a:xfrm>
            <a:off x="331122" y="1028700"/>
            <a:ext cx="11517055" cy="5545394"/>
          </a:xfrm>
          <a:prstGeom prst="frame">
            <a:avLst>
              <a:gd name="adj1" fmla="val 1596"/>
            </a:avLst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889200" y="154858"/>
            <a:ext cx="10427519" cy="523568"/>
          </a:xfrm>
          <a:custGeom>
            <a:avLst/>
            <a:gdLst>
              <a:gd name="connsiteX0" fmla="*/ 260542 w 10427519"/>
              <a:gd name="connsiteY0" fmla="*/ 0 h 523568"/>
              <a:gd name="connsiteX1" fmla="*/ 10166977 w 10427519"/>
              <a:gd name="connsiteY1" fmla="*/ 0 h 523568"/>
              <a:gd name="connsiteX2" fmla="*/ 10427519 w 10427519"/>
              <a:gd name="connsiteY2" fmla="*/ 260542 h 523568"/>
              <a:gd name="connsiteX3" fmla="*/ 10427519 w 10427519"/>
              <a:gd name="connsiteY3" fmla="*/ 381013 h 523568"/>
              <a:gd name="connsiteX4" fmla="*/ 10407044 w 10427519"/>
              <a:gd name="connsiteY4" fmla="*/ 482428 h 523568"/>
              <a:gd name="connsiteX5" fmla="*/ 10384713 w 10427519"/>
              <a:gd name="connsiteY5" fmla="*/ 523568 h 523568"/>
              <a:gd name="connsiteX6" fmla="*/ 42806 w 10427519"/>
              <a:gd name="connsiteY6" fmla="*/ 523568 h 523568"/>
              <a:gd name="connsiteX7" fmla="*/ 20475 w 10427519"/>
              <a:gd name="connsiteY7" fmla="*/ 482428 h 523568"/>
              <a:gd name="connsiteX8" fmla="*/ 0 w 10427519"/>
              <a:gd name="connsiteY8" fmla="*/ 381013 h 523568"/>
              <a:gd name="connsiteX9" fmla="*/ 0 w 10427519"/>
              <a:gd name="connsiteY9" fmla="*/ 260542 h 523568"/>
              <a:gd name="connsiteX10" fmla="*/ 260542 w 10427519"/>
              <a:gd name="connsiteY10" fmla="*/ 0 h 523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427519" h="523568">
                <a:moveTo>
                  <a:pt x="260542" y="0"/>
                </a:moveTo>
                <a:lnTo>
                  <a:pt x="10166977" y="0"/>
                </a:lnTo>
                <a:cubicBezTo>
                  <a:pt x="10310870" y="0"/>
                  <a:pt x="10427519" y="116649"/>
                  <a:pt x="10427519" y="260542"/>
                </a:cubicBezTo>
                <a:lnTo>
                  <a:pt x="10427519" y="381013"/>
                </a:lnTo>
                <a:cubicBezTo>
                  <a:pt x="10427519" y="416986"/>
                  <a:pt x="10420228" y="451257"/>
                  <a:pt x="10407044" y="482428"/>
                </a:cubicBezTo>
                <a:lnTo>
                  <a:pt x="10384713" y="523568"/>
                </a:lnTo>
                <a:lnTo>
                  <a:pt x="42806" y="523568"/>
                </a:lnTo>
                <a:lnTo>
                  <a:pt x="20475" y="482428"/>
                </a:lnTo>
                <a:cubicBezTo>
                  <a:pt x="7291" y="451257"/>
                  <a:pt x="0" y="416986"/>
                  <a:pt x="0" y="381013"/>
                </a:cubicBezTo>
                <a:lnTo>
                  <a:pt x="0" y="260542"/>
                </a:lnTo>
                <a:cubicBezTo>
                  <a:pt x="0" y="116649"/>
                  <a:pt x="116649" y="0"/>
                  <a:pt x="260542" y="0"/>
                </a:cubicBez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-1" y="-1"/>
            <a:ext cx="12192000" cy="678426"/>
          </a:xfrm>
          <a:custGeom>
            <a:avLst/>
            <a:gdLst>
              <a:gd name="connsiteX0" fmla="*/ 0 w 12192000"/>
              <a:gd name="connsiteY0" fmla="*/ 0 h 678426"/>
              <a:gd name="connsiteX1" fmla="*/ 12192000 w 12192000"/>
              <a:gd name="connsiteY1" fmla="*/ 0 h 678426"/>
              <a:gd name="connsiteX2" fmla="*/ 12192000 w 12192000"/>
              <a:gd name="connsiteY2" fmla="*/ 678426 h 678426"/>
              <a:gd name="connsiteX3" fmla="*/ 11260603 w 12192000"/>
              <a:gd name="connsiteY3" fmla="*/ 678426 h 678426"/>
              <a:gd name="connsiteX4" fmla="*/ 11282934 w 12192000"/>
              <a:gd name="connsiteY4" fmla="*/ 637286 h 678426"/>
              <a:gd name="connsiteX5" fmla="*/ 11303409 w 12192000"/>
              <a:gd name="connsiteY5" fmla="*/ 535871 h 678426"/>
              <a:gd name="connsiteX6" fmla="*/ 11303409 w 12192000"/>
              <a:gd name="connsiteY6" fmla="*/ 415400 h 678426"/>
              <a:gd name="connsiteX7" fmla="*/ 11042867 w 12192000"/>
              <a:gd name="connsiteY7" fmla="*/ 154858 h 678426"/>
              <a:gd name="connsiteX8" fmla="*/ 1136432 w 12192000"/>
              <a:gd name="connsiteY8" fmla="*/ 154858 h 678426"/>
              <a:gd name="connsiteX9" fmla="*/ 875890 w 12192000"/>
              <a:gd name="connsiteY9" fmla="*/ 415400 h 678426"/>
              <a:gd name="connsiteX10" fmla="*/ 875890 w 12192000"/>
              <a:gd name="connsiteY10" fmla="*/ 535871 h 678426"/>
              <a:gd name="connsiteX11" fmla="*/ 896365 w 12192000"/>
              <a:gd name="connsiteY11" fmla="*/ 637286 h 678426"/>
              <a:gd name="connsiteX12" fmla="*/ 918696 w 12192000"/>
              <a:gd name="connsiteY12" fmla="*/ 678426 h 678426"/>
              <a:gd name="connsiteX13" fmla="*/ 0 w 12192000"/>
              <a:gd name="connsiteY13" fmla="*/ 678426 h 678426"/>
              <a:gd name="connsiteX14" fmla="*/ 0 w 12192000"/>
              <a:gd name="connsiteY14" fmla="*/ 0 h 678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192000" h="678426">
                <a:moveTo>
                  <a:pt x="0" y="0"/>
                </a:moveTo>
                <a:lnTo>
                  <a:pt x="12192000" y="0"/>
                </a:lnTo>
                <a:lnTo>
                  <a:pt x="12192000" y="678426"/>
                </a:lnTo>
                <a:lnTo>
                  <a:pt x="11260603" y="678426"/>
                </a:lnTo>
                <a:lnTo>
                  <a:pt x="11282934" y="637286"/>
                </a:lnTo>
                <a:cubicBezTo>
                  <a:pt x="11296118" y="606115"/>
                  <a:pt x="11303409" y="571844"/>
                  <a:pt x="11303409" y="535871"/>
                </a:cubicBezTo>
                <a:lnTo>
                  <a:pt x="11303409" y="415400"/>
                </a:lnTo>
                <a:cubicBezTo>
                  <a:pt x="11303409" y="271507"/>
                  <a:pt x="11186760" y="154858"/>
                  <a:pt x="11042867" y="154858"/>
                </a:cubicBezTo>
                <a:lnTo>
                  <a:pt x="1136432" y="154858"/>
                </a:lnTo>
                <a:cubicBezTo>
                  <a:pt x="992539" y="154858"/>
                  <a:pt x="875890" y="271507"/>
                  <a:pt x="875890" y="415400"/>
                </a:cubicBezTo>
                <a:lnTo>
                  <a:pt x="875890" y="535871"/>
                </a:lnTo>
                <a:cubicBezTo>
                  <a:pt x="875890" y="571844"/>
                  <a:pt x="883181" y="606115"/>
                  <a:pt x="896365" y="637286"/>
                </a:cubicBezTo>
                <a:lnTo>
                  <a:pt x="918696" y="678426"/>
                </a:lnTo>
                <a:lnTo>
                  <a:pt x="0" y="67842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918696" y="678426"/>
            <a:ext cx="10341907" cy="117987"/>
          </a:xfrm>
          <a:custGeom>
            <a:avLst/>
            <a:gdLst>
              <a:gd name="connsiteX0" fmla="*/ 0 w 10341907"/>
              <a:gd name="connsiteY0" fmla="*/ 0 h 117987"/>
              <a:gd name="connsiteX1" fmla="*/ 10341907 w 10341907"/>
              <a:gd name="connsiteY1" fmla="*/ 0 h 117987"/>
              <a:gd name="connsiteX2" fmla="*/ 10340216 w 10341907"/>
              <a:gd name="connsiteY2" fmla="*/ 3116 h 117987"/>
              <a:gd name="connsiteX3" fmla="*/ 10124171 w 10341907"/>
              <a:gd name="connsiteY3" fmla="*/ 117987 h 117987"/>
              <a:gd name="connsiteX4" fmla="*/ 217736 w 10341907"/>
              <a:gd name="connsiteY4" fmla="*/ 117987 h 117987"/>
              <a:gd name="connsiteX5" fmla="*/ 1691 w 10341907"/>
              <a:gd name="connsiteY5" fmla="*/ 3116 h 117987"/>
              <a:gd name="connsiteX6" fmla="*/ 0 w 10341907"/>
              <a:gd name="connsiteY6" fmla="*/ 0 h 117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341907" h="117987">
                <a:moveTo>
                  <a:pt x="0" y="0"/>
                </a:moveTo>
                <a:lnTo>
                  <a:pt x="10341907" y="0"/>
                </a:lnTo>
                <a:lnTo>
                  <a:pt x="10340216" y="3116"/>
                </a:lnTo>
                <a:cubicBezTo>
                  <a:pt x="10293395" y="72421"/>
                  <a:pt x="10214104" y="117987"/>
                  <a:pt x="10124171" y="117987"/>
                </a:cubicBezTo>
                <a:lnTo>
                  <a:pt x="217736" y="117987"/>
                </a:lnTo>
                <a:cubicBezTo>
                  <a:pt x="127803" y="117987"/>
                  <a:pt x="48512" y="72421"/>
                  <a:pt x="1691" y="3116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Can 11"/>
          <p:cNvSpPr/>
          <p:nvPr/>
        </p:nvSpPr>
        <p:spPr>
          <a:xfrm>
            <a:off x="-1" y="-2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Can 12"/>
          <p:cNvSpPr/>
          <p:nvPr/>
        </p:nvSpPr>
        <p:spPr>
          <a:xfrm>
            <a:off x="11890372" y="-3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/>
          <a:srcRect l="17388" t="11738" r="17499" b="9130"/>
          <a:stretch/>
        </p:blipFill>
        <p:spPr>
          <a:xfrm>
            <a:off x="11369507" y="114300"/>
            <a:ext cx="520865" cy="520865"/>
          </a:xfrm>
          <a:prstGeom prst="rect">
            <a:avLst/>
          </a:prstGeom>
        </p:spPr>
      </p:pic>
      <p:sp>
        <p:nvSpPr>
          <p:cNvPr id="22" name="4-Point Star 21"/>
          <p:cNvSpPr/>
          <p:nvPr/>
        </p:nvSpPr>
        <p:spPr>
          <a:xfrm>
            <a:off x="403270" y="160880"/>
            <a:ext cx="398207" cy="427703"/>
          </a:xfrm>
          <a:prstGeom prst="star4">
            <a:avLst>
              <a:gd name="adj" fmla="val 1250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3"/>
          <a:srcRect l="31230" t="100000" r="66223" b="-8896"/>
          <a:stretch>
            <a:fillRect/>
          </a:stretch>
        </p:blipFill>
        <p:spPr>
          <a:xfrm>
            <a:off x="4346224" y="6430297"/>
            <a:ext cx="225776" cy="331600"/>
          </a:xfrm>
          <a:custGeom>
            <a:avLst/>
            <a:gdLst>
              <a:gd name="connsiteX0" fmla="*/ 0 w 225776"/>
              <a:gd name="connsiteY0" fmla="*/ 0 h 331600"/>
              <a:gd name="connsiteX1" fmla="*/ 225776 w 225776"/>
              <a:gd name="connsiteY1" fmla="*/ 0 h 331600"/>
              <a:gd name="connsiteX2" fmla="*/ 225776 w 225776"/>
              <a:gd name="connsiteY2" fmla="*/ 331600 h 331600"/>
              <a:gd name="connsiteX3" fmla="*/ 0 w 225776"/>
              <a:gd name="connsiteY3" fmla="*/ 331600 h 331600"/>
              <a:gd name="connsiteX4" fmla="*/ 0 w 225776"/>
              <a:gd name="connsiteY4" fmla="*/ 0 h 33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776" h="331600">
                <a:moveTo>
                  <a:pt x="0" y="0"/>
                </a:moveTo>
                <a:lnTo>
                  <a:pt x="225776" y="0"/>
                </a:lnTo>
                <a:lnTo>
                  <a:pt x="225776" y="331600"/>
                </a:lnTo>
                <a:lnTo>
                  <a:pt x="0" y="331600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4"/>
          <a:srcRect l="100000" t="67413" r="-7154" b="26074"/>
          <a:stretch>
            <a:fillRect/>
          </a:stretch>
        </p:blipFill>
        <p:spPr>
          <a:xfrm>
            <a:off x="10460296" y="5987845"/>
            <a:ext cx="648778" cy="442452"/>
          </a:xfrm>
          <a:custGeom>
            <a:avLst/>
            <a:gdLst>
              <a:gd name="connsiteX0" fmla="*/ 0 w 648778"/>
              <a:gd name="connsiteY0" fmla="*/ 0 h 442452"/>
              <a:gd name="connsiteX1" fmla="*/ 648778 w 648778"/>
              <a:gd name="connsiteY1" fmla="*/ 0 h 442452"/>
              <a:gd name="connsiteX2" fmla="*/ 648778 w 648778"/>
              <a:gd name="connsiteY2" fmla="*/ 442452 h 442452"/>
              <a:gd name="connsiteX3" fmla="*/ 0 w 648778"/>
              <a:gd name="connsiteY3" fmla="*/ 442452 h 442452"/>
              <a:gd name="connsiteX4" fmla="*/ 0 w 648778"/>
              <a:gd name="connsiteY4" fmla="*/ 0 h 442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8778" h="442452">
                <a:moveTo>
                  <a:pt x="0" y="0"/>
                </a:moveTo>
                <a:lnTo>
                  <a:pt x="648778" y="0"/>
                </a:lnTo>
                <a:lnTo>
                  <a:pt x="648778" y="442452"/>
                </a:lnTo>
                <a:lnTo>
                  <a:pt x="0" y="442452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5"/>
          <a:srcRect l="-204" t="22450" r="100000" b="67971"/>
          <a:stretch>
            <a:fillRect/>
          </a:stretch>
        </p:blipFill>
        <p:spPr>
          <a:xfrm>
            <a:off x="2735918" y="3719409"/>
            <a:ext cx="13632" cy="334832"/>
          </a:xfrm>
          <a:custGeom>
            <a:avLst/>
            <a:gdLst>
              <a:gd name="connsiteX0" fmla="*/ 13632 w 13632"/>
              <a:gd name="connsiteY0" fmla="*/ 0 h 334832"/>
              <a:gd name="connsiteX1" fmla="*/ 13632 w 13632"/>
              <a:gd name="connsiteY1" fmla="*/ 334832 h 334832"/>
              <a:gd name="connsiteX2" fmla="*/ 6749 w 13632"/>
              <a:gd name="connsiteY2" fmla="*/ 294452 h 334832"/>
              <a:gd name="connsiteX3" fmla="*/ 393 w 13632"/>
              <a:gd name="connsiteY3" fmla="*/ 139092 h 334832"/>
              <a:gd name="connsiteX4" fmla="*/ 13632 w 13632"/>
              <a:gd name="connsiteY4" fmla="*/ 0 h 334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32" h="334832">
                <a:moveTo>
                  <a:pt x="13632" y="0"/>
                </a:moveTo>
                <a:lnTo>
                  <a:pt x="13632" y="334832"/>
                </a:lnTo>
                <a:lnTo>
                  <a:pt x="6749" y="294452"/>
                </a:lnTo>
                <a:cubicBezTo>
                  <a:pt x="1088" y="240983"/>
                  <a:pt x="-938" y="189163"/>
                  <a:pt x="393" y="139092"/>
                </a:cubicBezTo>
                <a:lnTo>
                  <a:pt x="13632" y="0"/>
                </a:lnTo>
                <a:close/>
              </a:path>
            </a:pathLst>
          </a:custGeom>
        </p:spPr>
      </p:pic>
      <p:sp>
        <p:nvSpPr>
          <p:cNvPr id="4" name="Rectangle 3"/>
          <p:cNvSpPr/>
          <p:nvPr/>
        </p:nvSpPr>
        <p:spPr>
          <a:xfrm>
            <a:off x="4550034" y="124767"/>
            <a:ext cx="3104632" cy="5837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30480" lvl="0" indent="0" algn="l" defTabSz="914400" rtl="0" eaLnBrk="1" fontAlgn="auto" latinLnBrk="0" hangingPunct="1">
              <a:lnSpc>
                <a:spcPct val="107000"/>
              </a:lnSpc>
              <a:spcBef>
                <a:spcPts val="1500"/>
              </a:spcBef>
              <a:spcAft>
                <a:spcPts val="75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-75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NÓI VÀ NGHE: 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713809" y="759933"/>
            <a:ext cx="8777083" cy="55335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marL="0" marR="30480" lvl="0" indent="0" algn="l" defTabSz="914400" rtl="0" eaLnBrk="1" fontAlgn="auto" latinLnBrk="0" hangingPunct="1">
              <a:lnSpc>
                <a:spcPct val="107000"/>
              </a:lnSpc>
              <a:spcBef>
                <a:spcPts val="1500"/>
              </a:spcBef>
              <a:spcAft>
                <a:spcPts val="75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-75" normalizeH="0" baseline="0" noProof="0" dirty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kumimoji="0" lang="en-US" sz="2800" b="1" i="0" u="none" strike="noStrike" kern="1200" cap="none" spc="-75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-75" normalizeH="0" baseline="0" noProof="0" dirty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kumimoji="0" lang="en-US" sz="2800" b="1" i="0" u="none" strike="noStrike" kern="1200" cap="none" spc="-75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-75" normalizeH="0" baseline="0" noProof="0" dirty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kumimoji="0" lang="en-US" sz="2800" b="1" i="0" u="none" strike="noStrike" kern="1200" cap="none" spc="-75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-75" normalizeH="0" baseline="0" noProof="0" dirty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kumimoji="0" lang="en-US" sz="2800" b="1" i="0" u="none" strike="noStrike" kern="1200" cap="none" spc="-75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-75" normalizeH="0" baseline="0" noProof="0" dirty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pháp</a:t>
            </a:r>
            <a:r>
              <a:rPr kumimoji="0" lang="en-US" sz="2800" b="1" i="0" u="none" strike="noStrike" kern="1200" cap="none" spc="-75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-75" normalizeH="0" baseline="0" noProof="0" dirty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khắc</a:t>
            </a:r>
            <a:r>
              <a:rPr kumimoji="0" lang="en-US" sz="2800" b="1" i="0" u="none" strike="noStrike" kern="1200" cap="none" spc="-75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-75" normalizeH="0" baseline="0" noProof="0" dirty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phục</a:t>
            </a:r>
            <a:r>
              <a:rPr kumimoji="0" lang="en-US" sz="2800" b="1" i="0" u="none" strike="noStrike" kern="1200" cap="none" spc="-75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-75" normalizeH="0" baseline="0" noProof="0" dirty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nạn</a:t>
            </a:r>
            <a:r>
              <a:rPr kumimoji="0" lang="en-US" sz="2800" b="1" i="0" u="none" strike="noStrike" kern="1200" cap="none" spc="-75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ô </a:t>
            </a:r>
            <a:r>
              <a:rPr kumimoji="0" lang="en-US" sz="2800" b="1" i="0" u="none" strike="noStrike" kern="1200" cap="none" spc="-75" normalizeH="0" baseline="0" noProof="0" dirty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nhiễm</a:t>
            </a:r>
            <a:r>
              <a:rPr kumimoji="0" lang="en-US" sz="2800" b="1" i="0" u="none" strike="noStrike" kern="1200" cap="none" spc="-75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-75" normalizeH="0" baseline="0" noProof="0" dirty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môi</a:t>
            </a:r>
            <a:r>
              <a:rPr kumimoji="0" lang="en-US" sz="2800" b="1" i="0" u="none" strike="noStrike" kern="1200" cap="none" spc="-75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-75" normalizeH="0" baseline="0" noProof="0" dirty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kumimoji="0" lang="en-US" sz="2800" b="1" i="0" u="none" strike="noStrike" kern="1200" cap="none" spc="-75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571321" y="1283967"/>
            <a:ext cx="306205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TRƯỚC KHI NÓI</a:t>
            </a:r>
            <a:endParaRPr lang="en-US" sz="28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 l="7914" t="9653" r="7435" b="10495"/>
          <a:stretch/>
        </p:blipFill>
        <p:spPr>
          <a:xfrm>
            <a:off x="2618089" y="1835557"/>
            <a:ext cx="6968521" cy="3767703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2900516" y="2611822"/>
            <a:ext cx="6331973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vi-VN" sz="2800" b="1" dirty="0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Đề bài:</a:t>
            </a:r>
            <a:r>
              <a:rPr lang="vi-VN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Hiện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nay,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tình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trạng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ô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nhiễm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môi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trường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đang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trở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nên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trầm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trọng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Em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bạn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hãy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thảo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luận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về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những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giải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pháp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cần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thực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hiện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nhằm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làm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cho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môi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trường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quanh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ta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trở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nên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an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toàn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tốt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đẹp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8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6439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ame 4"/>
          <p:cNvSpPr/>
          <p:nvPr/>
        </p:nvSpPr>
        <p:spPr>
          <a:xfrm>
            <a:off x="331122" y="1028700"/>
            <a:ext cx="11517055" cy="5545394"/>
          </a:xfrm>
          <a:prstGeom prst="frame">
            <a:avLst>
              <a:gd name="adj1" fmla="val 1596"/>
            </a:avLst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889200" y="154858"/>
            <a:ext cx="10427519" cy="523568"/>
          </a:xfrm>
          <a:custGeom>
            <a:avLst/>
            <a:gdLst>
              <a:gd name="connsiteX0" fmla="*/ 260542 w 10427519"/>
              <a:gd name="connsiteY0" fmla="*/ 0 h 523568"/>
              <a:gd name="connsiteX1" fmla="*/ 10166977 w 10427519"/>
              <a:gd name="connsiteY1" fmla="*/ 0 h 523568"/>
              <a:gd name="connsiteX2" fmla="*/ 10427519 w 10427519"/>
              <a:gd name="connsiteY2" fmla="*/ 260542 h 523568"/>
              <a:gd name="connsiteX3" fmla="*/ 10427519 w 10427519"/>
              <a:gd name="connsiteY3" fmla="*/ 381013 h 523568"/>
              <a:gd name="connsiteX4" fmla="*/ 10407044 w 10427519"/>
              <a:gd name="connsiteY4" fmla="*/ 482428 h 523568"/>
              <a:gd name="connsiteX5" fmla="*/ 10384713 w 10427519"/>
              <a:gd name="connsiteY5" fmla="*/ 523568 h 523568"/>
              <a:gd name="connsiteX6" fmla="*/ 42806 w 10427519"/>
              <a:gd name="connsiteY6" fmla="*/ 523568 h 523568"/>
              <a:gd name="connsiteX7" fmla="*/ 20475 w 10427519"/>
              <a:gd name="connsiteY7" fmla="*/ 482428 h 523568"/>
              <a:gd name="connsiteX8" fmla="*/ 0 w 10427519"/>
              <a:gd name="connsiteY8" fmla="*/ 381013 h 523568"/>
              <a:gd name="connsiteX9" fmla="*/ 0 w 10427519"/>
              <a:gd name="connsiteY9" fmla="*/ 260542 h 523568"/>
              <a:gd name="connsiteX10" fmla="*/ 260542 w 10427519"/>
              <a:gd name="connsiteY10" fmla="*/ 0 h 523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427519" h="523568">
                <a:moveTo>
                  <a:pt x="260542" y="0"/>
                </a:moveTo>
                <a:lnTo>
                  <a:pt x="10166977" y="0"/>
                </a:lnTo>
                <a:cubicBezTo>
                  <a:pt x="10310870" y="0"/>
                  <a:pt x="10427519" y="116649"/>
                  <a:pt x="10427519" y="260542"/>
                </a:cubicBezTo>
                <a:lnTo>
                  <a:pt x="10427519" y="381013"/>
                </a:lnTo>
                <a:cubicBezTo>
                  <a:pt x="10427519" y="416986"/>
                  <a:pt x="10420228" y="451257"/>
                  <a:pt x="10407044" y="482428"/>
                </a:cubicBezTo>
                <a:lnTo>
                  <a:pt x="10384713" y="523568"/>
                </a:lnTo>
                <a:lnTo>
                  <a:pt x="42806" y="523568"/>
                </a:lnTo>
                <a:lnTo>
                  <a:pt x="20475" y="482428"/>
                </a:lnTo>
                <a:cubicBezTo>
                  <a:pt x="7291" y="451257"/>
                  <a:pt x="0" y="416986"/>
                  <a:pt x="0" y="381013"/>
                </a:cubicBezTo>
                <a:lnTo>
                  <a:pt x="0" y="260542"/>
                </a:lnTo>
                <a:cubicBezTo>
                  <a:pt x="0" y="116649"/>
                  <a:pt x="116649" y="0"/>
                  <a:pt x="260542" y="0"/>
                </a:cubicBez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-1" y="-1"/>
            <a:ext cx="12192000" cy="678426"/>
          </a:xfrm>
          <a:custGeom>
            <a:avLst/>
            <a:gdLst>
              <a:gd name="connsiteX0" fmla="*/ 0 w 12192000"/>
              <a:gd name="connsiteY0" fmla="*/ 0 h 678426"/>
              <a:gd name="connsiteX1" fmla="*/ 12192000 w 12192000"/>
              <a:gd name="connsiteY1" fmla="*/ 0 h 678426"/>
              <a:gd name="connsiteX2" fmla="*/ 12192000 w 12192000"/>
              <a:gd name="connsiteY2" fmla="*/ 678426 h 678426"/>
              <a:gd name="connsiteX3" fmla="*/ 11260603 w 12192000"/>
              <a:gd name="connsiteY3" fmla="*/ 678426 h 678426"/>
              <a:gd name="connsiteX4" fmla="*/ 11282934 w 12192000"/>
              <a:gd name="connsiteY4" fmla="*/ 637286 h 678426"/>
              <a:gd name="connsiteX5" fmla="*/ 11303409 w 12192000"/>
              <a:gd name="connsiteY5" fmla="*/ 535871 h 678426"/>
              <a:gd name="connsiteX6" fmla="*/ 11303409 w 12192000"/>
              <a:gd name="connsiteY6" fmla="*/ 415400 h 678426"/>
              <a:gd name="connsiteX7" fmla="*/ 11042867 w 12192000"/>
              <a:gd name="connsiteY7" fmla="*/ 154858 h 678426"/>
              <a:gd name="connsiteX8" fmla="*/ 1136432 w 12192000"/>
              <a:gd name="connsiteY8" fmla="*/ 154858 h 678426"/>
              <a:gd name="connsiteX9" fmla="*/ 875890 w 12192000"/>
              <a:gd name="connsiteY9" fmla="*/ 415400 h 678426"/>
              <a:gd name="connsiteX10" fmla="*/ 875890 w 12192000"/>
              <a:gd name="connsiteY10" fmla="*/ 535871 h 678426"/>
              <a:gd name="connsiteX11" fmla="*/ 896365 w 12192000"/>
              <a:gd name="connsiteY11" fmla="*/ 637286 h 678426"/>
              <a:gd name="connsiteX12" fmla="*/ 918696 w 12192000"/>
              <a:gd name="connsiteY12" fmla="*/ 678426 h 678426"/>
              <a:gd name="connsiteX13" fmla="*/ 0 w 12192000"/>
              <a:gd name="connsiteY13" fmla="*/ 678426 h 678426"/>
              <a:gd name="connsiteX14" fmla="*/ 0 w 12192000"/>
              <a:gd name="connsiteY14" fmla="*/ 0 h 678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192000" h="678426">
                <a:moveTo>
                  <a:pt x="0" y="0"/>
                </a:moveTo>
                <a:lnTo>
                  <a:pt x="12192000" y="0"/>
                </a:lnTo>
                <a:lnTo>
                  <a:pt x="12192000" y="678426"/>
                </a:lnTo>
                <a:lnTo>
                  <a:pt x="11260603" y="678426"/>
                </a:lnTo>
                <a:lnTo>
                  <a:pt x="11282934" y="637286"/>
                </a:lnTo>
                <a:cubicBezTo>
                  <a:pt x="11296118" y="606115"/>
                  <a:pt x="11303409" y="571844"/>
                  <a:pt x="11303409" y="535871"/>
                </a:cubicBezTo>
                <a:lnTo>
                  <a:pt x="11303409" y="415400"/>
                </a:lnTo>
                <a:cubicBezTo>
                  <a:pt x="11303409" y="271507"/>
                  <a:pt x="11186760" y="154858"/>
                  <a:pt x="11042867" y="154858"/>
                </a:cubicBezTo>
                <a:lnTo>
                  <a:pt x="1136432" y="154858"/>
                </a:lnTo>
                <a:cubicBezTo>
                  <a:pt x="992539" y="154858"/>
                  <a:pt x="875890" y="271507"/>
                  <a:pt x="875890" y="415400"/>
                </a:cubicBezTo>
                <a:lnTo>
                  <a:pt x="875890" y="535871"/>
                </a:lnTo>
                <a:cubicBezTo>
                  <a:pt x="875890" y="571844"/>
                  <a:pt x="883181" y="606115"/>
                  <a:pt x="896365" y="637286"/>
                </a:cubicBezTo>
                <a:lnTo>
                  <a:pt x="918696" y="678426"/>
                </a:lnTo>
                <a:lnTo>
                  <a:pt x="0" y="67842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918696" y="678426"/>
            <a:ext cx="10341907" cy="117987"/>
          </a:xfrm>
          <a:custGeom>
            <a:avLst/>
            <a:gdLst>
              <a:gd name="connsiteX0" fmla="*/ 0 w 10341907"/>
              <a:gd name="connsiteY0" fmla="*/ 0 h 117987"/>
              <a:gd name="connsiteX1" fmla="*/ 10341907 w 10341907"/>
              <a:gd name="connsiteY1" fmla="*/ 0 h 117987"/>
              <a:gd name="connsiteX2" fmla="*/ 10340216 w 10341907"/>
              <a:gd name="connsiteY2" fmla="*/ 3116 h 117987"/>
              <a:gd name="connsiteX3" fmla="*/ 10124171 w 10341907"/>
              <a:gd name="connsiteY3" fmla="*/ 117987 h 117987"/>
              <a:gd name="connsiteX4" fmla="*/ 217736 w 10341907"/>
              <a:gd name="connsiteY4" fmla="*/ 117987 h 117987"/>
              <a:gd name="connsiteX5" fmla="*/ 1691 w 10341907"/>
              <a:gd name="connsiteY5" fmla="*/ 3116 h 117987"/>
              <a:gd name="connsiteX6" fmla="*/ 0 w 10341907"/>
              <a:gd name="connsiteY6" fmla="*/ 0 h 117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341907" h="117987">
                <a:moveTo>
                  <a:pt x="0" y="0"/>
                </a:moveTo>
                <a:lnTo>
                  <a:pt x="10341907" y="0"/>
                </a:lnTo>
                <a:lnTo>
                  <a:pt x="10340216" y="3116"/>
                </a:lnTo>
                <a:cubicBezTo>
                  <a:pt x="10293395" y="72421"/>
                  <a:pt x="10214104" y="117987"/>
                  <a:pt x="10124171" y="117987"/>
                </a:cubicBezTo>
                <a:lnTo>
                  <a:pt x="217736" y="117987"/>
                </a:lnTo>
                <a:cubicBezTo>
                  <a:pt x="127803" y="117987"/>
                  <a:pt x="48512" y="72421"/>
                  <a:pt x="1691" y="3116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Can 11"/>
          <p:cNvSpPr/>
          <p:nvPr/>
        </p:nvSpPr>
        <p:spPr>
          <a:xfrm>
            <a:off x="-1" y="-2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Can 12"/>
          <p:cNvSpPr/>
          <p:nvPr/>
        </p:nvSpPr>
        <p:spPr>
          <a:xfrm>
            <a:off x="11890372" y="-3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/>
          <a:srcRect l="17388" t="11738" r="17499" b="9130"/>
          <a:stretch/>
        </p:blipFill>
        <p:spPr>
          <a:xfrm>
            <a:off x="11369507" y="114300"/>
            <a:ext cx="520865" cy="520865"/>
          </a:xfrm>
          <a:prstGeom prst="rect">
            <a:avLst/>
          </a:prstGeom>
        </p:spPr>
      </p:pic>
      <p:sp>
        <p:nvSpPr>
          <p:cNvPr id="22" name="4-Point Star 21"/>
          <p:cNvSpPr/>
          <p:nvPr/>
        </p:nvSpPr>
        <p:spPr>
          <a:xfrm>
            <a:off x="403270" y="160880"/>
            <a:ext cx="398207" cy="427703"/>
          </a:xfrm>
          <a:prstGeom prst="star4">
            <a:avLst>
              <a:gd name="adj" fmla="val 1250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3"/>
          <a:srcRect l="31230" t="100000" r="66223" b="-8896"/>
          <a:stretch>
            <a:fillRect/>
          </a:stretch>
        </p:blipFill>
        <p:spPr>
          <a:xfrm>
            <a:off x="4346224" y="6430297"/>
            <a:ext cx="225776" cy="331600"/>
          </a:xfrm>
          <a:custGeom>
            <a:avLst/>
            <a:gdLst>
              <a:gd name="connsiteX0" fmla="*/ 0 w 225776"/>
              <a:gd name="connsiteY0" fmla="*/ 0 h 331600"/>
              <a:gd name="connsiteX1" fmla="*/ 225776 w 225776"/>
              <a:gd name="connsiteY1" fmla="*/ 0 h 331600"/>
              <a:gd name="connsiteX2" fmla="*/ 225776 w 225776"/>
              <a:gd name="connsiteY2" fmla="*/ 331600 h 331600"/>
              <a:gd name="connsiteX3" fmla="*/ 0 w 225776"/>
              <a:gd name="connsiteY3" fmla="*/ 331600 h 331600"/>
              <a:gd name="connsiteX4" fmla="*/ 0 w 225776"/>
              <a:gd name="connsiteY4" fmla="*/ 0 h 33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776" h="331600">
                <a:moveTo>
                  <a:pt x="0" y="0"/>
                </a:moveTo>
                <a:lnTo>
                  <a:pt x="225776" y="0"/>
                </a:lnTo>
                <a:lnTo>
                  <a:pt x="225776" y="331600"/>
                </a:lnTo>
                <a:lnTo>
                  <a:pt x="0" y="331600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4"/>
          <a:srcRect l="100000" t="67413" r="-7154" b="26074"/>
          <a:stretch>
            <a:fillRect/>
          </a:stretch>
        </p:blipFill>
        <p:spPr>
          <a:xfrm>
            <a:off x="10460296" y="5987845"/>
            <a:ext cx="648778" cy="442452"/>
          </a:xfrm>
          <a:custGeom>
            <a:avLst/>
            <a:gdLst>
              <a:gd name="connsiteX0" fmla="*/ 0 w 648778"/>
              <a:gd name="connsiteY0" fmla="*/ 0 h 442452"/>
              <a:gd name="connsiteX1" fmla="*/ 648778 w 648778"/>
              <a:gd name="connsiteY1" fmla="*/ 0 h 442452"/>
              <a:gd name="connsiteX2" fmla="*/ 648778 w 648778"/>
              <a:gd name="connsiteY2" fmla="*/ 442452 h 442452"/>
              <a:gd name="connsiteX3" fmla="*/ 0 w 648778"/>
              <a:gd name="connsiteY3" fmla="*/ 442452 h 442452"/>
              <a:gd name="connsiteX4" fmla="*/ 0 w 648778"/>
              <a:gd name="connsiteY4" fmla="*/ 0 h 442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8778" h="442452">
                <a:moveTo>
                  <a:pt x="0" y="0"/>
                </a:moveTo>
                <a:lnTo>
                  <a:pt x="648778" y="0"/>
                </a:lnTo>
                <a:lnTo>
                  <a:pt x="648778" y="442452"/>
                </a:lnTo>
                <a:lnTo>
                  <a:pt x="0" y="442452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5"/>
          <a:srcRect l="-204" t="22450" r="100000" b="67971"/>
          <a:stretch>
            <a:fillRect/>
          </a:stretch>
        </p:blipFill>
        <p:spPr>
          <a:xfrm>
            <a:off x="2735918" y="3719409"/>
            <a:ext cx="13632" cy="334832"/>
          </a:xfrm>
          <a:custGeom>
            <a:avLst/>
            <a:gdLst>
              <a:gd name="connsiteX0" fmla="*/ 13632 w 13632"/>
              <a:gd name="connsiteY0" fmla="*/ 0 h 334832"/>
              <a:gd name="connsiteX1" fmla="*/ 13632 w 13632"/>
              <a:gd name="connsiteY1" fmla="*/ 334832 h 334832"/>
              <a:gd name="connsiteX2" fmla="*/ 6749 w 13632"/>
              <a:gd name="connsiteY2" fmla="*/ 294452 h 334832"/>
              <a:gd name="connsiteX3" fmla="*/ 393 w 13632"/>
              <a:gd name="connsiteY3" fmla="*/ 139092 h 334832"/>
              <a:gd name="connsiteX4" fmla="*/ 13632 w 13632"/>
              <a:gd name="connsiteY4" fmla="*/ 0 h 334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32" h="334832">
                <a:moveTo>
                  <a:pt x="13632" y="0"/>
                </a:moveTo>
                <a:lnTo>
                  <a:pt x="13632" y="334832"/>
                </a:lnTo>
                <a:lnTo>
                  <a:pt x="6749" y="294452"/>
                </a:lnTo>
                <a:cubicBezTo>
                  <a:pt x="1088" y="240983"/>
                  <a:pt x="-938" y="189163"/>
                  <a:pt x="393" y="139092"/>
                </a:cubicBezTo>
                <a:lnTo>
                  <a:pt x="13632" y="0"/>
                </a:lnTo>
                <a:close/>
              </a:path>
            </a:pathLst>
          </a:custGeom>
        </p:spPr>
      </p:pic>
      <p:sp>
        <p:nvSpPr>
          <p:cNvPr id="4" name="Rectangle 3"/>
          <p:cNvSpPr/>
          <p:nvPr/>
        </p:nvSpPr>
        <p:spPr>
          <a:xfrm>
            <a:off x="4550034" y="124767"/>
            <a:ext cx="3104632" cy="5837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30480" lvl="0" indent="0" algn="l" defTabSz="914400" rtl="0" eaLnBrk="1" fontAlgn="auto" latinLnBrk="0" hangingPunct="1">
              <a:lnSpc>
                <a:spcPct val="107000"/>
              </a:lnSpc>
              <a:spcBef>
                <a:spcPts val="1500"/>
              </a:spcBef>
              <a:spcAft>
                <a:spcPts val="75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-75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NÓI VÀ NGHE: 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713809" y="759933"/>
            <a:ext cx="8777083" cy="55335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marL="0" marR="30480" lvl="0" indent="0" algn="l" defTabSz="914400" rtl="0" eaLnBrk="1" fontAlgn="auto" latinLnBrk="0" hangingPunct="1">
              <a:lnSpc>
                <a:spcPct val="107000"/>
              </a:lnSpc>
              <a:spcBef>
                <a:spcPts val="1500"/>
              </a:spcBef>
              <a:spcAft>
                <a:spcPts val="75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-75" normalizeH="0" baseline="0" noProof="0" dirty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kumimoji="0" lang="en-US" sz="2800" b="1" i="0" u="none" strike="noStrike" kern="1200" cap="none" spc="-75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-75" normalizeH="0" baseline="0" noProof="0" dirty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kumimoji="0" lang="en-US" sz="2800" b="1" i="0" u="none" strike="noStrike" kern="1200" cap="none" spc="-75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-75" normalizeH="0" baseline="0" noProof="0" dirty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kumimoji="0" lang="en-US" sz="2800" b="1" i="0" u="none" strike="noStrike" kern="1200" cap="none" spc="-75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-75" normalizeH="0" baseline="0" noProof="0" dirty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kumimoji="0" lang="en-US" sz="2800" b="1" i="0" u="none" strike="noStrike" kern="1200" cap="none" spc="-75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-75" normalizeH="0" baseline="0" noProof="0" dirty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pháp</a:t>
            </a:r>
            <a:r>
              <a:rPr kumimoji="0" lang="en-US" sz="2800" b="1" i="0" u="none" strike="noStrike" kern="1200" cap="none" spc="-75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-75" normalizeH="0" baseline="0" noProof="0" dirty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khắc</a:t>
            </a:r>
            <a:r>
              <a:rPr kumimoji="0" lang="en-US" sz="2800" b="1" i="0" u="none" strike="noStrike" kern="1200" cap="none" spc="-75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-75" normalizeH="0" baseline="0" noProof="0" dirty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phục</a:t>
            </a:r>
            <a:r>
              <a:rPr kumimoji="0" lang="en-US" sz="2800" b="1" i="0" u="none" strike="noStrike" kern="1200" cap="none" spc="-75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-75" normalizeH="0" baseline="0" noProof="0" dirty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nạn</a:t>
            </a:r>
            <a:r>
              <a:rPr kumimoji="0" lang="en-US" sz="2800" b="1" i="0" u="none" strike="noStrike" kern="1200" cap="none" spc="-75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ô </a:t>
            </a:r>
            <a:r>
              <a:rPr kumimoji="0" lang="en-US" sz="2800" b="1" i="0" u="none" strike="noStrike" kern="1200" cap="none" spc="-75" normalizeH="0" baseline="0" noProof="0" dirty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nhiễm</a:t>
            </a:r>
            <a:r>
              <a:rPr kumimoji="0" lang="en-US" sz="2800" b="1" i="0" u="none" strike="noStrike" kern="1200" cap="none" spc="-75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-75" normalizeH="0" baseline="0" noProof="0" dirty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môi</a:t>
            </a:r>
            <a:r>
              <a:rPr kumimoji="0" lang="en-US" sz="2800" b="1" i="0" u="none" strike="noStrike" kern="1200" cap="none" spc="-75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-75" normalizeH="0" baseline="0" noProof="0" dirty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kumimoji="0" lang="en-US" sz="2800" b="1" i="0" u="none" strike="noStrike" kern="1200" cap="none" spc="-75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571321" y="1283967"/>
            <a:ext cx="306205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TRƯỚC KHI NÓI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85800" y="1627706"/>
            <a:ext cx="10833100" cy="423885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US" sz="3200" b="1" dirty="0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1. </a:t>
            </a:r>
            <a:r>
              <a:rPr lang="en-US" sz="3200" b="1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Chuẩn</a:t>
            </a:r>
            <a:r>
              <a:rPr lang="en-US" sz="3200" b="1" dirty="0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bị</a:t>
            </a:r>
            <a:r>
              <a:rPr lang="en-US" sz="3200" b="1" dirty="0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bài</a:t>
            </a:r>
            <a:r>
              <a:rPr lang="en-US" sz="3200" b="1" dirty="0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nói</a:t>
            </a:r>
            <a:endParaRPr lang="en-US" sz="3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US" sz="3200" b="1" dirty="0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a. </a:t>
            </a:r>
            <a:r>
              <a:rPr lang="en-US" sz="3200" b="1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Xác</a:t>
            </a:r>
            <a:r>
              <a:rPr lang="en-US" sz="3200" b="1" dirty="0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định</a:t>
            </a:r>
            <a:r>
              <a:rPr lang="en-US" sz="3200" b="1" dirty="0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mục</a:t>
            </a:r>
            <a:r>
              <a:rPr lang="en-US" sz="3200" b="1" dirty="0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đích</a:t>
            </a:r>
            <a:r>
              <a:rPr lang="en-US" sz="3200" b="1" dirty="0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người</a:t>
            </a:r>
            <a:r>
              <a:rPr lang="en-US" sz="3200" b="1" dirty="0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nói</a:t>
            </a:r>
            <a:r>
              <a:rPr lang="en-US" sz="3200" b="1" dirty="0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và</a:t>
            </a:r>
            <a:r>
              <a:rPr lang="en-US" sz="3200" b="1" dirty="0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người</a:t>
            </a:r>
            <a:r>
              <a:rPr lang="en-US" sz="3200" b="1" dirty="0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nghe</a:t>
            </a:r>
            <a:r>
              <a:rPr lang="en-US" sz="3200" dirty="0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.</a:t>
            </a:r>
            <a:endParaRPr lang="en-US" sz="3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US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32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Mục</a:t>
            </a:r>
            <a:r>
              <a:rPr lang="en-US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đích</a:t>
            </a:r>
            <a:r>
              <a:rPr lang="en-US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nói</a:t>
            </a:r>
            <a:endParaRPr lang="en-US" sz="32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Chia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sẻ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mối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tâm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chung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pháp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khắc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phục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trạng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ô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nhiễm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môi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SzPts val="1400"/>
              <a:buFont typeface="Times New Roman" panose="02020603050405020304" pitchFamily="18" charset="0"/>
              <a:buChar char="-"/>
            </a:pPr>
            <a:r>
              <a:rPr lang="en-US" sz="32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Người</a:t>
            </a:r>
            <a:r>
              <a:rPr lang="en-US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nghe</a:t>
            </a:r>
            <a:endParaRPr lang="en-US" sz="3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Thầy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cô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bè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tâm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vấn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ô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nhiễm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môi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95681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ame 4"/>
          <p:cNvSpPr/>
          <p:nvPr/>
        </p:nvSpPr>
        <p:spPr>
          <a:xfrm>
            <a:off x="331122" y="1028700"/>
            <a:ext cx="11517055" cy="5545394"/>
          </a:xfrm>
          <a:prstGeom prst="frame">
            <a:avLst>
              <a:gd name="adj1" fmla="val 1596"/>
            </a:avLst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889200" y="154858"/>
            <a:ext cx="10427519" cy="523568"/>
          </a:xfrm>
          <a:custGeom>
            <a:avLst/>
            <a:gdLst>
              <a:gd name="connsiteX0" fmla="*/ 260542 w 10427519"/>
              <a:gd name="connsiteY0" fmla="*/ 0 h 523568"/>
              <a:gd name="connsiteX1" fmla="*/ 10166977 w 10427519"/>
              <a:gd name="connsiteY1" fmla="*/ 0 h 523568"/>
              <a:gd name="connsiteX2" fmla="*/ 10427519 w 10427519"/>
              <a:gd name="connsiteY2" fmla="*/ 260542 h 523568"/>
              <a:gd name="connsiteX3" fmla="*/ 10427519 w 10427519"/>
              <a:gd name="connsiteY3" fmla="*/ 381013 h 523568"/>
              <a:gd name="connsiteX4" fmla="*/ 10407044 w 10427519"/>
              <a:gd name="connsiteY4" fmla="*/ 482428 h 523568"/>
              <a:gd name="connsiteX5" fmla="*/ 10384713 w 10427519"/>
              <a:gd name="connsiteY5" fmla="*/ 523568 h 523568"/>
              <a:gd name="connsiteX6" fmla="*/ 42806 w 10427519"/>
              <a:gd name="connsiteY6" fmla="*/ 523568 h 523568"/>
              <a:gd name="connsiteX7" fmla="*/ 20475 w 10427519"/>
              <a:gd name="connsiteY7" fmla="*/ 482428 h 523568"/>
              <a:gd name="connsiteX8" fmla="*/ 0 w 10427519"/>
              <a:gd name="connsiteY8" fmla="*/ 381013 h 523568"/>
              <a:gd name="connsiteX9" fmla="*/ 0 w 10427519"/>
              <a:gd name="connsiteY9" fmla="*/ 260542 h 523568"/>
              <a:gd name="connsiteX10" fmla="*/ 260542 w 10427519"/>
              <a:gd name="connsiteY10" fmla="*/ 0 h 523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427519" h="523568">
                <a:moveTo>
                  <a:pt x="260542" y="0"/>
                </a:moveTo>
                <a:lnTo>
                  <a:pt x="10166977" y="0"/>
                </a:lnTo>
                <a:cubicBezTo>
                  <a:pt x="10310870" y="0"/>
                  <a:pt x="10427519" y="116649"/>
                  <a:pt x="10427519" y="260542"/>
                </a:cubicBezTo>
                <a:lnTo>
                  <a:pt x="10427519" y="381013"/>
                </a:lnTo>
                <a:cubicBezTo>
                  <a:pt x="10427519" y="416986"/>
                  <a:pt x="10420228" y="451257"/>
                  <a:pt x="10407044" y="482428"/>
                </a:cubicBezTo>
                <a:lnTo>
                  <a:pt x="10384713" y="523568"/>
                </a:lnTo>
                <a:lnTo>
                  <a:pt x="42806" y="523568"/>
                </a:lnTo>
                <a:lnTo>
                  <a:pt x="20475" y="482428"/>
                </a:lnTo>
                <a:cubicBezTo>
                  <a:pt x="7291" y="451257"/>
                  <a:pt x="0" y="416986"/>
                  <a:pt x="0" y="381013"/>
                </a:cubicBezTo>
                <a:lnTo>
                  <a:pt x="0" y="260542"/>
                </a:lnTo>
                <a:cubicBezTo>
                  <a:pt x="0" y="116649"/>
                  <a:pt x="116649" y="0"/>
                  <a:pt x="260542" y="0"/>
                </a:cubicBez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-1" y="-1"/>
            <a:ext cx="12192000" cy="678426"/>
          </a:xfrm>
          <a:custGeom>
            <a:avLst/>
            <a:gdLst>
              <a:gd name="connsiteX0" fmla="*/ 0 w 12192000"/>
              <a:gd name="connsiteY0" fmla="*/ 0 h 678426"/>
              <a:gd name="connsiteX1" fmla="*/ 12192000 w 12192000"/>
              <a:gd name="connsiteY1" fmla="*/ 0 h 678426"/>
              <a:gd name="connsiteX2" fmla="*/ 12192000 w 12192000"/>
              <a:gd name="connsiteY2" fmla="*/ 678426 h 678426"/>
              <a:gd name="connsiteX3" fmla="*/ 11260603 w 12192000"/>
              <a:gd name="connsiteY3" fmla="*/ 678426 h 678426"/>
              <a:gd name="connsiteX4" fmla="*/ 11282934 w 12192000"/>
              <a:gd name="connsiteY4" fmla="*/ 637286 h 678426"/>
              <a:gd name="connsiteX5" fmla="*/ 11303409 w 12192000"/>
              <a:gd name="connsiteY5" fmla="*/ 535871 h 678426"/>
              <a:gd name="connsiteX6" fmla="*/ 11303409 w 12192000"/>
              <a:gd name="connsiteY6" fmla="*/ 415400 h 678426"/>
              <a:gd name="connsiteX7" fmla="*/ 11042867 w 12192000"/>
              <a:gd name="connsiteY7" fmla="*/ 154858 h 678426"/>
              <a:gd name="connsiteX8" fmla="*/ 1136432 w 12192000"/>
              <a:gd name="connsiteY8" fmla="*/ 154858 h 678426"/>
              <a:gd name="connsiteX9" fmla="*/ 875890 w 12192000"/>
              <a:gd name="connsiteY9" fmla="*/ 415400 h 678426"/>
              <a:gd name="connsiteX10" fmla="*/ 875890 w 12192000"/>
              <a:gd name="connsiteY10" fmla="*/ 535871 h 678426"/>
              <a:gd name="connsiteX11" fmla="*/ 896365 w 12192000"/>
              <a:gd name="connsiteY11" fmla="*/ 637286 h 678426"/>
              <a:gd name="connsiteX12" fmla="*/ 918696 w 12192000"/>
              <a:gd name="connsiteY12" fmla="*/ 678426 h 678426"/>
              <a:gd name="connsiteX13" fmla="*/ 0 w 12192000"/>
              <a:gd name="connsiteY13" fmla="*/ 678426 h 678426"/>
              <a:gd name="connsiteX14" fmla="*/ 0 w 12192000"/>
              <a:gd name="connsiteY14" fmla="*/ 0 h 678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192000" h="678426">
                <a:moveTo>
                  <a:pt x="0" y="0"/>
                </a:moveTo>
                <a:lnTo>
                  <a:pt x="12192000" y="0"/>
                </a:lnTo>
                <a:lnTo>
                  <a:pt x="12192000" y="678426"/>
                </a:lnTo>
                <a:lnTo>
                  <a:pt x="11260603" y="678426"/>
                </a:lnTo>
                <a:lnTo>
                  <a:pt x="11282934" y="637286"/>
                </a:lnTo>
                <a:cubicBezTo>
                  <a:pt x="11296118" y="606115"/>
                  <a:pt x="11303409" y="571844"/>
                  <a:pt x="11303409" y="535871"/>
                </a:cubicBezTo>
                <a:lnTo>
                  <a:pt x="11303409" y="415400"/>
                </a:lnTo>
                <a:cubicBezTo>
                  <a:pt x="11303409" y="271507"/>
                  <a:pt x="11186760" y="154858"/>
                  <a:pt x="11042867" y="154858"/>
                </a:cubicBezTo>
                <a:lnTo>
                  <a:pt x="1136432" y="154858"/>
                </a:lnTo>
                <a:cubicBezTo>
                  <a:pt x="992539" y="154858"/>
                  <a:pt x="875890" y="271507"/>
                  <a:pt x="875890" y="415400"/>
                </a:cubicBezTo>
                <a:lnTo>
                  <a:pt x="875890" y="535871"/>
                </a:lnTo>
                <a:cubicBezTo>
                  <a:pt x="875890" y="571844"/>
                  <a:pt x="883181" y="606115"/>
                  <a:pt x="896365" y="637286"/>
                </a:cubicBezTo>
                <a:lnTo>
                  <a:pt x="918696" y="678426"/>
                </a:lnTo>
                <a:lnTo>
                  <a:pt x="0" y="67842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918696" y="678426"/>
            <a:ext cx="10341907" cy="117987"/>
          </a:xfrm>
          <a:custGeom>
            <a:avLst/>
            <a:gdLst>
              <a:gd name="connsiteX0" fmla="*/ 0 w 10341907"/>
              <a:gd name="connsiteY0" fmla="*/ 0 h 117987"/>
              <a:gd name="connsiteX1" fmla="*/ 10341907 w 10341907"/>
              <a:gd name="connsiteY1" fmla="*/ 0 h 117987"/>
              <a:gd name="connsiteX2" fmla="*/ 10340216 w 10341907"/>
              <a:gd name="connsiteY2" fmla="*/ 3116 h 117987"/>
              <a:gd name="connsiteX3" fmla="*/ 10124171 w 10341907"/>
              <a:gd name="connsiteY3" fmla="*/ 117987 h 117987"/>
              <a:gd name="connsiteX4" fmla="*/ 217736 w 10341907"/>
              <a:gd name="connsiteY4" fmla="*/ 117987 h 117987"/>
              <a:gd name="connsiteX5" fmla="*/ 1691 w 10341907"/>
              <a:gd name="connsiteY5" fmla="*/ 3116 h 117987"/>
              <a:gd name="connsiteX6" fmla="*/ 0 w 10341907"/>
              <a:gd name="connsiteY6" fmla="*/ 0 h 117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341907" h="117987">
                <a:moveTo>
                  <a:pt x="0" y="0"/>
                </a:moveTo>
                <a:lnTo>
                  <a:pt x="10341907" y="0"/>
                </a:lnTo>
                <a:lnTo>
                  <a:pt x="10340216" y="3116"/>
                </a:lnTo>
                <a:cubicBezTo>
                  <a:pt x="10293395" y="72421"/>
                  <a:pt x="10214104" y="117987"/>
                  <a:pt x="10124171" y="117987"/>
                </a:cubicBezTo>
                <a:lnTo>
                  <a:pt x="217736" y="117987"/>
                </a:lnTo>
                <a:cubicBezTo>
                  <a:pt x="127803" y="117987"/>
                  <a:pt x="48512" y="72421"/>
                  <a:pt x="1691" y="3116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Can 11"/>
          <p:cNvSpPr/>
          <p:nvPr/>
        </p:nvSpPr>
        <p:spPr>
          <a:xfrm>
            <a:off x="-1" y="-2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Can 12"/>
          <p:cNvSpPr/>
          <p:nvPr/>
        </p:nvSpPr>
        <p:spPr>
          <a:xfrm>
            <a:off x="11890372" y="-3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/>
          <a:srcRect l="17388" t="11738" r="17499" b="9130"/>
          <a:stretch/>
        </p:blipFill>
        <p:spPr>
          <a:xfrm>
            <a:off x="11369507" y="114300"/>
            <a:ext cx="520865" cy="520865"/>
          </a:xfrm>
          <a:prstGeom prst="rect">
            <a:avLst/>
          </a:prstGeom>
        </p:spPr>
      </p:pic>
      <p:sp>
        <p:nvSpPr>
          <p:cNvPr id="22" name="4-Point Star 21"/>
          <p:cNvSpPr/>
          <p:nvPr/>
        </p:nvSpPr>
        <p:spPr>
          <a:xfrm>
            <a:off x="403270" y="160880"/>
            <a:ext cx="398207" cy="427703"/>
          </a:xfrm>
          <a:prstGeom prst="star4">
            <a:avLst>
              <a:gd name="adj" fmla="val 1250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3"/>
          <a:srcRect l="31230" t="100000" r="66223" b="-8896"/>
          <a:stretch>
            <a:fillRect/>
          </a:stretch>
        </p:blipFill>
        <p:spPr>
          <a:xfrm>
            <a:off x="4346224" y="6430297"/>
            <a:ext cx="225776" cy="331600"/>
          </a:xfrm>
          <a:custGeom>
            <a:avLst/>
            <a:gdLst>
              <a:gd name="connsiteX0" fmla="*/ 0 w 225776"/>
              <a:gd name="connsiteY0" fmla="*/ 0 h 331600"/>
              <a:gd name="connsiteX1" fmla="*/ 225776 w 225776"/>
              <a:gd name="connsiteY1" fmla="*/ 0 h 331600"/>
              <a:gd name="connsiteX2" fmla="*/ 225776 w 225776"/>
              <a:gd name="connsiteY2" fmla="*/ 331600 h 331600"/>
              <a:gd name="connsiteX3" fmla="*/ 0 w 225776"/>
              <a:gd name="connsiteY3" fmla="*/ 331600 h 331600"/>
              <a:gd name="connsiteX4" fmla="*/ 0 w 225776"/>
              <a:gd name="connsiteY4" fmla="*/ 0 h 33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776" h="331600">
                <a:moveTo>
                  <a:pt x="0" y="0"/>
                </a:moveTo>
                <a:lnTo>
                  <a:pt x="225776" y="0"/>
                </a:lnTo>
                <a:lnTo>
                  <a:pt x="225776" y="331600"/>
                </a:lnTo>
                <a:lnTo>
                  <a:pt x="0" y="331600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4"/>
          <a:srcRect l="100000" t="67413" r="-7154" b="26074"/>
          <a:stretch>
            <a:fillRect/>
          </a:stretch>
        </p:blipFill>
        <p:spPr>
          <a:xfrm>
            <a:off x="10460296" y="5987845"/>
            <a:ext cx="648778" cy="442452"/>
          </a:xfrm>
          <a:custGeom>
            <a:avLst/>
            <a:gdLst>
              <a:gd name="connsiteX0" fmla="*/ 0 w 648778"/>
              <a:gd name="connsiteY0" fmla="*/ 0 h 442452"/>
              <a:gd name="connsiteX1" fmla="*/ 648778 w 648778"/>
              <a:gd name="connsiteY1" fmla="*/ 0 h 442452"/>
              <a:gd name="connsiteX2" fmla="*/ 648778 w 648778"/>
              <a:gd name="connsiteY2" fmla="*/ 442452 h 442452"/>
              <a:gd name="connsiteX3" fmla="*/ 0 w 648778"/>
              <a:gd name="connsiteY3" fmla="*/ 442452 h 442452"/>
              <a:gd name="connsiteX4" fmla="*/ 0 w 648778"/>
              <a:gd name="connsiteY4" fmla="*/ 0 h 442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8778" h="442452">
                <a:moveTo>
                  <a:pt x="0" y="0"/>
                </a:moveTo>
                <a:lnTo>
                  <a:pt x="648778" y="0"/>
                </a:lnTo>
                <a:lnTo>
                  <a:pt x="648778" y="442452"/>
                </a:lnTo>
                <a:lnTo>
                  <a:pt x="0" y="442452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5"/>
          <a:srcRect l="-204" t="22450" r="100000" b="67971"/>
          <a:stretch>
            <a:fillRect/>
          </a:stretch>
        </p:blipFill>
        <p:spPr>
          <a:xfrm>
            <a:off x="2735918" y="3719409"/>
            <a:ext cx="13632" cy="334832"/>
          </a:xfrm>
          <a:custGeom>
            <a:avLst/>
            <a:gdLst>
              <a:gd name="connsiteX0" fmla="*/ 13632 w 13632"/>
              <a:gd name="connsiteY0" fmla="*/ 0 h 334832"/>
              <a:gd name="connsiteX1" fmla="*/ 13632 w 13632"/>
              <a:gd name="connsiteY1" fmla="*/ 334832 h 334832"/>
              <a:gd name="connsiteX2" fmla="*/ 6749 w 13632"/>
              <a:gd name="connsiteY2" fmla="*/ 294452 h 334832"/>
              <a:gd name="connsiteX3" fmla="*/ 393 w 13632"/>
              <a:gd name="connsiteY3" fmla="*/ 139092 h 334832"/>
              <a:gd name="connsiteX4" fmla="*/ 13632 w 13632"/>
              <a:gd name="connsiteY4" fmla="*/ 0 h 334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32" h="334832">
                <a:moveTo>
                  <a:pt x="13632" y="0"/>
                </a:moveTo>
                <a:lnTo>
                  <a:pt x="13632" y="334832"/>
                </a:lnTo>
                <a:lnTo>
                  <a:pt x="6749" y="294452"/>
                </a:lnTo>
                <a:cubicBezTo>
                  <a:pt x="1088" y="240983"/>
                  <a:pt x="-938" y="189163"/>
                  <a:pt x="393" y="139092"/>
                </a:cubicBezTo>
                <a:lnTo>
                  <a:pt x="13632" y="0"/>
                </a:lnTo>
                <a:close/>
              </a:path>
            </a:pathLst>
          </a:custGeom>
        </p:spPr>
      </p:pic>
      <p:sp>
        <p:nvSpPr>
          <p:cNvPr id="4" name="Rectangle 3"/>
          <p:cNvSpPr/>
          <p:nvPr/>
        </p:nvSpPr>
        <p:spPr>
          <a:xfrm>
            <a:off x="4550034" y="124767"/>
            <a:ext cx="3104632" cy="5837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30480" lvl="0" indent="0" algn="l" defTabSz="914400" rtl="0" eaLnBrk="1" fontAlgn="auto" latinLnBrk="0" hangingPunct="1">
              <a:lnSpc>
                <a:spcPct val="107000"/>
              </a:lnSpc>
              <a:spcBef>
                <a:spcPts val="1500"/>
              </a:spcBef>
              <a:spcAft>
                <a:spcPts val="75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-75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NÓI VÀ NGHE: 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713809" y="759933"/>
            <a:ext cx="8777083" cy="55335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marL="0" marR="30480" lvl="0" indent="0" algn="l" defTabSz="914400" rtl="0" eaLnBrk="1" fontAlgn="auto" latinLnBrk="0" hangingPunct="1">
              <a:lnSpc>
                <a:spcPct val="107000"/>
              </a:lnSpc>
              <a:spcBef>
                <a:spcPts val="1500"/>
              </a:spcBef>
              <a:spcAft>
                <a:spcPts val="75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-75" normalizeH="0" baseline="0" noProof="0" dirty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kumimoji="0" lang="en-US" sz="2800" b="1" i="0" u="none" strike="noStrike" kern="1200" cap="none" spc="-75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-75" normalizeH="0" baseline="0" noProof="0" dirty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kumimoji="0" lang="en-US" sz="2800" b="1" i="0" u="none" strike="noStrike" kern="1200" cap="none" spc="-75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-75" normalizeH="0" baseline="0" noProof="0" dirty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kumimoji="0" lang="en-US" sz="2800" b="1" i="0" u="none" strike="noStrike" kern="1200" cap="none" spc="-75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-75" normalizeH="0" baseline="0" noProof="0" dirty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kumimoji="0" lang="en-US" sz="2800" b="1" i="0" u="none" strike="noStrike" kern="1200" cap="none" spc="-75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-75" normalizeH="0" baseline="0" noProof="0" dirty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pháp</a:t>
            </a:r>
            <a:r>
              <a:rPr kumimoji="0" lang="en-US" sz="2800" b="1" i="0" u="none" strike="noStrike" kern="1200" cap="none" spc="-75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-75" normalizeH="0" baseline="0" noProof="0" dirty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khắc</a:t>
            </a:r>
            <a:r>
              <a:rPr kumimoji="0" lang="en-US" sz="2800" b="1" i="0" u="none" strike="noStrike" kern="1200" cap="none" spc="-75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-75" normalizeH="0" baseline="0" noProof="0" dirty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phục</a:t>
            </a:r>
            <a:r>
              <a:rPr kumimoji="0" lang="en-US" sz="2800" b="1" i="0" u="none" strike="noStrike" kern="1200" cap="none" spc="-75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-75" normalizeH="0" baseline="0" noProof="0" dirty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nạn</a:t>
            </a:r>
            <a:r>
              <a:rPr kumimoji="0" lang="en-US" sz="2800" b="1" i="0" u="none" strike="noStrike" kern="1200" cap="none" spc="-75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ô </a:t>
            </a:r>
            <a:r>
              <a:rPr kumimoji="0" lang="en-US" sz="2800" b="1" i="0" u="none" strike="noStrike" kern="1200" cap="none" spc="-75" normalizeH="0" baseline="0" noProof="0" dirty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nhiễm</a:t>
            </a:r>
            <a:r>
              <a:rPr kumimoji="0" lang="en-US" sz="2800" b="1" i="0" u="none" strike="noStrike" kern="1200" cap="none" spc="-75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-75" normalizeH="0" baseline="0" noProof="0" dirty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môi</a:t>
            </a:r>
            <a:r>
              <a:rPr kumimoji="0" lang="en-US" sz="2800" b="1" i="0" u="none" strike="noStrike" kern="1200" cap="none" spc="-75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-75" normalizeH="0" baseline="0" noProof="0" dirty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kumimoji="0" lang="en-US" sz="2800" b="1" i="0" u="none" strike="noStrike" kern="1200" cap="none" spc="-75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571321" y="1283967"/>
            <a:ext cx="306205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TRƯỚC KHI NÓI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73099" y="1595512"/>
            <a:ext cx="10833100" cy="483478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US" sz="3200" b="1" dirty="0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b. </a:t>
            </a:r>
            <a:r>
              <a:rPr lang="en-US" sz="3200" b="1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Tìm</a:t>
            </a:r>
            <a:r>
              <a:rPr lang="en-US" sz="3200" b="1" dirty="0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ý, </a:t>
            </a:r>
            <a:r>
              <a:rPr lang="en-US" sz="3200" b="1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lập</a:t>
            </a:r>
            <a:r>
              <a:rPr lang="en-US" sz="3200" b="1" dirty="0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dàn</a:t>
            </a:r>
            <a:r>
              <a:rPr lang="en-US" sz="3200" b="1" dirty="0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ý.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2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Chuẩn</a:t>
            </a:r>
            <a:r>
              <a:rPr lang="en-US" sz="3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3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3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lang="en-US" sz="32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endParaRPr lang="en-US" sz="3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Lựa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chọn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vấn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Vấn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pháp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xuất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nhằm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khắc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phục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nạn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ô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nhiễm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môi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2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Bàn</a:t>
            </a:r>
            <a:r>
              <a:rPr lang="en-US" sz="3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3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lang="en-US" sz="3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pháp</a:t>
            </a:r>
            <a:r>
              <a:rPr lang="en-US" sz="3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khắc</a:t>
            </a:r>
            <a:r>
              <a:rPr lang="en-US" sz="3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phục</a:t>
            </a:r>
            <a:r>
              <a:rPr lang="en-US" sz="3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sz="3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trạng</a:t>
            </a:r>
            <a:r>
              <a:rPr lang="en-US" sz="3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rác</a:t>
            </a:r>
            <a:r>
              <a:rPr lang="en-US" sz="3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thải</a:t>
            </a:r>
            <a:r>
              <a:rPr lang="en-US" sz="3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ùn</a:t>
            </a:r>
            <a:r>
              <a:rPr lang="en-US" sz="3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ứ</a:t>
            </a:r>
            <a:endParaRPr lang="en-US" sz="3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sắp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xếp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ý:</a:t>
            </a:r>
            <a:endParaRPr lang="en-US" sz="3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trạng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rác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thải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ùn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ứ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địa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bàn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3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tượng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rác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ùn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ứ:</a:t>
            </a:r>
            <a:endParaRPr lang="en-US" sz="3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pháp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rác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thải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chỗ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thu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gom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kịp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en-US" sz="3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727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ame 4"/>
          <p:cNvSpPr/>
          <p:nvPr/>
        </p:nvSpPr>
        <p:spPr>
          <a:xfrm>
            <a:off x="331122" y="1028700"/>
            <a:ext cx="11517055" cy="5545394"/>
          </a:xfrm>
          <a:prstGeom prst="frame">
            <a:avLst>
              <a:gd name="adj1" fmla="val 1596"/>
            </a:avLst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889200" y="154858"/>
            <a:ext cx="10427519" cy="523568"/>
          </a:xfrm>
          <a:custGeom>
            <a:avLst/>
            <a:gdLst>
              <a:gd name="connsiteX0" fmla="*/ 260542 w 10427519"/>
              <a:gd name="connsiteY0" fmla="*/ 0 h 523568"/>
              <a:gd name="connsiteX1" fmla="*/ 10166977 w 10427519"/>
              <a:gd name="connsiteY1" fmla="*/ 0 h 523568"/>
              <a:gd name="connsiteX2" fmla="*/ 10427519 w 10427519"/>
              <a:gd name="connsiteY2" fmla="*/ 260542 h 523568"/>
              <a:gd name="connsiteX3" fmla="*/ 10427519 w 10427519"/>
              <a:gd name="connsiteY3" fmla="*/ 381013 h 523568"/>
              <a:gd name="connsiteX4" fmla="*/ 10407044 w 10427519"/>
              <a:gd name="connsiteY4" fmla="*/ 482428 h 523568"/>
              <a:gd name="connsiteX5" fmla="*/ 10384713 w 10427519"/>
              <a:gd name="connsiteY5" fmla="*/ 523568 h 523568"/>
              <a:gd name="connsiteX6" fmla="*/ 42806 w 10427519"/>
              <a:gd name="connsiteY6" fmla="*/ 523568 h 523568"/>
              <a:gd name="connsiteX7" fmla="*/ 20475 w 10427519"/>
              <a:gd name="connsiteY7" fmla="*/ 482428 h 523568"/>
              <a:gd name="connsiteX8" fmla="*/ 0 w 10427519"/>
              <a:gd name="connsiteY8" fmla="*/ 381013 h 523568"/>
              <a:gd name="connsiteX9" fmla="*/ 0 w 10427519"/>
              <a:gd name="connsiteY9" fmla="*/ 260542 h 523568"/>
              <a:gd name="connsiteX10" fmla="*/ 260542 w 10427519"/>
              <a:gd name="connsiteY10" fmla="*/ 0 h 523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427519" h="523568">
                <a:moveTo>
                  <a:pt x="260542" y="0"/>
                </a:moveTo>
                <a:lnTo>
                  <a:pt x="10166977" y="0"/>
                </a:lnTo>
                <a:cubicBezTo>
                  <a:pt x="10310870" y="0"/>
                  <a:pt x="10427519" y="116649"/>
                  <a:pt x="10427519" y="260542"/>
                </a:cubicBezTo>
                <a:lnTo>
                  <a:pt x="10427519" y="381013"/>
                </a:lnTo>
                <a:cubicBezTo>
                  <a:pt x="10427519" y="416986"/>
                  <a:pt x="10420228" y="451257"/>
                  <a:pt x="10407044" y="482428"/>
                </a:cubicBezTo>
                <a:lnTo>
                  <a:pt x="10384713" y="523568"/>
                </a:lnTo>
                <a:lnTo>
                  <a:pt x="42806" y="523568"/>
                </a:lnTo>
                <a:lnTo>
                  <a:pt x="20475" y="482428"/>
                </a:lnTo>
                <a:cubicBezTo>
                  <a:pt x="7291" y="451257"/>
                  <a:pt x="0" y="416986"/>
                  <a:pt x="0" y="381013"/>
                </a:cubicBezTo>
                <a:lnTo>
                  <a:pt x="0" y="260542"/>
                </a:lnTo>
                <a:cubicBezTo>
                  <a:pt x="0" y="116649"/>
                  <a:pt x="116649" y="0"/>
                  <a:pt x="260542" y="0"/>
                </a:cubicBez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-1" y="-1"/>
            <a:ext cx="12192000" cy="678426"/>
          </a:xfrm>
          <a:custGeom>
            <a:avLst/>
            <a:gdLst>
              <a:gd name="connsiteX0" fmla="*/ 0 w 12192000"/>
              <a:gd name="connsiteY0" fmla="*/ 0 h 678426"/>
              <a:gd name="connsiteX1" fmla="*/ 12192000 w 12192000"/>
              <a:gd name="connsiteY1" fmla="*/ 0 h 678426"/>
              <a:gd name="connsiteX2" fmla="*/ 12192000 w 12192000"/>
              <a:gd name="connsiteY2" fmla="*/ 678426 h 678426"/>
              <a:gd name="connsiteX3" fmla="*/ 11260603 w 12192000"/>
              <a:gd name="connsiteY3" fmla="*/ 678426 h 678426"/>
              <a:gd name="connsiteX4" fmla="*/ 11282934 w 12192000"/>
              <a:gd name="connsiteY4" fmla="*/ 637286 h 678426"/>
              <a:gd name="connsiteX5" fmla="*/ 11303409 w 12192000"/>
              <a:gd name="connsiteY5" fmla="*/ 535871 h 678426"/>
              <a:gd name="connsiteX6" fmla="*/ 11303409 w 12192000"/>
              <a:gd name="connsiteY6" fmla="*/ 415400 h 678426"/>
              <a:gd name="connsiteX7" fmla="*/ 11042867 w 12192000"/>
              <a:gd name="connsiteY7" fmla="*/ 154858 h 678426"/>
              <a:gd name="connsiteX8" fmla="*/ 1136432 w 12192000"/>
              <a:gd name="connsiteY8" fmla="*/ 154858 h 678426"/>
              <a:gd name="connsiteX9" fmla="*/ 875890 w 12192000"/>
              <a:gd name="connsiteY9" fmla="*/ 415400 h 678426"/>
              <a:gd name="connsiteX10" fmla="*/ 875890 w 12192000"/>
              <a:gd name="connsiteY10" fmla="*/ 535871 h 678426"/>
              <a:gd name="connsiteX11" fmla="*/ 896365 w 12192000"/>
              <a:gd name="connsiteY11" fmla="*/ 637286 h 678426"/>
              <a:gd name="connsiteX12" fmla="*/ 918696 w 12192000"/>
              <a:gd name="connsiteY12" fmla="*/ 678426 h 678426"/>
              <a:gd name="connsiteX13" fmla="*/ 0 w 12192000"/>
              <a:gd name="connsiteY13" fmla="*/ 678426 h 678426"/>
              <a:gd name="connsiteX14" fmla="*/ 0 w 12192000"/>
              <a:gd name="connsiteY14" fmla="*/ 0 h 678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192000" h="678426">
                <a:moveTo>
                  <a:pt x="0" y="0"/>
                </a:moveTo>
                <a:lnTo>
                  <a:pt x="12192000" y="0"/>
                </a:lnTo>
                <a:lnTo>
                  <a:pt x="12192000" y="678426"/>
                </a:lnTo>
                <a:lnTo>
                  <a:pt x="11260603" y="678426"/>
                </a:lnTo>
                <a:lnTo>
                  <a:pt x="11282934" y="637286"/>
                </a:lnTo>
                <a:cubicBezTo>
                  <a:pt x="11296118" y="606115"/>
                  <a:pt x="11303409" y="571844"/>
                  <a:pt x="11303409" y="535871"/>
                </a:cubicBezTo>
                <a:lnTo>
                  <a:pt x="11303409" y="415400"/>
                </a:lnTo>
                <a:cubicBezTo>
                  <a:pt x="11303409" y="271507"/>
                  <a:pt x="11186760" y="154858"/>
                  <a:pt x="11042867" y="154858"/>
                </a:cubicBezTo>
                <a:lnTo>
                  <a:pt x="1136432" y="154858"/>
                </a:lnTo>
                <a:cubicBezTo>
                  <a:pt x="992539" y="154858"/>
                  <a:pt x="875890" y="271507"/>
                  <a:pt x="875890" y="415400"/>
                </a:cubicBezTo>
                <a:lnTo>
                  <a:pt x="875890" y="535871"/>
                </a:lnTo>
                <a:cubicBezTo>
                  <a:pt x="875890" y="571844"/>
                  <a:pt x="883181" y="606115"/>
                  <a:pt x="896365" y="637286"/>
                </a:cubicBezTo>
                <a:lnTo>
                  <a:pt x="918696" y="678426"/>
                </a:lnTo>
                <a:lnTo>
                  <a:pt x="0" y="67842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918696" y="678426"/>
            <a:ext cx="10341907" cy="117987"/>
          </a:xfrm>
          <a:custGeom>
            <a:avLst/>
            <a:gdLst>
              <a:gd name="connsiteX0" fmla="*/ 0 w 10341907"/>
              <a:gd name="connsiteY0" fmla="*/ 0 h 117987"/>
              <a:gd name="connsiteX1" fmla="*/ 10341907 w 10341907"/>
              <a:gd name="connsiteY1" fmla="*/ 0 h 117987"/>
              <a:gd name="connsiteX2" fmla="*/ 10340216 w 10341907"/>
              <a:gd name="connsiteY2" fmla="*/ 3116 h 117987"/>
              <a:gd name="connsiteX3" fmla="*/ 10124171 w 10341907"/>
              <a:gd name="connsiteY3" fmla="*/ 117987 h 117987"/>
              <a:gd name="connsiteX4" fmla="*/ 217736 w 10341907"/>
              <a:gd name="connsiteY4" fmla="*/ 117987 h 117987"/>
              <a:gd name="connsiteX5" fmla="*/ 1691 w 10341907"/>
              <a:gd name="connsiteY5" fmla="*/ 3116 h 117987"/>
              <a:gd name="connsiteX6" fmla="*/ 0 w 10341907"/>
              <a:gd name="connsiteY6" fmla="*/ 0 h 117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341907" h="117987">
                <a:moveTo>
                  <a:pt x="0" y="0"/>
                </a:moveTo>
                <a:lnTo>
                  <a:pt x="10341907" y="0"/>
                </a:lnTo>
                <a:lnTo>
                  <a:pt x="10340216" y="3116"/>
                </a:lnTo>
                <a:cubicBezTo>
                  <a:pt x="10293395" y="72421"/>
                  <a:pt x="10214104" y="117987"/>
                  <a:pt x="10124171" y="117987"/>
                </a:cubicBezTo>
                <a:lnTo>
                  <a:pt x="217736" y="117987"/>
                </a:lnTo>
                <a:cubicBezTo>
                  <a:pt x="127803" y="117987"/>
                  <a:pt x="48512" y="72421"/>
                  <a:pt x="1691" y="3116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Can 11"/>
          <p:cNvSpPr/>
          <p:nvPr/>
        </p:nvSpPr>
        <p:spPr>
          <a:xfrm>
            <a:off x="-1" y="-2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Can 12"/>
          <p:cNvSpPr/>
          <p:nvPr/>
        </p:nvSpPr>
        <p:spPr>
          <a:xfrm>
            <a:off x="11890372" y="-3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/>
          <a:srcRect l="17388" t="11738" r="17499" b="9130"/>
          <a:stretch/>
        </p:blipFill>
        <p:spPr>
          <a:xfrm>
            <a:off x="11369507" y="114300"/>
            <a:ext cx="520865" cy="520865"/>
          </a:xfrm>
          <a:prstGeom prst="rect">
            <a:avLst/>
          </a:prstGeom>
        </p:spPr>
      </p:pic>
      <p:sp>
        <p:nvSpPr>
          <p:cNvPr id="22" name="4-Point Star 21"/>
          <p:cNvSpPr/>
          <p:nvPr/>
        </p:nvSpPr>
        <p:spPr>
          <a:xfrm>
            <a:off x="403270" y="160880"/>
            <a:ext cx="398207" cy="427703"/>
          </a:xfrm>
          <a:prstGeom prst="star4">
            <a:avLst>
              <a:gd name="adj" fmla="val 1250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3"/>
          <a:srcRect l="31230" t="100000" r="66223" b="-8896"/>
          <a:stretch>
            <a:fillRect/>
          </a:stretch>
        </p:blipFill>
        <p:spPr>
          <a:xfrm>
            <a:off x="4346224" y="6430297"/>
            <a:ext cx="225776" cy="331600"/>
          </a:xfrm>
          <a:custGeom>
            <a:avLst/>
            <a:gdLst>
              <a:gd name="connsiteX0" fmla="*/ 0 w 225776"/>
              <a:gd name="connsiteY0" fmla="*/ 0 h 331600"/>
              <a:gd name="connsiteX1" fmla="*/ 225776 w 225776"/>
              <a:gd name="connsiteY1" fmla="*/ 0 h 331600"/>
              <a:gd name="connsiteX2" fmla="*/ 225776 w 225776"/>
              <a:gd name="connsiteY2" fmla="*/ 331600 h 331600"/>
              <a:gd name="connsiteX3" fmla="*/ 0 w 225776"/>
              <a:gd name="connsiteY3" fmla="*/ 331600 h 331600"/>
              <a:gd name="connsiteX4" fmla="*/ 0 w 225776"/>
              <a:gd name="connsiteY4" fmla="*/ 0 h 33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776" h="331600">
                <a:moveTo>
                  <a:pt x="0" y="0"/>
                </a:moveTo>
                <a:lnTo>
                  <a:pt x="225776" y="0"/>
                </a:lnTo>
                <a:lnTo>
                  <a:pt x="225776" y="331600"/>
                </a:lnTo>
                <a:lnTo>
                  <a:pt x="0" y="331600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4"/>
          <a:srcRect l="100000" t="67413" r="-7154" b="26074"/>
          <a:stretch>
            <a:fillRect/>
          </a:stretch>
        </p:blipFill>
        <p:spPr>
          <a:xfrm>
            <a:off x="10460296" y="5987845"/>
            <a:ext cx="648778" cy="442452"/>
          </a:xfrm>
          <a:custGeom>
            <a:avLst/>
            <a:gdLst>
              <a:gd name="connsiteX0" fmla="*/ 0 w 648778"/>
              <a:gd name="connsiteY0" fmla="*/ 0 h 442452"/>
              <a:gd name="connsiteX1" fmla="*/ 648778 w 648778"/>
              <a:gd name="connsiteY1" fmla="*/ 0 h 442452"/>
              <a:gd name="connsiteX2" fmla="*/ 648778 w 648778"/>
              <a:gd name="connsiteY2" fmla="*/ 442452 h 442452"/>
              <a:gd name="connsiteX3" fmla="*/ 0 w 648778"/>
              <a:gd name="connsiteY3" fmla="*/ 442452 h 442452"/>
              <a:gd name="connsiteX4" fmla="*/ 0 w 648778"/>
              <a:gd name="connsiteY4" fmla="*/ 0 h 442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8778" h="442452">
                <a:moveTo>
                  <a:pt x="0" y="0"/>
                </a:moveTo>
                <a:lnTo>
                  <a:pt x="648778" y="0"/>
                </a:lnTo>
                <a:lnTo>
                  <a:pt x="648778" y="442452"/>
                </a:lnTo>
                <a:lnTo>
                  <a:pt x="0" y="442452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5"/>
          <a:srcRect l="-204" t="22450" r="100000" b="67971"/>
          <a:stretch>
            <a:fillRect/>
          </a:stretch>
        </p:blipFill>
        <p:spPr>
          <a:xfrm>
            <a:off x="2735918" y="3719409"/>
            <a:ext cx="13632" cy="334832"/>
          </a:xfrm>
          <a:custGeom>
            <a:avLst/>
            <a:gdLst>
              <a:gd name="connsiteX0" fmla="*/ 13632 w 13632"/>
              <a:gd name="connsiteY0" fmla="*/ 0 h 334832"/>
              <a:gd name="connsiteX1" fmla="*/ 13632 w 13632"/>
              <a:gd name="connsiteY1" fmla="*/ 334832 h 334832"/>
              <a:gd name="connsiteX2" fmla="*/ 6749 w 13632"/>
              <a:gd name="connsiteY2" fmla="*/ 294452 h 334832"/>
              <a:gd name="connsiteX3" fmla="*/ 393 w 13632"/>
              <a:gd name="connsiteY3" fmla="*/ 139092 h 334832"/>
              <a:gd name="connsiteX4" fmla="*/ 13632 w 13632"/>
              <a:gd name="connsiteY4" fmla="*/ 0 h 334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32" h="334832">
                <a:moveTo>
                  <a:pt x="13632" y="0"/>
                </a:moveTo>
                <a:lnTo>
                  <a:pt x="13632" y="334832"/>
                </a:lnTo>
                <a:lnTo>
                  <a:pt x="6749" y="294452"/>
                </a:lnTo>
                <a:cubicBezTo>
                  <a:pt x="1088" y="240983"/>
                  <a:pt x="-938" y="189163"/>
                  <a:pt x="393" y="139092"/>
                </a:cubicBezTo>
                <a:lnTo>
                  <a:pt x="13632" y="0"/>
                </a:lnTo>
                <a:close/>
              </a:path>
            </a:pathLst>
          </a:custGeom>
        </p:spPr>
      </p:pic>
      <p:sp>
        <p:nvSpPr>
          <p:cNvPr id="4" name="Rectangle 3"/>
          <p:cNvSpPr/>
          <p:nvPr/>
        </p:nvSpPr>
        <p:spPr>
          <a:xfrm>
            <a:off x="4550034" y="124767"/>
            <a:ext cx="3104632" cy="5837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30480" lvl="0" indent="0" algn="l" defTabSz="914400" rtl="0" eaLnBrk="1" fontAlgn="auto" latinLnBrk="0" hangingPunct="1">
              <a:lnSpc>
                <a:spcPct val="107000"/>
              </a:lnSpc>
              <a:spcBef>
                <a:spcPts val="1500"/>
              </a:spcBef>
              <a:spcAft>
                <a:spcPts val="75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-75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NÓI VÀ NGHE: 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713809" y="759933"/>
            <a:ext cx="8777083" cy="55335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marL="0" marR="30480" lvl="0" indent="0" algn="l" defTabSz="914400" rtl="0" eaLnBrk="1" fontAlgn="auto" latinLnBrk="0" hangingPunct="1">
              <a:lnSpc>
                <a:spcPct val="107000"/>
              </a:lnSpc>
              <a:spcBef>
                <a:spcPts val="1500"/>
              </a:spcBef>
              <a:spcAft>
                <a:spcPts val="75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-75" normalizeH="0" baseline="0" noProof="0" dirty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kumimoji="0" lang="en-US" sz="2800" b="1" i="0" u="none" strike="noStrike" kern="1200" cap="none" spc="-75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-75" normalizeH="0" baseline="0" noProof="0" dirty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kumimoji="0" lang="en-US" sz="2800" b="1" i="0" u="none" strike="noStrike" kern="1200" cap="none" spc="-75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-75" normalizeH="0" baseline="0" noProof="0" dirty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kumimoji="0" lang="en-US" sz="2800" b="1" i="0" u="none" strike="noStrike" kern="1200" cap="none" spc="-75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-75" normalizeH="0" baseline="0" noProof="0" dirty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kumimoji="0" lang="en-US" sz="2800" b="1" i="0" u="none" strike="noStrike" kern="1200" cap="none" spc="-75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-75" normalizeH="0" baseline="0" noProof="0" dirty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pháp</a:t>
            </a:r>
            <a:r>
              <a:rPr kumimoji="0" lang="en-US" sz="2800" b="1" i="0" u="none" strike="noStrike" kern="1200" cap="none" spc="-75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-75" normalizeH="0" baseline="0" noProof="0" dirty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khắc</a:t>
            </a:r>
            <a:r>
              <a:rPr kumimoji="0" lang="en-US" sz="2800" b="1" i="0" u="none" strike="noStrike" kern="1200" cap="none" spc="-75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-75" normalizeH="0" baseline="0" noProof="0" dirty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phục</a:t>
            </a:r>
            <a:r>
              <a:rPr kumimoji="0" lang="en-US" sz="2800" b="1" i="0" u="none" strike="noStrike" kern="1200" cap="none" spc="-75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-75" normalizeH="0" baseline="0" noProof="0" dirty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nạn</a:t>
            </a:r>
            <a:r>
              <a:rPr kumimoji="0" lang="en-US" sz="2800" b="1" i="0" u="none" strike="noStrike" kern="1200" cap="none" spc="-75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ô </a:t>
            </a:r>
            <a:r>
              <a:rPr kumimoji="0" lang="en-US" sz="2800" b="1" i="0" u="none" strike="noStrike" kern="1200" cap="none" spc="-75" normalizeH="0" baseline="0" noProof="0" dirty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nhiễm</a:t>
            </a:r>
            <a:r>
              <a:rPr kumimoji="0" lang="en-US" sz="2800" b="1" i="0" u="none" strike="noStrike" kern="1200" cap="none" spc="-75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-75" normalizeH="0" baseline="0" noProof="0" dirty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môi</a:t>
            </a:r>
            <a:r>
              <a:rPr kumimoji="0" lang="en-US" sz="2800" b="1" i="0" u="none" strike="noStrike" kern="1200" cap="none" spc="-75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-75" normalizeH="0" baseline="0" noProof="0" dirty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kumimoji="0" lang="en-US" sz="2800" b="1" i="0" u="none" strike="noStrike" kern="1200" cap="none" spc="-75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571321" y="1283967"/>
            <a:ext cx="306205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TRƯỚC KHI NÓI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60400" y="1608528"/>
            <a:ext cx="10833100" cy="4821769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nâng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tinh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thần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chấp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tốt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quy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giấc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đổ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rác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rác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bỏ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rác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chỗ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  <a:endParaRPr lang="en-US" sz="2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địa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bàn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đưa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quy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cụ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Tuyên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truyền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xử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phạt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…</a:t>
            </a:r>
            <a:endParaRPr lang="en-US" sz="2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thiết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sắp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xếp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cương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trật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trạng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pháp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1,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2,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3,...) -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kế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hoạch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cụ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Tất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cương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6502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ame 4"/>
          <p:cNvSpPr/>
          <p:nvPr/>
        </p:nvSpPr>
        <p:spPr>
          <a:xfrm>
            <a:off x="331122" y="1028700"/>
            <a:ext cx="11517055" cy="5545394"/>
          </a:xfrm>
          <a:prstGeom prst="frame">
            <a:avLst>
              <a:gd name="adj1" fmla="val 1596"/>
            </a:avLst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889200" y="154858"/>
            <a:ext cx="10427519" cy="523568"/>
          </a:xfrm>
          <a:custGeom>
            <a:avLst/>
            <a:gdLst>
              <a:gd name="connsiteX0" fmla="*/ 260542 w 10427519"/>
              <a:gd name="connsiteY0" fmla="*/ 0 h 523568"/>
              <a:gd name="connsiteX1" fmla="*/ 10166977 w 10427519"/>
              <a:gd name="connsiteY1" fmla="*/ 0 h 523568"/>
              <a:gd name="connsiteX2" fmla="*/ 10427519 w 10427519"/>
              <a:gd name="connsiteY2" fmla="*/ 260542 h 523568"/>
              <a:gd name="connsiteX3" fmla="*/ 10427519 w 10427519"/>
              <a:gd name="connsiteY3" fmla="*/ 381013 h 523568"/>
              <a:gd name="connsiteX4" fmla="*/ 10407044 w 10427519"/>
              <a:gd name="connsiteY4" fmla="*/ 482428 h 523568"/>
              <a:gd name="connsiteX5" fmla="*/ 10384713 w 10427519"/>
              <a:gd name="connsiteY5" fmla="*/ 523568 h 523568"/>
              <a:gd name="connsiteX6" fmla="*/ 42806 w 10427519"/>
              <a:gd name="connsiteY6" fmla="*/ 523568 h 523568"/>
              <a:gd name="connsiteX7" fmla="*/ 20475 w 10427519"/>
              <a:gd name="connsiteY7" fmla="*/ 482428 h 523568"/>
              <a:gd name="connsiteX8" fmla="*/ 0 w 10427519"/>
              <a:gd name="connsiteY8" fmla="*/ 381013 h 523568"/>
              <a:gd name="connsiteX9" fmla="*/ 0 w 10427519"/>
              <a:gd name="connsiteY9" fmla="*/ 260542 h 523568"/>
              <a:gd name="connsiteX10" fmla="*/ 260542 w 10427519"/>
              <a:gd name="connsiteY10" fmla="*/ 0 h 523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427519" h="523568">
                <a:moveTo>
                  <a:pt x="260542" y="0"/>
                </a:moveTo>
                <a:lnTo>
                  <a:pt x="10166977" y="0"/>
                </a:lnTo>
                <a:cubicBezTo>
                  <a:pt x="10310870" y="0"/>
                  <a:pt x="10427519" y="116649"/>
                  <a:pt x="10427519" y="260542"/>
                </a:cubicBezTo>
                <a:lnTo>
                  <a:pt x="10427519" y="381013"/>
                </a:lnTo>
                <a:cubicBezTo>
                  <a:pt x="10427519" y="416986"/>
                  <a:pt x="10420228" y="451257"/>
                  <a:pt x="10407044" y="482428"/>
                </a:cubicBezTo>
                <a:lnTo>
                  <a:pt x="10384713" y="523568"/>
                </a:lnTo>
                <a:lnTo>
                  <a:pt x="42806" y="523568"/>
                </a:lnTo>
                <a:lnTo>
                  <a:pt x="20475" y="482428"/>
                </a:lnTo>
                <a:cubicBezTo>
                  <a:pt x="7291" y="451257"/>
                  <a:pt x="0" y="416986"/>
                  <a:pt x="0" y="381013"/>
                </a:cubicBezTo>
                <a:lnTo>
                  <a:pt x="0" y="260542"/>
                </a:lnTo>
                <a:cubicBezTo>
                  <a:pt x="0" y="116649"/>
                  <a:pt x="116649" y="0"/>
                  <a:pt x="260542" y="0"/>
                </a:cubicBez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-1" y="-1"/>
            <a:ext cx="12192000" cy="678426"/>
          </a:xfrm>
          <a:custGeom>
            <a:avLst/>
            <a:gdLst>
              <a:gd name="connsiteX0" fmla="*/ 0 w 12192000"/>
              <a:gd name="connsiteY0" fmla="*/ 0 h 678426"/>
              <a:gd name="connsiteX1" fmla="*/ 12192000 w 12192000"/>
              <a:gd name="connsiteY1" fmla="*/ 0 h 678426"/>
              <a:gd name="connsiteX2" fmla="*/ 12192000 w 12192000"/>
              <a:gd name="connsiteY2" fmla="*/ 678426 h 678426"/>
              <a:gd name="connsiteX3" fmla="*/ 11260603 w 12192000"/>
              <a:gd name="connsiteY3" fmla="*/ 678426 h 678426"/>
              <a:gd name="connsiteX4" fmla="*/ 11282934 w 12192000"/>
              <a:gd name="connsiteY4" fmla="*/ 637286 h 678426"/>
              <a:gd name="connsiteX5" fmla="*/ 11303409 w 12192000"/>
              <a:gd name="connsiteY5" fmla="*/ 535871 h 678426"/>
              <a:gd name="connsiteX6" fmla="*/ 11303409 w 12192000"/>
              <a:gd name="connsiteY6" fmla="*/ 415400 h 678426"/>
              <a:gd name="connsiteX7" fmla="*/ 11042867 w 12192000"/>
              <a:gd name="connsiteY7" fmla="*/ 154858 h 678426"/>
              <a:gd name="connsiteX8" fmla="*/ 1136432 w 12192000"/>
              <a:gd name="connsiteY8" fmla="*/ 154858 h 678426"/>
              <a:gd name="connsiteX9" fmla="*/ 875890 w 12192000"/>
              <a:gd name="connsiteY9" fmla="*/ 415400 h 678426"/>
              <a:gd name="connsiteX10" fmla="*/ 875890 w 12192000"/>
              <a:gd name="connsiteY10" fmla="*/ 535871 h 678426"/>
              <a:gd name="connsiteX11" fmla="*/ 896365 w 12192000"/>
              <a:gd name="connsiteY11" fmla="*/ 637286 h 678426"/>
              <a:gd name="connsiteX12" fmla="*/ 918696 w 12192000"/>
              <a:gd name="connsiteY12" fmla="*/ 678426 h 678426"/>
              <a:gd name="connsiteX13" fmla="*/ 0 w 12192000"/>
              <a:gd name="connsiteY13" fmla="*/ 678426 h 678426"/>
              <a:gd name="connsiteX14" fmla="*/ 0 w 12192000"/>
              <a:gd name="connsiteY14" fmla="*/ 0 h 678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192000" h="678426">
                <a:moveTo>
                  <a:pt x="0" y="0"/>
                </a:moveTo>
                <a:lnTo>
                  <a:pt x="12192000" y="0"/>
                </a:lnTo>
                <a:lnTo>
                  <a:pt x="12192000" y="678426"/>
                </a:lnTo>
                <a:lnTo>
                  <a:pt x="11260603" y="678426"/>
                </a:lnTo>
                <a:lnTo>
                  <a:pt x="11282934" y="637286"/>
                </a:lnTo>
                <a:cubicBezTo>
                  <a:pt x="11296118" y="606115"/>
                  <a:pt x="11303409" y="571844"/>
                  <a:pt x="11303409" y="535871"/>
                </a:cubicBezTo>
                <a:lnTo>
                  <a:pt x="11303409" y="415400"/>
                </a:lnTo>
                <a:cubicBezTo>
                  <a:pt x="11303409" y="271507"/>
                  <a:pt x="11186760" y="154858"/>
                  <a:pt x="11042867" y="154858"/>
                </a:cubicBezTo>
                <a:lnTo>
                  <a:pt x="1136432" y="154858"/>
                </a:lnTo>
                <a:cubicBezTo>
                  <a:pt x="992539" y="154858"/>
                  <a:pt x="875890" y="271507"/>
                  <a:pt x="875890" y="415400"/>
                </a:cubicBezTo>
                <a:lnTo>
                  <a:pt x="875890" y="535871"/>
                </a:lnTo>
                <a:cubicBezTo>
                  <a:pt x="875890" y="571844"/>
                  <a:pt x="883181" y="606115"/>
                  <a:pt x="896365" y="637286"/>
                </a:cubicBezTo>
                <a:lnTo>
                  <a:pt x="918696" y="678426"/>
                </a:lnTo>
                <a:lnTo>
                  <a:pt x="0" y="67842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918696" y="678426"/>
            <a:ext cx="10341907" cy="117987"/>
          </a:xfrm>
          <a:custGeom>
            <a:avLst/>
            <a:gdLst>
              <a:gd name="connsiteX0" fmla="*/ 0 w 10341907"/>
              <a:gd name="connsiteY0" fmla="*/ 0 h 117987"/>
              <a:gd name="connsiteX1" fmla="*/ 10341907 w 10341907"/>
              <a:gd name="connsiteY1" fmla="*/ 0 h 117987"/>
              <a:gd name="connsiteX2" fmla="*/ 10340216 w 10341907"/>
              <a:gd name="connsiteY2" fmla="*/ 3116 h 117987"/>
              <a:gd name="connsiteX3" fmla="*/ 10124171 w 10341907"/>
              <a:gd name="connsiteY3" fmla="*/ 117987 h 117987"/>
              <a:gd name="connsiteX4" fmla="*/ 217736 w 10341907"/>
              <a:gd name="connsiteY4" fmla="*/ 117987 h 117987"/>
              <a:gd name="connsiteX5" fmla="*/ 1691 w 10341907"/>
              <a:gd name="connsiteY5" fmla="*/ 3116 h 117987"/>
              <a:gd name="connsiteX6" fmla="*/ 0 w 10341907"/>
              <a:gd name="connsiteY6" fmla="*/ 0 h 117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341907" h="117987">
                <a:moveTo>
                  <a:pt x="0" y="0"/>
                </a:moveTo>
                <a:lnTo>
                  <a:pt x="10341907" y="0"/>
                </a:lnTo>
                <a:lnTo>
                  <a:pt x="10340216" y="3116"/>
                </a:lnTo>
                <a:cubicBezTo>
                  <a:pt x="10293395" y="72421"/>
                  <a:pt x="10214104" y="117987"/>
                  <a:pt x="10124171" y="117987"/>
                </a:cubicBezTo>
                <a:lnTo>
                  <a:pt x="217736" y="117987"/>
                </a:lnTo>
                <a:cubicBezTo>
                  <a:pt x="127803" y="117987"/>
                  <a:pt x="48512" y="72421"/>
                  <a:pt x="1691" y="3116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Can 11"/>
          <p:cNvSpPr/>
          <p:nvPr/>
        </p:nvSpPr>
        <p:spPr>
          <a:xfrm>
            <a:off x="-1" y="-2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Can 12"/>
          <p:cNvSpPr/>
          <p:nvPr/>
        </p:nvSpPr>
        <p:spPr>
          <a:xfrm>
            <a:off x="11890372" y="-3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/>
          <a:srcRect l="17388" t="11738" r="17499" b="9130"/>
          <a:stretch/>
        </p:blipFill>
        <p:spPr>
          <a:xfrm>
            <a:off x="11369507" y="114300"/>
            <a:ext cx="520865" cy="520865"/>
          </a:xfrm>
          <a:prstGeom prst="rect">
            <a:avLst/>
          </a:prstGeom>
        </p:spPr>
      </p:pic>
      <p:sp>
        <p:nvSpPr>
          <p:cNvPr id="22" name="4-Point Star 21"/>
          <p:cNvSpPr/>
          <p:nvPr/>
        </p:nvSpPr>
        <p:spPr>
          <a:xfrm>
            <a:off x="403270" y="160880"/>
            <a:ext cx="398207" cy="427703"/>
          </a:xfrm>
          <a:prstGeom prst="star4">
            <a:avLst>
              <a:gd name="adj" fmla="val 1250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3"/>
          <a:srcRect l="31230" t="100000" r="66223" b="-8896"/>
          <a:stretch>
            <a:fillRect/>
          </a:stretch>
        </p:blipFill>
        <p:spPr>
          <a:xfrm>
            <a:off x="4346224" y="6430297"/>
            <a:ext cx="225776" cy="331600"/>
          </a:xfrm>
          <a:custGeom>
            <a:avLst/>
            <a:gdLst>
              <a:gd name="connsiteX0" fmla="*/ 0 w 225776"/>
              <a:gd name="connsiteY0" fmla="*/ 0 h 331600"/>
              <a:gd name="connsiteX1" fmla="*/ 225776 w 225776"/>
              <a:gd name="connsiteY1" fmla="*/ 0 h 331600"/>
              <a:gd name="connsiteX2" fmla="*/ 225776 w 225776"/>
              <a:gd name="connsiteY2" fmla="*/ 331600 h 331600"/>
              <a:gd name="connsiteX3" fmla="*/ 0 w 225776"/>
              <a:gd name="connsiteY3" fmla="*/ 331600 h 331600"/>
              <a:gd name="connsiteX4" fmla="*/ 0 w 225776"/>
              <a:gd name="connsiteY4" fmla="*/ 0 h 33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776" h="331600">
                <a:moveTo>
                  <a:pt x="0" y="0"/>
                </a:moveTo>
                <a:lnTo>
                  <a:pt x="225776" y="0"/>
                </a:lnTo>
                <a:lnTo>
                  <a:pt x="225776" y="331600"/>
                </a:lnTo>
                <a:lnTo>
                  <a:pt x="0" y="331600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4"/>
          <a:srcRect l="100000" t="67413" r="-7154" b="26074"/>
          <a:stretch>
            <a:fillRect/>
          </a:stretch>
        </p:blipFill>
        <p:spPr>
          <a:xfrm>
            <a:off x="10460296" y="5987845"/>
            <a:ext cx="648778" cy="442452"/>
          </a:xfrm>
          <a:custGeom>
            <a:avLst/>
            <a:gdLst>
              <a:gd name="connsiteX0" fmla="*/ 0 w 648778"/>
              <a:gd name="connsiteY0" fmla="*/ 0 h 442452"/>
              <a:gd name="connsiteX1" fmla="*/ 648778 w 648778"/>
              <a:gd name="connsiteY1" fmla="*/ 0 h 442452"/>
              <a:gd name="connsiteX2" fmla="*/ 648778 w 648778"/>
              <a:gd name="connsiteY2" fmla="*/ 442452 h 442452"/>
              <a:gd name="connsiteX3" fmla="*/ 0 w 648778"/>
              <a:gd name="connsiteY3" fmla="*/ 442452 h 442452"/>
              <a:gd name="connsiteX4" fmla="*/ 0 w 648778"/>
              <a:gd name="connsiteY4" fmla="*/ 0 h 442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8778" h="442452">
                <a:moveTo>
                  <a:pt x="0" y="0"/>
                </a:moveTo>
                <a:lnTo>
                  <a:pt x="648778" y="0"/>
                </a:lnTo>
                <a:lnTo>
                  <a:pt x="648778" y="442452"/>
                </a:lnTo>
                <a:lnTo>
                  <a:pt x="0" y="442452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5"/>
          <a:srcRect l="-204" t="22450" r="100000" b="67971"/>
          <a:stretch>
            <a:fillRect/>
          </a:stretch>
        </p:blipFill>
        <p:spPr>
          <a:xfrm>
            <a:off x="2735918" y="3719409"/>
            <a:ext cx="13632" cy="334832"/>
          </a:xfrm>
          <a:custGeom>
            <a:avLst/>
            <a:gdLst>
              <a:gd name="connsiteX0" fmla="*/ 13632 w 13632"/>
              <a:gd name="connsiteY0" fmla="*/ 0 h 334832"/>
              <a:gd name="connsiteX1" fmla="*/ 13632 w 13632"/>
              <a:gd name="connsiteY1" fmla="*/ 334832 h 334832"/>
              <a:gd name="connsiteX2" fmla="*/ 6749 w 13632"/>
              <a:gd name="connsiteY2" fmla="*/ 294452 h 334832"/>
              <a:gd name="connsiteX3" fmla="*/ 393 w 13632"/>
              <a:gd name="connsiteY3" fmla="*/ 139092 h 334832"/>
              <a:gd name="connsiteX4" fmla="*/ 13632 w 13632"/>
              <a:gd name="connsiteY4" fmla="*/ 0 h 334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32" h="334832">
                <a:moveTo>
                  <a:pt x="13632" y="0"/>
                </a:moveTo>
                <a:lnTo>
                  <a:pt x="13632" y="334832"/>
                </a:lnTo>
                <a:lnTo>
                  <a:pt x="6749" y="294452"/>
                </a:lnTo>
                <a:cubicBezTo>
                  <a:pt x="1088" y="240983"/>
                  <a:pt x="-938" y="189163"/>
                  <a:pt x="393" y="139092"/>
                </a:cubicBezTo>
                <a:lnTo>
                  <a:pt x="13632" y="0"/>
                </a:lnTo>
                <a:close/>
              </a:path>
            </a:pathLst>
          </a:custGeom>
        </p:spPr>
      </p:pic>
      <p:sp>
        <p:nvSpPr>
          <p:cNvPr id="4" name="Rectangle 3"/>
          <p:cNvSpPr/>
          <p:nvPr/>
        </p:nvSpPr>
        <p:spPr>
          <a:xfrm>
            <a:off x="4550034" y="124767"/>
            <a:ext cx="3104632" cy="5837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30480" lvl="0" indent="0" algn="l" defTabSz="914400" rtl="0" eaLnBrk="1" fontAlgn="auto" latinLnBrk="0" hangingPunct="1">
              <a:lnSpc>
                <a:spcPct val="107000"/>
              </a:lnSpc>
              <a:spcBef>
                <a:spcPts val="1500"/>
              </a:spcBef>
              <a:spcAft>
                <a:spcPts val="75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-75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NÓI VÀ NGHE: 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713809" y="759933"/>
            <a:ext cx="8777083" cy="55335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marL="0" marR="30480" lvl="0" indent="0" algn="l" defTabSz="914400" rtl="0" eaLnBrk="1" fontAlgn="auto" latinLnBrk="0" hangingPunct="1">
              <a:lnSpc>
                <a:spcPct val="107000"/>
              </a:lnSpc>
              <a:spcBef>
                <a:spcPts val="1500"/>
              </a:spcBef>
              <a:spcAft>
                <a:spcPts val="75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-75" normalizeH="0" baseline="0" noProof="0" dirty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kumimoji="0" lang="en-US" sz="2800" b="1" i="0" u="none" strike="noStrike" kern="1200" cap="none" spc="-75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-75" normalizeH="0" baseline="0" noProof="0" dirty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kumimoji="0" lang="en-US" sz="2800" b="1" i="0" u="none" strike="noStrike" kern="1200" cap="none" spc="-75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-75" normalizeH="0" baseline="0" noProof="0" dirty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kumimoji="0" lang="en-US" sz="2800" b="1" i="0" u="none" strike="noStrike" kern="1200" cap="none" spc="-75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-75" normalizeH="0" baseline="0" noProof="0" dirty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kumimoji="0" lang="en-US" sz="2800" b="1" i="0" u="none" strike="noStrike" kern="1200" cap="none" spc="-75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-75" normalizeH="0" baseline="0" noProof="0" dirty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pháp</a:t>
            </a:r>
            <a:r>
              <a:rPr kumimoji="0" lang="en-US" sz="2800" b="1" i="0" u="none" strike="noStrike" kern="1200" cap="none" spc="-75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-75" normalizeH="0" baseline="0" noProof="0" dirty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khắc</a:t>
            </a:r>
            <a:r>
              <a:rPr kumimoji="0" lang="en-US" sz="2800" b="1" i="0" u="none" strike="noStrike" kern="1200" cap="none" spc="-75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-75" normalizeH="0" baseline="0" noProof="0" dirty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phục</a:t>
            </a:r>
            <a:r>
              <a:rPr kumimoji="0" lang="en-US" sz="2800" b="1" i="0" u="none" strike="noStrike" kern="1200" cap="none" spc="-75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-75" normalizeH="0" baseline="0" noProof="0" dirty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nạn</a:t>
            </a:r>
            <a:r>
              <a:rPr kumimoji="0" lang="en-US" sz="2800" b="1" i="0" u="none" strike="noStrike" kern="1200" cap="none" spc="-75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ô </a:t>
            </a:r>
            <a:r>
              <a:rPr kumimoji="0" lang="en-US" sz="2800" b="1" i="0" u="none" strike="noStrike" kern="1200" cap="none" spc="-75" normalizeH="0" baseline="0" noProof="0" dirty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nhiễm</a:t>
            </a:r>
            <a:r>
              <a:rPr kumimoji="0" lang="en-US" sz="2800" b="1" i="0" u="none" strike="noStrike" kern="1200" cap="none" spc="-75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-75" normalizeH="0" baseline="0" noProof="0" dirty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môi</a:t>
            </a:r>
            <a:r>
              <a:rPr kumimoji="0" lang="en-US" sz="2800" b="1" i="0" u="none" strike="noStrike" kern="1200" cap="none" spc="-75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-75" normalizeH="0" baseline="0" noProof="0" dirty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kumimoji="0" lang="en-US" sz="2800" b="1" i="0" u="none" strike="noStrike" kern="1200" cap="none" spc="-75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256588" y="1358219"/>
            <a:ext cx="3691523" cy="5533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TRÌNH BÀY BÀI NÓI</a:t>
            </a:r>
            <a:endParaRPr lang="en-US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85800" y="1775287"/>
            <a:ext cx="10833100" cy="397031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en-US" sz="2800" b="1" dirty="0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2. </a:t>
            </a:r>
            <a:r>
              <a:rPr lang="en-US" sz="2800" b="1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Trình</a:t>
            </a:r>
            <a:r>
              <a:rPr lang="en-US" sz="2800" b="1" dirty="0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bày</a:t>
            </a:r>
            <a:r>
              <a:rPr lang="en-US" sz="2800" b="1" dirty="0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bài</a:t>
            </a:r>
            <a:r>
              <a:rPr lang="en-US" sz="2800" b="1" dirty="0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nói</a:t>
            </a:r>
            <a:endParaRPr lang="en-US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en-US" sz="2800" b="1" dirty="0" err="1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Bước</a:t>
            </a:r>
            <a:r>
              <a:rPr lang="en-US" sz="2800" b="1" dirty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3: </a:t>
            </a:r>
            <a:r>
              <a:rPr lang="en-US" sz="2800" b="1" dirty="0" err="1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Luyện</a:t>
            </a:r>
            <a:r>
              <a:rPr lang="en-US" sz="2800" b="1" dirty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tập</a:t>
            </a:r>
            <a:r>
              <a:rPr lang="en-US" sz="2800" b="1" dirty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và</a:t>
            </a:r>
            <a:r>
              <a:rPr lang="en-US" sz="2800" b="1" dirty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trình</a:t>
            </a:r>
            <a:r>
              <a:rPr lang="en-US" sz="2800" b="1" dirty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bày</a:t>
            </a:r>
            <a:r>
              <a:rPr lang="en-US" sz="2800" b="1" dirty="0" smtClean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.</a:t>
            </a:r>
            <a:endParaRPr lang="en-US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200"/>
              </a:spcAft>
            </a:pP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*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Mở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sz="28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trạng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đáng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báo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vấn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ô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nhiễm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môi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cụ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nó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đang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tham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quyết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trạng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rác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thải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ùn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ứ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pháp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khắc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phục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này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85513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ame 4"/>
          <p:cNvSpPr/>
          <p:nvPr/>
        </p:nvSpPr>
        <p:spPr>
          <a:xfrm>
            <a:off x="331122" y="1028700"/>
            <a:ext cx="11517055" cy="5545394"/>
          </a:xfrm>
          <a:prstGeom prst="frame">
            <a:avLst>
              <a:gd name="adj1" fmla="val 1596"/>
            </a:avLst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889200" y="154858"/>
            <a:ext cx="10427519" cy="523568"/>
          </a:xfrm>
          <a:custGeom>
            <a:avLst/>
            <a:gdLst>
              <a:gd name="connsiteX0" fmla="*/ 260542 w 10427519"/>
              <a:gd name="connsiteY0" fmla="*/ 0 h 523568"/>
              <a:gd name="connsiteX1" fmla="*/ 10166977 w 10427519"/>
              <a:gd name="connsiteY1" fmla="*/ 0 h 523568"/>
              <a:gd name="connsiteX2" fmla="*/ 10427519 w 10427519"/>
              <a:gd name="connsiteY2" fmla="*/ 260542 h 523568"/>
              <a:gd name="connsiteX3" fmla="*/ 10427519 w 10427519"/>
              <a:gd name="connsiteY3" fmla="*/ 381013 h 523568"/>
              <a:gd name="connsiteX4" fmla="*/ 10407044 w 10427519"/>
              <a:gd name="connsiteY4" fmla="*/ 482428 h 523568"/>
              <a:gd name="connsiteX5" fmla="*/ 10384713 w 10427519"/>
              <a:gd name="connsiteY5" fmla="*/ 523568 h 523568"/>
              <a:gd name="connsiteX6" fmla="*/ 42806 w 10427519"/>
              <a:gd name="connsiteY6" fmla="*/ 523568 h 523568"/>
              <a:gd name="connsiteX7" fmla="*/ 20475 w 10427519"/>
              <a:gd name="connsiteY7" fmla="*/ 482428 h 523568"/>
              <a:gd name="connsiteX8" fmla="*/ 0 w 10427519"/>
              <a:gd name="connsiteY8" fmla="*/ 381013 h 523568"/>
              <a:gd name="connsiteX9" fmla="*/ 0 w 10427519"/>
              <a:gd name="connsiteY9" fmla="*/ 260542 h 523568"/>
              <a:gd name="connsiteX10" fmla="*/ 260542 w 10427519"/>
              <a:gd name="connsiteY10" fmla="*/ 0 h 523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427519" h="523568">
                <a:moveTo>
                  <a:pt x="260542" y="0"/>
                </a:moveTo>
                <a:lnTo>
                  <a:pt x="10166977" y="0"/>
                </a:lnTo>
                <a:cubicBezTo>
                  <a:pt x="10310870" y="0"/>
                  <a:pt x="10427519" y="116649"/>
                  <a:pt x="10427519" y="260542"/>
                </a:cubicBezTo>
                <a:lnTo>
                  <a:pt x="10427519" y="381013"/>
                </a:lnTo>
                <a:cubicBezTo>
                  <a:pt x="10427519" y="416986"/>
                  <a:pt x="10420228" y="451257"/>
                  <a:pt x="10407044" y="482428"/>
                </a:cubicBezTo>
                <a:lnTo>
                  <a:pt x="10384713" y="523568"/>
                </a:lnTo>
                <a:lnTo>
                  <a:pt x="42806" y="523568"/>
                </a:lnTo>
                <a:lnTo>
                  <a:pt x="20475" y="482428"/>
                </a:lnTo>
                <a:cubicBezTo>
                  <a:pt x="7291" y="451257"/>
                  <a:pt x="0" y="416986"/>
                  <a:pt x="0" y="381013"/>
                </a:cubicBezTo>
                <a:lnTo>
                  <a:pt x="0" y="260542"/>
                </a:lnTo>
                <a:cubicBezTo>
                  <a:pt x="0" y="116649"/>
                  <a:pt x="116649" y="0"/>
                  <a:pt x="260542" y="0"/>
                </a:cubicBez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-1" y="-1"/>
            <a:ext cx="12192000" cy="678426"/>
          </a:xfrm>
          <a:custGeom>
            <a:avLst/>
            <a:gdLst>
              <a:gd name="connsiteX0" fmla="*/ 0 w 12192000"/>
              <a:gd name="connsiteY0" fmla="*/ 0 h 678426"/>
              <a:gd name="connsiteX1" fmla="*/ 12192000 w 12192000"/>
              <a:gd name="connsiteY1" fmla="*/ 0 h 678426"/>
              <a:gd name="connsiteX2" fmla="*/ 12192000 w 12192000"/>
              <a:gd name="connsiteY2" fmla="*/ 678426 h 678426"/>
              <a:gd name="connsiteX3" fmla="*/ 11260603 w 12192000"/>
              <a:gd name="connsiteY3" fmla="*/ 678426 h 678426"/>
              <a:gd name="connsiteX4" fmla="*/ 11282934 w 12192000"/>
              <a:gd name="connsiteY4" fmla="*/ 637286 h 678426"/>
              <a:gd name="connsiteX5" fmla="*/ 11303409 w 12192000"/>
              <a:gd name="connsiteY5" fmla="*/ 535871 h 678426"/>
              <a:gd name="connsiteX6" fmla="*/ 11303409 w 12192000"/>
              <a:gd name="connsiteY6" fmla="*/ 415400 h 678426"/>
              <a:gd name="connsiteX7" fmla="*/ 11042867 w 12192000"/>
              <a:gd name="connsiteY7" fmla="*/ 154858 h 678426"/>
              <a:gd name="connsiteX8" fmla="*/ 1136432 w 12192000"/>
              <a:gd name="connsiteY8" fmla="*/ 154858 h 678426"/>
              <a:gd name="connsiteX9" fmla="*/ 875890 w 12192000"/>
              <a:gd name="connsiteY9" fmla="*/ 415400 h 678426"/>
              <a:gd name="connsiteX10" fmla="*/ 875890 w 12192000"/>
              <a:gd name="connsiteY10" fmla="*/ 535871 h 678426"/>
              <a:gd name="connsiteX11" fmla="*/ 896365 w 12192000"/>
              <a:gd name="connsiteY11" fmla="*/ 637286 h 678426"/>
              <a:gd name="connsiteX12" fmla="*/ 918696 w 12192000"/>
              <a:gd name="connsiteY12" fmla="*/ 678426 h 678426"/>
              <a:gd name="connsiteX13" fmla="*/ 0 w 12192000"/>
              <a:gd name="connsiteY13" fmla="*/ 678426 h 678426"/>
              <a:gd name="connsiteX14" fmla="*/ 0 w 12192000"/>
              <a:gd name="connsiteY14" fmla="*/ 0 h 678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192000" h="678426">
                <a:moveTo>
                  <a:pt x="0" y="0"/>
                </a:moveTo>
                <a:lnTo>
                  <a:pt x="12192000" y="0"/>
                </a:lnTo>
                <a:lnTo>
                  <a:pt x="12192000" y="678426"/>
                </a:lnTo>
                <a:lnTo>
                  <a:pt x="11260603" y="678426"/>
                </a:lnTo>
                <a:lnTo>
                  <a:pt x="11282934" y="637286"/>
                </a:lnTo>
                <a:cubicBezTo>
                  <a:pt x="11296118" y="606115"/>
                  <a:pt x="11303409" y="571844"/>
                  <a:pt x="11303409" y="535871"/>
                </a:cubicBezTo>
                <a:lnTo>
                  <a:pt x="11303409" y="415400"/>
                </a:lnTo>
                <a:cubicBezTo>
                  <a:pt x="11303409" y="271507"/>
                  <a:pt x="11186760" y="154858"/>
                  <a:pt x="11042867" y="154858"/>
                </a:cubicBezTo>
                <a:lnTo>
                  <a:pt x="1136432" y="154858"/>
                </a:lnTo>
                <a:cubicBezTo>
                  <a:pt x="992539" y="154858"/>
                  <a:pt x="875890" y="271507"/>
                  <a:pt x="875890" y="415400"/>
                </a:cubicBezTo>
                <a:lnTo>
                  <a:pt x="875890" y="535871"/>
                </a:lnTo>
                <a:cubicBezTo>
                  <a:pt x="875890" y="571844"/>
                  <a:pt x="883181" y="606115"/>
                  <a:pt x="896365" y="637286"/>
                </a:cubicBezTo>
                <a:lnTo>
                  <a:pt x="918696" y="678426"/>
                </a:lnTo>
                <a:lnTo>
                  <a:pt x="0" y="67842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918696" y="678426"/>
            <a:ext cx="10341907" cy="117987"/>
          </a:xfrm>
          <a:custGeom>
            <a:avLst/>
            <a:gdLst>
              <a:gd name="connsiteX0" fmla="*/ 0 w 10341907"/>
              <a:gd name="connsiteY0" fmla="*/ 0 h 117987"/>
              <a:gd name="connsiteX1" fmla="*/ 10341907 w 10341907"/>
              <a:gd name="connsiteY1" fmla="*/ 0 h 117987"/>
              <a:gd name="connsiteX2" fmla="*/ 10340216 w 10341907"/>
              <a:gd name="connsiteY2" fmla="*/ 3116 h 117987"/>
              <a:gd name="connsiteX3" fmla="*/ 10124171 w 10341907"/>
              <a:gd name="connsiteY3" fmla="*/ 117987 h 117987"/>
              <a:gd name="connsiteX4" fmla="*/ 217736 w 10341907"/>
              <a:gd name="connsiteY4" fmla="*/ 117987 h 117987"/>
              <a:gd name="connsiteX5" fmla="*/ 1691 w 10341907"/>
              <a:gd name="connsiteY5" fmla="*/ 3116 h 117987"/>
              <a:gd name="connsiteX6" fmla="*/ 0 w 10341907"/>
              <a:gd name="connsiteY6" fmla="*/ 0 h 117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341907" h="117987">
                <a:moveTo>
                  <a:pt x="0" y="0"/>
                </a:moveTo>
                <a:lnTo>
                  <a:pt x="10341907" y="0"/>
                </a:lnTo>
                <a:lnTo>
                  <a:pt x="10340216" y="3116"/>
                </a:lnTo>
                <a:cubicBezTo>
                  <a:pt x="10293395" y="72421"/>
                  <a:pt x="10214104" y="117987"/>
                  <a:pt x="10124171" y="117987"/>
                </a:cubicBezTo>
                <a:lnTo>
                  <a:pt x="217736" y="117987"/>
                </a:lnTo>
                <a:cubicBezTo>
                  <a:pt x="127803" y="117987"/>
                  <a:pt x="48512" y="72421"/>
                  <a:pt x="1691" y="3116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Can 11"/>
          <p:cNvSpPr/>
          <p:nvPr/>
        </p:nvSpPr>
        <p:spPr>
          <a:xfrm>
            <a:off x="-1" y="-2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Can 12"/>
          <p:cNvSpPr/>
          <p:nvPr/>
        </p:nvSpPr>
        <p:spPr>
          <a:xfrm>
            <a:off x="11890372" y="-3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/>
          <a:srcRect l="17388" t="11738" r="17499" b="9130"/>
          <a:stretch/>
        </p:blipFill>
        <p:spPr>
          <a:xfrm>
            <a:off x="11369507" y="114300"/>
            <a:ext cx="520865" cy="520865"/>
          </a:xfrm>
          <a:prstGeom prst="rect">
            <a:avLst/>
          </a:prstGeom>
        </p:spPr>
      </p:pic>
      <p:sp>
        <p:nvSpPr>
          <p:cNvPr id="22" name="4-Point Star 21"/>
          <p:cNvSpPr/>
          <p:nvPr/>
        </p:nvSpPr>
        <p:spPr>
          <a:xfrm>
            <a:off x="403270" y="160880"/>
            <a:ext cx="398207" cy="427703"/>
          </a:xfrm>
          <a:prstGeom prst="star4">
            <a:avLst>
              <a:gd name="adj" fmla="val 1250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3"/>
          <a:srcRect l="31230" t="100000" r="66223" b="-8896"/>
          <a:stretch>
            <a:fillRect/>
          </a:stretch>
        </p:blipFill>
        <p:spPr>
          <a:xfrm>
            <a:off x="4346224" y="6430297"/>
            <a:ext cx="225776" cy="331600"/>
          </a:xfrm>
          <a:custGeom>
            <a:avLst/>
            <a:gdLst>
              <a:gd name="connsiteX0" fmla="*/ 0 w 225776"/>
              <a:gd name="connsiteY0" fmla="*/ 0 h 331600"/>
              <a:gd name="connsiteX1" fmla="*/ 225776 w 225776"/>
              <a:gd name="connsiteY1" fmla="*/ 0 h 331600"/>
              <a:gd name="connsiteX2" fmla="*/ 225776 w 225776"/>
              <a:gd name="connsiteY2" fmla="*/ 331600 h 331600"/>
              <a:gd name="connsiteX3" fmla="*/ 0 w 225776"/>
              <a:gd name="connsiteY3" fmla="*/ 331600 h 331600"/>
              <a:gd name="connsiteX4" fmla="*/ 0 w 225776"/>
              <a:gd name="connsiteY4" fmla="*/ 0 h 33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776" h="331600">
                <a:moveTo>
                  <a:pt x="0" y="0"/>
                </a:moveTo>
                <a:lnTo>
                  <a:pt x="225776" y="0"/>
                </a:lnTo>
                <a:lnTo>
                  <a:pt x="225776" y="331600"/>
                </a:lnTo>
                <a:lnTo>
                  <a:pt x="0" y="331600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4"/>
          <a:srcRect l="100000" t="67413" r="-7154" b="26074"/>
          <a:stretch>
            <a:fillRect/>
          </a:stretch>
        </p:blipFill>
        <p:spPr>
          <a:xfrm>
            <a:off x="10460296" y="5987845"/>
            <a:ext cx="648778" cy="442452"/>
          </a:xfrm>
          <a:custGeom>
            <a:avLst/>
            <a:gdLst>
              <a:gd name="connsiteX0" fmla="*/ 0 w 648778"/>
              <a:gd name="connsiteY0" fmla="*/ 0 h 442452"/>
              <a:gd name="connsiteX1" fmla="*/ 648778 w 648778"/>
              <a:gd name="connsiteY1" fmla="*/ 0 h 442452"/>
              <a:gd name="connsiteX2" fmla="*/ 648778 w 648778"/>
              <a:gd name="connsiteY2" fmla="*/ 442452 h 442452"/>
              <a:gd name="connsiteX3" fmla="*/ 0 w 648778"/>
              <a:gd name="connsiteY3" fmla="*/ 442452 h 442452"/>
              <a:gd name="connsiteX4" fmla="*/ 0 w 648778"/>
              <a:gd name="connsiteY4" fmla="*/ 0 h 442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8778" h="442452">
                <a:moveTo>
                  <a:pt x="0" y="0"/>
                </a:moveTo>
                <a:lnTo>
                  <a:pt x="648778" y="0"/>
                </a:lnTo>
                <a:lnTo>
                  <a:pt x="648778" y="442452"/>
                </a:lnTo>
                <a:lnTo>
                  <a:pt x="0" y="442452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5"/>
          <a:srcRect l="-204" t="22450" r="100000" b="67971"/>
          <a:stretch>
            <a:fillRect/>
          </a:stretch>
        </p:blipFill>
        <p:spPr>
          <a:xfrm>
            <a:off x="2735918" y="3719409"/>
            <a:ext cx="13632" cy="334832"/>
          </a:xfrm>
          <a:custGeom>
            <a:avLst/>
            <a:gdLst>
              <a:gd name="connsiteX0" fmla="*/ 13632 w 13632"/>
              <a:gd name="connsiteY0" fmla="*/ 0 h 334832"/>
              <a:gd name="connsiteX1" fmla="*/ 13632 w 13632"/>
              <a:gd name="connsiteY1" fmla="*/ 334832 h 334832"/>
              <a:gd name="connsiteX2" fmla="*/ 6749 w 13632"/>
              <a:gd name="connsiteY2" fmla="*/ 294452 h 334832"/>
              <a:gd name="connsiteX3" fmla="*/ 393 w 13632"/>
              <a:gd name="connsiteY3" fmla="*/ 139092 h 334832"/>
              <a:gd name="connsiteX4" fmla="*/ 13632 w 13632"/>
              <a:gd name="connsiteY4" fmla="*/ 0 h 334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32" h="334832">
                <a:moveTo>
                  <a:pt x="13632" y="0"/>
                </a:moveTo>
                <a:lnTo>
                  <a:pt x="13632" y="334832"/>
                </a:lnTo>
                <a:lnTo>
                  <a:pt x="6749" y="294452"/>
                </a:lnTo>
                <a:cubicBezTo>
                  <a:pt x="1088" y="240983"/>
                  <a:pt x="-938" y="189163"/>
                  <a:pt x="393" y="139092"/>
                </a:cubicBezTo>
                <a:lnTo>
                  <a:pt x="13632" y="0"/>
                </a:lnTo>
                <a:close/>
              </a:path>
            </a:pathLst>
          </a:custGeom>
        </p:spPr>
      </p:pic>
      <p:sp>
        <p:nvSpPr>
          <p:cNvPr id="4" name="Rectangle 3"/>
          <p:cNvSpPr/>
          <p:nvPr/>
        </p:nvSpPr>
        <p:spPr>
          <a:xfrm>
            <a:off x="4550034" y="124767"/>
            <a:ext cx="3104632" cy="5837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30480" lvl="0" indent="0" algn="l" defTabSz="914400" rtl="0" eaLnBrk="1" fontAlgn="auto" latinLnBrk="0" hangingPunct="1">
              <a:lnSpc>
                <a:spcPct val="107000"/>
              </a:lnSpc>
              <a:spcBef>
                <a:spcPts val="1500"/>
              </a:spcBef>
              <a:spcAft>
                <a:spcPts val="75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-75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NÓI VÀ NGHE: 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713809" y="759933"/>
            <a:ext cx="8777083" cy="55335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marL="0" marR="30480" lvl="0" indent="0" algn="l" defTabSz="914400" rtl="0" eaLnBrk="1" fontAlgn="auto" latinLnBrk="0" hangingPunct="1">
              <a:lnSpc>
                <a:spcPct val="107000"/>
              </a:lnSpc>
              <a:spcBef>
                <a:spcPts val="1500"/>
              </a:spcBef>
              <a:spcAft>
                <a:spcPts val="75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-75" normalizeH="0" baseline="0" noProof="0" dirty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kumimoji="0" lang="en-US" sz="2800" b="1" i="0" u="none" strike="noStrike" kern="1200" cap="none" spc="-75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-75" normalizeH="0" baseline="0" noProof="0" dirty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kumimoji="0" lang="en-US" sz="2800" b="1" i="0" u="none" strike="noStrike" kern="1200" cap="none" spc="-75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-75" normalizeH="0" baseline="0" noProof="0" dirty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kumimoji="0" lang="en-US" sz="2800" b="1" i="0" u="none" strike="noStrike" kern="1200" cap="none" spc="-75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-75" normalizeH="0" baseline="0" noProof="0" dirty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kumimoji="0" lang="en-US" sz="2800" b="1" i="0" u="none" strike="noStrike" kern="1200" cap="none" spc="-75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-75" normalizeH="0" baseline="0" noProof="0" dirty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pháp</a:t>
            </a:r>
            <a:r>
              <a:rPr kumimoji="0" lang="en-US" sz="2800" b="1" i="0" u="none" strike="noStrike" kern="1200" cap="none" spc="-75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-75" normalizeH="0" baseline="0" noProof="0" dirty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khắc</a:t>
            </a:r>
            <a:r>
              <a:rPr kumimoji="0" lang="en-US" sz="2800" b="1" i="0" u="none" strike="noStrike" kern="1200" cap="none" spc="-75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-75" normalizeH="0" baseline="0" noProof="0" dirty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phục</a:t>
            </a:r>
            <a:r>
              <a:rPr kumimoji="0" lang="en-US" sz="2800" b="1" i="0" u="none" strike="noStrike" kern="1200" cap="none" spc="-75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-75" normalizeH="0" baseline="0" noProof="0" dirty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nạn</a:t>
            </a:r>
            <a:r>
              <a:rPr kumimoji="0" lang="en-US" sz="2800" b="1" i="0" u="none" strike="noStrike" kern="1200" cap="none" spc="-75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ô </a:t>
            </a:r>
            <a:r>
              <a:rPr kumimoji="0" lang="en-US" sz="2800" b="1" i="0" u="none" strike="noStrike" kern="1200" cap="none" spc="-75" normalizeH="0" baseline="0" noProof="0" dirty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nhiễm</a:t>
            </a:r>
            <a:r>
              <a:rPr kumimoji="0" lang="en-US" sz="2800" b="1" i="0" u="none" strike="noStrike" kern="1200" cap="none" spc="-75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-75" normalizeH="0" baseline="0" noProof="0" dirty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môi</a:t>
            </a:r>
            <a:r>
              <a:rPr kumimoji="0" lang="en-US" sz="2800" b="1" i="0" u="none" strike="noStrike" kern="1200" cap="none" spc="-75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-75" normalizeH="0" baseline="0" noProof="0" dirty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kumimoji="0" lang="en-US" sz="2800" b="1" i="0" u="none" strike="noStrike" kern="1200" cap="none" spc="-75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256588" y="1358219"/>
            <a:ext cx="3691523" cy="5533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TRÌNH BÀY BÀI NÓI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602373" y="1313290"/>
            <a:ext cx="10833100" cy="5256888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lnSpc>
                <a:spcPct val="107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b="1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Triển</a:t>
            </a:r>
            <a:r>
              <a:rPr lang="en-US" sz="28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khai</a:t>
            </a:r>
            <a:endParaRPr lang="en-US" sz="2800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1200"/>
              </a:spcAft>
            </a:pPr>
            <a:r>
              <a:rPr lang="en-US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Lần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lượt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bày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cương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chuẩn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1200"/>
              </a:spcAft>
            </a:pP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Trước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bày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từng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đặt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tưng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bước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ý,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nhằm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nghe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từng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khía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cạnh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vấn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1200"/>
              </a:spcAft>
            </a:pP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*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endParaRPr lang="en-US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-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Khái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quát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lại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nội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dung ý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kiến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vừa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trình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bày</a:t>
            </a:r>
            <a:endParaRPr lang="en-US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b)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luyện</a:t>
            </a:r>
            <a:endParaRPr lang="en-US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thầm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to,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kèm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điệu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cử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,...).</a:t>
            </a:r>
            <a:endParaRPr lang="en-US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trước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2066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ame 4"/>
          <p:cNvSpPr/>
          <p:nvPr/>
        </p:nvSpPr>
        <p:spPr>
          <a:xfrm>
            <a:off x="331122" y="1028700"/>
            <a:ext cx="11517055" cy="5545394"/>
          </a:xfrm>
          <a:prstGeom prst="frame">
            <a:avLst>
              <a:gd name="adj1" fmla="val 1596"/>
            </a:avLst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889200" y="154858"/>
            <a:ext cx="10427519" cy="523568"/>
          </a:xfrm>
          <a:custGeom>
            <a:avLst/>
            <a:gdLst>
              <a:gd name="connsiteX0" fmla="*/ 260542 w 10427519"/>
              <a:gd name="connsiteY0" fmla="*/ 0 h 523568"/>
              <a:gd name="connsiteX1" fmla="*/ 10166977 w 10427519"/>
              <a:gd name="connsiteY1" fmla="*/ 0 h 523568"/>
              <a:gd name="connsiteX2" fmla="*/ 10427519 w 10427519"/>
              <a:gd name="connsiteY2" fmla="*/ 260542 h 523568"/>
              <a:gd name="connsiteX3" fmla="*/ 10427519 w 10427519"/>
              <a:gd name="connsiteY3" fmla="*/ 381013 h 523568"/>
              <a:gd name="connsiteX4" fmla="*/ 10407044 w 10427519"/>
              <a:gd name="connsiteY4" fmla="*/ 482428 h 523568"/>
              <a:gd name="connsiteX5" fmla="*/ 10384713 w 10427519"/>
              <a:gd name="connsiteY5" fmla="*/ 523568 h 523568"/>
              <a:gd name="connsiteX6" fmla="*/ 42806 w 10427519"/>
              <a:gd name="connsiteY6" fmla="*/ 523568 h 523568"/>
              <a:gd name="connsiteX7" fmla="*/ 20475 w 10427519"/>
              <a:gd name="connsiteY7" fmla="*/ 482428 h 523568"/>
              <a:gd name="connsiteX8" fmla="*/ 0 w 10427519"/>
              <a:gd name="connsiteY8" fmla="*/ 381013 h 523568"/>
              <a:gd name="connsiteX9" fmla="*/ 0 w 10427519"/>
              <a:gd name="connsiteY9" fmla="*/ 260542 h 523568"/>
              <a:gd name="connsiteX10" fmla="*/ 260542 w 10427519"/>
              <a:gd name="connsiteY10" fmla="*/ 0 h 523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427519" h="523568">
                <a:moveTo>
                  <a:pt x="260542" y="0"/>
                </a:moveTo>
                <a:lnTo>
                  <a:pt x="10166977" y="0"/>
                </a:lnTo>
                <a:cubicBezTo>
                  <a:pt x="10310870" y="0"/>
                  <a:pt x="10427519" y="116649"/>
                  <a:pt x="10427519" y="260542"/>
                </a:cubicBezTo>
                <a:lnTo>
                  <a:pt x="10427519" y="381013"/>
                </a:lnTo>
                <a:cubicBezTo>
                  <a:pt x="10427519" y="416986"/>
                  <a:pt x="10420228" y="451257"/>
                  <a:pt x="10407044" y="482428"/>
                </a:cubicBezTo>
                <a:lnTo>
                  <a:pt x="10384713" y="523568"/>
                </a:lnTo>
                <a:lnTo>
                  <a:pt x="42806" y="523568"/>
                </a:lnTo>
                <a:lnTo>
                  <a:pt x="20475" y="482428"/>
                </a:lnTo>
                <a:cubicBezTo>
                  <a:pt x="7291" y="451257"/>
                  <a:pt x="0" y="416986"/>
                  <a:pt x="0" y="381013"/>
                </a:cubicBezTo>
                <a:lnTo>
                  <a:pt x="0" y="260542"/>
                </a:lnTo>
                <a:cubicBezTo>
                  <a:pt x="0" y="116649"/>
                  <a:pt x="116649" y="0"/>
                  <a:pt x="260542" y="0"/>
                </a:cubicBez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-1" y="-1"/>
            <a:ext cx="12192000" cy="678426"/>
          </a:xfrm>
          <a:custGeom>
            <a:avLst/>
            <a:gdLst>
              <a:gd name="connsiteX0" fmla="*/ 0 w 12192000"/>
              <a:gd name="connsiteY0" fmla="*/ 0 h 678426"/>
              <a:gd name="connsiteX1" fmla="*/ 12192000 w 12192000"/>
              <a:gd name="connsiteY1" fmla="*/ 0 h 678426"/>
              <a:gd name="connsiteX2" fmla="*/ 12192000 w 12192000"/>
              <a:gd name="connsiteY2" fmla="*/ 678426 h 678426"/>
              <a:gd name="connsiteX3" fmla="*/ 11260603 w 12192000"/>
              <a:gd name="connsiteY3" fmla="*/ 678426 h 678426"/>
              <a:gd name="connsiteX4" fmla="*/ 11282934 w 12192000"/>
              <a:gd name="connsiteY4" fmla="*/ 637286 h 678426"/>
              <a:gd name="connsiteX5" fmla="*/ 11303409 w 12192000"/>
              <a:gd name="connsiteY5" fmla="*/ 535871 h 678426"/>
              <a:gd name="connsiteX6" fmla="*/ 11303409 w 12192000"/>
              <a:gd name="connsiteY6" fmla="*/ 415400 h 678426"/>
              <a:gd name="connsiteX7" fmla="*/ 11042867 w 12192000"/>
              <a:gd name="connsiteY7" fmla="*/ 154858 h 678426"/>
              <a:gd name="connsiteX8" fmla="*/ 1136432 w 12192000"/>
              <a:gd name="connsiteY8" fmla="*/ 154858 h 678426"/>
              <a:gd name="connsiteX9" fmla="*/ 875890 w 12192000"/>
              <a:gd name="connsiteY9" fmla="*/ 415400 h 678426"/>
              <a:gd name="connsiteX10" fmla="*/ 875890 w 12192000"/>
              <a:gd name="connsiteY10" fmla="*/ 535871 h 678426"/>
              <a:gd name="connsiteX11" fmla="*/ 896365 w 12192000"/>
              <a:gd name="connsiteY11" fmla="*/ 637286 h 678426"/>
              <a:gd name="connsiteX12" fmla="*/ 918696 w 12192000"/>
              <a:gd name="connsiteY12" fmla="*/ 678426 h 678426"/>
              <a:gd name="connsiteX13" fmla="*/ 0 w 12192000"/>
              <a:gd name="connsiteY13" fmla="*/ 678426 h 678426"/>
              <a:gd name="connsiteX14" fmla="*/ 0 w 12192000"/>
              <a:gd name="connsiteY14" fmla="*/ 0 h 678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192000" h="678426">
                <a:moveTo>
                  <a:pt x="0" y="0"/>
                </a:moveTo>
                <a:lnTo>
                  <a:pt x="12192000" y="0"/>
                </a:lnTo>
                <a:lnTo>
                  <a:pt x="12192000" y="678426"/>
                </a:lnTo>
                <a:lnTo>
                  <a:pt x="11260603" y="678426"/>
                </a:lnTo>
                <a:lnTo>
                  <a:pt x="11282934" y="637286"/>
                </a:lnTo>
                <a:cubicBezTo>
                  <a:pt x="11296118" y="606115"/>
                  <a:pt x="11303409" y="571844"/>
                  <a:pt x="11303409" y="535871"/>
                </a:cubicBezTo>
                <a:lnTo>
                  <a:pt x="11303409" y="415400"/>
                </a:lnTo>
                <a:cubicBezTo>
                  <a:pt x="11303409" y="271507"/>
                  <a:pt x="11186760" y="154858"/>
                  <a:pt x="11042867" y="154858"/>
                </a:cubicBezTo>
                <a:lnTo>
                  <a:pt x="1136432" y="154858"/>
                </a:lnTo>
                <a:cubicBezTo>
                  <a:pt x="992539" y="154858"/>
                  <a:pt x="875890" y="271507"/>
                  <a:pt x="875890" y="415400"/>
                </a:cubicBezTo>
                <a:lnTo>
                  <a:pt x="875890" y="535871"/>
                </a:lnTo>
                <a:cubicBezTo>
                  <a:pt x="875890" y="571844"/>
                  <a:pt x="883181" y="606115"/>
                  <a:pt x="896365" y="637286"/>
                </a:cubicBezTo>
                <a:lnTo>
                  <a:pt x="918696" y="678426"/>
                </a:lnTo>
                <a:lnTo>
                  <a:pt x="0" y="67842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918696" y="678426"/>
            <a:ext cx="10341907" cy="117987"/>
          </a:xfrm>
          <a:custGeom>
            <a:avLst/>
            <a:gdLst>
              <a:gd name="connsiteX0" fmla="*/ 0 w 10341907"/>
              <a:gd name="connsiteY0" fmla="*/ 0 h 117987"/>
              <a:gd name="connsiteX1" fmla="*/ 10341907 w 10341907"/>
              <a:gd name="connsiteY1" fmla="*/ 0 h 117987"/>
              <a:gd name="connsiteX2" fmla="*/ 10340216 w 10341907"/>
              <a:gd name="connsiteY2" fmla="*/ 3116 h 117987"/>
              <a:gd name="connsiteX3" fmla="*/ 10124171 w 10341907"/>
              <a:gd name="connsiteY3" fmla="*/ 117987 h 117987"/>
              <a:gd name="connsiteX4" fmla="*/ 217736 w 10341907"/>
              <a:gd name="connsiteY4" fmla="*/ 117987 h 117987"/>
              <a:gd name="connsiteX5" fmla="*/ 1691 w 10341907"/>
              <a:gd name="connsiteY5" fmla="*/ 3116 h 117987"/>
              <a:gd name="connsiteX6" fmla="*/ 0 w 10341907"/>
              <a:gd name="connsiteY6" fmla="*/ 0 h 117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341907" h="117987">
                <a:moveTo>
                  <a:pt x="0" y="0"/>
                </a:moveTo>
                <a:lnTo>
                  <a:pt x="10341907" y="0"/>
                </a:lnTo>
                <a:lnTo>
                  <a:pt x="10340216" y="3116"/>
                </a:lnTo>
                <a:cubicBezTo>
                  <a:pt x="10293395" y="72421"/>
                  <a:pt x="10214104" y="117987"/>
                  <a:pt x="10124171" y="117987"/>
                </a:cubicBezTo>
                <a:lnTo>
                  <a:pt x="217736" y="117987"/>
                </a:lnTo>
                <a:cubicBezTo>
                  <a:pt x="127803" y="117987"/>
                  <a:pt x="48512" y="72421"/>
                  <a:pt x="1691" y="3116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Can 11"/>
          <p:cNvSpPr/>
          <p:nvPr/>
        </p:nvSpPr>
        <p:spPr>
          <a:xfrm>
            <a:off x="-1" y="-2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Can 12"/>
          <p:cNvSpPr/>
          <p:nvPr/>
        </p:nvSpPr>
        <p:spPr>
          <a:xfrm>
            <a:off x="11890372" y="-3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/>
          <a:srcRect l="17388" t="11738" r="17499" b="9130"/>
          <a:stretch/>
        </p:blipFill>
        <p:spPr>
          <a:xfrm>
            <a:off x="11369507" y="114300"/>
            <a:ext cx="520865" cy="520865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427567" y="818537"/>
            <a:ext cx="5324167" cy="626806"/>
          </a:xfrm>
          <a:prstGeom prst="rect">
            <a:avLst/>
          </a:prstGeom>
        </p:spPr>
      </p:pic>
      <p:sp>
        <p:nvSpPr>
          <p:cNvPr id="22" name="4-Point Star 21"/>
          <p:cNvSpPr/>
          <p:nvPr/>
        </p:nvSpPr>
        <p:spPr>
          <a:xfrm>
            <a:off x="403270" y="160880"/>
            <a:ext cx="398207" cy="427703"/>
          </a:xfrm>
          <a:prstGeom prst="star4">
            <a:avLst>
              <a:gd name="adj" fmla="val 1250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346224" y="833284"/>
            <a:ext cx="3486852" cy="5533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Hình thành kiến thức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>
          <a:blip r:embed="rId5"/>
          <a:srcRect l="31230" t="-4849" r="66223" b="100000"/>
          <a:stretch>
            <a:fillRect/>
          </a:stretch>
        </p:blipFill>
        <p:spPr>
          <a:xfrm>
            <a:off x="4346224" y="2521974"/>
            <a:ext cx="225776" cy="180754"/>
          </a:xfrm>
          <a:custGeom>
            <a:avLst/>
            <a:gdLst>
              <a:gd name="connsiteX0" fmla="*/ 0 w 225776"/>
              <a:gd name="connsiteY0" fmla="*/ 0 h 180754"/>
              <a:gd name="connsiteX1" fmla="*/ 225776 w 225776"/>
              <a:gd name="connsiteY1" fmla="*/ 0 h 180754"/>
              <a:gd name="connsiteX2" fmla="*/ 225776 w 225776"/>
              <a:gd name="connsiteY2" fmla="*/ 180754 h 180754"/>
              <a:gd name="connsiteX3" fmla="*/ 0 w 225776"/>
              <a:gd name="connsiteY3" fmla="*/ 180754 h 180754"/>
              <a:gd name="connsiteX4" fmla="*/ 0 w 225776"/>
              <a:gd name="connsiteY4" fmla="*/ 0 h 1807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776" h="180754">
                <a:moveTo>
                  <a:pt x="0" y="0"/>
                </a:moveTo>
                <a:lnTo>
                  <a:pt x="225776" y="0"/>
                </a:lnTo>
                <a:lnTo>
                  <a:pt x="225776" y="180754"/>
                </a:lnTo>
                <a:lnTo>
                  <a:pt x="0" y="180754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5"/>
          <a:srcRect l="31230" t="100000" r="66223" b="-8896"/>
          <a:stretch>
            <a:fillRect/>
          </a:stretch>
        </p:blipFill>
        <p:spPr>
          <a:xfrm>
            <a:off x="4346224" y="6430297"/>
            <a:ext cx="225776" cy="331600"/>
          </a:xfrm>
          <a:custGeom>
            <a:avLst/>
            <a:gdLst>
              <a:gd name="connsiteX0" fmla="*/ 0 w 225776"/>
              <a:gd name="connsiteY0" fmla="*/ 0 h 331600"/>
              <a:gd name="connsiteX1" fmla="*/ 225776 w 225776"/>
              <a:gd name="connsiteY1" fmla="*/ 0 h 331600"/>
              <a:gd name="connsiteX2" fmla="*/ 225776 w 225776"/>
              <a:gd name="connsiteY2" fmla="*/ 331600 h 331600"/>
              <a:gd name="connsiteX3" fmla="*/ 0 w 225776"/>
              <a:gd name="connsiteY3" fmla="*/ 331600 h 331600"/>
              <a:gd name="connsiteX4" fmla="*/ 0 w 225776"/>
              <a:gd name="connsiteY4" fmla="*/ 0 h 33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776" h="331600">
                <a:moveTo>
                  <a:pt x="0" y="0"/>
                </a:moveTo>
                <a:lnTo>
                  <a:pt x="225776" y="0"/>
                </a:lnTo>
                <a:lnTo>
                  <a:pt x="225776" y="331600"/>
                </a:lnTo>
                <a:lnTo>
                  <a:pt x="0" y="331600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7" name="Rectangle 6"/>
          <p:cNvSpPr/>
          <p:nvPr/>
        </p:nvSpPr>
        <p:spPr>
          <a:xfrm>
            <a:off x="602373" y="1173540"/>
            <a:ext cx="2983766" cy="58785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R="30480" algn="just">
              <a:lnSpc>
                <a:spcPct val="115000"/>
              </a:lnSpc>
              <a:spcAft>
                <a:spcPts val="1200"/>
              </a:spcAft>
            </a:pP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Tìm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hiểu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chung</a:t>
            </a:r>
            <a:endParaRPr lang="en-US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4459112" y="1925878"/>
            <a:ext cx="2236656" cy="554104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62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15000"/>
              </a:lnSpc>
              <a:spcAft>
                <a:spcPts val="1200"/>
              </a:spcAft>
            </a:pP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a.</a:t>
            </a:r>
            <a:r>
              <a:rPr lang="vi-VN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vi-VN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Xuất xứ</a:t>
            </a:r>
            <a:r>
              <a:rPr lang="vi-VN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en-US" sz="2800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Left-Right Arrow 15"/>
          <p:cNvSpPr/>
          <p:nvPr/>
        </p:nvSpPr>
        <p:spPr>
          <a:xfrm>
            <a:off x="3753738" y="2607187"/>
            <a:ext cx="4079337" cy="996556"/>
          </a:xfrm>
          <a:prstGeom prst="leftRightArrow">
            <a:avLst>
              <a:gd name="adj1" fmla="val 72222"/>
              <a:gd name="adj2" fmla="val 0"/>
            </a:avLst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62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1200"/>
              </a:spcAft>
            </a:pP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Tác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giả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Hồ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Trang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Thanh</a:t>
            </a:r>
            <a:endParaRPr lang="en-US" sz="2800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1" name="Left-Right Arrow 20"/>
          <p:cNvSpPr/>
          <p:nvPr/>
        </p:nvSpPr>
        <p:spPr>
          <a:xfrm>
            <a:off x="1575367" y="3730949"/>
            <a:ext cx="8436078" cy="1607573"/>
          </a:xfrm>
          <a:prstGeom prst="leftRightArrow">
            <a:avLst>
              <a:gd name="adj1" fmla="val 72222"/>
              <a:gd name="adj2" fmla="val 0"/>
            </a:avLst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62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1200"/>
              </a:spcAft>
            </a:pPr>
            <a:r>
              <a:rPr lang="vi-VN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Trích từ 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Báo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Điện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tử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Đất</a:t>
            </a:r>
            <a:r>
              <a:rPr lang="en-US" sz="2800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Việt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-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Diễn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đàn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Liên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hiệp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các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Hội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Khoa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học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và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Kĩ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thuật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Việt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Nam,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tháng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9/2020</a:t>
            </a:r>
            <a:endParaRPr lang="en-US" sz="2800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81090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6" grpId="0" animBg="1"/>
      <p:bldP spid="21" grpId="0" animBg="1"/>
    </p:bldLst>
  </p:timing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ame 4"/>
          <p:cNvSpPr/>
          <p:nvPr/>
        </p:nvSpPr>
        <p:spPr>
          <a:xfrm>
            <a:off x="331122" y="1028700"/>
            <a:ext cx="11517055" cy="5545394"/>
          </a:xfrm>
          <a:prstGeom prst="frame">
            <a:avLst>
              <a:gd name="adj1" fmla="val 1596"/>
            </a:avLst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889200" y="154858"/>
            <a:ext cx="10427519" cy="523568"/>
          </a:xfrm>
          <a:custGeom>
            <a:avLst/>
            <a:gdLst>
              <a:gd name="connsiteX0" fmla="*/ 260542 w 10427519"/>
              <a:gd name="connsiteY0" fmla="*/ 0 h 523568"/>
              <a:gd name="connsiteX1" fmla="*/ 10166977 w 10427519"/>
              <a:gd name="connsiteY1" fmla="*/ 0 h 523568"/>
              <a:gd name="connsiteX2" fmla="*/ 10427519 w 10427519"/>
              <a:gd name="connsiteY2" fmla="*/ 260542 h 523568"/>
              <a:gd name="connsiteX3" fmla="*/ 10427519 w 10427519"/>
              <a:gd name="connsiteY3" fmla="*/ 381013 h 523568"/>
              <a:gd name="connsiteX4" fmla="*/ 10407044 w 10427519"/>
              <a:gd name="connsiteY4" fmla="*/ 482428 h 523568"/>
              <a:gd name="connsiteX5" fmla="*/ 10384713 w 10427519"/>
              <a:gd name="connsiteY5" fmla="*/ 523568 h 523568"/>
              <a:gd name="connsiteX6" fmla="*/ 42806 w 10427519"/>
              <a:gd name="connsiteY6" fmla="*/ 523568 h 523568"/>
              <a:gd name="connsiteX7" fmla="*/ 20475 w 10427519"/>
              <a:gd name="connsiteY7" fmla="*/ 482428 h 523568"/>
              <a:gd name="connsiteX8" fmla="*/ 0 w 10427519"/>
              <a:gd name="connsiteY8" fmla="*/ 381013 h 523568"/>
              <a:gd name="connsiteX9" fmla="*/ 0 w 10427519"/>
              <a:gd name="connsiteY9" fmla="*/ 260542 h 523568"/>
              <a:gd name="connsiteX10" fmla="*/ 260542 w 10427519"/>
              <a:gd name="connsiteY10" fmla="*/ 0 h 523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427519" h="523568">
                <a:moveTo>
                  <a:pt x="260542" y="0"/>
                </a:moveTo>
                <a:lnTo>
                  <a:pt x="10166977" y="0"/>
                </a:lnTo>
                <a:cubicBezTo>
                  <a:pt x="10310870" y="0"/>
                  <a:pt x="10427519" y="116649"/>
                  <a:pt x="10427519" y="260542"/>
                </a:cubicBezTo>
                <a:lnTo>
                  <a:pt x="10427519" y="381013"/>
                </a:lnTo>
                <a:cubicBezTo>
                  <a:pt x="10427519" y="416986"/>
                  <a:pt x="10420228" y="451257"/>
                  <a:pt x="10407044" y="482428"/>
                </a:cubicBezTo>
                <a:lnTo>
                  <a:pt x="10384713" y="523568"/>
                </a:lnTo>
                <a:lnTo>
                  <a:pt x="42806" y="523568"/>
                </a:lnTo>
                <a:lnTo>
                  <a:pt x="20475" y="482428"/>
                </a:lnTo>
                <a:cubicBezTo>
                  <a:pt x="7291" y="451257"/>
                  <a:pt x="0" y="416986"/>
                  <a:pt x="0" y="381013"/>
                </a:cubicBezTo>
                <a:lnTo>
                  <a:pt x="0" y="260542"/>
                </a:lnTo>
                <a:cubicBezTo>
                  <a:pt x="0" y="116649"/>
                  <a:pt x="116649" y="0"/>
                  <a:pt x="260542" y="0"/>
                </a:cubicBez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-1" y="-1"/>
            <a:ext cx="12192000" cy="678426"/>
          </a:xfrm>
          <a:custGeom>
            <a:avLst/>
            <a:gdLst>
              <a:gd name="connsiteX0" fmla="*/ 0 w 12192000"/>
              <a:gd name="connsiteY0" fmla="*/ 0 h 678426"/>
              <a:gd name="connsiteX1" fmla="*/ 12192000 w 12192000"/>
              <a:gd name="connsiteY1" fmla="*/ 0 h 678426"/>
              <a:gd name="connsiteX2" fmla="*/ 12192000 w 12192000"/>
              <a:gd name="connsiteY2" fmla="*/ 678426 h 678426"/>
              <a:gd name="connsiteX3" fmla="*/ 11260603 w 12192000"/>
              <a:gd name="connsiteY3" fmla="*/ 678426 h 678426"/>
              <a:gd name="connsiteX4" fmla="*/ 11282934 w 12192000"/>
              <a:gd name="connsiteY4" fmla="*/ 637286 h 678426"/>
              <a:gd name="connsiteX5" fmla="*/ 11303409 w 12192000"/>
              <a:gd name="connsiteY5" fmla="*/ 535871 h 678426"/>
              <a:gd name="connsiteX6" fmla="*/ 11303409 w 12192000"/>
              <a:gd name="connsiteY6" fmla="*/ 415400 h 678426"/>
              <a:gd name="connsiteX7" fmla="*/ 11042867 w 12192000"/>
              <a:gd name="connsiteY7" fmla="*/ 154858 h 678426"/>
              <a:gd name="connsiteX8" fmla="*/ 1136432 w 12192000"/>
              <a:gd name="connsiteY8" fmla="*/ 154858 h 678426"/>
              <a:gd name="connsiteX9" fmla="*/ 875890 w 12192000"/>
              <a:gd name="connsiteY9" fmla="*/ 415400 h 678426"/>
              <a:gd name="connsiteX10" fmla="*/ 875890 w 12192000"/>
              <a:gd name="connsiteY10" fmla="*/ 535871 h 678426"/>
              <a:gd name="connsiteX11" fmla="*/ 896365 w 12192000"/>
              <a:gd name="connsiteY11" fmla="*/ 637286 h 678426"/>
              <a:gd name="connsiteX12" fmla="*/ 918696 w 12192000"/>
              <a:gd name="connsiteY12" fmla="*/ 678426 h 678426"/>
              <a:gd name="connsiteX13" fmla="*/ 0 w 12192000"/>
              <a:gd name="connsiteY13" fmla="*/ 678426 h 678426"/>
              <a:gd name="connsiteX14" fmla="*/ 0 w 12192000"/>
              <a:gd name="connsiteY14" fmla="*/ 0 h 678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192000" h="678426">
                <a:moveTo>
                  <a:pt x="0" y="0"/>
                </a:moveTo>
                <a:lnTo>
                  <a:pt x="12192000" y="0"/>
                </a:lnTo>
                <a:lnTo>
                  <a:pt x="12192000" y="678426"/>
                </a:lnTo>
                <a:lnTo>
                  <a:pt x="11260603" y="678426"/>
                </a:lnTo>
                <a:lnTo>
                  <a:pt x="11282934" y="637286"/>
                </a:lnTo>
                <a:cubicBezTo>
                  <a:pt x="11296118" y="606115"/>
                  <a:pt x="11303409" y="571844"/>
                  <a:pt x="11303409" y="535871"/>
                </a:cubicBezTo>
                <a:lnTo>
                  <a:pt x="11303409" y="415400"/>
                </a:lnTo>
                <a:cubicBezTo>
                  <a:pt x="11303409" y="271507"/>
                  <a:pt x="11186760" y="154858"/>
                  <a:pt x="11042867" y="154858"/>
                </a:cubicBezTo>
                <a:lnTo>
                  <a:pt x="1136432" y="154858"/>
                </a:lnTo>
                <a:cubicBezTo>
                  <a:pt x="992539" y="154858"/>
                  <a:pt x="875890" y="271507"/>
                  <a:pt x="875890" y="415400"/>
                </a:cubicBezTo>
                <a:lnTo>
                  <a:pt x="875890" y="535871"/>
                </a:lnTo>
                <a:cubicBezTo>
                  <a:pt x="875890" y="571844"/>
                  <a:pt x="883181" y="606115"/>
                  <a:pt x="896365" y="637286"/>
                </a:cubicBezTo>
                <a:lnTo>
                  <a:pt x="918696" y="678426"/>
                </a:lnTo>
                <a:lnTo>
                  <a:pt x="0" y="67842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918696" y="678426"/>
            <a:ext cx="10341907" cy="117987"/>
          </a:xfrm>
          <a:custGeom>
            <a:avLst/>
            <a:gdLst>
              <a:gd name="connsiteX0" fmla="*/ 0 w 10341907"/>
              <a:gd name="connsiteY0" fmla="*/ 0 h 117987"/>
              <a:gd name="connsiteX1" fmla="*/ 10341907 w 10341907"/>
              <a:gd name="connsiteY1" fmla="*/ 0 h 117987"/>
              <a:gd name="connsiteX2" fmla="*/ 10340216 w 10341907"/>
              <a:gd name="connsiteY2" fmla="*/ 3116 h 117987"/>
              <a:gd name="connsiteX3" fmla="*/ 10124171 w 10341907"/>
              <a:gd name="connsiteY3" fmla="*/ 117987 h 117987"/>
              <a:gd name="connsiteX4" fmla="*/ 217736 w 10341907"/>
              <a:gd name="connsiteY4" fmla="*/ 117987 h 117987"/>
              <a:gd name="connsiteX5" fmla="*/ 1691 w 10341907"/>
              <a:gd name="connsiteY5" fmla="*/ 3116 h 117987"/>
              <a:gd name="connsiteX6" fmla="*/ 0 w 10341907"/>
              <a:gd name="connsiteY6" fmla="*/ 0 h 117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341907" h="117987">
                <a:moveTo>
                  <a:pt x="0" y="0"/>
                </a:moveTo>
                <a:lnTo>
                  <a:pt x="10341907" y="0"/>
                </a:lnTo>
                <a:lnTo>
                  <a:pt x="10340216" y="3116"/>
                </a:lnTo>
                <a:cubicBezTo>
                  <a:pt x="10293395" y="72421"/>
                  <a:pt x="10214104" y="117987"/>
                  <a:pt x="10124171" y="117987"/>
                </a:cubicBezTo>
                <a:lnTo>
                  <a:pt x="217736" y="117987"/>
                </a:lnTo>
                <a:cubicBezTo>
                  <a:pt x="127803" y="117987"/>
                  <a:pt x="48512" y="72421"/>
                  <a:pt x="1691" y="3116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Can 11"/>
          <p:cNvSpPr/>
          <p:nvPr/>
        </p:nvSpPr>
        <p:spPr>
          <a:xfrm>
            <a:off x="-1" y="-2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Can 12"/>
          <p:cNvSpPr/>
          <p:nvPr/>
        </p:nvSpPr>
        <p:spPr>
          <a:xfrm>
            <a:off x="11890372" y="-3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/>
          <a:srcRect l="17388" t="11738" r="17499" b="9130"/>
          <a:stretch/>
        </p:blipFill>
        <p:spPr>
          <a:xfrm>
            <a:off x="11369507" y="114300"/>
            <a:ext cx="520865" cy="520865"/>
          </a:xfrm>
          <a:prstGeom prst="rect">
            <a:avLst/>
          </a:prstGeom>
        </p:spPr>
      </p:pic>
      <p:sp>
        <p:nvSpPr>
          <p:cNvPr id="22" name="4-Point Star 21"/>
          <p:cNvSpPr/>
          <p:nvPr/>
        </p:nvSpPr>
        <p:spPr>
          <a:xfrm>
            <a:off x="403270" y="160880"/>
            <a:ext cx="398207" cy="427703"/>
          </a:xfrm>
          <a:prstGeom prst="star4">
            <a:avLst>
              <a:gd name="adj" fmla="val 1250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3"/>
          <a:srcRect l="31230" t="100000" r="66223" b="-8896"/>
          <a:stretch>
            <a:fillRect/>
          </a:stretch>
        </p:blipFill>
        <p:spPr>
          <a:xfrm>
            <a:off x="4346224" y="6430297"/>
            <a:ext cx="225776" cy="331600"/>
          </a:xfrm>
          <a:custGeom>
            <a:avLst/>
            <a:gdLst>
              <a:gd name="connsiteX0" fmla="*/ 0 w 225776"/>
              <a:gd name="connsiteY0" fmla="*/ 0 h 331600"/>
              <a:gd name="connsiteX1" fmla="*/ 225776 w 225776"/>
              <a:gd name="connsiteY1" fmla="*/ 0 h 331600"/>
              <a:gd name="connsiteX2" fmla="*/ 225776 w 225776"/>
              <a:gd name="connsiteY2" fmla="*/ 331600 h 331600"/>
              <a:gd name="connsiteX3" fmla="*/ 0 w 225776"/>
              <a:gd name="connsiteY3" fmla="*/ 331600 h 331600"/>
              <a:gd name="connsiteX4" fmla="*/ 0 w 225776"/>
              <a:gd name="connsiteY4" fmla="*/ 0 h 33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776" h="331600">
                <a:moveTo>
                  <a:pt x="0" y="0"/>
                </a:moveTo>
                <a:lnTo>
                  <a:pt x="225776" y="0"/>
                </a:lnTo>
                <a:lnTo>
                  <a:pt x="225776" y="331600"/>
                </a:lnTo>
                <a:lnTo>
                  <a:pt x="0" y="331600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4"/>
          <a:srcRect l="100000" t="67413" r="-7154" b="26074"/>
          <a:stretch>
            <a:fillRect/>
          </a:stretch>
        </p:blipFill>
        <p:spPr>
          <a:xfrm>
            <a:off x="10460296" y="5987845"/>
            <a:ext cx="648778" cy="442452"/>
          </a:xfrm>
          <a:custGeom>
            <a:avLst/>
            <a:gdLst>
              <a:gd name="connsiteX0" fmla="*/ 0 w 648778"/>
              <a:gd name="connsiteY0" fmla="*/ 0 h 442452"/>
              <a:gd name="connsiteX1" fmla="*/ 648778 w 648778"/>
              <a:gd name="connsiteY1" fmla="*/ 0 h 442452"/>
              <a:gd name="connsiteX2" fmla="*/ 648778 w 648778"/>
              <a:gd name="connsiteY2" fmla="*/ 442452 h 442452"/>
              <a:gd name="connsiteX3" fmla="*/ 0 w 648778"/>
              <a:gd name="connsiteY3" fmla="*/ 442452 h 442452"/>
              <a:gd name="connsiteX4" fmla="*/ 0 w 648778"/>
              <a:gd name="connsiteY4" fmla="*/ 0 h 442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8778" h="442452">
                <a:moveTo>
                  <a:pt x="0" y="0"/>
                </a:moveTo>
                <a:lnTo>
                  <a:pt x="648778" y="0"/>
                </a:lnTo>
                <a:lnTo>
                  <a:pt x="648778" y="442452"/>
                </a:lnTo>
                <a:lnTo>
                  <a:pt x="0" y="442452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5"/>
          <a:srcRect l="-204" t="22450" r="100000" b="67971"/>
          <a:stretch>
            <a:fillRect/>
          </a:stretch>
        </p:blipFill>
        <p:spPr>
          <a:xfrm>
            <a:off x="2735918" y="3719409"/>
            <a:ext cx="13632" cy="334832"/>
          </a:xfrm>
          <a:custGeom>
            <a:avLst/>
            <a:gdLst>
              <a:gd name="connsiteX0" fmla="*/ 13632 w 13632"/>
              <a:gd name="connsiteY0" fmla="*/ 0 h 334832"/>
              <a:gd name="connsiteX1" fmla="*/ 13632 w 13632"/>
              <a:gd name="connsiteY1" fmla="*/ 334832 h 334832"/>
              <a:gd name="connsiteX2" fmla="*/ 6749 w 13632"/>
              <a:gd name="connsiteY2" fmla="*/ 294452 h 334832"/>
              <a:gd name="connsiteX3" fmla="*/ 393 w 13632"/>
              <a:gd name="connsiteY3" fmla="*/ 139092 h 334832"/>
              <a:gd name="connsiteX4" fmla="*/ 13632 w 13632"/>
              <a:gd name="connsiteY4" fmla="*/ 0 h 334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32" h="334832">
                <a:moveTo>
                  <a:pt x="13632" y="0"/>
                </a:moveTo>
                <a:lnTo>
                  <a:pt x="13632" y="334832"/>
                </a:lnTo>
                <a:lnTo>
                  <a:pt x="6749" y="294452"/>
                </a:lnTo>
                <a:cubicBezTo>
                  <a:pt x="1088" y="240983"/>
                  <a:pt x="-938" y="189163"/>
                  <a:pt x="393" y="139092"/>
                </a:cubicBezTo>
                <a:lnTo>
                  <a:pt x="13632" y="0"/>
                </a:lnTo>
                <a:close/>
              </a:path>
            </a:pathLst>
          </a:custGeom>
        </p:spPr>
      </p:pic>
      <p:sp>
        <p:nvSpPr>
          <p:cNvPr id="4" name="Rectangle 3"/>
          <p:cNvSpPr/>
          <p:nvPr/>
        </p:nvSpPr>
        <p:spPr>
          <a:xfrm>
            <a:off x="4550034" y="124767"/>
            <a:ext cx="3104632" cy="5837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30480" lvl="0" indent="0" algn="l" defTabSz="914400" rtl="0" eaLnBrk="1" fontAlgn="auto" latinLnBrk="0" hangingPunct="1">
              <a:lnSpc>
                <a:spcPct val="107000"/>
              </a:lnSpc>
              <a:spcBef>
                <a:spcPts val="1500"/>
              </a:spcBef>
              <a:spcAft>
                <a:spcPts val="75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-75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NÓI VÀ NGHE: 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713809" y="759933"/>
            <a:ext cx="8777083" cy="55335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marL="0" marR="30480" lvl="0" indent="0" algn="l" defTabSz="914400" rtl="0" eaLnBrk="1" fontAlgn="auto" latinLnBrk="0" hangingPunct="1">
              <a:lnSpc>
                <a:spcPct val="107000"/>
              </a:lnSpc>
              <a:spcBef>
                <a:spcPts val="1500"/>
              </a:spcBef>
              <a:spcAft>
                <a:spcPts val="75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-75" normalizeH="0" baseline="0" noProof="0" dirty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kumimoji="0" lang="en-US" sz="2800" b="1" i="0" u="none" strike="noStrike" kern="1200" cap="none" spc="-75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-75" normalizeH="0" baseline="0" noProof="0" dirty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kumimoji="0" lang="en-US" sz="2800" b="1" i="0" u="none" strike="noStrike" kern="1200" cap="none" spc="-75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-75" normalizeH="0" baseline="0" noProof="0" dirty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kumimoji="0" lang="en-US" sz="2800" b="1" i="0" u="none" strike="noStrike" kern="1200" cap="none" spc="-75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-75" normalizeH="0" baseline="0" noProof="0" dirty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kumimoji="0" lang="en-US" sz="2800" b="1" i="0" u="none" strike="noStrike" kern="1200" cap="none" spc="-75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-75" normalizeH="0" baseline="0" noProof="0" dirty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pháp</a:t>
            </a:r>
            <a:r>
              <a:rPr kumimoji="0" lang="en-US" sz="2800" b="1" i="0" u="none" strike="noStrike" kern="1200" cap="none" spc="-75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-75" normalizeH="0" baseline="0" noProof="0" dirty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khắc</a:t>
            </a:r>
            <a:r>
              <a:rPr kumimoji="0" lang="en-US" sz="2800" b="1" i="0" u="none" strike="noStrike" kern="1200" cap="none" spc="-75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-75" normalizeH="0" baseline="0" noProof="0" dirty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phục</a:t>
            </a:r>
            <a:r>
              <a:rPr kumimoji="0" lang="en-US" sz="2800" b="1" i="0" u="none" strike="noStrike" kern="1200" cap="none" spc="-75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-75" normalizeH="0" baseline="0" noProof="0" dirty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nạn</a:t>
            </a:r>
            <a:r>
              <a:rPr kumimoji="0" lang="en-US" sz="2800" b="1" i="0" u="none" strike="noStrike" kern="1200" cap="none" spc="-75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ô </a:t>
            </a:r>
            <a:r>
              <a:rPr kumimoji="0" lang="en-US" sz="2800" b="1" i="0" u="none" strike="noStrike" kern="1200" cap="none" spc="-75" normalizeH="0" baseline="0" noProof="0" dirty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nhiễm</a:t>
            </a:r>
            <a:r>
              <a:rPr kumimoji="0" lang="en-US" sz="2800" b="1" i="0" u="none" strike="noStrike" kern="1200" cap="none" spc="-75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-75" normalizeH="0" baseline="0" noProof="0" dirty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môi</a:t>
            </a:r>
            <a:r>
              <a:rPr kumimoji="0" lang="en-US" sz="2800" b="1" i="0" u="none" strike="noStrike" kern="1200" cap="none" spc="-75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-75" normalizeH="0" baseline="0" noProof="0" dirty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kumimoji="0" lang="en-US" sz="2800" b="1" i="0" u="none" strike="noStrike" kern="1200" cap="none" spc="-75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872686" y="1332205"/>
            <a:ext cx="245932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ea typeface="MS Mincho"/>
              </a:rPr>
              <a:t>SAU KHI NÓI</a:t>
            </a:r>
            <a:endParaRPr lang="en-US" sz="2800" dirty="0"/>
          </a:p>
        </p:txBody>
      </p:sp>
      <p:sp>
        <p:nvSpPr>
          <p:cNvPr id="7" name="Rectangle 6"/>
          <p:cNvSpPr/>
          <p:nvPr/>
        </p:nvSpPr>
        <p:spPr>
          <a:xfrm>
            <a:off x="593008" y="1263065"/>
            <a:ext cx="6096000" cy="147540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US" sz="2800" b="1" dirty="0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3. </a:t>
            </a:r>
            <a:r>
              <a:rPr lang="en-US" sz="2800" b="1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Sau</a:t>
            </a:r>
            <a:r>
              <a:rPr lang="en-US" sz="2800" b="1" dirty="0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khi</a:t>
            </a:r>
            <a:r>
              <a:rPr lang="en-US" sz="2800" b="1" dirty="0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nói</a:t>
            </a:r>
            <a:endParaRPr lang="en-US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US" sz="2800" b="1" dirty="0" err="1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Trao</a:t>
            </a:r>
            <a:r>
              <a:rPr lang="en-US" sz="2800" b="1" dirty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đổi</a:t>
            </a:r>
            <a:r>
              <a:rPr lang="en-US" sz="2800" b="1" dirty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đánh</a:t>
            </a:r>
            <a:r>
              <a:rPr lang="en-US" sz="2800" b="1" dirty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giá</a:t>
            </a:r>
            <a:r>
              <a:rPr lang="en-US" sz="2800" b="1" dirty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.</a:t>
            </a:r>
            <a:endParaRPr lang="en-US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US" sz="2800" dirty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* </a:t>
            </a:r>
            <a:r>
              <a:rPr lang="en-US" sz="2800" b="1" dirty="0" err="1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Bảng</a:t>
            </a:r>
            <a:r>
              <a:rPr lang="en-US" sz="2800" b="1" dirty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tự</a:t>
            </a:r>
            <a:r>
              <a:rPr lang="en-US" sz="2800" b="1" dirty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kiểm</a:t>
            </a:r>
            <a:r>
              <a:rPr lang="en-US" sz="2800" b="1" dirty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tra</a:t>
            </a:r>
            <a:r>
              <a:rPr lang="en-US" sz="2800" b="1" dirty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kĩ</a:t>
            </a:r>
            <a:r>
              <a:rPr lang="en-US" sz="2800" b="1" dirty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năng</a:t>
            </a:r>
            <a:r>
              <a:rPr lang="en-US" sz="2800" b="1" dirty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nói</a:t>
            </a:r>
            <a:r>
              <a:rPr lang="en-US" sz="2800" b="1" dirty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- </a:t>
            </a:r>
            <a:r>
              <a:rPr lang="en-US" sz="2800" b="1" dirty="0" err="1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nghe</a:t>
            </a:r>
            <a:r>
              <a:rPr lang="en-US" sz="2800" b="1" dirty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:</a:t>
            </a:r>
            <a:endParaRPr lang="en-US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0845300"/>
              </p:ext>
            </p:extLst>
          </p:nvPr>
        </p:nvGraphicFramePr>
        <p:xfrm>
          <a:off x="685800" y="2690378"/>
          <a:ext cx="10833100" cy="3408871"/>
        </p:xfrm>
        <a:graphic>
          <a:graphicData uri="http://schemas.openxmlformats.org/drawingml/2006/table">
            <a:tbl>
              <a:tblPr firstRow="1" firstCol="1" bandRow="1"/>
              <a:tblGrid>
                <a:gridCol w="5184058">
                  <a:extLst>
                    <a:ext uri="{9D8B030D-6E8A-4147-A177-3AD203B41FA5}">
                      <a16:colId xmlns="" xmlns:a16="http://schemas.microsoft.com/office/drawing/2014/main" val="1861628189"/>
                    </a:ext>
                  </a:extLst>
                </a:gridCol>
                <a:gridCol w="5649042">
                  <a:extLst>
                    <a:ext uri="{9D8B030D-6E8A-4147-A177-3AD203B41FA5}">
                      <a16:colId xmlns="" xmlns:a16="http://schemas.microsoft.com/office/drawing/2014/main" val="2841170801"/>
                    </a:ext>
                  </a:extLst>
                </a:gridCol>
              </a:tblGrid>
              <a:tr h="11501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b="1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Người nghe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798" marR="627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 err="1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Người</a:t>
                      </a:r>
                      <a:r>
                        <a:rPr lang="en-US" sz="2400" b="1" dirty="0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nói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798" marR="627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4046759589"/>
                  </a:ext>
                </a:extLst>
              </a:tr>
              <a:tr h="106446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1200"/>
                        </a:spcAft>
                      </a:pPr>
                      <a:r>
                        <a:rPr lang="en-US" sz="2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21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Đặt</a:t>
                      </a:r>
                      <a:r>
                        <a:rPr lang="en-US" sz="2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1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mình</a:t>
                      </a:r>
                      <a:r>
                        <a:rPr lang="en-US" sz="2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1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vào</a:t>
                      </a:r>
                      <a:r>
                        <a:rPr lang="en-US" sz="2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1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vị</a:t>
                      </a:r>
                      <a:r>
                        <a:rPr lang="en-US" sz="2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1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trí</a:t>
                      </a:r>
                      <a:r>
                        <a:rPr lang="en-US" sz="2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1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người</a:t>
                      </a:r>
                      <a:r>
                        <a:rPr lang="en-US" sz="2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1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nói</a:t>
                      </a:r>
                      <a:r>
                        <a:rPr lang="en-US" sz="2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1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để</a:t>
                      </a:r>
                      <a:r>
                        <a:rPr lang="en-US" sz="2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1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thấu</a:t>
                      </a:r>
                      <a:r>
                        <a:rPr lang="en-US" sz="2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1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hiểu</a:t>
                      </a:r>
                      <a:r>
                        <a:rPr lang="en-US" sz="2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1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lí</a:t>
                      </a:r>
                      <a:r>
                        <a:rPr lang="en-US" sz="2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do </a:t>
                      </a:r>
                      <a:r>
                        <a:rPr lang="en-US" sz="21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khiến</a:t>
                      </a:r>
                      <a:r>
                        <a:rPr lang="en-US" sz="2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1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người</a:t>
                      </a:r>
                      <a:r>
                        <a:rPr lang="en-US" sz="2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1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nói</a:t>
                      </a:r>
                      <a:r>
                        <a:rPr lang="en-US" sz="2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1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đề</a:t>
                      </a:r>
                      <a:r>
                        <a:rPr lang="en-US" sz="2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1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xuất</a:t>
                      </a:r>
                      <a:r>
                        <a:rPr lang="en-US" sz="2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1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giải</a:t>
                      </a:r>
                      <a:r>
                        <a:rPr lang="en-US" sz="2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1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pháp</a:t>
                      </a:r>
                      <a:r>
                        <a:rPr lang="en-US" sz="2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1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như</a:t>
                      </a:r>
                      <a:r>
                        <a:rPr lang="en-US" sz="2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1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vậy</a:t>
                      </a:r>
                      <a:r>
                        <a:rPr lang="en-US" sz="2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1200"/>
                        </a:spcAft>
                      </a:pPr>
                      <a:r>
                        <a:rPr lang="en-US" sz="2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21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Các</a:t>
                      </a:r>
                      <a:r>
                        <a:rPr lang="en-US" sz="2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1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nhận</a:t>
                      </a:r>
                      <a:r>
                        <a:rPr lang="en-US" sz="2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1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xét</a:t>
                      </a:r>
                      <a:r>
                        <a:rPr lang="en-US" sz="2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1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trao</a:t>
                      </a:r>
                      <a:r>
                        <a:rPr lang="en-US" sz="2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1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đổi</a:t>
                      </a:r>
                      <a:r>
                        <a:rPr lang="en-US" sz="2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1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hướng</a:t>
                      </a:r>
                      <a:r>
                        <a:rPr lang="en-US" sz="2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1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vào</a:t>
                      </a:r>
                      <a:r>
                        <a:rPr lang="en-US" sz="2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1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trọng</a:t>
                      </a:r>
                      <a:r>
                        <a:rPr lang="en-US" sz="2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1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tâm</a:t>
                      </a:r>
                      <a:r>
                        <a:rPr lang="en-US" sz="2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1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lang="en-US" sz="2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1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sa</a:t>
                      </a:r>
                      <a:r>
                        <a:rPr lang="en-US" sz="2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1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vào</a:t>
                      </a:r>
                      <a:r>
                        <a:rPr lang="en-US" sz="2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1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những</a:t>
                      </a:r>
                      <a:r>
                        <a:rPr lang="en-US" sz="2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chi </a:t>
                      </a:r>
                      <a:r>
                        <a:rPr lang="en-US" sz="21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tiết</a:t>
                      </a:r>
                      <a:r>
                        <a:rPr lang="en-US" sz="2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1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vụn</a:t>
                      </a:r>
                      <a:r>
                        <a:rPr lang="en-US" sz="2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1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vặt</a:t>
                      </a:r>
                      <a:r>
                        <a:rPr lang="en-US" sz="2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1200"/>
                        </a:spcAft>
                      </a:pPr>
                      <a:r>
                        <a:rPr lang="en-US" sz="2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21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Nêu</a:t>
                      </a:r>
                      <a:r>
                        <a:rPr lang="en-US" sz="2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1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được</a:t>
                      </a:r>
                      <a:r>
                        <a:rPr lang="en-US" sz="2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1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điều</a:t>
                      </a:r>
                      <a:r>
                        <a:rPr lang="en-US" sz="2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1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tâm</a:t>
                      </a:r>
                      <a:r>
                        <a:rPr lang="en-US" sz="2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1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đắc</a:t>
                      </a:r>
                      <a:r>
                        <a:rPr lang="en-US" sz="2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1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1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em</a:t>
                      </a:r>
                      <a:r>
                        <a:rPr lang="en-US" sz="2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1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về</a:t>
                      </a:r>
                      <a:r>
                        <a:rPr lang="en-US" sz="2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ý </a:t>
                      </a:r>
                      <a:r>
                        <a:rPr lang="en-US" sz="21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kiến</a:t>
                      </a:r>
                      <a:r>
                        <a:rPr lang="en-US" sz="2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1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1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em</a:t>
                      </a:r>
                      <a:r>
                        <a:rPr lang="en-US" sz="2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1200"/>
                        </a:spcAft>
                      </a:pPr>
                      <a:r>
                        <a:rPr lang="en-US" sz="2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21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Nêu</a:t>
                      </a:r>
                      <a:r>
                        <a:rPr lang="en-US" sz="2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1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những</a:t>
                      </a:r>
                      <a:r>
                        <a:rPr lang="en-US" sz="2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1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điều</a:t>
                      </a:r>
                      <a:r>
                        <a:rPr lang="en-US" sz="2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1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em</a:t>
                      </a:r>
                      <a:r>
                        <a:rPr lang="en-US" sz="2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1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chưa</a:t>
                      </a:r>
                      <a:r>
                        <a:rPr lang="en-US" sz="2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1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đồng</a:t>
                      </a:r>
                      <a:r>
                        <a:rPr lang="en-US" sz="2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1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tình</a:t>
                      </a:r>
                      <a:r>
                        <a:rPr lang="en-US" sz="2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1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với</a:t>
                      </a:r>
                      <a:r>
                        <a:rPr lang="en-US" sz="2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ý </a:t>
                      </a:r>
                      <a:r>
                        <a:rPr lang="en-US" sz="21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kiến</a:t>
                      </a:r>
                      <a:r>
                        <a:rPr lang="en-US" sz="2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1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1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bạn</a:t>
                      </a:r>
                      <a:r>
                        <a:rPr lang="en-US" sz="21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798" marR="627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1200"/>
                        </a:spcAft>
                      </a:pPr>
                      <a:r>
                        <a:rPr lang="en-US" sz="21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Tiếp</a:t>
                      </a:r>
                      <a:r>
                        <a:rPr lang="en-US" sz="2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1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nhận</a:t>
                      </a:r>
                      <a:r>
                        <a:rPr lang="en-US" sz="2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1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mọi</a:t>
                      </a:r>
                      <a:r>
                        <a:rPr lang="en-US" sz="2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1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trao</a:t>
                      </a:r>
                      <a:r>
                        <a:rPr lang="en-US" sz="2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1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đổi</a:t>
                      </a:r>
                      <a:r>
                        <a:rPr lang="en-US" sz="2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1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trên</a:t>
                      </a:r>
                      <a:r>
                        <a:rPr lang="en-US" sz="2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1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tinh</a:t>
                      </a:r>
                      <a:r>
                        <a:rPr lang="en-US" sz="2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1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thần</a:t>
                      </a:r>
                      <a:r>
                        <a:rPr lang="en-US" sz="2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1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hướng</a:t>
                      </a:r>
                      <a:r>
                        <a:rPr lang="en-US" sz="2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1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đến</a:t>
                      </a:r>
                      <a:r>
                        <a:rPr lang="en-US" sz="2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1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việc</a:t>
                      </a:r>
                      <a:r>
                        <a:rPr lang="en-US" sz="2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1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tìm</a:t>
                      </a:r>
                      <a:r>
                        <a:rPr lang="en-US" sz="2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1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tòi</a:t>
                      </a:r>
                      <a:r>
                        <a:rPr lang="en-US" sz="2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1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một</a:t>
                      </a:r>
                      <a:r>
                        <a:rPr lang="en-US" sz="2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1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giải</a:t>
                      </a:r>
                      <a:r>
                        <a:rPr lang="en-US" sz="2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1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pháp</a:t>
                      </a:r>
                      <a:r>
                        <a:rPr lang="en-US" sz="2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1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thống</a:t>
                      </a:r>
                      <a:r>
                        <a:rPr lang="en-US" sz="2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1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nhất</a:t>
                      </a:r>
                      <a:r>
                        <a:rPr lang="en-US" sz="2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1200"/>
                        </a:spcAft>
                      </a:pPr>
                      <a:r>
                        <a:rPr lang="en-US" sz="2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21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Làm</a:t>
                      </a:r>
                      <a:r>
                        <a:rPr lang="en-US" sz="2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1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rõ</a:t>
                      </a:r>
                      <a:r>
                        <a:rPr lang="en-US" sz="2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1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một</a:t>
                      </a:r>
                      <a:r>
                        <a:rPr lang="en-US" sz="2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1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số</a:t>
                      </a:r>
                      <a:r>
                        <a:rPr lang="en-US" sz="2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1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điểm</a:t>
                      </a:r>
                      <a:r>
                        <a:rPr lang="en-US" sz="2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1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mà</a:t>
                      </a:r>
                      <a:r>
                        <a:rPr lang="en-US" sz="2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1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người</a:t>
                      </a:r>
                      <a:r>
                        <a:rPr lang="en-US" sz="2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1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nghe</a:t>
                      </a:r>
                      <a:r>
                        <a:rPr lang="en-US" sz="2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1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1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thể</a:t>
                      </a:r>
                      <a:r>
                        <a:rPr lang="en-US" sz="2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1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thắc</a:t>
                      </a:r>
                      <a:r>
                        <a:rPr lang="en-US" sz="2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1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mắc</a:t>
                      </a:r>
                      <a:r>
                        <a:rPr lang="en-US" sz="2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1200"/>
                        </a:spcAft>
                      </a:pPr>
                      <a:r>
                        <a:rPr lang="en-US" sz="2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21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Bảo</a:t>
                      </a:r>
                      <a:r>
                        <a:rPr lang="en-US" sz="2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1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vệ</a:t>
                      </a:r>
                      <a:r>
                        <a:rPr lang="en-US" sz="2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1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những</a:t>
                      </a:r>
                      <a:r>
                        <a:rPr lang="en-US" sz="2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1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nội</a:t>
                      </a:r>
                      <a:r>
                        <a:rPr lang="en-US" sz="2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dung </a:t>
                      </a:r>
                      <a:r>
                        <a:rPr lang="en-US" sz="21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trong</a:t>
                      </a:r>
                      <a:r>
                        <a:rPr lang="en-US" sz="2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ý </a:t>
                      </a:r>
                      <a:r>
                        <a:rPr lang="en-US" sz="21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kiến</a:t>
                      </a:r>
                      <a:r>
                        <a:rPr lang="en-US" sz="2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1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1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bản</a:t>
                      </a:r>
                      <a:r>
                        <a:rPr lang="en-US" sz="2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1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thân</a:t>
                      </a:r>
                      <a:r>
                        <a:rPr lang="en-US" sz="2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1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mà</a:t>
                      </a:r>
                      <a:r>
                        <a:rPr lang="en-US" sz="2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1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em</a:t>
                      </a:r>
                      <a:r>
                        <a:rPr lang="en-US" sz="2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1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cho</a:t>
                      </a:r>
                      <a:r>
                        <a:rPr lang="en-US" sz="2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1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là</a:t>
                      </a:r>
                      <a:r>
                        <a:rPr lang="en-US" sz="2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1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hợp</a:t>
                      </a:r>
                      <a:r>
                        <a:rPr lang="en-US" sz="2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1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lí</a:t>
                      </a:r>
                      <a:r>
                        <a:rPr lang="en-US" sz="2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2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21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Tự</a:t>
                      </a:r>
                      <a:r>
                        <a:rPr lang="en-US" sz="2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1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rút</a:t>
                      </a:r>
                      <a:r>
                        <a:rPr lang="en-US" sz="2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1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ra</a:t>
                      </a:r>
                      <a:r>
                        <a:rPr lang="en-US" sz="2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1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những</a:t>
                      </a:r>
                      <a:r>
                        <a:rPr lang="en-US" sz="2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1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kinh</a:t>
                      </a:r>
                      <a:r>
                        <a:rPr lang="en-US" sz="2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1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nghiệm</a:t>
                      </a:r>
                      <a:r>
                        <a:rPr lang="en-US" sz="2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1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cần</a:t>
                      </a:r>
                      <a:r>
                        <a:rPr lang="en-US" sz="2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1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thiết</a:t>
                      </a:r>
                      <a:r>
                        <a:rPr lang="en-US" sz="2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1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trong</a:t>
                      </a:r>
                      <a:r>
                        <a:rPr lang="en-US" sz="2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1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việc</a:t>
                      </a:r>
                      <a:r>
                        <a:rPr lang="en-US" sz="2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1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nêu</a:t>
                      </a:r>
                      <a:r>
                        <a:rPr lang="en-US" sz="2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ý </a:t>
                      </a:r>
                      <a:r>
                        <a:rPr lang="en-US" sz="21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kiến</a:t>
                      </a:r>
                      <a:r>
                        <a:rPr lang="en-US" sz="2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1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khi</a:t>
                      </a:r>
                      <a:r>
                        <a:rPr lang="en-US" sz="2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1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tham</a:t>
                      </a:r>
                      <a:r>
                        <a:rPr lang="en-US" sz="2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1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gia</a:t>
                      </a:r>
                      <a:r>
                        <a:rPr lang="en-US" sz="2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1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thảo</a:t>
                      </a:r>
                      <a:r>
                        <a:rPr lang="en-US" sz="2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1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luận</a:t>
                      </a:r>
                      <a:r>
                        <a:rPr lang="en-US" sz="2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798" marR="627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15202489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428036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ame 4"/>
          <p:cNvSpPr/>
          <p:nvPr/>
        </p:nvSpPr>
        <p:spPr>
          <a:xfrm>
            <a:off x="331122" y="1028700"/>
            <a:ext cx="11517055" cy="5545394"/>
          </a:xfrm>
          <a:prstGeom prst="frame">
            <a:avLst>
              <a:gd name="adj1" fmla="val 1596"/>
            </a:avLst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889200" y="154858"/>
            <a:ext cx="10427519" cy="523568"/>
          </a:xfrm>
          <a:custGeom>
            <a:avLst/>
            <a:gdLst>
              <a:gd name="connsiteX0" fmla="*/ 260542 w 10427519"/>
              <a:gd name="connsiteY0" fmla="*/ 0 h 523568"/>
              <a:gd name="connsiteX1" fmla="*/ 10166977 w 10427519"/>
              <a:gd name="connsiteY1" fmla="*/ 0 h 523568"/>
              <a:gd name="connsiteX2" fmla="*/ 10427519 w 10427519"/>
              <a:gd name="connsiteY2" fmla="*/ 260542 h 523568"/>
              <a:gd name="connsiteX3" fmla="*/ 10427519 w 10427519"/>
              <a:gd name="connsiteY3" fmla="*/ 381013 h 523568"/>
              <a:gd name="connsiteX4" fmla="*/ 10407044 w 10427519"/>
              <a:gd name="connsiteY4" fmla="*/ 482428 h 523568"/>
              <a:gd name="connsiteX5" fmla="*/ 10384713 w 10427519"/>
              <a:gd name="connsiteY5" fmla="*/ 523568 h 523568"/>
              <a:gd name="connsiteX6" fmla="*/ 42806 w 10427519"/>
              <a:gd name="connsiteY6" fmla="*/ 523568 h 523568"/>
              <a:gd name="connsiteX7" fmla="*/ 20475 w 10427519"/>
              <a:gd name="connsiteY7" fmla="*/ 482428 h 523568"/>
              <a:gd name="connsiteX8" fmla="*/ 0 w 10427519"/>
              <a:gd name="connsiteY8" fmla="*/ 381013 h 523568"/>
              <a:gd name="connsiteX9" fmla="*/ 0 w 10427519"/>
              <a:gd name="connsiteY9" fmla="*/ 260542 h 523568"/>
              <a:gd name="connsiteX10" fmla="*/ 260542 w 10427519"/>
              <a:gd name="connsiteY10" fmla="*/ 0 h 523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427519" h="523568">
                <a:moveTo>
                  <a:pt x="260542" y="0"/>
                </a:moveTo>
                <a:lnTo>
                  <a:pt x="10166977" y="0"/>
                </a:lnTo>
                <a:cubicBezTo>
                  <a:pt x="10310870" y="0"/>
                  <a:pt x="10427519" y="116649"/>
                  <a:pt x="10427519" y="260542"/>
                </a:cubicBezTo>
                <a:lnTo>
                  <a:pt x="10427519" y="381013"/>
                </a:lnTo>
                <a:cubicBezTo>
                  <a:pt x="10427519" y="416986"/>
                  <a:pt x="10420228" y="451257"/>
                  <a:pt x="10407044" y="482428"/>
                </a:cubicBezTo>
                <a:lnTo>
                  <a:pt x="10384713" y="523568"/>
                </a:lnTo>
                <a:lnTo>
                  <a:pt x="42806" y="523568"/>
                </a:lnTo>
                <a:lnTo>
                  <a:pt x="20475" y="482428"/>
                </a:lnTo>
                <a:cubicBezTo>
                  <a:pt x="7291" y="451257"/>
                  <a:pt x="0" y="416986"/>
                  <a:pt x="0" y="381013"/>
                </a:cubicBezTo>
                <a:lnTo>
                  <a:pt x="0" y="260542"/>
                </a:lnTo>
                <a:cubicBezTo>
                  <a:pt x="0" y="116649"/>
                  <a:pt x="116649" y="0"/>
                  <a:pt x="260542" y="0"/>
                </a:cubicBez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-1" y="-1"/>
            <a:ext cx="12192000" cy="678426"/>
          </a:xfrm>
          <a:custGeom>
            <a:avLst/>
            <a:gdLst>
              <a:gd name="connsiteX0" fmla="*/ 0 w 12192000"/>
              <a:gd name="connsiteY0" fmla="*/ 0 h 678426"/>
              <a:gd name="connsiteX1" fmla="*/ 12192000 w 12192000"/>
              <a:gd name="connsiteY1" fmla="*/ 0 h 678426"/>
              <a:gd name="connsiteX2" fmla="*/ 12192000 w 12192000"/>
              <a:gd name="connsiteY2" fmla="*/ 678426 h 678426"/>
              <a:gd name="connsiteX3" fmla="*/ 11260603 w 12192000"/>
              <a:gd name="connsiteY3" fmla="*/ 678426 h 678426"/>
              <a:gd name="connsiteX4" fmla="*/ 11282934 w 12192000"/>
              <a:gd name="connsiteY4" fmla="*/ 637286 h 678426"/>
              <a:gd name="connsiteX5" fmla="*/ 11303409 w 12192000"/>
              <a:gd name="connsiteY5" fmla="*/ 535871 h 678426"/>
              <a:gd name="connsiteX6" fmla="*/ 11303409 w 12192000"/>
              <a:gd name="connsiteY6" fmla="*/ 415400 h 678426"/>
              <a:gd name="connsiteX7" fmla="*/ 11042867 w 12192000"/>
              <a:gd name="connsiteY7" fmla="*/ 154858 h 678426"/>
              <a:gd name="connsiteX8" fmla="*/ 1136432 w 12192000"/>
              <a:gd name="connsiteY8" fmla="*/ 154858 h 678426"/>
              <a:gd name="connsiteX9" fmla="*/ 875890 w 12192000"/>
              <a:gd name="connsiteY9" fmla="*/ 415400 h 678426"/>
              <a:gd name="connsiteX10" fmla="*/ 875890 w 12192000"/>
              <a:gd name="connsiteY10" fmla="*/ 535871 h 678426"/>
              <a:gd name="connsiteX11" fmla="*/ 896365 w 12192000"/>
              <a:gd name="connsiteY11" fmla="*/ 637286 h 678426"/>
              <a:gd name="connsiteX12" fmla="*/ 918696 w 12192000"/>
              <a:gd name="connsiteY12" fmla="*/ 678426 h 678426"/>
              <a:gd name="connsiteX13" fmla="*/ 0 w 12192000"/>
              <a:gd name="connsiteY13" fmla="*/ 678426 h 678426"/>
              <a:gd name="connsiteX14" fmla="*/ 0 w 12192000"/>
              <a:gd name="connsiteY14" fmla="*/ 0 h 678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192000" h="678426">
                <a:moveTo>
                  <a:pt x="0" y="0"/>
                </a:moveTo>
                <a:lnTo>
                  <a:pt x="12192000" y="0"/>
                </a:lnTo>
                <a:lnTo>
                  <a:pt x="12192000" y="678426"/>
                </a:lnTo>
                <a:lnTo>
                  <a:pt x="11260603" y="678426"/>
                </a:lnTo>
                <a:lnTo>
                  <a:pt x="11282934" y="637286"/>
                </a:lnTo>
                <a:cubicBezTo>
                  <a:pt x="11296118" y="606115"/>
                  <a:pt x="11303409" y="571844"/>
                  <a:pt x="11303409" y="535871"/>
                </a:cubicBezTo>
                <a:lnTo>
                  <a:pt x="11303409" y="415400"/>
                </a:lnTo>
                <a:cubicBezTo>
                  <a:pt x="11303409" y="271507"/>
                  <a:pt x="11186760" y="154858"/>
                  <a:pt x="11042867" y="154858"/>
                </a:cubicBezTo>
                <a:lnTo>
                  <a:pt x="1136432" y="154858"/>
                </a:lnTo>
                <a:cubicBezTo>
                  <a:pt x="992539" y="154858"/>
                  <a:pt x="875890" y="271507"/>
                  <a:pt x="875890" y="415400"/>
                </a:cubicBezTo>
                <a:lnTo>
                  <a:pt x="875890" y="535871"/>
                </a:lnTo>
                <a:cubicBezTo>
                  <a:pt x="875890" y="571844"/>
                  <a:pt x="883181" y="606115"/>
                  <a:pt x="896365" y="637286"/>
                </a:cubicBezTo>
                <a:lnTo>
                  <a:pt x="918696" y="678426"/>
                </a:lnTo>
                <a:lnTo>
                  <a:pt x="0" y="67842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918696" y="678426"/>
            <a:ext cx="10341907" cy="117987"/>
          </a:xfrm>
          <a:custGeom>
            <a:avLst/>
            <a:gdLst>
              <a:gd name="connsiteX0" fmla="*/ 0 w 10341907"/>
              <a:gd name="connsiteY0" fmla="*/ 0 h 117987"/>
              <a:gd name="connsiteX1" fmla="*/ 10341907 w 10341907"/>
              <a:gd name="connsiteY1" fmla="*/ 0 h 117987"/>
              <a:gd name="connsiteX2" fmla="*/ 10340216 w 10341907"/>
              <a:gd name="connsiteY2" fmla="*/ 3116 h 117987"/>
              <a:gd name="connsiteX3" fmla="*/ 10124171 w 10341907"/>
              <a:gd name="connsiteY3" fmla="*/ 117987 h 117987"/>
              <a:gd name="connsiteX4" fmla="*/ 217736 w 10341907"/>
              <a:gd name="connsiteY4" fmla="*/ 117987 h 117987"/>
              <a:gd name="connsiteX5" fmla="*/ 1691 w 10341907"/>
              <a:gd name="connsiteY5" fmla="*/ 3116 h 117987"/>
              <a:gd name="connsiteX6" fmla="*/ 0 w 10341907"/>
              <a:gd name="connsiteY6" fmla="*/ 0 h 117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341907" h="117987">
                <a:moveTo>
                  <a:pt x="0" y="0"/>
                </a:moveTo>
                <a:lnTo>
                  <a:pt x="10341907" y="0"/>
                </a:lnTo>
                <a:lnTo>
                  <a:pt x="10340216" y="3116"/>
                </a:lnTo>
                <a:cubicBezTo>
                  <a:pt x="10293395" y="72421"/>
                  <a:pt x="10214104" y="117987"/>
                  <a:pt x="10124171" y="117987"/>
                </a:cubicBezTo>
                <a:lnTo>
                  <a:pt x="217736" y="117987"/>
                </a:lnTo>
                <a:cubicBezTo>
                  <a:pt x="127803" y="117987"/>
                  <a:pt x="48512" y="72421"/>
                  <a:pt x="1691" y="3116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Can 11"/>
          <p:cNvSpPr/>
          <p:nvPr/>
        </p:nvSpPr>
        <p:spPr>
          <a:xfrm>
            <a:off x="-1" y="-2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Can 12"/>
          <p:cNvSpPr/>
          <p:nvPr/>
        </p:nvSpPr>
        <p:spPr>
          <a:xfrm>
            <a:off x="11890372" y="-3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/>
          <a:srcRect l="17388" t="11738" r="17499" b="9130"/>
          <a:stretch/>
        </p:blipFill>
        <p:spPr>
          <a:xfrm>
            <a:off x="11369507" y="114300"/>
            <a:ext cx="520865" cy="520865"/>
          </a:xfrm>
          <a:prstGeom prst="rect">
            <a:avLst/>
          </a:prstGeom>
        </p:spPr>
      </p:pic>
      <p:sp>
        <p:nvSpPr>
          <p:cNvPr id="22" name="4-Point Star 21"/>
          <p:cNvSpPr/>
          <p:nvPr/>
        </p:nvSpPr>
        <p:spPr>
          <a:xfrm>
            <a:off x="403270" y="160880"/>
            <a:ext cx="398207" cy="427703"/>
          </a:xfrm>
          <a:prstGeom prst="star4">
            <a:avLst>
              <a:gd name="adj" fmla="val 1250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3"/>
          <a:srcRect l="31230" t="100000" r="66223" b="-8896"/>
          <a:stretch>
            <a:fillRect/>
          </a:stretch>
        </p:blipFill>
        <p:spPr>
          <a:xfrm>
            <a:off x="4346224" y="6430297"/>
            <a:ext cx="225776" cy="331600"/>
          </a:xfrm>
          <a:custGeom>
            <a:avLst/>
            <a:gdLst>
              <a:gd name="connsiteX0" fmla="*/ 0 w 225776"/>
              <a:gd name="connsiteY0" fmla="*/ 0 h 331600"/>
              <a:gd name="connsiteX1" fmla="*/ 225776 w 225776"/>
              <a:gd name="connsiteY1" fmla="*/ 0 h 331600"/>
              <a:gd name="connsiteX2" fmla="*/ 225776 w 225776"/>
              <a:gd name="connsiteY2" fmla="*/ 331600 h 331600"/>
              <a:gd name="connsiteX3" fmla="*/ 0 w 225776"/>
              <a:gd name="connsiteY3" fmla="*/ 331600 h 331600"/>
              <a:gd name="connsiteX4" fmla="*/ 0 w 225776"/>
              <a:gd name="connsiteY4" fmla="*/ 0 h 33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776" h="331600">
                <a:moveTo>
                  <a:pt x="0" y="0"/>
                </a:moveTo>
                <a:lnTo>
                  <a:pt x="225776" y="0"/>
                </a:lnTo>
                <a:lnTo>
                  <a:pt x="225776" y="331600"/>
                </a:lnTo>
                <a:lnTo>
                  <a:pt x="0" y="331600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4"/>
          <a:srcRect l="100000" t="67413" r="-7154" b="26074"/>
          <a:stretch>
            <a:fillRect/>
          </a:stretch>
        </p:blipFill>
        <p:spPr>
          <a:xfrm>
            <a:off x="10460296" y="5987845"/>
            <a:ext cx="648778" cy="442452"/>
          </a:xfrm>
          <a:custGeom>
            <a:avLst/>
            <a:gdLst>
              <a:gd name="connsiteX0" fmla="*/ 0 w 648778"/>
              <a:gd name="connsiteY0" fmla="*/ 0 h 442452"/>
              <a:gd name="connsiteX1" fmla="*/ 648778 w 648778"/>
              <a:gd name="connsiteY1" fmla="*/ 0 h 442452"/>
              <a:gd name="connsiteX2" fmla="*/ 648778 w 648778"/>
              <a:gd name="connsiteY2" fmla="*/ 442452 h 442452"/>
              <a:gd name="connsiteX3" fmla="*/ 0 w 648778"/>
              <a:gd name="connsiteY3" fmla="*/ 442452 h 442452"/>
              <a:gd name="connsiteX4" fmla="*/ 0 w 648778"/>
              <a:gd name="connsiteY4" fmla="*/ 0 h 442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8778" h="442452">
                <a:moveTo>
                  <a:pt x="0" y="0"/>
                </a:moveTo>
                <a:lnTo>
                  <a:pt x="648778" y="0"/>
                </a:lnTo>
                <a:lnTo>
                  <a:pt x="648778" y="442452"/>
                </a:lnTo>
                <a:lnTo>
                  <a:pt x="0" y="442452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5"/>
          <a:srcRect l="-204" t="22450" r="100000" b="67971"/>
          <a:stretch>
            <a:fillRect/>
          </a:stretch>
        </p:blipFill>
        <p:spPr>
          <a:xfrm>
            <a:off x="2735918" y="3719409"/>
            <a:ext cx="13632" cy="334832"/>
          </a:xfrm>
          <a:custGeom>
            <a:avLst/>
            <a:gdLst>
              <a:gd name="connsiteX0" fmla="*/ 13632 w 13632"/>
              <a:gd name="connsiteY0" fmla="*/ 0 h 334832"/>
              <a:gd name="connsiteX1" fmla="*/ 13632 w 13632"/>
              <a:gd name="connsiteY1" fmla="*/ 334832 h 334832"/>
              <a:gd name="connsiteX2" fmla="*/ 6749 w 13632"/>
              <a:gd name="connsiteY2" fmla="*/ 294452 h 334832"/>
              <a:gd name="connsiteX3" fmla="*/ 393 w 13632"/>
              <a:gd name="connsiteY3" fmla="*/ 139092 h 334832"/>
              <a:gd name="connsiteX4" fmla="*/ 13632 w 13632"/>
              <a:gd name="connsiteY4" fmla="*/ 0 h 334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32" h="334832">
                <a:moveTo>
                  <a:pt x="13632" y="0"/>
                </a:moveTo>
                <a:lnTo>
                  <a:pt x="13632" y="334832"/>
                </a:lnTo>
                <a:lnTo>
                  <a:pt x="6749" y="294452"/>
                </a:lnTo>
                <a:cubicBezTo>
                  <a:pt x="1088" y="240983"/>
                  <a:pt x="-938" y="189163"/>
                  <a:pt x="393" y="139092"/>
                </a:cubicBezTo>
                <a:lnTo>
                  <a:pt x="13632" y="0"/>
                </a:lnTo>
                <a:close/>
              </a:path>
            </a:pathLst>
          </a:custGeom>
        </p:spPr>
      </p:pic>
      <p:sp>
        <p:nvSpPr>
          <p:cNvPr id="4" name="Rectangle 3"/>
          <p:cNvSpPr/>
          <p:nvPr/>
        </p:nvSpPr>
        <p:spPr>
          <a:xfrm>
            <a:off x="4550034" y="124767"/>
            <a:ext cx="3104632" cy="5837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30480" lvl="0" indent="0" algn="l" defTabSz="914400" rtl="0" eaLnBrk="1" fontAlgn="auto" latinLnBrk="0" hangingPunct="1">
              <a:lnSpc>
                <a:spcPct val="107000"/>
              </a:lnSpc>
              <a:spcBef>
                <a:spcPts val="1500"/>
              </a:spcBef>
              <a:spcAft>
                <a:spcPts val="75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-75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NÓI VÀ NGHE: 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713809" y="759933"/>
            <a:ext cx="8777083" cy="55335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marL="0" marR="30480" lvl="0" indent="0" algn="l" defTabSz="914400" rtl="0" eaLnBrk="1" fontAlgn="auto" latinLnBrk="0" hangingPunct="1">
              <a:lnSpc>
                <a:spcPct val="107000"/>
              </a:lnSpc>
              <a:spcBef>
                <a:spcPts val="1500"/>
              </a:spcBef>
              <a:spcAft>
                <a:spcPts val="75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-75" normalizeH="0" baseline="0" noProof="0" dirty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kumimoji="0" lang="en-US" sz="2800" b="1" i="0" u="none" strike="noStrike" kern="1200" cap="none" spc="-75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-75" normalizeH="0" baseline="0" noProof="0" dirty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kumimoji="0" lang="en-US" sz="2800" b="1" i="0" u="none" strike="noStrike" kern="1200" cap="none" spc="-75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-75" normalizeH="0" baseline="0" noProof="0" dirty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kumimoji="0" lang="en-US" sz="2800" b="1" i="0" u="none" strike="noStrike" kern="1200" cap="none" spc="-75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-75" normalizeH="0" baseline="0" noProof="0" dirty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kumimoji="0" lang="en-US" sz="2800" b="1" i="0" u="none" strike="noStrike" kern="1200" cap="none" spc="-75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-75" normalizeH="0" baseline="0" noProof="0" dirty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pháp</a:t>
            </a:r>
            <a:r>
              <a:rPr kumimoji="0" lang="en-US" sz="2800" b="1" i="0" u="none" strike="noStrike" kern="1200" cap="none" spc="-75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-75" normalizeH="0" baseline="0" noProof="0" dirty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khắc</a:t>
            </a:r>
            <a:r>
              <a:rPr kumimoji="0" lang="en-US" sz="2800" b="1" i="0" u="none" strike="noStrike" kern="1200" cap="none" spc="-75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-75" normalizeH="0" baseline="0" noProof="0" dirty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phục</a:t>
            </a:r>
            <a:r>
              <a:rPr kumimoji="0" lang="en-US" sz="2800" b="1" i="0" u="none" strike="noStrike" kern="1200" cap="none" spc="-75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-75" normalizeH="0" baseline="0" noProof="0" dirty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nạn</a:t>
            </a:r>
            <a:r>
              <a:rPr kumimoji="0" lang="en-US" sz="2800" b="1" i="0" u="none" strike="noStrike" kern="1200" cap="none" spc="-75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ô </a:t>
            </a:r>
            <a:r>
              <a:rPr kumimoji="0" lang="en-US" sz="2800" b="1" i="0" u="none" strike="noStrike" kern="1200" cap="none" spc="-75" normalizeH="0" baseline="0" noProof="0" dirty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nhiễm</a:t>
            </a:r>
            <a:r>
              <a:rPr kumimoji="0" lang="en-US" sz="2800" b="1" i="0" u="none" strike="noStrike" kern="1200" cap="none" spc="-75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-75" normalizeH="0" baseline="0" noProof="0" dirty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môi</a:t>
            </a:r>
            <a:r>
              <a:rPr kumimoji="0" lang="en-US" sz="2800" b="1" i="0" u="none" strike="noStrike" kern="1200" cap="none" spc="-75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-75" normalizeH="0" baseline="0" noProof="0" dirty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kumimoji="0" lang="en-US" sz="2800" b="1" i="0" u="none" strike="noStrike" kern="1200" cap="none" spc="-75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73524056"/>
              </p:ext>
            </p:extLst>
          </p:nvPr>
        </p:nvGraphicFramePr>
        <p:xfrm>
          <a:off x="711200" y="1394797"/>
          <a:ext cx="10833100" cy="5087559"/>
        </p:xfrm>
        <a:graphic>
          <a:graphicData uri="http://schemas.openxmlformats.org/drawingml/2006/table">
            <a:tbl>
              <a:tblPr firstRow="1" firstCol="1" bandRow="1" bandCol="1"/>
              <a:tblGrid>
                <a:gridCol w="3256116">
                  <a:extLst>
                    <a:ext uri="{9D8B030D-6E8A-4147-A177-3AD203B41FA5}">
                      <a16:colId xmlns="" xmlns:a16="http://schemas.microsoft.com/office/drawing/2014/main" val="4113105276"/>
                    </a:ext>
                  </a:extLst>
                </a:gridCol>
                <a:gridCol w="2462981">
                  <a:extLst>
                    <a:ext uri="{9D8B030D-6E8A-4147-A177-3AD203B41FA5}">
                      <a16:colId xmlns="" xmlns:a16="http://schemas.microsoft.com/office/drawing/2014/main" val="2445831511"/>
                    </a:ext>
                  </a:extLst>
                </a:gridCol>
                <a:gridCol w="1873045">
                  <a:extLst>
                    <a:ext uri="{9D8B030D-6E8A-4147-A177-3AD203B41FA5}">
                      <a16:colId xmlns="" xmlns:a16="http://schemas.microsoft.com/office/drawing/2014/main" val="2368563827"/>
                    </a:ext>
                  </a:extLst>
                </a:gridCol>
                <a:gridCol w="3240958">
                  <a:extLst>
                    <a:ext uri="{9D8B030D-6E8A-4147-A177-3AD203B41FA5}">
                      <a16:colId xmlns="" xmlns:a16="http://schemas.microsoft.com/office/drawing/2014/main" val="302157846"/>
                    </a:ext>
                  </a:extLst>
                </a:gridCol>
              </a:tblGrid>
              <a:tr h="167152"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vi-VN" sz="2400" b="1" dirty="0">
                          <a:solidFill>
                            <a:srgbClr val="00B0F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PHIẾU ĐÁNH GIÁ THEO TIÊU CHÍ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903355684"/>
                  </a:ext>
                </a:extLst>
              </a:tr>
              <a:tr h="167152"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vi-VN" sz="2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Nhóm</a:t>
                      </a:r>
                      <a:r>
                        <a:rPr lang="vi-VN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:……….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986836512"/>
                  </a:ext>
                </a:extLst>
              </a:tr>
              <a:tr h="167152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vi-VN" sz="2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Tiêu chí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vi-VN" sz="2400" b="1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Mức độ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438840690"/>
                  </a:ext>
                </a:extLst>
              </a:tr>
              <a:tr h="16715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vi-VN" sz="2400" b="1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Chưa đạt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vi-VN" sz="2400" b="1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Đạt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vi-VN" sz="2400" b="1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Tốt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310358284"/>
                  </a:ext>
                </a:extLst>
              </a:tr>
              <a:tr h="52561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1.Vấn đề đưa ra mang tính thời sự, đúng chủ đề giải pháp khắc phục nạn ô nhiễm môi trường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Không đưa ra được 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vấn đề phù hợp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vi-VN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Vấn đề mang tính thời sự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vấn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đề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phù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hợp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Vấn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đề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nóng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bỏng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trong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XH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hiện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nay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423904045"/>
                  </a:ext>
                </a:extLst>
              </a:tr>
              <a:tr h="52561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vi-VN" sz="2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2. Nội dung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vi-VN" sz="2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ND sơ sài, không nêu được </a:t>
                      </a:r>
                      <a:r>
                        <a:rPr lang="en-US" sz="2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quan điểm của cá nhân và không biết bảo vệ quan điểm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vi-VN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HS đưa ra lí lẽ, bằng chứng thuyết phục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biết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bảo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vệ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quan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điểm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vi-VN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Có sức thuyết phục sử dụng lí lẽ và bằng chứng từ thực tế trong đời sống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quan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điểm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rõ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ràng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sức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thuyết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phục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9101829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270059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ame 4"/>
          <p:cNvSpPr/>
          <p:nvPr/>
        </p:nvSpPr>
        <p:spPr>
          <a:xfrm>
            <a:off x="331122" y="1028700"/>
            <a:ext cx="11517055" cy="5545394"/>
          </a:xfrm>
          <a:prstGeom prst="frame">
            <a:avLst>
              <a:gd name="adj1" fmla="val 1596"/>
            </a:avLst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889200" y="154858"/>
            <a:ext cx="10427519" cy="523568"/>
          </a:xfrm>
          <a:custGeom>
            <a:avLst/>
            <a:gdLst>
              <a:gd name="connsiteX0" fmla="*/ 260542 w 10427519"/>
              <a:gd name="connsiteY0" fmla="*/ 0 h 523568"/>
              <a:gd name="connsiteX1" fmla="*/ 10166977 w 10427519"/>
              <a:gd name="connsiteY1" fmla="*/ 0 h 523568"/>
              <a:gd name="connsiteX2" fmla="*/ 10427519 w 10427519"/>
              <a:gd name="connsiteY2" fmla="*/ 260542 h 523568"/>
              <a:gd name="connsiteX3" fmla="*/ 10427519 w 10427519"/>
              <a:gd name="connsiteY3" fmla="*/ 381013 h 523568"/>
              <a:gd name="connsiteX4" fmla="*/ 10407044 w 10427519"/>
              <a:gd name="connsiteY4" fmla="*/ 482428 h 523568"/>
              <a:gd name="connsiteX5" fmla="*/ 10384713 w 10427519"/>
              <a:gd name="connsiteY5" fmla="*/ 523568 h 523568"/>
              <a:gd name="connsiteX6" fmla="*/ 42806 w 10427519"/>
              <a:gd name="connsiteY6" fmla="*/ 523568 h 523568"/>
              <a:gd name="connsiteX7" fmla="*/ 20475 w 10427519"/>
              <a:gd name="connsiteY7" fmla="*/ 482428 h 523568"/>
              <a:gd name="connsiteX8" fmla="*/ 0 w 10427519"/>
              <a:gd name="connsiteY8" fmla="*/ 381013 h 523568"/>
              <a:gd name="connsiteX9" fmla="*/ 0 w 10427519"/>
              <a:gd name="connsiteY9" fmla="*/ 260542 h 523568"/>
              <a:gd name="connsiteX10" fmla="*/ 260542 w 10427519"/>
              <a:gd name="connsiteY10" fmla="*/ 0 h 523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427519" h="523568">
                <a:moveTo>
                  <a:pt x="260542" y="0"/>
                </a:moveTo>
                <a:lnTo>
                  <a:pt x="10166977" y="0"/>
                </a:lnTo>
                <a:cubicBezTo>
                  <a:pt x="10310870" y="0"/>
                  <a:pt x="10427519" y="116649"/>
                  <a:pt x="10427519" y="260542"/>
                </a:cubicBezTo>
                <a:lnTo>
                  <a:pt x="10427519" y="381013"/>
                </a:lnTo>
                <a:cubicBezTo>
                  <a:pt x="10427519" y="416986"/>
                  <a:pt x="10420228" y="451257"/>
                  <a:pt x="10407044" y="482428"/>
                </a:cubicBezTo>
                <a:lnTo>
                  <a:pt x="10384713" y="523568"/>
                </a:lnTo>
                <a:lnTo>
                  <a:pt x="42806" y="523568"/>
                </a:lnTo>
                <a:lnTo>
                  <a:pt x="20475" y="482428"/>
                </a:lnTo>
                <a:cubicBezTo>
                  <a:pt x="7291" y="451257"/>
                  <a:pt x="0" y="416986"/>
                  <a:pt x="0" y="381013"/>
                </a:cubicBezTo>
                <a:lnTo>
                  <a:pt x="0" y="260542"/>
                </a:lnTo>
                <a:cubicBezTo>
                  <a:pt x="0" y="116649"/>
                  <a:pt x="116649" y="0"/>
                  <a:pt x="260542" y="0"/>
                </a:cubicBez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-1" y="-1"/>
            <a:ext cx="12192000" cy="678426"/>
          </a:xfrm>
          <a:custGeom>
            <a:avLst/>
            <a:gdLst>
              <a:gd name="connsiteX0" fmla="*/ 0 w 12192000"/>
              <a:gd name="connsiteY0" fmla="*/ 0 h 678426"/>
              <a:gd name="connsiteX1" fmla="*/ 12192000 w 12192000"/>
              <a:gd name="connsiteY1" fmla="*/ 0 h 678426"/>
              <a:gd name="connsiteX2" fmla="*/ 12192000 w 12192000"/>
              <a:gd name="connsiteY2" fmla="*/ 678426 h 678426"/>
              <a:gd name="connsiteX3" fmla="*/ 11260603 w 12192000"/>
              <a:gd name="connsiteY3" fmla="*/ 678426 h 678426"/>
              <a:gd name="connsiteX4" fmla="*/ 11282934 w 12192000"/>
              <a:gd name="connsiteY4" fmla="*/ 637286 h 678426"/>
              <a:gd name="connsiteX5" fmla="*/ 11303409 w 12192000"/>
              <a:gd name="connsiteY5" fmla="*/ 535871 h 678426"/>
              <a:gd name="connsiteX6" fmla="*/ 11303409 w 12192000"/>
              <a:gd name="connsiteY6" fmla="*/ 415400 h 678426"/>
              <a:gd name="connsiteX7" fmla="*/ 11042867 w 12192000"/>
              <a:gd name="connsiteY7" fmla="*/ 154858 h 678426"/>
              <a:gd name="connsiteX8" fmla="*/ 1136432 w 12192000"/>
              <a:gd name="connsiteY8" fmla="*/ 154858 h 678426"/>
              <a:gd name="connsiteX9" fmla="*/ 875890 w 12192000"/>
              <a:gd name="connsiteY9" fmla="*/ 415400 h 678426"/>
              <a:gd name="connsiteX10" fmla="*/ 875890 w 12192000"/>
              <a:gd name="connsiteY10" fmla="*/ 535871 h 678426"/>
              <a:gd name="connsiteX11" fmla="*/ 896365 w 12192000"/>
              <a:gd name="connsiteY11" fmla="*/ 637286 h 678426"/>
              <a:gd name="connsiteX12" fmla="*/ 918696 w 12192000"/>
              <a:gd name="connsiteY12" fmla="*/ 678426 h 678426"/>
              <a:gd name="connsiteX13" fmla="*/ 0 w 12192000"/>
              <a:gd name="connsiteY13" fmla="*/ 678426 h 678426"/>
              <a:gd name="connsiteX14" fmla="*/ 0 w 12192000"/>
              <a:gd name="connsiteY14" fmla="*/ 0 h 678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192000" h="678426">
                <a:moveTo>
                  <a:pt x="0" y="0"/>
                </a:moveTo>
                <a:lnTo>
                  <a:pt x="12192000" y="0"/>
                </a:lnTo>
                <a:lnTo>
                  <a:pt x="12192000" y="678426"/>
                </a:lnTo>
                <a:lnTo>
                  <a:pt x="11260603" y="678426"/>
                </a:lnTo>
                <a:lnTo>
                  <a:pt x="11282934" y="637286"/>
                </a:lnTo>
                <a:cubicBezTo>
                  <a:pt x="11296118" y="606115"/>
                  <a:pt x="11303409" y="571844"/>
                  <a:pt x="11303409" y="535871"/>
                </a:cubicBezTo>
                <a:lnTo>
                  <a:pt x="11303409" y="415400"/>
                </a:lnTo>
                <a:cubicBezTo>
                  <a:pt x="11303409" y="271507"/>
                  <a:pt x="11186760" y="154858"/>
                  <a:pt x="11042867" y="154858"/>
                </a:cubicBezTo>
                <a:lnTo>
                  <a:pt x="1136432" y="154858"/>
                </a:lnTo>
                <a:cubicBezTo>
                  <a:pt x="992539" y="154858"/>
                  <a:pt x="875890" y="271507"/>
                  <a:pt x="875890" y="415400"/>
                </a:cubicBezTo>
                <a:lnTo>
                  <a:pt x="875890" y="535871"/>
                </a:lnTo>
                <a:cubicBezTo>
                  <a:pt x="875890" y="571844"/>
                  <a:pt x="883181" y="606115"/>
                  <a:pt x="896365" y="637286"/>
                </a:cubicBezTo>
                <a:lnTo>
                  <a:pt x="918696" y="678426"/>
                </a:lnTo>
                <a:lnTo>
                  <a:pt x="0" y="67842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918696" y="678426"/>
            <a:ext cx="10341907" cy="117987"/>
          </a:xfrm>
          <a:custGeom>
            <a:avLst/>
            <a:gdLst>
              <a:gd name="connsiteX0" fmla="*/ 0 w 10341907"/>
              <a:gd name="connsiteY0" fmla="*/ 0 h 117987"/>
              <a:gd name="connsiteX1" fmla="*/ 10341907 w 10341907"/>
              <a:gd name="connsiteY1" fmla="*/ 0 h 117987"/>
              <a:gd name="connsiteX2" fmla="*/ 10340216 w 10341907"/>
              <a:gd name="connsiteY2" fmla="*/ 3116 h 117987"/>
              <a:gd name="connsiteX3" fmla="*/ 10124171 w 10341907"/>
              <a:gd name="connsiteY3" fmla="*/ 117987 h 117987"/>
              <a:gd name="connsiteX4" fmla="*/ 217736 w 10341907"/>
              <a:gd name="connsiteY4" fmla="*/ 117987 h 117987"/>
              <a:gd name="connsiteX5" fmla="*/ 1691 w 10341907"/>
              <a:gd name="connsiteY5" fmla="*/ 3116 h 117987"/>
              <a:gd name="connsiteX6" fmla="*/ 0 w 10341907"/>
              <a:gd name="connsiteY6" fmla="*/ 0 h 117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341907" h="117987">
                <a:moveTo>
                  <a:pt x="0" y="0"/>
                </a:moveTo>
                <a:lnTo>
                  <a:pt x="10341907" y="0"/>
                </a:lnTo>
                <a:lnTo>
                  <a:pt x="10340216" y="3116"/>
                </a:lnTo>
                <a:cubicBezTo>
                  <a:pt x="10293395" y="72421"/>
                  <a:pt x="10214104" y="117987"/>
                  <a:pt x="10124171" y="117987"/>
                </a:cubicBezTo>
                <a:lnTo>
                  <a:pt x="217736" y="117987"/>
                </a:lnTo>
                <a:cubicBezTo>
                  <a:pt x="127803" y="117987"/>
                  <a:pt x="48512" y="72421"/>
                  <a:pt x="1691" y="3116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Can 11"/>
          <p:cNvSpPr/>
          <p:nvPr/>
        </p:nvSpPr>
        <p:spPr>
          <a:xfrm>
            <a:off x="-1" y="-2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Can 12"/>
          <p:cNvSpPr/>
          <p:nvPr/>
        </p:nvSpPr>
        <p:spPr>
          <a:xfrm>
            <a:off x="11890372" y="-3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/>
          <a:srcRect l="17388" t="11738" r="17499" b="9130"/>
          <a:stretch/>
        </p:blipFill>
        <p:spPr>
          <a:xfrm>
            <a:off x="11369507" y="114300"/>
            <a:ext cx="520865" cy="520865"/>
          </a:xfrm>
          <a:prstGeom prst="rect">
            <a:avLst/>
          </a:prstGeom>
        </p:spPr>
      </p:pic>
      <p:sp>
        <p:nvSpPr>
          <p:cNvPr id="22" name="4-Point Star 21"/>
          <p:cNvSpPr/>
          <p:nvPr/>
        </p:nvSpPr>
        <p:spPr>
          <a:xfrm>
            <a:off x="403270" y="160880"/>
            <a:ext cx="398207" cy="427703"/>
          </a:xfrm>
          <a:prstGeom prst="star4">
            <a:avLst>
              <a:gd name="adj" fmla="val 1250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3"/>
          <a:srcRect l="31230" t="100000" r="66223" b="-8896"/>
          <a:stretch>
            <a:fillRect/>
          </a:stretch>
        </p:blipFill>
        <p:spPr>
          <a:xfrm>
            <a:off x="4346224" y="6430297"/>
            <a:ext cx="225776" cy="331600"/>
          </a:xfrm>
          <a:custGeom>
            <a:avLst/>
            <a:gdLst>
              <a:gd name="connsiteX0" fmla="*/ 0 w 225776"/>
              <a:gd name="connsiteY0" fmla="*/ 0 h 331600"/>
              <a:gd name="connsiteX1" fmla="*/ 225776 w 225776"/>
              <a:gd name="connsiteY1" fmla="*/ 0 h 331600"/>
              <a:gd name="connsiteX2" fmla="*/ 225776 w 225776"/>
              <a:gd name="connsiteY2" fmla="*/ 331600 h 331600"/>
              <a:gd name="connsiteX3" fmla="*/ 0 w 225776"/>
              <a:gd name="connsiteY3" fmla="*/ 331600 h 331600"/>
              <a:gd name="connsiteX4" fmla="*/ 0 w 225776"/>
              <a:gd name="connsiteY4" fmla="*/ 0 h 33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776" h="331600">
                <a:moveTo>
                  <a:pt x="0" y="0"/>
                </a:moveTo>
                <a:lnTo>
                  <a:pt x="225776" y="0"/>
                </a:lnTo>
                <a:lnTo>
                  <a:pt x="225776" y="331600"/>
                </a:lnTo>
                <a:lnTo>
                  <a:pt x="0" y="331600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4"/>
          <a:srcRect l="100000" t="67413" r="-7154" b="26074"/>
          <a:stretch>
            <a:fillRect/>
          </a:stretch>
        </p:blipFill>
        <p:spPr>
          <a:xfrm>
            <a:off x="10460296" y="5987845"/>
            <a:ext cx="648778" cy="442452"/>
          </a:xfrm>
          <a:custGeom>
            <a:avLst/>
            <a:gdLst>
              <a:gd name="connsiteX0" fmla="*/ 0 w 648778"/>
              <a:gd name="connsiteY0" fmla="*/ 0 h 442452"/>
              <a:gd name="connsiteX1" fmla="*/ 648778 w 648778"/>
              <a:gd name="connsiteY1" fmla="*/ 0 h 442452"/>
              <a:gd name="connsiteX2" fmla="*/ 648778 w 648778"/>
              <a:gd name="connsiteY2" fmla="*/ 442452 h 442452"/>
              <a:gd name="connsiteX3" fmla="*/ 0 w 648778"/>
              <a:gd name="connsiteY3" fmla="*/ 442452 h 442452"/>
              <a:gd name="connsiteX4" fmla="*/ 0 w 648778"/>
              <a:gd name="connsiteY4" fmla="*/ 0 h 442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8778" h="442452">
                <a:moveTo>
                  <a:pt x="0" y="0"/>
                </a:moveTo>
                <a:lnTo>
                  <a:pt x="648778" y="0"/>
                </a:lnTo>
                <a:lnTo>
                  <a:pt x="648778" y="442452"/>
                </a:lnTo>
                <a:lnTo>
                  <a:pt x="0" y="442452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5"/>
          <a:srcRect l="-204" t="22450" r="100000" b="67971"/>
          <a:stretch>
            <a:fillRect/>
          </a:stretch>
        </p:blipFill>
        <p:spPr>
          <a:xfrm>
            <a:off x="2735918" y="3719409"/>
            <a:ext cx="13632" cy="334832"/>
          </a:xfrm>
          <a:custGeom>
            <a:avLst/>
            <a:gdLst>
              <a:gd name="connsiteX0" fmla="*/ 13632 w 13632"/>
              <a:gd name="connsiteY0" fmla="*/ 0 h 334832"/>
              <a:gd name="connsiteX1" fmla="*/ 13632 w 13632"/>
              <a:gd name="connsiteY1" fmla="*/ 334832 h 334832"/>
              <a:gd name="connsiteX2" fmla="*/ 6749 w 13632"/>
              <a:gd name="connsiteY2" fmla="*/ 294452 h 334832"/>
              <a:gd name="connsiteX3" fmla="*/ 393 w 13632"/>
              <a:gd name="connsiteY3" fmla="*/ 139092 h 334832"/>
              <a:gd name="connsiteX4" fmla="*/ 13632 w 13632"/>
              <a:gd name="connsiteY4" fmla="*/ 0 h 334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32" h="334832">
                <a:moveTo>
                  <a:pt x="13632" y="0"/>
                </a:moveTo>
                <a:lnTo>
                  <a:pt x="13632" y="334832"/>
                </a:lnTo>
                <a:lnTo>
                  <a:pt x="6749" y="294452"/>
                </a:lnTo>
                <a:cubicBezTo>
                  <a:pt x="1088" y="240983"/>
                  <a:pt x="-938" y="189163"/>
                  <a:pt x="393" y="139092"/>
                </a:cubicBezTo>
                <a:lnTo>
                  <a:pt x="13632" y="0"/>
                </a:lnTo>
                <a:close/>
              </a:path>
            </a:pathLst>
          </a:custGeom>
        </p:spPr>
      </p:pic>
      <p:sp>
        <p:nvSpPr>
          <p:cNvPr id="4" name="Rectangle 3"/>
          <p:cNvSpPr/>
          <p:nvPr/>
        </p:nvSpPr>
        <p:spPr>
          <a:xfrm>
            <a:off x="4550034" y="124767"/>
            <a:ext cx="3104632" cy="5837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30480" lvl="0" indent="0" algn="l" defTabSz="914400" rtl="0" eaLnBrk="1" fontAlgn="auto" latinLnBrk="0" hangingPunct="1">
              <a:lnSpc>
                <a:spcPct val="107000"/>
              </a:lnSpc>
              <a:spcBef>
                <a:spcPts val="1500"/>
              </a:spcBef>
              <a:spcAft>
                <a:spcPts val="75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-75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NÓI VÀ NGHE: 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713809" y="759933"/>
            <a:ext cx="8777083" cy="55335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marL="0" marR="30480" lvl="0" indent="0" algn="l" defTabSz="914400" rtl="0" eaLnBrk="1" fontAlgn="auto" latinLnBrk="0" hangingPunct="1">
              <a:lnSpc>
                <a:spcPct val="107000"/>
              </a:lnSpc>
              <a:spcBef>
                <a:spcPts val="1500"/>
              </a:spcBef>
              <a:spcAft>
                <a:spcPts val="75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-75" normalizeH="0" baseline="0" noProof="0" dirty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kumimoji="0" lang="en-US" sz="2800" b="1" i="0" u="none" strike="noStrike" kern="1200" cap="none" spc="-75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-75" normalizeH="0" baseline="0" noProof="0" dirty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kumimoji="0" lang="en-US" sz="2800" b="1" i="0" u="none" strike="noStrike" kern="1200" cap="none" spc="-75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-75" normalizeH="0" baseline="0" noProof="0" dirty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kumimoji="0" lang="en-US" sz="2800" b="1" i="0" u="none" strike="noStrike" kern="1200" cap="none" spc="-75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-75" normalizeH="0" baseline="0" noProof="0" dirty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kumimoji="0" lang="en-US" sz="2800" b="1" i="0" u="none" strike="noStrike" kern="1200" cap="none" spc="-75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-75" normalizeH="0" baseline="0" noProof="0" dirty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pháp</a:t>
            </a:r>
            <a:r>
              <a:rPr kumimoji="0" lang="en-US" sz="2800" b="1" i="0" u="none" strike="noStrike" kern="1200" cap="none" spc="-75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-75" normalizeH="0" baseline="0" noProof="0" dirty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khắc</a:t>
            </a:r>
            <a:r>
              <a:rPr kumimoji="0" lang="en-US" sz="2800" b="1" i="0" u="none" strike="noStrike" kern="1200" cap="none" spc="-75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-75" normalizeH="0" baseline="0" noProof="0" dirty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phục</a:t>
            </a:r>
            <a:r>
              <a:rPr kumimoji="0" lang="en-US" sz="2800" b="1" i="0" u="none" strike="noStrike" kern="1200" cap="none" spc="-75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-75" normalizeH="0" baseline="0" noProof="0" dirty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nạn</a:t>
            </a:r>
            <a:r>
              <a:rPr kumimoji="0" lang="en-US" sz="2800" b="1" i="0" u="none" strike="noStrike" kern="1200" cap="none" spc="-75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ô </a:t>
            </a:r>
            <a:r>
              <a:rPr kumimoji="0" lang="en-US" sz="2800" b="1" i="0" u="none" strike="noStrike" kern="1200" cap="none" spc="-75" normalizeH="0" baseline="0" noProof="0" dirty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nhiễm</a:t>
            </a:r>
            <a:r>
              <a:rPr kumimoji="0" lang="en-US" sz="2800" b="1" i="0" u="none" strike="noStrike" kern="1200" cap="none" spc="-75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-75" normalizeH="0" baseline="0" noProof="0" dirty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môi</a:t>
            </a:r>
            <a:r>
              <a:rPr kumimoji="0" lang="en-US" sz="2800" b="1" i="0" u="none" strike="noStrike" kern="1200" cap="none" spc="-75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-75" normalizeH="0" baseline="0" noProof="0" dirty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kumimoji="0" lang="en-US" sz="2800" b="1" i="0" u="none" strike="noStrike" kern="1200" cap="none" spc="-75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64461591"/>
              </p:ext>
            </p:extLst>
          </p:nvPr>
        </p:nvGraphicFramePr>
        <p:xfrm>
          <a:off x="660400" y="1604297"/>
          <a:ext cx="10833099" cy="4304857"/>
        </p:xfrm>
        <a:graphic>
          <a:graphicData uri="http://schemas.openxmlformats.org/drawingml/2006/table">
            <a:tbl>
              <a:tblPr firstRow="1" firstCol="1" bandRow="1" bandCol="1"/>
              <a:tblGrid>
                <a:gridCol w="2053303">
                  <a:extLst>
                    <a:ext uri="{9D8B030D-6E8A-4147-A177-3AD203B41FA5}">
                      <a16:colId xmlns="" xmlns:a16="http://schemas.microsoft.com/office/drawing/2014/main" val="1915610235"/>
                    </a:ext>
                  </a:extLst>
                </a:gridCol>
                <a:gridCol w="3299288">
                  <a:extLst>
                    <a:ext uri="{9D8B030D-6E8A-4147-A177-3AD203B41FA5}">
                      <a16:colId xmlns="" xmlns:a16="http://schemas.microsoft.com/office/drawing/2014/main" val="4230621355"/>
                    </a:ext>
                  </a:extLst>
                </a:gridCol>
                <a:gridCol w="2740254">
                  <a:extLst>
                    <a:ext uri="{9D8B030D-6E8A-4147-A177-3AD203B41FA5}">
                      <a16:colId xmlns="" xmlns:a16="http://schemas.microsoft.com/office/drawing/2014/main" val="3702831394"/>
                    </a:ext>
                  </a:extLst>
                </a:gridCol>
                <a:gridCol w="2740254">
                  <a:extLst>
                    <a:ext uri="{9D8B030D-6E8A-4147-A177-3AD203B41FA5}">
                      <a16:colId xmlns="" xmlns:a16="http://schemas.microsoft.com/office/drawing/2014/main" val="124019881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vi-VN" sz="2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3. Nói to, rõ ràng, truyền cảm.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vi-VN" sz="2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Nói nhỏ, khó nghe; nói lắp, ngập ngừng…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vi-VN" sz="2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Nói to nhưng đôi chỗ lặp lại hoặc ngập ngừng 1 vài câu.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vi-VN" sz="2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Nói to, truyền cảm, hầu như không lặp lại hoặc ngập ngừng.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52654673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vi-VN" sz="2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4. Sử dụng yếu tố phi ngôn ngữ phù hợp.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vi-VN" sz="2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Điệu bộ thiếu tự tin, mắt chưa nhìn vào người nghe; nét mặt chưa biểu cảm hoặc biểu cảm không phù hợp.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vi-VN" sz="2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Điệu bộ tự tin, mắt nhìn vào người nghe; nét mặt biểu cảm phù hợp với nội dung câu chuyện.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vi-VN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Điệu bộ rất tự tin, mắt nhìn vào người nghe; nét mặt sinh động.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12592097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vi-VN" sz="2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5. Mở đầu và kết thúc hợp lí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vi-VN" sz="2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Không chào hỏi/ và không có lời kết thúc bài nói.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vi-VN" sz="2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Có chào hỏi/ và có lời kết thúc bài nói.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vi-VN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Chào hỏi/ và kết thúc bài nói một cách hấp dẫn.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48854036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076807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358650"/>
              </p:ext>
            </p:extLst>
          </p:nvPr>
        </p:nvGraphicFramePr>
        <p:xfrm>
          <a:off x="328357" y="1028700"/>
          <a:ext cx="11547986" cy="5370576"/>
        </p:xfrm>
        <a:graphic>
          <a:graphicData uri="http://schemas.openxmlformats.org/drawingml/2006/table">
            <a:tbl>
              <a:tblPr firstRow="1" firstCol="1" bandRow="1" bandCol="1"/>
              <a:tblGrid>
                <a:gridCol w="3199356">
                  <a:extLst>
                    <a:ext uri="{9D8B030D-6E8A-4147-A177-3AD203B41FA5}">
                      <a16:colId xmlns="" xmlns:a16="http://schemas.microsoft.com/office/drawing/2014/main" val="187745520"/>
                    </a:ext>
                  </a:extLst>
                </a:gridCol>
                <a:gridCol w="3993298">
                  <a:extLst>
                    <a:ext uri="{9D8B030D-6E8A-4147-A177-3AD203B41FA5}">
                      <a16:colId xmlns="" xmlns:a16="http://schemas.microsoft.com/office/drawing/2014/main" val="1041187151"/>
                    </a:ext>
                  </a:extLst>
                </a:gridCol>
                <a:gridCol w="4355332">
                  <a:extLst>
                    <a:ext uri="{9D8B030D-6E8A-4147-A177-3AD203B41FA5}">
                      <a16:colId xmlns="" xmlns:a16="http://schemas.microsoft.com/office/drawing/2014/main" val="1709885795"/>
                    </a:ext>
                  </a:extLst>
                </a:gridCol>
              </a:tblGrid>
              <a:tr h="88447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Cột</a:t>
                      </a:r>
                      <a:r>
                        <a:rPr lang="en-US" sz="20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K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Những</a:t>
                      </a:r>
                      <a:r>
                        <a:rPr lang="en-US" sz="2000" dirty="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điều</a:t>
                      </a:r>
                      <a:r>
                        <a:rPr lang="en-US" sz="2000" dirty="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em</a:t>
                      </a:r>
                      <a:r>
                        <a:rPr lang="en-US" sz="2000" dirty="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đã</a:t>
                      </a:r>
                      <a:r>
                        <a:rPr lang="en-US" sz="2000" dirty="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biết</a:t>
                      </a:r>
                      <a:r>
                        <a:rPr lang="en-US" sz="2000" dirty="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khi</a:t>
                      </a:r>
                      <a:r>
                        <a:rPr lang="en-US" sz="2000" dirty="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thực</a:t>
                      </a:r>
                      <a:r>
                        <a:rPr lang="en-US" sz="2000" dirty="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hiện</a:t>
                      </a:r>
                      <a:r>
                        <a:rPr lang="en-US" sz="2000" dirty="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việc</a:t>
                      </a:r>
                      <a:r>
                        <a:rPr lang="en-US" sz="2000" dirty="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thảo</a:t>
                      </a:r>
                      <a:r>
                        <a:rPr lang="en-US" sz="2000" dirty="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luận</a:t>
                      </a:r>
                      <a:r>
                        <a:rPr lang="en-US" sz="2000" dirty="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một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vấn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đề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tình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giải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pháp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thống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nhất</a:t>
                      </a:r>
                      <a:r>
                        <a:rPr lang="en-US" sz="2000" dirty="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về</a:t>
                      </a:r>
                      <a:r>
                        <a:rPr lang="en-US" sz="2000" dirty="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nạn</a:t>
                      </a:r>
                      <a:r>
                        <a:rPr lang="en-US" sz="2000" dirty="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ô </a:t>
                      </a:r>
                      <a:r>
                        <a:rPr lang="en-US" sz="2000" dirty="0" err="1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nhiễm</a:t>
                      </a:r>
                      <a:r>
                        <a:rPr lang="en-US" sz="2000" dirty="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môi</a:t>
                      </a:r>
                      <a:r>
                        <a:rPr lang="en-US" sz="2000" dirty="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trường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356" marR="593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Cột</a:t>
                      </a:r>
                      <a:r>
                        <a:rPr lang="en-US" sz="20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W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Những</a:t>
                      </a:r>
                      <a:r>
                        <a:rPr lang="en-US" sz="2000" dirty="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điều</a:t>
                      </a:r>
                      <a:r>
                        <a:rPr lang="en-US" sz="2000" dirty="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em</a:t>
                      </a:r>
                      <a:r>
                        <a:rPr lang="en-US" sz="2000" dirty="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muốn</a:t>
                      </a:r>
                      <a:r>
                        <a:rPr lang="en-US" sz="2000" dirty="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biết</a:t>
                      </a:r>
                      <a:r>
                        <a:rPr lang="en-US" sz="2000" dirty="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thêm</a:t>
                      </a:r>
                      <a:r>
                        <a:rPr lang="en-US" sz="2000" dirty="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000" dirty="0" err="1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nhắc</a:t>
                      </a:r>
                      <a:r>
                        <a:rPr lang="en-US" sz="2000" dirty="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lại</a:t>
                      </a:r>
                      <a:r>
                        <a:rPr lang="en-US" sz="2000" dirty="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để</a:t>
                      </a:r>
                      <a:r>
                        <a:rPr lang="en-US" sz="2000" dirty="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làm</a:t>
                      </a:r>
                      <a:r>
                        <a:rPr lang="en-US" sz="2000" dirty="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tốt</a:t>
                      </a:r>
                      <a:r>
                        <a:rPr lang="en-US" sz="2000" dirty="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khi</a:t>
                      </a:r>
                      <a:r>
                        <a:rPr lang="en-US" sz="2000" dirty="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thực</a:t>
                      </a:r>
                      <a:r>
                        <a:rPr lang="en-US" sz="2000" dirty="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hiện</a:t>
                      </a:r>
                      <a:r>
                        <a:rPr lang="en-US" sz="2000" dirty="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việc</a:t>
                      </a:r>
                      <a:r>
                        <a:rPr lang="en-US" sz="2000" dirty="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thảo</a:t>
                      </a:r>
                      <a:r>
                        <a:rPr lang="en-US" sz="2000" dirty="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luận</a:t>
                      </a:r>
                      <a:r>
                        <a:rPr lang="en-US" sz="2000" dirty="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một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vấn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đề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tình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giải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pháp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thống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nhất</a:t>
                      </a:r>
                      <a:r>
                        <a:rPr lang="en-US" sz="2000" dirty="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về</a:t>
                      </a:r>
                      <a:r>
                        <a:rPr lang="en-US" sz="2000" dirty="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nạn</a:t>
                      </a:r>
                      <a:r>
                        <a:rPr lang="en-US" sz="2000" dirty="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ô </a:t>
                      </a:r>
                      <a:r>
                        <a:rPr lang="en-US" sz="2000" dirty="0" err="1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nhiễm</a:t>
                      </a:r>
                      <a:r>
                        <a:rPr lang="en-US" sz="2000" dirty="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môi</a:t>
                      </a:r>
                      <a:r>
                        <a:rPr lang="en-US" sz="2000" dirty="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trường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356" marR="593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Cột</a:t>
                      </a:r>
                      <a:r>
                        <a:rPr lang="en-US" sz="20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L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Những</a:t>
                      </a:r>
                      <a:r>
                        <a:rPr lang="en-US" sz="2000" dirty="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điều</a:t>
                      </a:r>
                      <a:r>
                        <a:rPr lang="en-US" sz="2000" dirty="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em</a:t>
                      </a:r>
                      <a:r>
                        <a:rPr lang="en-US" sz="2000" dirty="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rút</a:t>
                      </a:r>
                      <a:r>
                        <a:rPr lang="en-US" sz="2000" dirty="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ra</a:t>
                      </a:r>
                      <a:r>
                        <a:rPr lang="en-US" sz="2000" dirty="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sau</a:t>
                      </a:r>
                      <a:r>
                        <a:rPr lang="en-US" sz="2000" dirty="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phần</a:t>
                      </a:r>
                      <a:r>
                        <a:rPr lang="en-US" sz="2000" dirty="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thực</a:t>
                      </a:r>
                      <a:r>
                        <a:rPr lang="en-US" sz="2000" dirty="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hành</a:t>
                      </a:r>
                      <a:r>
                        <a:rPr lang="en-US" sz="2000" dirty="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bài</a:t>
                      </a:r>
                      <a:r>
                        <a:rPr lang="en-US" sz="2000" dirty="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tập</a:t>
                      </a:r>
                      <a:r>
                        <a:rPr lang="en-US" sz="2000" dirty="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việc</a:t>
                      </a:r>
                      <a:r>
                        <a:rPr lang="en-US" sz="2000" dirty="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thảo</a:t>
                      </a:r>
                      <a:r>
                        <a:rPr lang="en-US" sz="2000" dirty="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luận</a:t>
                      </a:r>
                      <a:r>
                        <a:rPr lang="en-US" sz="2000" dirty="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một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vấn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đề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tình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giải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pháp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thống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nhất</a:t>
                      </a:r>
                      <a:r>
                        <a:rPr lang="en-US" sz="2000" dirty="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về</a:t>
                      </a:r>
                      <a:r>
                        <a:rPr lang="en-US" sz="2000" dirty="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nạn</a:t>
                      </a:r>
                      <a:r>
                        <a:rPr lang="en-US" sz="2000" dirty="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ô </a:t>
                      </a:r>
                      <a:r>
                        <a:rPr lang="en-US" sz="2000" dirty="0" err="1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nhiễm</a:t>
                      </a:r>
                      <a:r>
                        <a:rPr lang="en-US" sz="2000" dirty="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môi</a:t>
                      </a:r>
                      <a:r>
                        <a:rPr lang="en-US" sz="2000" dirty="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trường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356" marR="593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96655329"/>
                  </a:ext>
                </a:extLst>
              </a:tr>
              <a:tr h="2141068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SzPts val="1400"/>
                        <a:buFont typeface="Times New Roman" panose="02020603050405020304" pitchFamily="18" charset="0"/>
                        <a:buChar char="-"/>
                      </a:pPr>
                      <a:r>
                        <a:rPr lang="en-US" sz="200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Chuẩn bị nội dung nói về nạn ô nhiễm môi trường và một số giải pháp khắc phục 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 Trao đổi với bạn bè, người thân...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356" marR="593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SzPts val="1400"/>
                        <a:buFont typeface="Times New Roman" panose="02020603050405020304" pitchFamily="18" charset="0"/>
                        <a:buNone/>
                      </a:pPr>
                      <a:r>
                        <a:rPr lang="en-US" sz="2000" dirty="0" smtClean="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2000" dirty="0" err="1" smtClean="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Đưa</a:t>
                      </a:r>
                      <a:r>
                        <a:rPr lang="en-US" sz="2000" dirty="0" smtClean="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ra</a:t>
                      </a:r>
                      <a:r>
                        <a:rPr lang="en-US" sz="2000" dirty="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được</a:t>
                      </a:r>
                      <a:r>
                        <a:rPr lang="en-US" sz="2000" dirty="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ý </a:t>
                      </a:r>
                      <a:r>
                        <a:rPr lang="en-US" sz="2000" dirty="0" err="1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kiến</a:t>
                      </a:r>
                      <a:r>
                        <a:rPr lang="en-US" sz="2000" dirty="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000" dirty="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bản</a:t>
                      </a:r>
                      <a:r>
                        <a:rPr lang="en-US" sz="2000" dirty="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thân</a:t>
                      </a:r>
                      <a:r>
                        <a:rPr lang="en-US" sz="2000" dirty="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về</a:t>
                      </a:r>
                      <a:r>
                        <a:rPr lang="en-US" sz="2000" dirty="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việc</a:t>
                      </a:r>
                      <a:r>
                        <a:rPr lang="en-US" sz="2000" dirty="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bảo</a:t>
                      </a:r>
                      <a:r>
                        <a:rPr lang="en-US" sz="2000" dirty="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vệ</a:t>
                      </a:r>
                      <a:r>
                        <a:rPr lang="en-US" sz="2000" dirty="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môi</a:t>
                      </a:r>
                      <a:r>
                        <a:rPr lang="en-US" sz="2000" dirty="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trường</a:t>
                      </a:r>
                      <a:r>
                        <a:rPr lang="en-US" sz="2000" dirty="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( </a:t>
                      </a:r>
                      <a:r>
                        <a:rPr lang="en-US" sz="2000" dirty="0" err="1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thực</a:t>
                      </a:r>
                      <a:r>
                        <a:rPr lang="en-US" sz="2000" dirty="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trạng</a:t>
                      </a:r>
                      <a:r>
                        <a:rPr lang="en-US" sz="2000" dirty="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000" dirty="0" err="1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nguyên</a:t>
                      </a:r>
                      <a:r>
                        <a:rPr lang="en-US" sz="2000" dirty="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nhân</a:t>
                      </a:r>
                      <a:r>
                        <a:rPr lang="en-US" sz="2000" dirty="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000" dirty="0" err="1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giải</a:t>
                      </a:r>
                      <a:r>
                        <a:rPr lang="en-US" sz="2000" dirty="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pháp</a:t>
                      </a:r>
                      <a:r>
                        <a:rPr lang="en-US" sz="2000" dirty="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khắc</a:t>
                      </a:r>
                      <a:r>
                        <a:rPr lang="en-US" sz="2000" dirty="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phục</a:t>
                      </a:r>
                      <a:r>
                        <a:rPr lang="en-US" sz="2000" dirty="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…)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SzPts val="1400"/>
                        <a:buFont typeface="Times New Roman" panose="02020603050405020304" pitchFamily="18" charset="0"/>
                        <a:buNone/>
                      </a:pPr>
                      <a:r>
                        <a:rPr lang="en-US" sz="2000" dirty="0" smtClean="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2000" dirty="0" err="1" smtClean="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Thống</a:t>
                      </a:r>
                      <a:r>
                        <a:rPr lang="en-US" sz="2000" dirty="0" smtClean="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nhất</a:t>
                      </a:r>
                      <a:r>
                        <a:rPr lang="en-US" sz="2000" dirty="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với</a:t>
                      </a:r>
                      <a:r>
                        <a:rPr lang="en-US" sz="2000" dirty="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các</a:t>
                      </a:r>
                      <a:r>
                        <a:rPr lang="en-US" sz="2000" dirty="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bạn</a:t>
                      </a:r>
                      <a:r>
                        <a:rPr lang="en-US" sz="2000" dirty="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để</a:t>
                      </a:r>
                      <a:r>
                        <a:rPr lang="en-US" sz="2000" dirty="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nâng</a:t>
                      </a:r>
                      <a:r>
                        <a:rPr lang="en-US" sz="2000" dirty="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cao</a:t>
                      </a:r>
                      <a:r>
                        <a:rPr lang="en-US" sz="2000" dirty="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tình</a:t>
                      </a:r>
                      <a:r>
                        <a:rPr lang="en-US" sz="2000" dirty="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hiệu</a:t>
                      </a:r>
                      <a:r>
                        <a:rPr lang="en-US" sz="2000" dirty="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quả</a:t>
                      </a:r>
                      <a:r>
                        <a:rPr lang="en-US" sz="2000" dirty="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000" dirty="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các</a:t>
                      </a:r>
                      <a:r>
                        <a:rPr lang="en-US" sz="2000" dirty="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giải</a:t>
                      </a:r>
                      <a:r>
                        <a:rPr lang="en-US" sz="2000" dirty="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pháp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356" marR="593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2000" dirty="0" err="1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Khi</a:t>
                      </a:r>
                      <a:r>
                        <a:rPr lang="en-US" sz="2000" dirty="0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nói</a:t>
                      </a:r>
                      <a:r>
                        <a:rPr lang="en-US" sz="20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: </a:t>
                      </a:r>
                      <a:r>
                        <a:rPr lang="en-US" sz="2000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phác</a:t>
                      </a:r>
                      <a:r>
                        <a:rPr lang="en-US" sz="20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thảo</a:t>
                      </a:r>
                      <a:r>
                        <a:rPr lang="en-US" sz="20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những</a:t>
                      </a:r>
                      <a:r>
                        <a:rPr lang="en-US" sz="20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nội</a:t>
                      </a:r>
                      <a:r>
                        <a:rPr lang="en-US" sz="20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dung </a:t>
                      </a:r>
                      <a:r>
                        <a:rPr lang="en-US" sz="2000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định</a:t>
                      </a:r>
                      <a:r>
                        <a:rPr lang="en-US" sz="20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nói</a:t>
                      </a:r>
                      <a:r>
                        <a:rPr lang="en-US" sz="20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dưới</a:t>
                      </a:r>
                      <a:r>
                        <a:rPr lang="en-US" sz="20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dạng</a:t>
                      </a:r>
                      <a:r>
                        <a:rPr lang="en-US" sz="20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những</a:t>
                      </a:r>
                      <a:r>
                        <a:rPr lang="en-US" sz="20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gạch</a:t>
                      </a:r>
                      <a:r>
                        <a:rPr lang="en-US" sz="20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đầu</a:t>
                      </a:r>
                      <a:r>
                        <a:rPr lang="en-US" sz="20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dòng</a:t>
                      </a:r>
                      <a:r>
                        <a:rPr lang="en-US" sz="20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en-US" sz="2000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Tiếp</a:t>
                      </a:r>
                      <a:r>
                        <a:rPr lang="en-US" sz="20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theo</a:t>
                      </a:r>
                      <a:r>
                        <a:rPr lang="en-US" sz="20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000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trình</a:t>
                      </a:r>
                      <a:r>
                        <a:rPr lang="en-US" sz="20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bày</a:t>
                      </a:r>
                      <a:r>
                        <a:rPr lang="en-US" sz="20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ngắn</a:t>
                      </a:r>
                      <a:r>
                        <a:rPr lang="en-US" sz="20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gọn</a:t>
                      </a:r>
                      <a:r>
                        <a:rPr lang="en-US" sz="20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những</a:t>
                      </a:r>
                      <a:r>
                        <a:rPr lang="en-US" sz="20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nội</a:t>
                      </a:r>
                      <a:r>
                        <a:rPr lang="en-US" sz="20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dung </a:t>
                      </a:r>
                      <a:r>
                        <a:rPr lang="en-US" sz="2000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đó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SzPts val="1400"/>
                        <a:buFont typeface="Times New Roman" panose="02020603050405020304" pitchFamily="18" charset="0"/>
                        <a:buNone/>
                      </a:pPr>
                      <a:r>
                        <a:rPr lang="en-US" sz="2000" dirty="0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2000" dirty="0" err="1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Tiếp</a:t>
                      </a:r>
                      <a:r>
                        <a:rPr lang="en-US" sz="2000" dirty="0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nhận</a:t>
                      </a:r>
                      <a:r>
                        <a:rPr lang="en-US" sz="20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ý </a:t>
                      </a:r>
                      <a:r>
                        <a:rPr lang="en-US" sz="2000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kiến</a:t>
                      </a:r>
                      <a:r>
                        <a:rPr lang="en-US" sz="20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trên</a:t>
                      </a:r>
                      <a:r>
                        <a:rPr lang="en-US" sz="20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tinh</a:t>
                      </a:r>
                      <a:r>
                        <a:rPr lang="en-US" sz="20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thần</a:t>
                      </a:r>
                      <a:r>
                        <a:rPr lang="en-US" sz="20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hợp</a:t>
                      </a:r>
                      <a:r>
                        <a:rPr lang="en-US" sz="20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tác</a:t>
                      </a:r>
                      <a:r>
                        <a:rPr lang="en-US" sz="20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000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thống</a:t>
                      </a:r>
                      <a:r>
                        <a:rPr lang="en-US" sz="20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nhất</a:t>
                      </a:r>
                      <a:r>
                        <a:rPr lang="en-US" sz="20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000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0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chính</a:t>
                      </a:r>
                      <a:r>
                        <a:rPr lang="en-US" sz="20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kiến</a:t>
                      </a:r>
                      <a:r>
                        <a:rPr lang="en-US" sz="20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riêng</a:t>
                      </a:r>
                      <a:r>
                        <a:rPr lang="en-US" sz="20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000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làm</a:t>
                      </a:r>
                      <a:r>
                        <a:rPr lang="en-US" sz="20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rõ</a:t>
                      </a:r>
                      <a:r>
                        <a:rPr lang="en-US" sz="20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quan</a:t>
                      </a:r>
                      <a:r>
                        <a:rPr lang="en-US" sz="20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điểm</a:t>
                      </a:r>
                      <a:r>
                        <a:rPr lang="en-US" sz="20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mà</a:t>
                      </a:r>
                      <a:r>
                        <a:rPr lang="en-US" sz="20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người</a:t>
                      </a:r>
                      <a:r>
                        <a:rPr lang="en-US" sz="20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nghe</a:t>
                      </a:r>
                      <a:r>
                        <a:rPr lang="en-US" sz="20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thắc</a:t>
                      </a:r>
                      <a:r>
                        <a:rPr lang="en-US" sz="20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mắc</a:t>
                      </a:r>
                      <a:r>
                        <a:rPr lang="en-US" sz="2000" dirty="0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en-US" sz="20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20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Khi</a:t>
                      </a:r>
                      <a:r>
                        <a:rPr lang="en-US" sz="20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nghe</a:t>
                      </a:r>
                      <a:r>
                        <a:rPr lang="en-US" sz="20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: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1" i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Lắng</a:t>
                      </a:r>
                      <a:r>
                        <a:rPr lang="en-US" sz="2000" b="1" i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1" i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nghe</a:t>
                      </a:r>
                      <a:r>
                        <a:rPr lang="en-US" sz="2000" b="1" i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cần</a:t>
                      </a:r>
                      <a:r>
                        <a:rPr lang="en-US" sz="20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nghe</a:t>
                      </a:r>
                      <a:r>
                        <a:rPr lang="en-US" sz="20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hết</a:t>
                      </a:r>
                      <a:r>
                        <a:rPr lang="en-US" sz="20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câu</a:t>
                      </a:r>
                      <a:r>
                        <a:rPr lang="en-US" sz="20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000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hết</a:t>
                      </a:r>
                      <a:r>
                        <a:rPr lang="en-US" sz="20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ý </a:t>
                      </a:r>
                      <a:r>
                        <a:rPr lang="en-US" sz="2000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để</a:t>
                      </a:r>
                      <a:r>
                        <a:rPr lang="en-US" sz="20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hiểu</a:t>
                      </a:r>
                      <a:r>
                        <a:rPr lang="en-US" sz="20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rõ</a:t>
                      </a:r>
                      <a:r>
                        <a:rPr lang="en-US" sz="20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điều</a:t>
                      </a:r>
                      <a:r>
                        <a:rPr lang="en-US" sz="20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người</a:t>
                      </a:r>
                      <a:r>
                        <a:rPr lang="en-US" sz="20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trình</a:t>
                      </a:r>
                      <a:r>
                        <a:rPr lang="en-US" sz="20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bày</a:t>
                      </a:r>
                      <a:r>
                        <a:rPr lang="en-US" sz="20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muốn</a:t>
                      </a:r>
                      <a:r>
                        <a:rPr lang="en-US" sz="20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nói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356" marR="593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582838689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912215" y="339214"/>
            <a:ext cx="43802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KHIẾU HỌC TẬP KWL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2613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ame 4"/>
          <p:cNvSpPr/>
          <p:nvPr/>
        </p:nvSpPr>
        <p:spPr>
          <a:xfrm>
            <a:off x="331122" y="863376"/>
            <a:ext cx="11517055" cy="5710718"/>
          </a:xfrm>
          <a:prstGeom prst="frame">
            <a:avLst>
              <a:gd name="adj1" fmla="val 1596"/>
            </a:avLst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889200" y="154858"/>
            <a:ext cx="10427519" cy="523568"/>
          </a:xfrm>
          <a:custGeom>
            <a:avLst/>
            <a:gdLst>
              <a:gd name="connsiteX0" fmla="*/ 260542 w 10427519"/>
              <a:gd name="connsiteY0" fmla="*/ 0 h 523568"/>
              <a:gd name="connsiteX1" fmla="*/ 10166977 w 10427519"/>
              <a:gd name="connsiteY1" fmla="*/ 0 h 523568"/>
              <a:gd name="connsiteX2" fmla="*/ 10427519 w 10427519"/>
              <a:gd name="connsiteY2" fmla="*/ 260542 h 523568"/>
              <a:gd name="connsiteX3" fmla="*/ 10427519 w 10427519"/>
              <a:gd name="connsiteY3" fmla="*/ 381013 h 523568"/>
              <a:gd name="connsiteX4" fmla="*/ 10407044 w 10427519"/>
              <a:gd name="connsiteY4" fmla="*/ 482428 h 523568"/>
              <a:gd name="connsiteX5" fmla="*/ 10384713 w 10427519"/>
              <a:gd name="connsiteY5" fmla="*/ 523568 h 523568"/>
              <a:gd name="connsiteX6" fmla="*/ 42806 w 10427519"/>
              <a:gd name="connsiteY6" fmla="*/ 523568 h 523568"/>
              <a:gd name="connsiteX7" fmla="*/ 20475 w 10427519"/>
              <a:gd name="connsiteY7" fmla="*/ 482428 h 523568"/>
              <a:gd name="connsiteX8" fmla="*/ 0 w 10427519"/>
              <a:gd name="connsiteY8" fmla="*/ 381013 h 523568"/>
              <a:gd name="connsiteX9" fmla="*/ 0 w 10427519"/>
              <a:gd name="connsiteY9" fmla="*/ 260542 h 523568"/>
              <a:gd name="connsiteX10" fmla="*/ 260542 w 10427519"/>
              <a:gd name="connsiteY10" fmla="*/ 0 h 523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427519" h="523568">
                <a:moveTo>
                  <a:pt x="260542" y="0"/>
                </a:moveTo>
                <a:lnTo>
                  <a:pt x="10166977" y="0"/>
                </a:lnTo>
                <a:cubicBezTo>
                  <a:pt x="10310870" y="0"/>
                  <a:pt x="10427519" y="116649"/>
                  <a:pt x="10427519" y="260542"/>
                </a:cubicBezTo>
                <a:lnTo>
                  <a:pt x="10427519" y="381013"/>
                </a:lnTo>
                <a:cubicBezTo>
                  <a:pt x="10427519" y="416986"/>
                  <a:pt x="10420228" y="451257"/>
                  <a:pt x="10407044" y="482428"/>
                </a:cubicBezTo>
                <a:lnTo>
                  <a:pt x="10384713" y="523568"/>
                </a:lnTo>
                <a:lnTo>
                  <a:pt x="42806" y="523568"/>
                </a:lnTo>
                <a:lnTo>
                  <a:pt x="20475" y="482428"/>
                </a:lnTo>
                <a:cubicBezTo>
                  <a:pt x="7291" y="451257"/>
                  <a:pt x="0" y="416986"/>
                  <a:pt x="0" y="381013"/>
                </a:cubicBezTo>
                <a:lnTo>
                  <a:pt x="0" y="260542"/>
                </a:lnTo>
                <a:cubicBezTo>
                  <a:pt x="0" y="116649"/>
                  <a:pt x="116649" y="0"/>
                  <a:pt x="260542" y="0"/>
                </a:cubicBez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-1" y="-1"/>
            <a:ext cx="12192000" cy="678426"/>
          </a:xfrm>
          <a:custGeom>
            <a:avLst/>
            <a:gdLst>
              <a:gd name="connsiteX0" fmla="*/ 0 w 12192000"/>
              <a:gd name="connsiteY0" fmla="*/ 0 h 678426"/>
              <a:gd name="connsiteX1" fmla="*/ 12192000 w 12192000"/>
              <a:gd name="connsiteY1" fmla="*/ 0 h 678426"/>
              <a:gd name="connsiteX2" fmla="*/ 12192000 w 12192000"/>
              <a:gd name="connsiteY2" fmla="*/ 678426 h 678426"/>
              <a:gd name="connsiteX3" fmla="*/ 11260603 w 12192000"/>
              <a:gd name="connsiteY3" fmla="*/ 678426 h 678426"/>
              <a:gd name="connsiteX4" fmla="*/ 11282934 w 12192000"/>
              <a:gd name="connsiteY4" fmla="*/ 637286 h 678426"/>
              <a:gd name="connsiteX5" fmla="*/ 11303409 w 12192000"/>
              <a:gd name="connsiteY5" fmla="*/ 535871 h 678426"/>
              <a:gd name="connsiteX6" fmla="*/ 11303409 w 12192000"/>
              <a:gd name="connsiteY6" fmla="*/ 415400 h 678426"/>
              <a:gd name="connsiteX7" fmla="*/ 11042867 w 12192000"/>
              <a:gd name="connsiteY7" fmla="*/ 154858 h 678426"/>
              <a:gd name="connsiteX8" fmla="*/ 1136432 w 12192000"/>
              <a:gd name="connsiteY8" fmla="*/ 154858 h 678426"/>
              <a:gd name="connsiteX9" fmla="*/ 875890 w 12192000"/>
              <a:gd name="connsiteY9" fmla="*/ 415400 h 678426"/>
              <a:gd name="connsiteX10" fmla="*/ 875890 w 12192000"/>
              <a:gd name="connsiteY10" fmla="*/ 535871 h 678426"/>
              <a:gd name="connsiteX11" fmla="*/ 896365 w 12192000"/>
              <a:gd name="connsiteY11" fmla="*/ 637286 h 678426"/>
              <a:gd name="connsiteX12" fmla="*/ 918696 w 12192000"/>
              <a:gd name="connsiteY12" fmla="*/ 678426 h 678426"/>
              <a:gd name="connsiteX13" fmla="*/ 0 w 12192000"/>
              <a:gd name="connsiteY13" fmla="*/ 678426 h 678426"/>
              <a:gd name="connsiteX14" fmla="*/ 0 w 12192000"/>
              <a:gd name="connsiteY14" fmla="*/ 0 h 678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192000" h="678426">
                <a:moveTo>
                  <a:pt x="0" y="0"/>
                </a:moveTo>
                <a:lnTo>
                  <a:pt x="12192000" y="0"/>
                </a:lnTo>
                <a:lnTo>
                  <a:pt x="12192000" y="678426"/>
                </a:lnTo>
                <a:lnTo>
                  <a:pt x="11260603" y="678426"/>
                </a:lnTo>
                <a:lnTo>
                  <a:pt x="11282934" y="637286"/>
                </a:lnTo>
                <a:cubicBezTo>
                  <a:pt x="11296118" y="606115"/>
                  <a:pt x="11303409" y="571844"/>
                  <a:pt x="11303409" y="535871"/>
                </a:cubicBezTo>
                <a:lnTo>
                  <a:pt x="11303409" y="415400"/>
                </a:lnTo>
                <a:cubicBezTo>
                  <a:pt x="11303409" y="271507"/>
                  <a:pt x="11186760" y="154858"/>
                  <a:pt x="11042867" y="154858"/>
                </a:cubicBezTo>
                <a:lnTo>
                  <a:pt x="1136432" y="154858"/>
                </a:lnTo>
                <a:cubicBezTo>
                  <a:pt x="992539" y="154858"/>
                  <a:pt x="875890" y="271507"/>
                  <a:pt x="875890" y="415400"/>
                </a:cubicBezTo>
                <a:lnTo>
                  <a:pt x="875890" y="535871"/>
                </a:lnTo>
                <a:cubicBezTo>
                  <a:pt x="875890" y="571844"/>
                  <a:pt x="883181" y="606115"/>
                  <a:pt x="896365" y="637286"/>
                </a:cubicBezTo>
                <a:lnTo>
                  <a:pt x="918696" y="678426"/>
                </a:lnTo>
                <a:lnTo>
                  <a:pt x="0" y="67842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918696" y="678426"/>
            <a:ext cx="10341907" cy="117987"/>
          </a:xfrm>
          <a:custGeom>
            <a:avLst/>
            <a:gdLst>
              <a:gd name="connsiteX0" fmla="*/ 0 w 10341907"/>
              <a:gd name="connsiteY0" fmla="*/ 0 h 117987"/>
              <a:gd name="connsiteX1" fmla="*/ 10341907 w 10341907"/>
              <a:gd name="connsiteY1" fmla="*/ 0 h 117987"/>
              <a:gd name="connsiteX2" fmla="*/ 10340216 w 10341907"/>
              <a:gd name="connsiteY2" fmla="*/ 3116 h 117987"/>
              <a:gd name="connsiteX3" fmla="*/ 10124171 w 10341907"/>
              <a:gd name="connsiteY3" fmla="*/ 117987 h 117987"/>
              <a:gd name="connsiteX4" fmla="*/ 217736 w 10341907"/>
              <a:gd name="connsiteY4" fmla="*/ 117987 h 117987"/>
              <a:gd name="connsiteX5" fmla="*/ 1691 w 10341907"/>
              <a:gd name="connsiteY5" fmla="*/ 3116 h 117987"/>
              <a:gd name="connsiteX6" fmla="*/ 0 w 10341907"/>
              <a:gd name="connsiteY6" fmla="*/ 0 h 117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341907" h="117987">
                <a:moveTo>
                  <a:pt x="0" y="0"/>
                </a:moveTo>
                <a:lnTo>
                  <a:pt x="10341907" y="0"/>
                </a:lnTo>
                <a:lnTo>
                  <a:pt x="10340216" y="3116"/>
                </a:lnTo>
                <a:cubicBezTo>
                  <a:pt x="10293395" y="72421"/>
                  <a:pt x="10214104" y="117987"/>
                  <a:pt x="10124171" y="117987"/>
                </a:cubicBezTo>
                <a:lnTo>
                  <a:pt x="217736" y="117987"/>
                </a:lnTo>
                <a:cubicBezTo>
                  <a:pt x="127803" y="117987"/>
                  <a:pt x="48512" y="72421"/>
                  <a:pt x="1691" y="3116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Can 11"/>
          <p:cNvSpPr/>
          <p:nvPr/>
        </p:nvSpPr>
        <p:spPr>
          <a:xfrm>
            <a:off x="-1" y="-2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Can 12"/>
          <p:cNvSpPr/>
          <p:nvPr/>
        </p:nvSpPr>
        <p:spPr>
          <a:xfrm>
            <a:off x="11890372" y="-3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/>
          <a:srcRect l="17388" t="11738" r="17499" b="9130"/>
          <a:stretch/>
        </p:blipFill>
        <p:spPr>
          <a:xfrm>
            <a:off x="11369507" y="114300"/>
            <a:ext cx="520865" cy="520865"/>
          </a:xfrm>
          <a:prstGeom prst="rect">
            <a:avLst/>
          </a:prstGeom>
        </p:spPr>
      </p:pic>
      <p:sp>
        <p:nvSpPr>
          <p:cNvPr id="22" name="4-Point Star 21"/>
          <p:cNvSpPr/>
          <p:nvPr/>
        </p:nvSpPr>
        <p:spPr>
          <a:xfrm>
            <a:off x="403270" y="160880"/>
            <a:ext cx="398207" cy="427703"/>
          </a:xfrm>
          <a:prstGeom prst="star4">
            <a:avLst>
              <a:gd name="adj" fmla="val 1250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3"/>
          <a:srcRect l="31230" t="100000" r="66223" b="-8896"/>
          <a:stretch>
            <a:fillRect/>
          </a:stretch>
        </p:blipFill>
        <p:spPr>
          <a:xfrm>
            <a:off x="4346224" y="6430297"/>
            <a:ext cx="225776" cy="331600"/>
          </a:xfrm>
          <a:custGeom>
            <a:avLst/>
            <a:gdLst>
              <a:gd name="connsiteX0" fmla="*/ 0 w 225776"/>
              <a:gd name="connsiteY0" fmla="*/ 0 h 331600"/>
              <a:gd name="connsiteX1" fmla="*/ 225776 w 225776"/>
              <a:gd name="connsiteY1" fmla="*/ 0 h 331600"/>
              <a:gd name="connsiteX2" fmla="*/ 225776 w 225776"/>
              <a:gd name="connsiteY2" fmla="*/ 331600 h 331600"/>
              <a:gd name="connsiteX3" fmla="*/ 0 w 225776"/>
              <a:gd name="connsiteY3" fmla="*/ 331600 h 331600"/>
              <a:gd name="connsiteX4" fmla="*/ 0 w 225776"/>
              <a:gd name="connsiteY4" fmla="*/ 0 h 33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776" h="331600">
                <a:moveTo>
                  <a:pt x="0" y="0"/>
                </a:moveTo>
                <a:lnTo>
                  <a:pt x="225776" y="0"/>
                </a:lnTo>
                <a:lnTo>
                  <a:pt x="225776" y="331600"/>
                </a:lnTo>
                <a:lnTo>
                  <a:pt x="0" y="331600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4"/>
          <a:srcRect l="100000" t="67413" r="-7154" b="26074"/>
          <a:stretch>
            <a:fillRect/>
          </a:stretch>
        </p:blipFill>
        <p:spPr>
          <a:xfrm>
            <a:off x="10460296" y="5987845"/>
            <a:ext cx="648778" cy="442452"/>
          </a:xfrm>
          <a:custGeom>
            <a:avLst/>
            <a:gdLst>
              <a:gd name="connsiteX0" fmla="*/ 0 w 648778"/>
              <a:gd name="connsiteY0" fmla="*/ 0 h 442452"/>
              <a:gd name="connsiteX1" fmla="*/ 648778 w 648778"/>
              <a:gd name="connsiteY1" fmla="*/ 0 h 442452"/>
              <a:gd name="connsiteX2" fmla="*/ 648778 w 648778"/>
              <a:gd name="connsiteY2" fmla="*/ 442452 h 442452"/>
              <a:gd name="connsiteX3" fmla="*/ 0 w 648778"/>
              <a:gd name="connsiteY3" fmla="*/ 442452 h 442452"/>
              <a:gd name="connsiteX4" fmla="*/ 0 w 648778"/>
              <a:gd name="connsiteY4" fmla="*/ 0 h 442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8778" h="442452">
                <a:moveTo>
                  <a:pt x="0" y="0"/>
                </a:moveTo>
                <a:lnTo>
                  <a:pt x="648778" y="0"/>
                </a:lnTo>
                <a:lnTo>
                  <a:pt x="648778" y="442452"/>
                </a:lnTo>
                <a:lnTo>
                  <a:pt x="0" y="442452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5"/>
          <a:srcRect l="-204" t="22450" r="100000" b="67971"/>
          <a:stretch>
            <a:fillRect/>
          </a:stretch>
        </p:blipFill>
        <p:spPr>
          <a:xfrm>
            <a:off x="2735918" y="3719409"/>
            <a:ext cx="13632" cy="334832"/>
          </a:xfrm>
          <a:custGeom>
            <a:avLst/>
            <a:gdLst>
              <a:gd name="connsiteX0" fmla="*/ 13632 w 13632"/>
              <a:gd name="connsiteY0" fmla="*/ 0 h 334832"/>
              <a:gd name="connsiteX1" fmla="*/ 13632 w 13632"/>
              <a:gd name="connsiteY1" fmla="*/ 334832 h 334832"/>
              <a:gd name="connsiteX2" fmla="*/ 6749 w 13632"/>
              <a:gd name="connsiteY2" fmla="*/ 294452 h 334832"/>
              <a:gd name="connsiteX3" fmla="*/ 393 w 13632"/>
              <a:gd name="connsiteY3" fmla="*/ 139092 h 334832"/>
              <a:gd name="connsiteX4" fmla="*/ 13632 w 13632"/>
              <a:gd name="connsiteY4" fmla="*/ 0 h 334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32" h="334832">
                <a:moveTo>
                  <a:pt x="13632" y="0"/>
                </a:moveTo>
                <a:lnTo>
                  <a:pt x="13632" y="334832"/>
                </a:lnTo>
                <a:lnTo>
                  <a:pt x="6749" y="294452"/>
                </a:lnTo>
                <a:cubicBezTo>
                  <a:pt x="1088" y="240983"/>
                  <a:pt x="-938" y="189163"/>
                  <a:pt x="393" y="139092"/>
                </a:cubicBezTo>
                <a:lnTo>
                  <a:pt x="13632" y="0"/>
                </a:lnTo>
                <a:close/>
              </a:path>
            </a:pathLst>
          </a:custGeom>
        </p:spPr>
      </p:pic>
      <p:sp>
        <p:nvSpPr>
          <p:cNvPr id="4" name="Rectangle 3"/>
          <p:cNvSpPr/>
          <p:nvPr/>
        </p:nvSpPr>
        <p:spPr>
          <a:xfrm>
            <a:off x="4550034" y="124767"/>
            <a:ext cx="3104632" cy="5837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30480" lvl="0" indent="0" algn="l" defTabSz="914400" rtl="0" eaLnBrk="1" fontAlgn="auto" latinLnBrk="0" hangingPunct="1">
              <a:lnSpc>
                <a:spcPct val="107000"/>
              </a:lnSpc>
              <a:spcBef>
                <a:spcPts val="1500"/>
              </a:spcBef>
              <a:spcAft>
                <a:spcPts val="75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-75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NÓI VÀ NGHE: 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603381" y="981363"/>
            <a:ext cx="299793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Bài</a:t>
            </a:r>
            <a:r>
              <a:rPr lang="en-US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tham</a:t>
            </a:r>
            <a:r>
              <a:rPr lang="en-US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khảo</a:t>
            </a:r>
            <a:r>
              <a:rPr lang="en-US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endParaRPr lang="en-US" sz="3200" b="1" dirty="0"/>
          </a:p>
        </p:txBody>
      </p:sp>
      <p:sp>
        <p:nvSpPr>
          <p:cNvPr id="8" name="Rectangle 7"/>
          <p:cNvSpPr/>
          <p:nvPr/>
        </p:nvSpPr>
        <p:spPr>
          <a:xfrm>
            <a:off x="685800" y="1293332"/>
            <a:ext cx="10833100" cy="5174493"/>
          </a:xfrm>
          <a:prstGeom prst="rect">
            <a:avLst/>
          </a:prstGeom>
        </p:spPr>
        <p:txBody>
          <a:bodyPr>
            <a:spAutoFit/>
          </a:bodyPr>
          <a:lstStyle/>
          <a:p>
            <a:pPr marL="30480" marR="30480" indent="180340" algn="just">
              <a:lnSpc>
                <a:spcPct val="150000"/>
              </a:lnSpc>
              <a:spcAft>
                <a:spcPts val="1200"/>
              </a:spcAft>
            </a:pP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Chắc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hẳn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thắc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mắc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vứt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rác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bừa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bãi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ùn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ứ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hưởng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xấu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vậy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tại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vẫn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tục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lẽ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khách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do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thống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thùng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rác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chưa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bố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trí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lí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chiếc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thùng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rác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tuyến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phố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cũng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rất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khó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khăn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Nhưng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yếu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vẫn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do ý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nhỏ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chưa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đươc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bắt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chước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endParaRPr lang="en-US" sz="3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54096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ame 4"/>
          <p:cNvSpPr/>
          <p:nvPr/>
        </p:nvSpPr>
        <p:spPr>
          <a:xfrm>
            <a:off x="331122" y="863376"/>
            <a:ext cx="11517055" cy="5710718"/>
          </a:xfrm>
          <a:prstGeom prst="frame">
            <a:avLst>
              <a:gd name="adj1" fmla="val 1596"/>
            </a:avLst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889200" y="154858"/>
            <a:ext cx="10427519" cy="523568"/>
          </a:xfrm>
          <a:custGeom>
            <a:avLst/>
            <a:gdLst>
              <a:gd name="connsiteX0" fmla="*/ 260542 w 10427519"/>
              <a:gd name="connsiteY0" fmla="*/ 0 h 523568"/>
              <a:gd name="connsiteX1" fmla="*/ 10166977 w 10427519"/>
              <a:gd name="connsiteY1" fmla="*/ 0 h 523568"/>
              <a:gd name="connsiteX2" fmla="*/ 10427519 w 10427519"/>
              <a:gd name="connsiteY2" fmla="*/ 260542 h 523568"/>
              <a:gd name="connsiteX3" fmla="*/ 10427519 w 10427519"/>
              <a:gd name="connsiteY3" fmla="*/ 381013 h 523568"/>
              <a:gd name="connsiteX4" fmla="*/ 10407044 w 10427519"/>
              <a:gd name="connsiteY4" fmla="*/ 482428 h 523568"/>
              <a:gd name="connsiteX5" fmla="*/ 10384713 w 10427519"/>
              <a:gd name="connsiteY5" fmla="*/ 523568 h 523568"/>
              <a:gd name="connsiteX6" fmla="*/ 42806 w 10427519"/>
              <a:gd name="connsiteY6" fmla="*/ 523568 h 523568"/>
              <a:gd name="connsiteX7" fmla="*/ 20475 w 10427519"/>
              <a:gd name="connsiteY7" fmla="*/ 482428 h 523568"/>
              <a:gd name="connsiteX8" fmla="*/ 0 w 10427519"/>
              <a:gd name="connsiteY8" fmla="*/ 381013 h 523568"/>
              <a:gd name="connsiteX9" fmla="*/ 0 w 10427519"/>
              <a:gd name="connsiteY9" fmla="*/ 260542 h 523568"/>
              <a:gd name="connsiteX10" fmla="*/ 260542 w 10427519"/>
              <a:gd name="connsiteY10" fmla="*/ 0 h 523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427519" h="523568">
                <a:moveTo>
                  <a:pt x="260542" y="0"/>
                </a:moveTo>
                <a:lnTo>
                  <a:pt x="10166977" y="0"/>
                </a:lnTo>
                <a:cubicBezTo>
                  <a:pt x="10310870" y="0"/>
                  <a:pt x="10427519" y="116649"/>
                  <a:pt x="10427519" y="260542"/>
                </a:cubicBezTo>
                <a:lnTo>
                  <a:pt x="10427519" y="381013"/>
                </a:lnTo>
                <a:cubicBezTo>
                  <a:pt x="10427519" y="416986"/>
                  <a:pt x="10420228" y="451257"/>
                  <a:pt x="10407044" y="482428"/>
                </a:cubicBezTo>
                <a:lnTo>
                  <a:pt x="10384713" y="523568"/>
                </a:lnTo>
                <a:lnTo>
                  <a:pt x="42806" y="523568"/>
                </a:lnTo>
                <a:lnTo>
                  <a:pt x="20475" y="482428"/>
                </a:lnTo>
                <a:cubicBezTo>
                  <a:pt x="7291" y="451257"/>
                  <a:pt x="0" y="416986"/>
                  <a:pt x="0" y="381013"/>
                </a:cubicBezTo>
                <a:lnTo>
                  <a:pt x="0" y="260542"/>
                </a:lnTo>
                <a:cubicBezTo>
                  <a:pt x="0" y="116649"/>
                  <a:pt x="116649" y="0"/>
                  <a:pt x="260542" y="0"/>
                </a:cubicBez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-1" y="-1"/>
            <a:ext cx="12192000" cy="678426"/>
          </a:xfrm>
          <a:custGeom>
            <a:avLst/>
            <a:gdLst>
              <a:gd name="connsiteX0" fmla="*/ 0 w 12192000"/>
              <a:gd name="connsiteY0" fmla="*/ 0 h 678426"/>
              <a:gd name="connsiteX1" fmla="*/ 12192000 w 12192000"/>
              <a:gd name="connsiteY1" fmla="*/ 0 h 678426"/>
              <a:gd name="connsiteX2" fmla="*/ 12192000 w 12192000"/>
              <a:gd name="connsiteY2" fmla="*/ 678426 h 678426"/>
              <a:gd name="connsiteX3" fmla="*/ 11260603 w 12192000"/>
              <a:gd name="connsiteY3" fmla="*/ 678426 h 678426"/>
              <a:gd name="connsiteX4" fmla="*/ 11282934 w 12192000"/>
              <a:gd name="connsiteY4" fmla="*/ 637286 h 678426"/>
              <a:gd name="connsiteX5" fmla="*/ 11303409 w 12192000"/>
              <a:gd name="connsiteY5" fmla="*/ 535871 h 678426"/>
              <a:gd name="connsiteX6" fmla="*/ 11303409 w 12192000"/>
              <a:gd name="connsiteY6" fmla="*/ 415400 h 678426"/>
              <a:gd name="connsiteX7" fmla="*/ 11042867 w 12192000"/>
              <a:gd name="connsiteY7" fmla="*/ 154858 h 678426"/>
              <a:gd name="connsiteX8" fmla="*/ 1136432 w 12192000"/>
              <a:gd name="connsiteY8" fmla="*/ 154858 h 678426"/>
              <a:gd name="connsiteX9" fmla="*/ 875890 w 12192000"/>
              <a:gd name="connsiteY9" fmla="*/ 415400 h 678426"/>
              <a:gd name="connsiteX10" fmla="*/ 875890 w 12192000"/>
              <a:gd name="connsiteY10" fmla="*/ 535871 h 678426"/>
              <a:gd name="connsiteX11" fmla="*/ 896365 w 12192000"/>
              <a:gd name="connsiteY11" fmla="*/ 637286 h 678426"/>
              <a:gd name="connsiteX12" fmla="*/ 918696 w 12192000"/>
              <a:gd name="connsiteY12" fmla="*/ 678426 h 678426"/>
              <a:gd name="connsiteX13" fmla="*/ 0 w 12192000"/>
              <a:gd name="connsiteY13" fmla="*/ 678426 h 678426"/>
              <a:gd name="connsiteX14" fmla="*/ 0 w 12192000"/>
              <a:gd name="connsiteY14" fmla="*/ 0 h 678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192000" h="678426">
                <a:moveTo>
                  <a:pt x="0" y="0"/>
                </a:moveTo>
                <a:lnTo>
                  <a:pt x="12192000" y="0"/>
                </a:lnTo>
                <a:lnTo>
                  <a:pt x="12192000" y="678426"/>
                </a:lnTo>
                <a:lnTo>
                  <a:pt x="11260603" y="678426"/>
                </a:lnTo>
                <a:lnTo>
                  <a:pt x="11282934" y="637286"/>
                </a:lnTo>
                <a:cubicBezTo>
                  <a:pt x="11296118" y="606115"/>
                  <a:pt x="11303409" y="571844"/>
                  <a:pt x="11303409" y="535871"/>
                </a:cubicBezTo>
                <a:lnTo>
                  <a:pt x="11303409" y="415400"/>
                </a:lnTo>
                <a:cubicBezTo>
                  <a:pt x="11303409" y="271507"/>
                  <a:pt x="11186760" y="154858"/>
                  <a:pt x="11042867" y="154858"/>
                </a:cubicBezTo>
                <a:lnTo>
                  <a:pt x="1136432" y="154858"/>
                </a:lnTo>
                <a:cubicBezTo>
                  <a:pt x="992539" y="154858"/>
                  <a:pt x="875890" y="271507"/>
                  <a:pt x="875890" y="415400"/>
                </a:cubicBezTo>
                <a:lnTo>
                  <a:pt x="875890" y="535871"/>
                </a:lnTo>
                <a:cubicBezTo>
                  <a:pt x="875890" y="571844"/>
                  <a:pt x="883181" y="606115"/>
                  <a:pt x="896365" y="637286"/>
                </a:cubicBezTo>
                <a:lnTo>
                  <a:pt x="918696" y="678426"/>
                </a:lnTo>
                <a:lnTo>
                  <a:pt x="0" y="67842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918696" y="678426"/>
            <a:ext cx="10341907" cy="117987"/>
          </a:xfrm>
          <a:custGeom>
            <a:avLst/>
            <a:gdLst>
              <a:gd name="connsiteX0" fmla="*/ 0 w 10341907"/>
              <a:gd name="connsiteY0" fmla="*/ 0 h 117987"/>
              <a:gd name="connsiteX1" fmla="*/ 10341907 w 10341907"/>
              <a:gd name="connsiteY1" fmla="*/ 0 h 117987"/>
              <a:gd name="connsiteX2" fmla="*/ 10340216 w 10341907"/>
              <a:gd name="connsiteY2" fmla="*/ 3116 h 117987"/>
              <a:gd name="connsiteX3" fmla="*/ 10124171 w 10341907"/>
              <a:gd name="connsiteY3" fmla="*/ 117987 h 117987"/>
              <a:gd name="connsiteX4" fmla="*/ 217736 w 10341907"/>
              <a:gd name="connsiteY4" fmla="*/ 117987 h 117987"/>
              <a:gd name="connsiteX5" fmla="*/ 1691 w 10341907"/>
              <a:gd name="connsiteY5" fmla="*/ 3116 h 117987"/>
              <a:gd name="connsiteX6" fmla="*/ 0 w 10341907"/>
              <a:gd name="connsiteY6" fmla="*/ 0 h 117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341907" h="117987">
                <a:moveTo>
                  <a:pt x="0" y="0"/>
                </a:moveTo>
                <a:lnTo>
                  <a:pt x="10341907" y="0"/>
                </a:lnTo>
                <a:lnTo>
                  <a:pt x="10340216" y="3116"/>
                </a:lnTo>
                <a:cubicBezTo>
                  <a:pt x="10293395" y="72421"/>
                  <a:pt x="10214104" y="117987"/>
                  <a:pt x="10124171" y="117987"/>
                </a:cubicBezTo>
                <a:lnTo>
                  <a:pt x="217736" y="117987"/>
                </a:lnTo>
                <a:cubicBezTo>
                  <a:pt x="127803" y="117987"/>
                  <a:pt x="48512" y="72421"/>
                  <a:pt x="1691" y="3116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Can 11"/>
          <p:cNvSpPr/>
          <p:nvPr/>
        </p:nvSpPr>
        <p:spPr>
          <a:xfrm>
            <a:off x="-1" y="-2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Can 12"/>
          <p:cNvSpPr/>
          <p:nvPr/>
        </p:nvSpPr>
        <p:spPr>
          <a:xfrm>
            <a:off x="11890372" y="-3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/>
          <a:srcRect l="17388" t="11738" r="17499" b="9130"/>
          <a:stretch/>
        </p:blipFill>
        <p:spPr>
          <a:xfrm>
            <a:off x="11369507" y="114300"/>
            <a:ext cx="520865" cy="520865"/>
          </a:xfrm>
          <a:prstGeom prst="rect">
            <a:avLst/>
          </a:prstGeom>
        </p:spPr>
      </p:pic>
      <p:sp>
        <p:nvSpPr>
          <p:cNvPr id="22" name="4-Point Star 21"/>
          <p:cNvSpPr/>
          <p:nvPr/>
        </p:nvSpPr>
        <p:spPr>
          <a:xfrm>
            <a:off x="403270" y="160880"/>
            <a:ext cx="398207" cy="427703"/>
          </a:xfrm>
          <a:prstGeom prst="star4">
            <a:avLst>
              <a:gd name="adj" fmla="val 1250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3"/>
          <a:srcRect l="31230" t="100000" r="66223" b="-8896"/>
          <a:stretch>
            <a:fillRect/>
          </a:stretch>
        </p:blipFill>
        <p:spPr>
          <a:xfrm>
            <a:off x="4346224" y="6430297"/>
            <a:ext cx="225776" cy="331600"/>
          </a:xfrm>
          <a:custGeom>
            <a:avLst/>
            <a:gdLst>
              <a:gd name="connsiteX0" fmla="*/ 0 w 225776"/>
              <a:gd name="connsiteY0" fmla="*/ 0 h 331600"/>
              <a:gd name="connsiteX1" fmla="*/ 225776 w 225776"/>
              <a:gd name="connsiteY1" fmla="*/ 0 h 331600"/>
              <a:gd name="connsiteX2" fmla="*/ 225776 w 225776"/>
              <a:gd name="connsiteY2" fmla="*/ 331600 h 331600"/>
              <a:gd name="connsiteX3" fmla="*/ 0 w 225776"/>
              <a:gd name="connsiteY3" fmla="*/ 331600 h 331600"/>
              <a:gd name="connsiteX4" fmla="*/ 0 w 225776"/>
              <a:gd name="connsiteY4" fmla="*/ 0 h 33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776" h="331600">
                <a:moveTo>
                  <a:pt x="0" y="0"/>
                </a:moveTo>
                <a:lnTo>
                  <a:pt x="225776" y="0"/>
                </a:lnTo>
                <a:lnTo>
                  <a:pt x="225776" y="331600"/>
                </a:lnTo>
                <a:lnTo>
                  <a:pt x="0" y="331600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4"/>
          <a:srcRect l="100000" t="67413" r="-7154" b="26074"/>
          <a:stretch>
            <a:fillRect/>
          </a:stretch>
        </p:blipFill>
        <p:spPr>
          <a:xfrm>
            <a:off x="10460296" y="5987845"/>
            <a:ext cx="648778" cy="442452"/>
          </a:xfrm>
          <a:custGeom>
            <a:avLst/>
            <a:gdLst>
              <a:gd name="connsiteX0" fmla="*/ 0 w 648778"/>
              <a:gd name="connsiteY0" fmla="*/ 0 h 442452"/>
              <a:gd name="connsiteX1" fmla="*/ 648778 w 648778"/>
              <a:gd name="connsiteY1" fmla="*/ 0 h 442452"/>
              <a:gd name="connsiteX2" fmla="*/ 648778 w 648778"/>
              <a:gd name="connsiteY2" fmla="*/ 442452 h 442452"/>
              <a:gd name="connsiteX3" fmla="*/ 0 w 648778"/>
              <a:gd name="connsiteY3" fmla="*/ 442452 h 442452"/>
              <a:gd name="connsiteX4" fmla="*/ 0 w 648778"/>
              <a:gd name="connsiteY4" fmla="*/ 0 h 442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8778" h="442452">
                <a:moveTo>
                  <a:pt x="0" y="0"/>
                </a:moveTo>
                <a:lnTo>
                  <a:pt x="648778" y="0"/>
                </a:lnTo>
                <a:lnTo>
                  <a:pt x="648778" y="442452"/>
                </a:lnTo>
                <a:lnTo>
                  <a:pt x="0" y="442452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5"/>
          <a:srcRect l="-204" t="22450" r="100000" b="67971"/>
          <a:stretch>
            <a:fillRect/>
          </a:stretch>
        </p:blipFill>
        <p:spPr>
          <a:xfrm>
            <a:off x="2735918" y="3719409"/>
            <a:ext cx="13632" cy="334832"/>
          </a:xfrm>
          <a:custGeom>
            <a:avLst/>
            <a:gdLst>
              <a:gd name="connsiteX0" fmla="*/ 13632 w 13632"/>
              <a:gd name="connsiteY0" fmla="*/ 0 h 334832"/>
              <a:gd name="connsiteX1" fmla="*/ 13632 w 13632"/>
              <a:gd name="connsiteY1" fmla="*/ 334832 h 334832"/>
              <a:gd name="connsiteX2" fmla="*/ 6749 w 13632"/>
              <a:gd name="connsiteY2" fmla="*/ 294452 h 334832"/>
              <a:gd name="connsiteX3" fmla="*/ 393 w 13632"/>
              <a:gd name="connsiteY3" fmla="*/ 139092 h 334832"/>
              <a:gd name="connsiteX4" fmla="*/ 13632 w 13632"/>
              <a:gd name="connsiteY4" fmla="*/ 0 h 334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32" h="334832">
                <a:moveTo>
                  <a:pt x="13632" y="0"/>
                </a:moveTo>
                <a:lnTo>
                  <a:pt x="13632" y="334832"/>
                </a:lnTo>
                <a:lnTo>
                  <a:pt x="6749" y="294452"/>
                </a:lnTo>
                <a:cubicBezTo>
                  <a:pt x="1088" y="240983"/>
                  <a:pt x="-938" y="189163"/>
                  <a:pt x="393" y="139092"/>
                </a:cubicBezTo>
                <a:lnTo>
                  <a:pt x="13632" y="0"/>
                </a:lnTo>
                <a:close/>
              </a:path>
            </a:pathLst>
          </a:custGeom>
        </p:spPr>
      </p:pic>
      <p:sp>
        <p:nvSpPr>
          <p:cNvPr id="4" name="Rectangle 3"/>
          <p:cNvSpPr/>
          <p:nvPr/>
        </p:nvSpPr>
        <p:spPr>
          <a:xfrm>
            <a:off x="4550034" y="124767"/>
            <a:ext cx="3104632" cy="5837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30480" lvl="0" indent="0" algn="l" defTabSz="914400" rtl="0" eaLnBrk="1" fontAlgn="auto" latinLnBrk="0" hangingPunct="1">
              <a:lnSpc>
                <a:spcPct val="107000"/>
              </a:lnSpc>
              <a:spcBef>
                <a:spcPts val="1500"/>
              </a:spcBef>
              <a:spcAft>
                <a:spcPts val="75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-75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NÓI VÀ NGHE: 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603381" y="981363"/>
            <a:ext cx="299793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Bài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tham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khảo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: 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673099" y="1379330"/>
            <a:ext cx="10833100" cy="5132495"/>
          </a:xfrm>
          <a:prstGeom prst="rect">
            <a:avLst/>
          </a:prstGeom>
        </p:spPr>
        <p:txBody>
          <a:bodyPr>
            <a:spAutoFit/>
          </a:bodyPr>
          <a:lstStyle/>
          <a:p>
            <a:pPr marL="30480" marR="30480" indent="180340" algn="just">
              <a:lnSpc>
                <a:spcPct val="107000"/>
              </a:lnSpc>
              <a:spcAft>
                <a:spcPts val="1200"/>
              </a:spcAft>
            </a:pP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Vậy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trước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trạng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đáng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lo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tiên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trọng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nâng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đặc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biệt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trẻ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Kĩ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áp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giữ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gìn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môi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chú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trọng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lí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thuyết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nay.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lẽ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khắc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phục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tượng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vứt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rác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bừa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bãi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chức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chế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tài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xử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phạt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nghiêm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khắc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mới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chấp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Tuy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cũng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rất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tín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hiệu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vui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càng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chương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tuyên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truyền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phổ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biến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đâu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phố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vẫn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thấy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thấp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thoáng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áo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xanh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nguyện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dọn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dẹp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phố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vớt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rác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sông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hồ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Đấy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đẹp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noi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theo.</a:t>
            </a:r>
            <a:endParaRPr lang="en-US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79934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ame 4"/>
          <p:cNvSpPr/>
          <p:nvPr/>
        </p:nvSpPr>
        <p:spPr>
          <a:xfrm>
            <a:off x="331122" y="863376"/>
            <a:ext cx="11517055" cy="5710718"/>
          </a:xfrm>
          <a:prstGeom prst="frame">
            <a:avLst>
              <a:gd name="adj1" fmla="val 1596"/>
            </a:avLst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889200" y="154858"/>
            <a:ext cx="10427519" cy="523568"/>
          </a:xfrm>
          <a:custGeom>
            <a:avLst/>
            <a:gdLst>
              <a:gd name="connsiteX0" fmla="*/ 260542 w 10427519"/>
              <a:gd name="connsiteY0" fmla="*/ 0 h 523568"/>
              <a:gd name="connsiteX1" fmla="*/ 10166977 w 10427519"/>
              <a:gd name="connsiteY1" fmla="*/ 0 h 523568"/>
              <a:gd name="connsiteX2" fmla="*/ 10427519 w 10427519"/>
              <a:gd name="connsiteY2" fmla="*/ 260542 h 523568"/>
              <a:gd name="connsiteX3" fmla="*/ 10427519 w 10427519"/>
              <a:gd name="connsiteY3" fmla="*/ 381013 h 523568"/>
              <a:gd name="connsiteX4" fmla="*/ 10407044 w 10427519"/>
              <a:gd name="connsiteY4" fmla="*/ 482428 h 523568"/>
              <a:gd name="connsiteX5" fmla="*/ 10384713 w 10427519"/>
              <a:gd name="connsiteY5" fmla="*/ 523568 h 523568"/>
              <a:gd name="connsiteX6" fmla="*/ 42806 w 10427519"/>
              <a:gd name="connsiteY6" fmla="*/ 523568 h 523568"/>
              <a:gd name="connsiteX7" fmla="*/ 20475 w 10427519"/>
              <a:gd name="connsiteY7" fmla="*/ 482428 h 523568"/>
              <a:gd name="connsiteX8" fmla="*/ 0 w 10427519"/>
              <a:gd name="connsiteY8" fmla="*/ 381013 h 523568"/>
              <a:gd name="connsiteX9" fmla="*/ 0 w 10427519"/>
              <a:gd name="connsiteY9" fmla="*/ 260542 h 523568"/>
              <a:gd name="connsiteX10" fmla="*/ 260542 w 10427519"/>
              <a:gd name="connsiteY10" fmla="*/ 0 h 523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427519" h="523568">
                <a:moveTo>
                  <a:pt x="260542" y="0"/>
                </a:moveTo>
                <a:lnTo>
                  <a:pt x="10166977" y="0"/>
                </a:lnTo>
                <a:cubicBezTo>
                  <a:pt x="10310870" y="0"/>
                  <a:pt x="10427519" y="116649"/>
                  <a:pt x="10427519" y="260542"/>
                </a:cubicBezTo>
                <a:lnTo>
                  <a:pt x="10427519" y="381013"/>
                </a:lnTo>
                <a:cubicBezTo>
                  <a:pt x="10427519" y="416986"/>
                  <a:pt x="10420228" y="451257"/>
                  <a:pt x="10407044" y="482428"/>
                </a:cubicBezTo>
                <a:lnTo>
                  <a:pt x="10384713" y="523568"/>
                </a:lnTo>
                <a:lnTo>
                  <a:pt x="42806" y="523568"/>
                </a:lnTo>
                <a:lnTo>
                  <a:pt x="20475" y="482428"/>
                </a:lnTo>
                <a:cubicBezTo>
                  <a:pt x="7291" y="451257"/>
                  <a:pt x="0" y="416986"/>
                  <a:pt x="0" y="381013"/>
                </a:cubicBezTo>
                <a:lnTo>
                  <a:pt x="0" y="260542"/>
                </a:lnTo>
                <a:cubicBezTo>
                  <a:pt x="0" y="116649"/>
                  <a:pt x="116649" y="0"/>
                  <a:pt x="260542" y="0"/>
                </a:cubicBez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-1" y="-1"/>
            <a:ext cx="12192000" cy="678426"/>
          </a:xfrm>
          <a:custGeom>
            <a:avLst/>
            <a:gdLst>
              <a:gd name="connsiteX0" fmla="*/ 0 w 12192000"/>
              <a:gd name="connsiteY0" fmla="*/ 0 h 678426"/>
              <a:gd name="connsiteX1" fmla="*/ 12192000 w 12192000"/>
              <a:gd name="connsiteY1" fmla="*/ 0 h 678426"/>
              <a:gd name="connsiteX2" fmla="*/ 12192000 w 12192000"/>
              <a:gd name="connsiteY2" fmla="*/ 678426 h 678426"/>
              <a:gd name="connsiteX3" fmla="*/ 11260603 w 12192000"/>
              <a:gd name="connsiteY3" fmla="*/ 678426 h 678426"/>
              <a:gd name="connsiteX4" fmla="*/ 11282934 w 12192000"/>
              <a:gd name="connsiteY4" fmla="*/ 637286 h 678426"/>
              <a:gd name="connsiteX5" fmla="*/ 11303409 w 12192000"/>
              <a:gd name="connsiteY5" fmla="*/ 535871 h 678426"/>
              <a:gd name="connsiteX6" fmla="*/ 11303409 w 12192000"/>
              <a:gd name="connsiteY6" fmla="*/ 415400 h 678426"/>
              <a:gd name="connsiteX7" fmla="*/ 11042867 w 12192000"/>
              <a:gd name="connsiteY7" fmla="*/ 154858 h 678426"/>
              <a:gd name="connsiteX8" fmla="*/ 1136432 w 12192000"/>
              <a:gd name="connsiteY8" fmla="*/ 154858 h 678426"/>
              <a:gd name="connsiteX9" fmla="*/ 875890 w 12192000"/>
              <a:gd name="connsiteY9" fmla="*/ 415400 h 678426"/>
              <a:gd name="connsiteX10" fmla="*/ 875890 w 12192000"/>
              <a:gd name="connsiteY10" fmla="*/ 535871 h 678426"/>
              <a:gd name="connsiteX11" fmla="*/ 896365 w 12192000"/>
              <a:gd name="connsiteY11" fmla="*/ 637286 h 678426"/>
              <a:gd name="connsiteX12" fmla="*/ 918696 w 12192000"/>
              <a:gd name="connsiteY12" fmla="*/ 678426 h 678426"/>
              <a:gd name="connsiteX13" fmla="*/ 0 w 12192000"/>
              <a:gd name="connsiteY13" fmla="*/ 678426 h 678426"/>
              <a:gd name="connsiteX14" fmla="*/ 0 w 12192000"/>
              <a:gd name="connsiteY14" fmla="*/ 0 h 678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192000" h="678426">
                <a:moveTo>
                  <a:pt x="0" y="0"/>
                </a:moveTo>
                <a:lnTo>
                  <a:pt x="12192000" y="0"/>
                </a:lnTo>
                <a:lnTo>
                  <a:pt x="12192000" y="678426"/>
                </a:lnTo>
                <a:lnTo>
                  <a:pt x="11260603" y="678426"/>
                </a:lnTo>
                <a:lnTo>
                  <a:pt x="11282934" y="637286"/>
                </a:lnTo>
                <a:cubicBezTo>
                  <a:pt x="11296118" y="606115"/>
                  <a:pt x="11303409" y="571844"/>
                  <a:pt x="11303409" y="535871"/>
                </a:cubicBezTo>
                <a:lnTo>
                  <a:pt x="11303409" y="415400"/>
                </a:lnTo>
                <a:cubicBezTo>
                  <a:pt x="11303409" y="271507"/>
                  <a:pt x="11186760" y="154858"/>
                  <a:pt x="11042867" y="154858"/>
                </a:cubicBezTo>
                <a:lnTo>
                  <a:pt x="1136432" y="154858"/>
                </a:lnTo>
                <a:cubicBezTo>
                  <a:pt x="992539" y="154858"/>
                  <a:pt x="875890" y="271507"/>
                  <a:pt x="875890" y="415400"/>
                </a:cubicBezTo>
                <a:lnTo>
                  <a:pt x="875890" y="535871"/>
                </a:lnTo>
                <a:cubicBezTo>
                  <a:pt x="875890" y="571844"/>
                  <a:pt x="883181" y="606115"/>
                  <a:pt x="896365" y="637286"/>
                </a:cubicBezTo>
                <a:lnTo>
                  <a:pt x="918696" y="678426"/>
                </a:lnTo>
                <a:lnTo>
                  <a:pt x="0" y="67842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918696" y="678426"/>
            <a:ext cx="10341907" cy="117987"/>
          </a:xfrm>
          <a:custGeom>
            <a:avLst/>
            <a:gdLst>
              <a:gd name="connsiteX0" fmla="*/ 0 w 10341907"/>
              <a:gd name="connsiteY0" fmla="*/ 0 h 117987"/>
              <a:gd name="connsiteX1" fmla="*/ 10341907 w 10341907"/>
              <a:gd name="connsiteY1" fmla="*/ 0 h 117987"/>
              <a:gd name="connsiteX2" fmla="*/ 10340216 w 10341907"/>
              <a:gd name="connsiteY2" fmla="*/ 3116 h 117987"/>
              <a:gd name="connsiteX3" fmla="*/ 10124171 w 10341907"/>
              <a:gd name="connsiteY3" fmla="*/ 117987 h 117987"/>
              <a:gd name="connsiteX4" fmla="*/ 217736 w 10341907"/>
              <a:gd name="connsiteY4" fmla="*/ 117987 h 117987"/>
              <a:gd name="connsiteX5" fmla="*/ 1691 w 10341907"/>
              <a:gd name="connsiteY5" fmla="*/ 3116 h 117987"/>
              <a:gd name="connsiteX6" fmla="*/ 0 w 10341907"/>
              <a:gd name="connsiteY6" fmla="*/ 0 h 117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341907" h="117987">
                <a:moveTo>
                  <a:pt x="0" y="0"/>
                </a:moveTo>
                <a:lnTo>
                  <a:pt x="10341907" y="0"/>
                </a:lnTo>
                <a:lnTo>
                  <a:pt x="10340216" y="3116"/>
                </a:lnTo>
                <a:cubicBezTo>
                  <a:pt x="10293395" y="72421"/>
                  <a:pt x="10214104" y="117987"/>
                  <a:pt x="10124171" y="117987"/>
                </a:cubicBezTo>
                <a:lnTo>
                  <a:pt x="217736" y="117987"/>
                </a:lnTo>
                <a:cubicBezTo>
                  <a:pt x="127803" y="117987"/>
                  <a:pt x="48512" y="72421"/>
                  <a:pt x="1691" y="3116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Can 11"/>
          <p:cNvSpPr/>
          <p:nvPr/>
        </p:nvSpPr>
        <p:spPr>
          <a:xfrm>
            <a:off x="-1" y="-2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Can 12"/>
          <p:cNvSpPr/>
          <p:nvPr/>
        </p:nvSpPr>
        <p:spPr>
          <a:xfrm>
            <a:off x="11890372" y="-3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/>
          <a:srcRect l="17388" t="11738" r="17499" b="9130"/>
          <a:stretch/>
        </p:blipFill>
        <p:spPr>
          <a:xfrm>
            <a:off x="11369507" y="114300"/>
            <a:ext cx="520865" cy="520865"/>
          </a:xfrm>
          <a:prstGeom prst="rect">
            <a:avLst/>
          </a:prstGeom>
        </p:spPr>
      </p:pic>
      <p:sp>
        <p:nvSpPr>
          <p:cNvPr id="22" name="4-Point Star 21"/>
          <p:cNvSpPr/>
          <p:nvPr/>
        </p:nvSpPr>
        <p:spPr>
          <a:xfrm>
            <a:off x="403270" y="160880"/>
            <a:ext cx="398207" cy="427703"/>
          </a:xfrm>
          <a:prstGeom prst="star4">
            <a:avLst>
              <a:gd name="adj" fmla="val 1250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3"/>
          <a:srcRect l="31230" t="100000" r="66223" b="-8896"/>
          <a:stretch>
            <a:fillRect/>
          </a:stretch>
        </p:blipFill>
        <p:spPr>
          <a:xfrm>
            <a:off x="4346224" y="6430297"/>
            <a:ext cx="225776" cy="331600"/>
          </a:xfrm>
          <a:custGeom>
            <a:avLst/>
            <a:gdLst>
              <a:gd name="connsiteX0" fmla="*/ 0 w 225776"/>
              <a:gd name="connsiteY0" fmla="*/ 0 h 331600"/>
              <a:gd name="connsiteX1" fmla="*/ 225776 w 225776"/>
              <a:gd name="connsiteY1" fmla="*/ 0 h 331600"/>
              <a:gd name="connsiteX2" fmla="*/ 225776 w 225776"/>
              <a:gd name="connsiteY2" fmla="*/ 331600 h 331600"/>
              <a:gd name="connsiteX3" fmla="*/ 0 w 225776"/>
              <a:gd name="connsiteY3" fmla="*/ 331600 h 331600"/>
              <a:gd name="connsiteX4" fmla="*/ 0 w 225776"/>
              <a:gd name="connsiteY4" fmla="*/ 0 h 33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776" h="331600">
                <a:moveTo>
                  <a:pt x="0" y="0"/>
                </a:moveTo>
                <a:lnTo>
                  <a:pt x="225776" y="0"/>
                </a:lnTo>
                <a:lnTo>
                  <a:pt x="225776" y="331600"/>
                </a:lnTo>
                <a:lnTo>
                  <a:pt x="0" y="331600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4"/>
          <a:srcRect l="100000" t="67413" r="-7154" b="26074"/>
          <a:stretch>
            <a:fillRect/>
          </a:stretch>
        </p:blipFill>
        <p:spPr>
          <a:xfrm>
            <a:off x="10460296" y="5987845"/>
            <a:ext cx="648778" cy="442452"/>
          </a:xfrm>
          <a:custGeom>
            <a:avLst/>
            <a:gdLst>
              <a:gd name="connsiteX0" fmla="*/ 0 w 648778"/>
              <a:gd name="connsiteY0" fmla="*/ 0 h 442452"/>
              <a:gd name="connsiteX1" fmla="*/ 648778 w 648778"/>
              <a:gd name="connsiteY1" fmla="*/ 0 h 442452"/>
              <a:gd name="connsiteX2" fmla="*/ 648778 w 648778"/>
              <a:gd name="connsiteY2" fmla="*/ 442452 h 442452"/>
              <a:gd name="connsiteX3" fmla="*/ 0 w 648778"/>
              <a:gd name="connsiteY3" fmla="*/ 442452 h 442452"/>
              <a:gd name="connsiteX4" fmla="*/ 0 w 648778"/>
              <a:gd name="connsiteY4" fmla="*/ 0 h 442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8778" h="442452">
                <a:moveTo>
                  <a:pt x="0" y="0"/>
                </a:moveTo>
                <a:lnTo>
                  <a:pt x="648778" y="0"/>
                </a:lnTo>
                <a:lnTo>
                  <a:pt x="648778" y="442452"/>
                </a:lnTo>
                <a:lnTo>
                  <a:pt x="0" y="442452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5"/>
          <a:srcRect l="-204" t="22450" r="100000" b="67971"/>
          <a:stretch>
            <a:fillRect/>
          </a:stretch>
        </p:blipFill>
        <p:spPr>
          <a:xfrm>
            <a:off x="2735918" y="3719409"/>
            <a:ext cx="13632" cy="334832"/>
          </a:xfrm>
          <a:custGeom>
            <a:avLst/>
            <a:gdLst>
              <a:gd name="connsiteX0" fmla="*/ 13632 w 13632"/>
              <a:gd name="connsiteY0" fmla="*/ 0 h 334832"/>
              <a:gd name="connsiteX1" fmla="*/ 13632 w 13632"/>
              <a:gd name="connsiteY1" fmla="*/ 334832 h 334832"/>
              <a:gd name="connsiteX2" fmla="*/ 6749 w 13632"/>
              <a:gd name="connsiteY2" fmla="*/ 294452 h 334832"/>
              <a:gd name="connsiteX3" fmla="*/ 393 w 13632"/>
              <a:gd name="connsiteY3" fmla="*/ 139092 h 334832"/>
              <a:gd name="connsiteX4" fmla="*/ 13632 w 13632"/>
              <a:gd name="connsiteY4" fmla="*/ 0 h 334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32" h="334832">
                <a:moveTo>
                  <a:pt x="13632" y="0"/>
                </a:moveTo>
                <a:lnTo>
                  <a:pt x="13632" y="334832"/>
                </a:lnTo>
                <a:lnTo>
                  <a:pt x="6749" y="294452"/>
                </a:lnTo>
                <a:cubicBezTo>
                  <a:pt x="1088" y="240983"/>
                  <a:pt x="-938" y="189163"/>
                  <a:pt x="393" y="139092"/>
                </a:cubicBezTo>
                <a:lnTo>
                  <a:pt x="13632" y="0"/>
                </a:lnTo>
                <a:close/>
              </a:path>
            </a:pathLst>
          </a:custGeom>
        </p:spPr>
      </p:pic>
      <p:sp>
        <p:nvSpPr>
          <p:cNvPr id="4" name="Rectangle 3"/>
          <p:cNvSpPr/>
          <p:nvPr/>
        </p:nvSpPr>
        <p:spPr>
          <a:xfrm>
            <a:off x="4550034" y="124767"/>
            <a:ext cx="3104632" cy="5837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30480" lvl="0" indent="0" algn="l" defTabSz="914400" rtl="0" eaLnBrk="1" fontAlgn="auto" latinLnBrk="0" hangingPunct="1">
              <a:lnSpc>
                <a:spcPct val="107000"/>
              </a:lnSpc>
              <a:spcBef>
                <a:spcPts val="1500"/>
              </a:spcBef>
              <a:spcAft>
                <a:spcPts val="75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-75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NÓI VÀ NGHE: 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603381" y="981363"/>
            <a:ext cx="299793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Bài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tham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khảo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: 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85800" y="1255804"/>
            <a:ext cx="10833100" cy="5174493"/>
          </a:xfrm>
          <a:prstGeom prst="rect">
            <a:avLst/>
          </a:prstGeom>
        </p:spPr>
        <p:txBody>
          <a:bodyPr>
            <a:spAutoFit/>
          </a:bodyPr>
          <a:lstStyle/>
          <a:p>
            <a:pPr marL="30480" marR="30480" indent="180340" algn="just">
              <a:lnSpc>
                <a:spcPct val="150000"/>
              </a:lnSpc>
              <a:spcAft>
                <a:spcPts val="1200"/>
              </a:spcAft>
            </a:pP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Bên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cạnh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tiện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cộng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xe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đạp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xe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thay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tiện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gây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ô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nhiễm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phố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trồng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xanh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lành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hoà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môi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Ngoài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nghiên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cứu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khoa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hay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nghiên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cứu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minh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thiết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cụ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xử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lý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tái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chế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hay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rác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thải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nhằm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giảm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sức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chi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phí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giảm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thiểu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rác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thải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36556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ame 4"/>
          <p:cNvSpPr/>
          <p:nvPr/>
        </p:nvSpPr>
        <p:spPr>
          <a:xfrm>
            <a:off x="331122" y="863376"/>
            <a:ext cx="11517055" cy="5710718"/>
          </a:xfrm>
          <a:prstGeom prst="frame">
            <a:avLst>
              <a:gd name="adj1" fmla="val 1596"/>
            </a:avLst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889200" y="154858"/>
            <a:ext cx="10427519" cy="523568"/>
          </a:xfrm>
          <a:custGeom>
            <a:avLst/>
            <a:gdLst>
              <a:gd name="connsiteX0" fmla="*/ 260542 w 10427519"/>
              <a:gd name="connsiteY0" fmla="*/ 0 h 523568"/>
              <a:gd name="connsiteX1" fmla="*/ 10166977 w 10427519"/>
              <a:gd name="connsiteY1" fmla="*/ 0 h 523568"/>
              <a:gd name="connsiteX2" fmla="*/ 10427519 w 10427519"/>
              <a:gd name="connsiteY2" fmla="*/ 260542 h 523568"/>
              <a:gd name="connsiteX3" fmla="*/ 10427519 w 10427519"/>
              <a:gd name="connsiteY3" fmla="*/ 381013 h 523568"/>
              <a:gd name="connsiteX4" fmla="*/ 10407044 w 10427519"/>
              <a:gd name="connsiteY4" fmla="*/ 482428 h 523568"/>
              <a:gd name="connsiteX5" fmla="*/ 10384713 w 10427519"/>
              <a:gd name="connsiteY5" fmla="*/ 523568 h 523568"/>
              <a:gd name="connsiteX6" fmla="*/ 42806 w 10427519"/>
              <a:gd name="connsiteY6" fmla="*/ 523568 h 523568"/>
              <a:gd name="connsiteX7" fmla="*/ 20475 w 10427519"/>
              <a:gd name="connsiteY7" fmla="*/ 482428 h 523568"/>
              <a:gd name="connsiteX8" fmla="*/ 0 w 10427519"/>
              <a:gd name="connsiteY8" fmla="*/ 381013 h 523568"/>
              <a:gd name="connsiteX9" fmla="*/ 0 w 10427519"/>
              <a:gd name="connsiteY9" fmla="*/ 260542 h 523568"/>
              <a:gd name="connsiteX10" fmla="*/ 260542 w 10427519"/>
              <a:gd name="connsiteY10" fmla="*/ 0 h 523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427519" h="523568">
                <a:moveTo>
                  <a:pt x="260542" y="0"/>
                </a:moveTo>
                <a:lnTo>
                  <a:pt x="10166977" y="0"/>
                </a:lnTo>
                <a:cubicBezTo>
                  <a:pt x="10310870" y="0"/>
                  <a:pt x="10427519" y="116649"/>
                  <a:pt x="10427519" y="260542"/>
                </a:cubicBezTo>
                <a:lnTo>
                  <a:pt x="10427519" y="381013"/>
                </a:lnTo>
                <a:cubicBezTo>
                  <a:pt x="10427519" y="416986"/>
                  <a:pt x="10420228" y="451257"/>
                  <a:pt x="10407044" y="482428"/>
                </a:cubicBezTo>
                <a:lnTo>
                  <a:pt x="10384713" y="523568"/>
                </a:lnTo>
                <a:lnTo>
                  <a:pt x="42806" y="523568"/>
                </a:lnTo>
                <a:lnTo>
                  <a:pt x="20475" y="482428"/>
                </a:lnTo>
                <a:cubicBezTo>
                  <a:pt x="7291" y="451257"/>
                  <a:pt x="0" y="416986"/>
                  <a:pt x="0" y="381013"/>
                </a:cubicBezTo>
                <a:lnTo>
                  <a:pt x="0" y="260542"/>
                </a:lnTo>
                <a:cubicBezTo>
                  <a:pt x="0" y="116649"/>
                  <a:pt x="116649" y="0"/>
                  <a:pt x="260542" y="0"/>
                </a:cubicBez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-1" y="-1"/>
            <a:ext cx="12192000" cy="678426"/>
          </a:xfrm>
          <a:custGeom>
            <a:avLst/>
            <a:gdLst>
              <a:gd name="connsiteX0" fmla="*/ 0 w 12192000"/>
              <a:gd name="connsiteY0" fmla="*/ 0 h 678426"/>
              <a:gd name="connsiteX1" fmla="*/ 12192000 w 12192000"/>
              <a:gd name="connsiteY1" fmla="*/ 0 h 678426"/>
              <a:gd name="connsiteX2" fmla="*/ 12192000 w 12192000"/>
              <a:gd name="connsiteY2" fmla="*/ 678426 h 678426"/>
              <a:gd name="connsiteX3" fmla="*/ 11260603 w 12192000"/>
              <a:gd name="connsiteY3" fmla="*/ 678426 h 678426"/>
              <a:gd name="connsiteX4" fmla="*/ 11282934 w 12192000"/>
              <a:gd name="connsiteY4" fmla="*/ 637286 h 678426"/>
              <a:gd name="connsiteX5" fmla="*/ 11303409 w 12192000"/>
              <a:gd name="connsiteY5" fmla="*/ 535871 h 678426"/>
              <a:gd name="connsiteX6" fmla="*/ 11303409 w 12192000"/>
              <a:gd name="connsiteY6" fmla="*/ 415400 h 678426"/>
              <a:gd name="connsiteX7" fmla="*/ 11042867 w 12192000"/>
              <a:gd name="connsiteY7" fmla="*/ 154858 h 678426"/>
              <a:gd name="connsiteX8" fmla="*/ 1136432 w 12192000"/>
              <a:gd name="connsiteY8" fmla="*/ 154858 h 678426"/>
              <a:gd name="connsiteX9" fmla="*/ 875890 w 12192000"/>
              <a:gd name="connsiteY9" fmla="*/ 415400 h 678426"/>
              <a:gd name="connsiteX10" fmla="*/ 875890 w 12192000"/>
              <a:gd name="connsiteY10" fmla="*/ 535871 h 678426"/>
              <a:gd name="connsiteX11" fmla="*/ 896365 w 12192000"/>
              <a:gd name="connsiteY11" fmla="*/ 637286 h 678426"/>
              <a:gd name="connsiteX12" fmla="*/ 918696 w 12192000"/>
              <a:gd name="connsiteY12" fmla="*/ 678426 h 678426"/>
              <a:gd name="connsiteX13" fmla="*/ 0 w 12192000"/>
              <a:gd name="connsiteY13" fmla="*/ 678426 h 678426"/>
              <a:gd name="connsiteX14" fmla="*/ 0 w 12192000"/>
              <a:gd name="connsiteY14" fmla="*/ 0 h 678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192000" h="678426">
                <a:moveTo>
                  <a:pt x="0" y="0"/>
                </a:moveTo>
                <a:lnTo>
                  <a:pt x="12192000" y="0"/>
                </a:lnTo>
                <a:lnTo>
                  <a:pt x="12192000" y="678426"/>
                </a:lnTo>
                <a:lnTo>
                  <a:pt x="11260603" y="678426"/>
                </a:lnTo>
                <a:lnTo>
                  <a:pt x="11282934" y="637286"/>
                </a:lnTo>
                <a:cubicBezTo>
                  <a:pt x="11296118" y="606115"/>
                  <a:pt x="11303409" y="571844"/>
                  <a:pt x="11303409" y="535871"/>
                </a:cubicBezTo>
                <a:lnTo>
                  <a:pt x="11303409" y="415400"/>
                </a:lnTo>
                <a:cubicBezTo>
                  <a:pt x="11303409" y="271507"/>
                  <a:pt x="11186760" y="154858"/>
                  <a:pt x="11042867" y="154858"/>
                </a:cubicBezTo>
                <a:lnTo>
                  <a:pt x="1136432" y="154858"/>
                </a:lnTo>
                <a:cubicBezTo>
                  <a:pt x="992539" y="154858"/>
                  <a:pt x="875890" y="271507"/>
                  <a:pt x="875890" y="415400"/>
                </a:cubicBezTo>
                <a:lnTo>
                  <a:pt x="875890" y="535871"/>
                </a:lnTo>
                <a:cubicBezTo>
                  <a:pt x="875890" y="571844"/>
                  <a:pt x="883181" y="606115"/>
                  <a:pt x="896365" y="637286"/>
                </a:cubicBezTo>
                <a:lnTo>
                  <a:pt x="918696" y="678426"/>
                </a:lnTo>
                <a:lnTo>
                  <a:pt x="0" y="67842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918696" y="678426"/>
            <a:ext cx="10341907" cy="117987"/>
          </a:xfrm>
          <a:custGeom>
            <a:avLst/>
            <a:gdLst>
              <a:gd name="connsiteX0" fmla="*/ 0 w 10341907"/>
              <a:gd name="connsiteY0" fmla="*/ 0 h 117987"/>
              <a:gd name="connsiteX1" fmla="*/ 10341907 w 10341907"/>
              <a:gd name="connsiteY1" fmla="*/ 0 h 117987"/>
              <a:gd name="connsiteX2" fmla="*/ 10340216 w 10341907"/>
              <a:gd name="connsiteY2" fmla="*/ 3116 h 117987"/>
              <a:gd name="connsiteX3" fmla="*/ 10124171 w 10341907"/>
              <a:gd name="connsiteY3" fmla="*/ 117987 h 117987"/>
              <a:gd name="connsiteX4" fmla="*/ 217736 w 10341907"/>
              <a:gd name="connsiteY4" fmla="*/ 117987 h 117987"/>
              <a:gd name="connsiteX5" fmla="*/ 1691 w 10341907"/>
              <a:gd name="connsiteY5" fmla="*/ 3116 h 117987"/>
              <a:gd name="connsiteX6" fmla="*/ 0 w 10341907"/>
              <a:gd name="connsiteY6" fmla="*/ 0 h 117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341907" h="117987">
                <a:moveTo>
                  <a:pt x="0" y="0"/>
                </a:moveTo>
                <a:lnTo>
                  <a:pt x="10341907" y="0"/>
                </a:lnTo>
                <a:lnTo>
                  <a:pt x="10340216" y="3116"/>
                </a:lnTo>
                <a:cubicBezTo>
                  <a:pt x="10293395" y="72421"/>
                  <a:pt x="10214104" y="117987"/>
                  <a:pt x="10124171" y="117987"/>
                </a:cubicBezTo>
                <a:lnTo>
                  <a:pt x="217736" y="117987"/>
                </a:lnTo>
                <a:cubicBezTo>
                  <a:pt x="127803" y="117987"/>
                  <a:pt x="48512" y="72421"/>
                  <a:pt x="1691" y="3116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Can 11"/>
          <p:cNvSpPr/>
          <p:nvPr/>
        </p:nvSpPr>
        <p:spPr>
          <a:xfrm>
            <a:off x="-1" y="-2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Can 12"/>
          <p:cNvSpPr/>
          <p:nvPr/>
        </p:nvSpPr>
        <p:spPr>
          <a:xfrm>
            <a:off x="11890372" y="-3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/>
          <a:srcRect l="17388" t="11738" r="17499" b="9130"/>
          <a:stretch/>
        </p:blipFill>
        <p:spPr>
          <a:xfrm>
            <a:off x="11369507" y="114300"/>
            <a:ext cx="520865" cy="520865"/>
          </a:xfrm>
          <a:prstGeom prst="rect">
            <a:avLst/>
          </a:prstGeom>
        </p:spPr>
      </p:pic>
      <p:sp>
        <p:nvSpPr>
          <p:cNvPr id="22" name="4-Point Star 21"/>
          <p:cNvSpPr/>
          <p:nvPr/>
        </p:nvSpPr>
        <p:spPr>
          <a:xfrm>
            <a:off x="403270" y="160880"/>
            <a:ext cx="398207" cy="427703"/>
          </a:xfrm>
          <a:prstGeom prst="star4">
            <a:avLst>
              <a:gd name="adj" fmla="val 1250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3"/>
          <a:srcRect l="31230" t="100000" r="66223" b="-8896"/>
          <a:stretch>
            <a:fillRect/>
          </a:stretch>
        </p:blipFill>
        <p:spPr>
          <a:xfrm>
            <a:off x="4346224" y="6430297"/>
            <a:ext cx="225776" cy="331600"/>
          </a:xfrm>
          <a:custGeom>
            <a:avLst/>
            <a:gdLst>
              <a:gd name="connsiteX0" fmla="*/ 0 w 225776"/>
              <a:gd name="connsiteY0" fmla="*/ 0 h 331600"/>
              <a:gd name="connsiteX1" fmla="*/ 225776 w 225776"/>
              <a:gd name="connsiteY1" fmla="*/ 0 h 331600"/>
              <a:gd name="connsiteX2" fmla="*/ 225776 w 225776"/>
              <a:gd name="connsiteY2" fmla="*/ 331600 h 331600"/>
              <a:gd name="connsiteX3" fmla="*/ 0 w 225776"/>
              <a:gd name="connsiteY3" fmla="*/ 331600 h 331600"/>
              <a:gd name="connsiteX4" fmla="*/ 0 w 225776"/>
              <a:gd name="connsiteY4" fmla="*/ 0 h 33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776" h="331600">
                <a:moveTo>
                  <a:pt x="0" y="0"/>
                </a:moveTo>
                <a:lnTo>
                  <a:pt x="225776" y="0"/>
                </a:lnTo>
                <a:lnTo>
                  <a:pt x="225776" y="331600"/>
                </a:lnTo>
                <a:lnTo>
                  <a:pt x="0" y="331600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4"/>
          <a:srcRect l="100000" t="67413" r="-7154" b="26074"/>
          <a:stretch>
            <a:fillRect/>
          </a:stretch>
        </p:blipFill>
        <p:spPr>
          <a:xfrm>
            <a:off x="10460296" y="5987845"/>
            <a:ext cx="648778" cy="442452"/>
          </a:xfrm>
          <a:custGeom>
            <a:avLst/>
            <a:gdLst>
              <a:gd name="connsiteX0" fmla="*/ 0 w 648778"/>
              <a:gd name="connsiteY0" fmla="*/ 0 h 442452"/>
              <a:gd name="connsiteX1" fmla="*/ 648778 w 648778"/>
              <a:gd name="connsiteY1" fmla="*/ 0 h 442452"/>
              <a:gd name="connsiteX2" fmla="*/ 648778 w 648778"/>
              <a:gd name="connsiteY2" fmla="*/ 442452 h 442452"/>
              <a:gd name="connsiteX3" fmla="*/ 0 w 648778"/>
              <a:gd name="connsiteY3" fmla="*/ 442452 h 442452"/>
              <a:gd name="connsiteX4" fmla="*/ 0 w 648778"/>
              <a:gd name="connsiteY4" fmla="*/ 0 h 442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8778" h="442452">
                <a:moveTo>
                  <a:pt x="0" y="0"/>
                </a:moveTo>
                <a:lnTo>
                  <a:pt x="648778" y="0"/>
                </a:lnTo>
                <a:lnTo>
                  <a:pt x="648778" y="442452"/>
                </a:lnTo>
                <a:lnTo>
                  <a:pt x="0" y="442452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5"/>
          <a:srcRect l="-204" t="22450" r="100000" b="67971"/>
          <a:stretch>
            <a:fillRect/>
          </a:stretch>
        </p:blipFill>
        <p:spPr>
          <a:xfrm>
            <a:off x="2735918" y="3719409"/>
            <a:ext cx="13632" cy="334832"/>
          </a:xfrm>
          <a:custGeom>
            <a:avLst/>
            <a:gdLst>
              <a:gd name="connsiteX0" fmla="*/ 13632 w 13632"/>
              <a:gd name="connsiteY0" fmla="*/ 0 h 334832"/>
              <a:gd name="connsiteX1" fmla="*/ 13632 w 13632"/>
              <a:gd name="connsiteY1" fmla="*/ 334832 h 334832"/>
              <a:gd name="connsiteX2" fmla="*/ 6749 w 13632"/>
              <a:gd name="connsiteY2" fmla="*/ 294452 h 334832"/>
              <a:gd name="connsiteX3" fmla="*/ 393 w 13632"/>
              <a:gd name="connsiteY3" fmla="*/ 139092 h 334832"/>
              <a:gd name="connsiteX4" fmla="*/ 13632 w 13632"/>
              <a:gd name="connsiteY4" fmla="*/ 0 h 334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32" h="334832">
                <a:moveTo>
                  <a:pt x="13632" y="0"/>
                </a:moveTo>
                <a:lnTo>
                  <a:pt x="13632" y="334832"/>
                </a:lnTo>
                <a:lnTo>
                  <a:pt x="6749" y="294452"/>
                </a:lnTo>
                <a:cubicBezTo>
                  <a:pt x="1088" y="240983"/>
                  <a:pt x="-938" y="189163"/>
                  <a:pt x="393" y="139092"/>
                </a:cubicBezTo>
                <a:lnTo>
                  <a:pt x="13632" y="0"/>
                </a:lnTo>
                <a:close/>
              </a:path>
            </a:pathLst>
          </a:custGeom>
        </p:spPr>
      </p:pic>
      <p:sp>
        <p:nvSpPr>
          <p:cNvPr id="6" name="Rectangle 5"/>
          <p:cNvSpPr/>
          <p:nvPr/>
        </p:nvSpPr>
        <p:spPr>
          <a:xfrm>
            <a:off x="3924317" y="114300"/>
            <a:ext cx="4357283" cy="5837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US" sz="3200" b="1" dirty="0">
                <a:solidFill>
                  <a:srgbClr val="C45911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CỦNG CỐ, MỞ RỘNG</a:t>
            </a:r>
            <a:endParaRPr lang="en-US" sz="3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85800" y="1028700"/>
            <a:ext cx="10833100" cy="983283"/>
          </a:xfrm>
          <a:prstGeom prst="rect">
            <a:avLst/>
          </a:prstGeom>
        </p:spPr>
        <p:txBody>
          <a:bodyPr>
            <a:spAutoFit/>
          </a:bodyPr>
          <a:lstStyle/>
          <a:p>
            <a:pPr marL="228600">
              <a:lnSpc>
                <a:spcPct val="107000"/>
              </a:lnSpc>
              <a:spcAft>
                <a:spcPts val="800"/>
              </a:spcAft>
            </a:pP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1: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này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chỉnh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Kẻ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bảng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vở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đánh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dấu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X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ô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trống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700740" y="1901151"/>
            <a:ext cx="67778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algn="ctr">
              <a:spcAft>
                <a:spcPts val="0"/>
              </a:spcAft>
            </a:pP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Phiếu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học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tập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số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1 (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bảng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trang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94- SHS)</a:t>
            </a:r>
            <a:endParaRPr lang="en-US" sz="2800" b="1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62843569"/>
              </p:ext>
            </p:extLst>
          </p:nvPr>
        </p:nvGraphicFramePr>
        <p:xfrm>
          <a:off x="685800" y="2431175"/>
          <a:ext cx="10833099" cy="3832860"/>
        </p:xfrm>
        <a:graphic>
          <a:graphicData uri="http://schemas.openxmlformats.org/drawingml/2006/table">
            <a:tbl>
              <a:tblPr firstRow="1" firstCol="1" bandRow="1"/>
              <a:tblGrid>
                <a:gridCol w="2293374">
                  <a:extLst>
                    <a:ext uri="{9D8B030D-6E8A-4147-A177-3AD203B41FA5}">
                      <a16:colId xmlns="" xmlns:a16="http://schemas.microsoft.com/office/drawing/2014/main" val="1083326552"/>
                    </a:ext>
                  </a:extLst>
                </a:gridCol>
                <a:gridCol w="2688111">
                  <a:extLst>
                    <a:ext uri="{9D8B030D-6E8A-4147-A177-3AD203B41FA5}">
                      <a16:colId xmlns="" xmlns:a16="http://schemas.microsoft.com/office/drawing/2014/main" val="2500324697"/>
                    </a:ext>
                  </a:extLst>
                </a:gridCol>
                <a:gridCol w="1298977">
                  <a:extLst>
                    <a:ext uri="{9D8B030D-6E8A-4147-A177-3AD203B41FA5}">
                      <a16:colId xmlns="" xmlns:a16="http://schemas.microsoft.com/office/drawing/2014/main" val="669050234"/>
                    </a:ext>
                  </a:extLst>
                </a:gridCol>
                <a:gridCol w="1320731">
                  <a:extLst>
                    <a:ext uri="{9D8B030D-6E8A-4147-A177-3AD203B41FA5}">
                      <a16:colId xmlns="" xmlns:a16="http://schemas.microsoft.com/office/drawing/2014/main" val="1711725988"/>
                    </a:ext>
                  </a:extLst>
                </a:gridCol>
                <a:gridCol w="1615953">
                  <a:extLst>
                    <a:ext uri="{9D8B030D-6E8A-4147-A177-3AD203B41FA5}">
                      <a16:colId xmlns="" xmlns:a16="http://schemas.microsoft.com/office/drawing/2014/main" val="3016008798"/>
                    </a:ext>
                  </a:extLst>
                </a:gridCol>
                <a:gridCol w="1615953">
                  <a:extLst>
                    <a:ext uri="{9D8B030D-6E8A-4147-A177-3AD203B41FA5}">
                      <a16:colId xmlns="" xmlns:a16="http://schemas.microsoft.com/office/drawing/2014/main" val="2845765944"/>
                    </a:ext>
                  </a:extLst>
                </a:gridCol>
              </a:tblGrid>
              <a:tr h="0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Tên</a:t>
                      </a:r>
                      <a:r>
                        <a:rPr lang="en-US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văn</a:t>
                      </a:r>
                      <a:r>
                        <a:rPr lang="en-US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bản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50" marR="57150" marT="57150" marB="571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Nội dung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50" marR="57150" marT="57150" marB="571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Loại văn bản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50" marR="57150" marT="57150" marB="571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Hình thức văn bản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50" marR="57150" marT="57150" marB="571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658490888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Trái</a:t>
                      </a:r>
                      <a:r>
                        <a:rPr lang="en-US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</a:t>
                      </a:r>
                      <a:r>
                        <a:rPr lang="en-US" sz="2000" b="1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ất</a:t>
                      </a:r>
                      <a:r>
                        <a:rPr lang="en-US" sz="20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20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môi</a:t>
                      </a:r>
                      <a:r>
                        <a:rPr lang="en-US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trường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50" marR="57150" marT="57150" marB="571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Văn</a:t>
                      </a:r>
                      <a:r>
                        <a:rPr lang="en-US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bản</a:t>
                      </a:r>
                      <a:r>
                        <a:rPr lang="en-US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thông</a:t>
                      </a:r>
                      <a:r>
                        <a:rPr lang="en-US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tin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50" marR="57150" marT="57150" marB="571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Văn</a:t>
                      </a:r>
                      <a:r>
                        <a:rPr lang="en-US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bản</a:t>
                      </a:r>
                      <a:r>
                        <a:rPr lang="en-US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văn</a:t>
                      </a:r>
                      <a:r>
                        <a:rPr lang="en-US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học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50" marR="57150" marT="57150" marB="571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Văn bản chỉ có kênh chữ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50" marR="57150" marT="57150" marB="571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Văn bản đa phương thức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50" marR="57150" marT="57150" marB="571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83697197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Trái Đất - cái nôi của sự sống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50" marR="57150" marT="57150" marB="571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20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0" marR="57150" marT="57150" marB="571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20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0" marR="57150" marT="57150" marB="571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20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0" marR="57150" marT="57150" marB="571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20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0" marR="57150" marT="57150" marB="571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20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0" marR="57150" marT="57150" marB="571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53924705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Các loài chung sống với nhau như thế nào?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50" marR="57150" marT="57150" marB="571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20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0" marR="57150" marT="57150" marB="571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20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0" marR="57150" marT="57150" marB="571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20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0" marR="57150" marT="57150" marB="571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20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0" marR="57150" marT="57150" marB="571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20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0" marR="57150" marT="57150" marB="571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09932523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Trái Đất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50" marR="57150" marT="57150" marB="571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20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0" marR="57150" marT="57150" marB="571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20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0" marR="57150" marT="57150" marB="571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20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0" marR="57150" marT="57150" marB="571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20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0" marR="57150" marT="57150" marB="571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20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91350395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38628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ame 4"/>
          <p:cNvSpPr/>
          <p:nvPr/>
        </p:nvSpPr>
        <p:spPr>
          <a:xfrm>
            <a:off x="331122" y="863376"/>
            <a:ext cx="11517055" cy="5710718"/>
          </a:xfrm>
          <a:prstGeom prst="frame">
            <a:avLst>
              <a:gd name="adj1" fmla="val 1596"/>
            </a:avLst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889200" y="154858"/>
            <a:ext cx="10427519" cy="523568"/>
          </a:xfrm>
          <a:custGeom>
            <a:avLst/>
            <a:gdLst>
              <a:gd name="connsiteX0" fmla="*/ 260542 w 10427519"/>
              <a:gd name="connsiteY0" fmla="*/ 0 h 523568"/>
              <a:gd name="connsiteX1" fmla="*/ 10166977 w 10427519"/>
              <a:gd name="connsiteY1" fmla="*/ 0 h 523568"/>
              <a:gd name="connsiteX2" fmla="*/ 10427519 w 10427519"/>
              <a:gd name="connsiteY2" fmla="*/ 260542 h 523568"/>
              <a:gd name="connsiteX3" fmla="*/ 10427519 w 10427519"/>
              <a:gd name="connsiteY3" fmla="*/ 381013 h 523568"/>
              <a:gd name="connsiteX4" fmla="*/ 10407044 w 10427519"/>
              <a:gd name="connsiteY4" fmla="*/ 482428 h 523568"/>
              <a:gd name="connsiteX5" fmla="*/ 10384713 w 10427519"/>
              <a:gd name="connsiteY5" fmla="*/ 523568 h 523568"/>
              <a:gd name="connsiteX6" fmla="*/ 42806 w 10427519"/>
              <a:gd name="connsiteY6" fmla="*/ 523568 h 523568"/>
              <a:gd name="connsiteX7" fmla="*/ 20475 w 10427519"/>
              <a:gd name="connsiteY7" fmla="*/ 482428 h 523568"/>
              <a:gd name="connsiteX8" fmla="*/ 0 w 10427519"/>
              <a:gd name="connsiteY8" fmla="*/ 381013 h 523568"/>
              <a:gd name="connsiteX9" fmla="*/ 0 w 10427519"/>
              <a:gd name="connsiteY9" fmla="*/ 260542 h 523568"/>
              <a:gd name="connsiteX10" fmla="*/ 260542 w 10427519"/>
              <a:gd name="connsiteY10" fmla="*/ 0 h 523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427519" h="523568">
                <a:moveTo>
                  <a:pt x="260542" y="0"/>
                </a:moveTo>
                <a:lnTo>
                  <a:pt x="10166977" y="0"/>
                </a:lnTo>
                <a:cubicBezTo>
                  <a:pt x="10310870" y="0"/>
                  <a:pt x="10427519" y="116649"/>
                  <a:pt x="10427519" y="260542"/>
                </a:cubicBezTo>
                <a:lnTo>
                  <a:pt x="10427519" y="381013"/>
                </a:lnTo>
                <a:cubicBezTo>
                  <a:pt x="10427519" y="416986"/>
                  <a:pt x="10420228" y="451257"/>
                  <a:pt x="10407044" y="482428"/>
                </a:cubicBezTo>
                <a:lnTo>
                  <a:pt x="10384713" y="523568"/>
                </a:lnTo>
                <a:lnTo>
                  <a:pt x="42806" y="523568"/>
                </a:lnTo>
                <a:lnTo>
                  <a:pt x="20475" y="482428"/>
                </a:lnTo>
                <a:cubicBezTo>
                  <a:pt x="7291" y="451257"/>
                  <a:pt x="0" y="416986"/>
                  <a:pt x="0" y="381013"/>
                </a:cubicBezTo>
                <a:lnTo>
                  <a:pt x="0" y="260542"/>
                </a:lnTo>
                <a:cubicBezTo>
                  <a:pt x="0" y="116649"/>
                  <a:pt x="116649" y="0"/>
                  <a:pt x="260542" y="0"/>
                </a:cubicBez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-1" y="-1"/>
            <a:ext cx="12192000" cy="678426"/>
          </a:xfrm>
          <a:custGeom>
            <a:avLst/>
            <a:gdLst>
              <a:gd name="connsiteX0" fmla="*/ 0 w 12192000"/>
              <a:gd name="connsiteY0" fmla="*/ 0 h 678426"/>
              <a:gd name="connsiteX1" fmla="*/ 12192000 w 12192000"/>
              <a:gd name="connsiteY1" fmla="*/ 0 h 678426"/>
              <a:gd name="connsiteX2" fmla="*/ 12192000 w 12192000"/>
              <a:gd name="connsiteY2" fmla="*/ 678426 h 678426"/>
              <a:gd name="connsiteX3" fmla="*/ 11260603 w 12192000"/>
              <a:gd name="connsiteY3" fmla="*/ 678426 h 678426"/>
              <a:gd name="connsiteX4" fmla="*/ 11282934 w 12192000"/>
              <a:gd name="connsiteY4" fmla="*/ 637286 h 678426"/>
              <a:gd name="connsiteX5" fmla="*/ 11303409 w 12192000"/>
              <a:gd name="connsiteY5" fmla="*/ 535871 h 678426"/>
              <a:gd name="connsiteX6" fmla="*/ 11303409 w 12192000"/>
              <a:gd name="connsiteY6" fmla="*/ 415400 h 678426"/>
              <a:gd name="connsiteX7" fmla="*/ 11042867 w 12192000"/>
              <a:gd name="connsiteY7" fmla="*/ 154858 h 678426"/>
              <a:gd name="connsiteX8" fmla="*/ 1136432 w 12192000"/>
              <a:gd name="connsiteY8" fmla="*/ 154858 h 678426"/>
              <a:gd name="connsiteX9" fmla="*/ 875890 w 12192000"/>
              <a:gd name="connsiteY9" fmla="*/ 415400 h 678426"/>
              <a:gd name="connsiteX10" fmla="*/ 875890 w 12192000"/>
              <a:gd name="connsiteY10" fmla="*/ 535871 h 678426"/>
              <a:gd name="connsiteX11" fmla="*/ 896365 w 12192000"/>
              <a:gd name="connsiteY11" fmla="*/ 637286 h 678426"/>
              <a:gd name="connsiteX12" fmla="*/ 918696 w 12192000"/>
              <a:gd name="connsiteY12" fmla="*/ 678426 h 678426"/>
              <a:gd name="connsiteX13" fmla="*/ 0 w 12192000"/>
              <a:gd name="connsiteY13" fmla="*/ 678426 h 678426"/>
              <a:gd name="connsiteX14" fmla="*/ 0 w 12192000"/>
              <a:gd name="connsiteY14" fmla="*/ 0 h 678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192000" h="678426">
                <a:moveTo>
                  <a:pt x="0" y="0"/>
                </a:moveTo>
                <a:lnTo>
                  <a:pt x="12192000" y="0"/>
                </a:lnTo>
                <a:lnTo>
                  <a:pt x="12192000" y="678426"/>
                </a:lnTo>
                <a:lnTo>
                  <a:pt x="11260603" y="678426"/>
                </a:lnTo>
                <a:lnTo>
                  <a:pt x="11282934" y="637286"/>
                </a:lnTo>
                <a:cubicBezTo>
                  <a:pt x="11296118" y="606115"/>
                  <a:pt x="11303409" y="571844"/>
                  <a:pt x="11303409" y="535871"/>
                </a:cubicBezTo>
                <a:lnTo>
                  <a:pt x="11303409" y="415400"/>
                </a:lnTo>
                <a:cubicBezTo>
                  <a:pt x="11303409" y="271507"/>
                  <a:pt x="11186760" y="154858"/>
                  <a:pt x="11042867" y="154858"/>
                </a:cubicBezTo>
                <a:lnTo>
                  <a:pt x="1136432" y="154858"/>
                </a:lnTo>
                <a:cubicBezTo>
                  <a:pt x="992539" y="154858"/>
                  <a:pt x="875890" y="271507"/>
                  <a:pt x="875890" y="415400"/>
                </a:cubicBezTo>
                <a:lnTo>
                  <a:pt x="875890" y="535871"/>
                </a:lnTo>
                <a:cubicBezTo>
                  <a:pt x="875890" y="571844"/>
                  <a:pt x="883181" y="606115"/>
                  <a:pt x="896365" y="637286"/>
                </a:cubicBezTo>
                <a:lnTo>
                  <a:pt x="918696" y="678426"/>
                </a:lnTo>
                <a:lnTo>
                  <a:pt x="0" y="67842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918696" y="678426"/>
            <a:ext cx="10341907" cy="117987"/>
          </a:xfrm>
          <a:custGeom>
            <a:avLst/>
            <a:gdLst>
              <a:gd name="connsiteX0" fmla="*/ 0 w 10341907"/>
              <a:gd name="connsiteY0" fmla="*/ 0 h 117987"/>
              <a:gd name="connsiteX1" fmla="*/ 10341907 w 10341907"/>
              <a:gd name="connsiteY1" fmla="*/ 0 h 117987"/>
              <a:gd name="connsiteX2" fmla="*/ 10340216 w 10341907"/>
              <a:gd name="connsiteY2" fmla="*/ 3116 h 117987"/>
              <a:gd name="connsiteX3" fmla="*/ 10124171 w 10341907"/>
              <a:gd name="connsiteY3" fmla="*/ 117987 h 117987"/>
              <a:gd name="connsiteX4" fmla="*/ 217736 w 10341907"/>
              <a:gd name="connsiteY4" fmla="*/ 117987 h 117987"/>
              <a:gd name="connsiteX5" fmla="*/ 1691 w 10341907"/>
              <a:gd name="connsiteY5" fmla="*/ 3116 h 117987"/>
              <a:gd name="connsiteX6" fmla="*/ 0 w 10341907"/>
              <a:gd name="connsiteY6" fmla="*/ 0 h 117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341907" h="117987">
                <a:moveTo>
                  <a:pt x="0" y="0"/>
                </a:moveTo>
                <a:lnTo>
                  <a:pt x="10341907" y="0"/>
                </a:lnTo>
                <a:lnTo>
                  <a:pt x="10340216" y="3116"/>
                </a:lnTo>
                <a:cubicBezTo>
                  <a:pt x="10293395" y="72421"/>
                  <a:pt x="10214104" y="117987"/>
                  <a:pt x="10124171" y="117987"/>
                </a:cubicBezTo>
                <a:lnTo>
                  <a:pt x="217736" y="117987"/>
                </a:lnTo>
                <a:cubicBezTo>
                  <a:pt x="127803" y="117987"/>
                  <a:pt x="48512" y="72421"/>
                  <a:pt x="1691" y="3116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Can 11"/>
          <p:cNvSpPr/>
          <p:nvPr/>
        </p:nvSpPr>
        <p:spPr>
          <a:xfrm>
            <a:off x="-1" y="-2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Can 12"/>
          <p:cNvSpPr/>
          <p:nvPr/>
        </p:nvSpPr>
        <p:spPr>
          <a:xfrm>
            <a:off x="11890372" y="-3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/>
          <a:srcRect l="17388" t="11738" r="17499" b="9130"/>
          <a:stretch/>
        </p:blipFill>
        <p:spPr>
          <a:xfrm>
            <a:off x="11369507" y="114300"/>
            <a:ext cx="520865" cy="520865"/>
          </a:xfrm>
          <a:prstGeom prst="rect">
            <a:avLst/>
          </a:prstGeom>
        </p:spPr>
      </p:pic>
      <p:sp>
        <p:nvSpPr>
          <p:cNvPr id="22" name="4-Point Star 21"/>
          <p:cNvSpPr/>
          <p:nvPr/>
        </p:nvSpPr>
        <p:spPr>
          <a:xfrm>
            <a:off x="403270" y="160880"/>
            <a:ext cx="398207" cy="427703"/>
          </a:xfrm>
          <a:prstGeom prst="star4">
            <a:avLst>
              <a:gd name="adj" fmla="val 1250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3"/>
          <a:srcRect l="31230" t="100000" r="66223" b="-8896"/>
          <a:stretch>
            <a:fillRect/>
          </a:stretch>
        </p:blipFill>
        <p:spPr>
          <a:xfrm>
            <a:off x="4346224" y="6430297"/>
            <a:ext cx="225776" cy="331600"/>
          </a:xfrm>
          <a:custGeom>
            <a:avLst/>
            <a:gdLst>
              <a:gd name="connsiteX0" fmla="*/ 0 w 225776"/>
              <a:gd name="connsiteY0" fmla="*/ 0 h 331600"/>
              <a:gd name="connsiteX1" fmla="*/ 225776 w 225776"/>
              <a:gd name="connsiteY1" fmla="*/ 0 h 331600"/>
              <a:gd name="connsiteX2" fmla="*/ 225776 w 225776"/>
              <a:gd name="connsiteY2" fmla="*/ 331600 h 331600"/>
              <a:gd name="connsiteX3" fmla="*/ 0 w 225776"/>
              <a:gd name="connsiteY3" fmla="*/ 331600 h 331600"/>
              <a:gd name="connsiteX4" fmla="*/ 0 w 225776"/>
              <a:gd name="connsiteY4" fmla="*/ 0 h 33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776" h="331600">
                <a:moveTo>
                  <a:pt x="0" y="0"/>
                </a:moveTo>
                <a:lnTo>
                  <a:pt x="225776" y="0"/>
                </a:lnTo>
                <a:lnTo>
                  <a:pt x="225776" y="331600"/>
                </a:lnTo>
                <a:lnTo>
                  <a:pt x="0" y="331600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4"/>
          <a:srcRect l="100000" t="67413" r="-7154" b="26074"/>
          <a:stretch>
            <a:fillRect/>
          </a:stretch>
        </p:blipFill>
        <p:spPr>
          <a:xfrm>
            <a:off x="10460296" y="5987845"/>
            <a:ext cx="648778" cy="442452"/>
          </a:xfrm>
          <a:custGeom>
            <a:avLst/>
            <a:gdLst>
              <a:gd name="connsiteX0" fmla="*/ 0 w 648778"/>
              <a:gd name="connsiteY0" fmla="*/ 0 h 442452"/>
              <a:gd name="connsiteX1" fmla="*/ 648778 w 648778"/>
              <a:gd name="connsiteY1" fmla="*/ 0 h 442452"/>
              <a:gd name="connsiteX2" fmla="*/ 648778 w 648778"/>
              <a:gd name="connsiteY2" fmla="*/ 442452 h 442452"/>
              <a:gd name="connsiteX3" fmla="*/ 0 w 648778"/>
              <a:gd name="connsiteY3" fmla="*/ 442452 h 442452"/>
              <a:gd name="connsiteX4" fmla="*/ 0 w 648778"/>
              <a:gd name="connsiteY4" fmla="*/ 0 h 442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8778" h="442452">
                <a:moveTo>
                  <a:pt x="0" y="0"/>
                </a:moveTo>
                <a:lnTo>
                  <a:pt x="648778" y="0"/>
                </a:lnTo>
                <a:lnTo>
                  <a:pt x="648778" y="442452"/>
                </a:lnTo>
                <a:lnTo>
                  <a:pt x="0" y="442452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5"/>
          <a:srcRect l="-204" t="22450" r="100000" b="67971"/>
          <a:stretch>
            <a:fillRect/>
          </a:stretch>
        </p:blipFill>
        <p:spPr>
          <a:xfrm>
            <a:off x="2735918" y="3719409"/>
            <a:ext cx="13632" cy="334832"/>
          </a:xfrm>
          <a:custGeom>
            <a:avLst/>
            <a:gdLst>
              <a:gd name="connsiteX0" fmla="*/ 13632 w 13632"/>
              <a:gd name="connsiteY0" fmla="*/ 0 h 334832"/>
              <a:gd name="connsiteX1" fmla="*/ 13632 w 13632"/>
              <a:gd name="connsiteY1" fmla="*/ 334832 h 334832"/>
              <a:gd name="connsiteX2" fmla="*/ 6749 w 13632"/>
              <a:gd name="connsiteY2" fmla="*/ 294452 h 334832"/>
              <a:gd name="connsiteX3" fmla="*/ 393 w 13632"/>
              <a:gd name="connsiteY3" fmla="*/ 139092 h 334832"/>
              <a:gd name="connsiteX4" fmla="*/ 13632 w 13632"/>
              <a:gd name="connsiteY4" fmla="*/ 0 h 334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32" h="334832">
                <a:moveTo>
                  <a:pt x="13632" y="0"/>
                </a:moveTo>
                <a:lnTo>
                  <a:pt x="13632" y="334832"/>
                </a:lnTo>
                <a:lnTo>
                  <a:pt x="6749" y="294452"/>
                </a:lnTo>
                <a:cubicBezTo>
                  <a:pt x="1088" y="240983"/>
                  <a:pt x="-938" y="189163"/>
                  <a:pt x="393" y="139092"/>
                </a:cubicBezTo>
                <a:lnTo>
                  <a:pt x="13632" y="0"/>
                </a:lnTo>
                <a:close/>
              </a:path>
            </a:pathLst>
          </a:custGeom>
        </p:spPr>
      </p:pic>
      <p:sp>
        <p:nvSpPr>
          <p:cNvPr id="6" name="Rectangle 5"/>
          <p:cNvSpPr/>
          <p:nvPr/>
        </p:nvSpPr>
        <p:spPr>
          <a:xfrm>
            <a:off x="3924317" y="114300"/>
            <a:ext cx="4357283" cy="5837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C45911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CỦNG CỐ, MỞ RỘNG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31122" y="939771"/>
            <a:ext cx="10833100" cy="553357"/>
          </a:xfrm>
          <a:prstGeom prst="rect">
            <a:avLst/>
          </a:prstGeom>
        </p:spPr>
        <p:txBody>
          <a:bodyPr>
            <a:spAutoFit/>
          </a:bodyPr>
          <a:lstStyle/>
          <a:p>
            <a:pPr marL="22860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8671471"/>
              </p:ext>
            </p:extLst>
          </p:nvPr>
        </p:nvGraphicFramePr>
        <p:xfrm>
          <a:off x="685800" y="1466077"/>
          <a:ext cx="10833099" cy="4876357"/>
        </p:xfrm>
        <a:graphic>
          <a:graphicData uri="http://schemas.openxmlformats.org/drawingml/2006/table">
            <a:tbl>
              <a:tblPr firstRow="1" firstCol="1" bandRow="1"/>
              <a:tblGrid>
                <a:gridCol w="2635246">
                  <a:extLst>
                    <a:ext uri="{9D8B030D-6E8A-4147-A177-3AD203B41FA5}">
                      <a16:colId xmlns="" xmlns:a16="http://schemas.microsoft.com/office/drawing/2014/main" val="2226106470"/>
                    </a:ext>
                  </a:extLst>
                </a:gridCol>
                <a:gridCol w="2346239">
                  <a:extLst>
                    <a:ext uri="{9D8B030D-6E8A-4147-A177-3AD203B41FA5}">
                      <a16:colId xmlns="" xmlns:a16="http://schemas.microsoft.com/office/drawing/2014/main" val="1243102660"/>
                    </a:ext>
                  </a:extLst>
                </a:gridCol>
                <a:gridCol w="1298977">
                  <a:extLst>
                    <a:ext uri="{9D8B030D-6E8A-4147-A177-3AD203B41FA5}">
                      <a16:colId xmlns="" xmlns:a16="http://schemas.microsoft.com/office/drawing/2014/main" val="2017767916"/>
                    </a:ext>
                  </a:extLst>
                </a:gridCol>
                <a:gridCol w="1320731">
                  <a:extLst>
                    <a:ext uri="{9D8B030D-6E8A-4147-A177-3AD203B41FA5}">
                      <a16:colId xmlns="" xmlns:a16="http://schemas.microsoft.com/office/drawing/2014/main" val="2095918405"/>
                    </a:ext>
                  </a:extLst>
                </a:gridCol>
                <a:gridCol w="1615953">
                  <a:extLst>
                    <a:ext uri="{9D8B030D-6E8A-4147-A177-3AD203B41FA5}">
                      <a16:colId xmlns="" xmlns:a16="http://schemas.microsoft.com/office/drawing/2014/main" val="2109992848"/>
                    </a:ext>
                  </a:extLst>
                </a:gridCol>
                <a:gridCol w="1615953">
                  <a:extLst>
                    <a:ext uri="{9D8B030D-6E8A-4147-A177-3AD203B41FA5}">
                      <a16:colId xmlns="" xmlns:a16="http://schemas.microsoft.com/office/drawing/2014/main" val="2096796715"/>
                    </a:ext>
                  </a:extLst>
                </a:gridCol>
              </a:tblGrid>
              <a:tr h="0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Tên văn bản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50" marR="57150" marT="57150" marB="571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Nội dung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50" marR="57150" marT="57150" marB="571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Loại văn bản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50" marR="57150" marT="57150" marB="571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Hình thức văn bản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50" marR="57150" marT="57150" marB="571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380424307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Trái đất - môi trường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50" marR="57150" marT="57150" marB="571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Văn</a:t>
                      </a:r>
                      <a:r>
                        <a:rPr lang="en-US" sz="2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bản</a:t>
                      </a:r>
                      <a:r>
                        <a:rPr lang="en-US" sz="2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thông</a:t>
                      </a:r>
                      <a:r>
                        <a:rPr lang="en-US" sz="2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tin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50" marR="57150" marT="57150" marB="571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Văn bản văn học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50" marR="57150" marT="57150" marB="571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Văn bản chỉ có kênh chữ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50" marR="57150" marT="57150" marB="571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Văn bản đa phương thức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50" marR="57150" marT="57150" marB="571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00242615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Trái Đất - cái nôi của sự sống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50" marR="57150" marT="57150" marB="571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50" marR="57150" marT="57150" marB="571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50" marR="57150" marT="57150" marB="571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24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0" marR="57150" marT="57150" marB="571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24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0" marR="57150" marT="57150" marB="571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50" marR="57150" marT="57150" marB="571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10163880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Các loài chung sống với nhau như thế nào?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50" marR="57150" marT="57150" marB="571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50" marR="57150" marT="57150" marB="571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50" marR="57150" marT="57150" marB="571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24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0" marR="57150" marT="57150" marB="571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24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0" marR="57150" marT="57150" marB="571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50" marR="57150" marT="57150" marB="571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405040300"/>
                  </a:ext>
                </a:extLst>
              </a:tr>
              <a:tr h="15367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Trái Đất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50" marR="57150" marT="57150" marB="571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50" marR="57150" marT="57150" marB="571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24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0" marR="57150" marT="57150" marB="571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50" marR="57150" marT="57150" marB="571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50" marR="57150" marT="57150" marB="571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2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74257917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27610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ame 4"/>
          <p:cNvSpPr/>
          <p:nvPr/>
        </p:nvSpPr>
        <p:spPr>
          <a:xfrm>
            <a:off x="331122" y="863376"/>
            <a:ext cx="11517055" cy="5710718"/>
          </a:xfrm>
          <a:prstGeom prst="frame">
            <a:avLst>
              <a:gd name="adj1" fmla="val 1596"/>
            </a:avLst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889200" y="154858"/>
            <a:ext cx="10427519" cy="523568"/>
          </a:xfrm>
          <a:custGeom>
            <a:avLst/>
            <a:gdLst>
              <a:gd name="connsiteX0" fmla="*/ 260542 w 10427519"/>
              <a:gd name="connsiteY0" fmla="*/ 0 h 523568"/>
              <a:gd name="connsiteX1" fmla="*/ 10166977 w 10427519"/>
              <a:gd name="connsiteY1" fmla="*/ 0 h 523568"/>
              <a:gd name="connsiteX2" fmla="*/ 10427519 w 10427519"/>
              <a:gd name="connsiteY2" fmla="*/ 260542 h 523568"/>
              <a:gd name="connsiteX3" fmla="*/ 10427519 w 10427519"/>
              <a:gd name="connsiteY3" fmla="*/ 381013 h 523568"/>
              <a:gd name="connsiteX4" fmla="*/ 10407044 w 10427519"/>
              <a:gd name="connsiteY4" fmla="*/ 482428 h 523568"/>
              <a:gd name="connsiteX5" fmla="*/ 10384713 w 10427519"/>
              <a:gd name="connsiteY5" fmla="*/ 523568 h 523568"/>
              <a:gd name="connsiteX6" fmla="*/ 42806 w 10427519"/>
              <a:gd name="connsiteY6" fmla="*/ 523568 h 523568"/>
              <a:gd name="connsiteX7" fmla="*/ 20475 w 10427519"/>
              <a:gd name="connsiteY7" fmla="*/ 482428 h 523568"/>
              <a:gd name="connsiteX8" fmla="*/ 0 w 10427519"/>
              <a:gd name="connsiteY8" fmla="*/ 381013 h 523568"/>
              <a:gd name="connsiteX9" fmla="*/ 0 w 10427519"/>
              <a:gd name="connsiteY9" fmla="*/ 260542 h 523568"/>
              <a:gd name="connsiteX10" fmla="*/ 260542 w 10427519"/>
              <a:gd name="connsiteY10" fmla="*/ 0 h 523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427519" h="523568">
                <a:moveTo>
                  <a:pt x="260542" y="0"/>
                </a:moveTo>
                <a:lnTo>
                  <a:pt x="10166977" y="0"/>
                </a:lnTo>
                <a:cubicBezTo>
                  <a:pt x="10310870" y="0"/>
                  <a:pt x="10427519" y="116649"/>
                  <a:pt x="10427519" y="260542"/>
                </a:cubicBezTo>
                <a:lnTo>
                  <a:pt x="10427519" y="381013"/>
                </a:lnTo>
                <a:cubicBezTo>
                  <a:pt x="10427519" y="416986"/>
                  <a:pt x="10420228" y="451257"/>
                  <a:pt x="10407044" y="482428"/>
                </a:cubicBezTo>
                <a:lnTo>
                  <a:pt x="10384713" y="523568"/>
                </a:lnTo>
                <a:lnTo>
                  <a:pt x="42806" y="523568"/>
                </a:lnTo>
                <a:lnTo>
                  <a:pt x="20475" y="482428"/>
                </a:lnTo>
                <a:cubicBezTo>
                  <a:pt x="7291" y="451257"/>
                  <a:pt x="0" y="416986"/>
                  <a:pt x="0" y="381013"/>
                </a:cubicBezTo>
                <a:lnTo>
                  <a:pt x="0" y="260542"/>
                </a:lnTo>
                <a:cubicBezTo>
                  <a:pt x="0" y="116649"/>
                  <a:pt x="116649" y="0"/>
                  <a:pt x="260542" y="0"/>
                </a:cubicBez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-1" y="-1"/>
            <a:ext cx="12192000" cy="678426"/>
          </a:xfrm>
          <a:custGeom>
            <a:avLst/>
            <a:gdLst>
              <a:gd name="connsiteX0" fmla="*/ 0 w 12192000"/>
              <a:gd name="connsiteY0" fmla="*/ 0 h 678426"/>
              <a:gd name="connsiteX1" fmla="*/ 12192000 w 12192000"/>
              <a:gd name="connsiteY1" fmla="*/ 0 h 678426"/>
              <a:gd name="connsiteX2" fmla="*/ 12192000 w 12192000"/>
              <a:gd name="connsiteY2" fmla="*/ 678426 h 678426"/>
              <a:gd name="connsiteX3" fmla="*/ 11260603 w 12192000"/>
              <a:gd name="connsiteY3" fmla="*/ 678426 h 678426"/>
              <a:gd name="connsiteX4" fmla="*/ 11282934 w 12192000"/>
              <a:gd name="connsiteY4" fmla="*/ 637286 h 678426"/>
              <a:gd name="connsiteX5" fmla="*/ 11303409 w 12192000"/>
              <a:gd name="connsiteY5" fmla="*/ 535871 h 678426"/>
              <a:gd name="connsiteX6" fmla="*/ 11303409 w 12192000"/>
              <a:gd name="connsiteY6" fmla="*/ 415400 h 678426"/>
              <a:gd name="connsiteX7" fmla="*/ 11042867 w 12192000"/>
              <a:gd name="connsiteY7" fmla="*/ 154858 h 678426"/>
              <a:gd name="connsiteX8" fmla="*/ 1136432 w 12192000"/>
              <a:gd name="connsiteY8" fmla="*/ 154858 h 678426"/>
              <a:gd name="connsiteX9" fmla="*/ 875890 w 12192000"/>
              <a:gd name="connsiteY9" fmla="*/ 415400 h 678426"/>
              <a:gd name="connsiteX10" fmla="*/ 875890 w 12192000"/>
              <a:gd name="connsiteY10" fmla="*/ 535871 h 678426"/>
              <a:gd name="connsiteX11" fmla="*/ 896365 w 12192000"/>
              <a:gd name="connsiteY11" fmla="*/ 637286 h 678426"/>
              <a:gd name="connsiteX12" fmla="*/ 918696 w 12192000"/>
              <a:gd name="connsiteY12" fmla="*/ 678426 h 678426"/>
              <a:gd name="connsiteX13" fmla="*/ 0 w 12192000"/>
              <a:gd name="connsiteY13" fmla="*/ 678426 h 678426"/>
              <a:gd name="connsiteX14" fmla="*/ 0 w 12192000"/>
              <a:gd name="connsiteY14" fmla="*/ 0 h 678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192000" h="678426">
                <a:moveTo>
                  <a:pt x="0" y="0"/>
                </a:moveTo>
                <a:lnTo>
                  <a:pt x="12192000" y="0"/>
                </a:lnTo>
                <a:lnTo>
                  <a:pt x="12192000" y="678426"/>
                </a:lnTo>
                <a:lnTo>
                  <a:pt x="11260603" y="678426"/>
                </a:lnTo>
                <a:lnTo>
                  <a:pt x="11282934" y="637286"/>
                </a:lnTo>
                <a:cubicBezTo>
                  <a:pt x="11296118" y="606115"/>
                  <a:pt x="11303409" y="571844"/>
                  <a:pt x="11303409" y="535871"/>
                </a:cubicBezTo>
                <a:lnTo>
                  <a:pt x="11303409" y="415400"/>
                </a:lnTo>
                <a:cubicBezTo>
                  <a:pt x="11303409" y="271507"/>
                  <a:pt x="11186760" y="154858"/>
                  <a:pt x="11042867" y="154858"/>
                </a:cubicBezTo>
                <a:lnTo>
                  <a:pt x="1136432" y="154858"/>
                </a:lnTo>
                <a:cubicBezTo>
                  <a:pt x="992539" y="154858"/>
                  <a:pt x="875890" y="271507"/>
                  <a:pt x="875890" y="415400"/>
                </a:cubicBezTo>
                <a:lnTo>
                  <a:pt x="875890" y="535871"/>
                </a:lnTo>
                <a:cubicBezTo>
                  <a:pt x="875890" y="571844"/>
                  <a:pt x="883181" y="606115"/>
                  <a:pt x="896365" y="637286"/>
                </a:cubicBezTo>
                <a:lnTo>
                  <a:pt x="918696" y="678426"/>
                </a:lnTo>
                <a:lnTo>
                  <a:pt x="0" y="67842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918696" y="678426"/>
            <a:ext cx="10341907" cy="117987"/>
          </a:xfrm>
          <a:custGeom>
            <a:avLst/>
            <a:gdLst>
              <a:gd name="connsiteX0" fmla="*/ 0 w 10341907"/>
              <a:gd name="connsiteY0" fmla="*/ 0 h 117987"/>
              <a:gd name="connsiteX1" fmla="*/ 10341907 w 10341907"/>
              <a:gd name="connsiteY1" fmla="*/ 0 h 117987"/>
              <a:gd name="connsiteX2" fmla="*/ 10340216 w 10341907"/>
              <a:gd name="connsiteY2" fmla="*/ 3116 h 117987"/>
              <a:gd name="connsiteX3" fmla="*/ 10124171 w 10341907"/>
              <a:gd name="connsiteY3" fmla="*/ 117987 h 117987"/>
              <a:gd name="connsiteX4" fmla="*/ 217736 w 10341907"/>
              <a:gd name="connsiteY4" fmla="*/ 117987 h 117987"/>
              <a:gd name="connsiteX5" fmla="*/ 1691 w 10341907"/>
              <a:gd name="connsiteY5" fmla="*/ 3116 h 117987"/>
              <a:gd name="connsiteX6" fmla="*/ 0 w 10341907"/>
              <a:gd name="connsiteY6" fmla="*/ 0 h 117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341907" h="117987">
                <a:moveTo>
                  <a:pt x="0" y="0"/>
                </a:moveTo>
                <a:lnTo>
                  <a:pt x="10341907" y="0"/>
                </a:lnTo>
                <a:lnTo>
                  <a:pt x="10340216" y="3116"/>
                </a:lnTo>
                <a:cubicBezTo>
                  <a:pt x="10293395" y="72421"/>
                  <a:pt x="10214104" y="117987"/>
                  <a:pt x="10124171" y="117987"/>
                </a:cubicBezTo>
                <a:lnTo>
                  <a:pt x="217736" y="117987"/>
                </a:lnTo>
                <a:cubicBezTo>
                  <a:pt x="127803" y="117987"/>
                  <a:pt x="48512" y="72421"/>
                  <a:pt x="1691" y="3116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Can 11"/>
          <p:cNvSpPr/>
          <p:nvPr/>
        </p:nvSpPr>
        <p:spPr>
          <a:xfrm>
            <a:off x="-1" y="-2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Can 12"/>
          <p:cNvSpPr/>
          <p:nvPr/>
        </p:nvSpPr>
        <p:spPr>
          <a:xfrm>
            <a:off x="11890372" y="-3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/>
          <a:srcRect l="17388" t="11738" r="17499" b="9130"/>
          <a:stretch/>
        </p:blipFill>
        <p:spPr>
          <a:xfrm>
            <a:off x="11369507" y="114300"/>
            <a:ext cx="520865" cy="520865"/>
          </a:xfrm>
          <a:prstGeom prst="rect">
            <a:avLst/>
          </a:prstGeom>
        </p:spPr>
      </p:pic>
      <p:sp>
        <p:nvSpPr>
          <p:cNvPr id="22" name="4-Point Star 21"/>
          <p:cNvSpPr/>
          <p:nvPr/>
        </p:nvSpPr>
        <p:spPr>
          <a:xfrm>
            <a:off x="403270" y="160880"/>
            <a:ext cx="398207" cy="427703"/>
          </a:xfrm>
          <a:prstGeom prst="star4">
            <a:avLst>
              <a:gd name="adj" fmla="val 1250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3"/>
          <a:srcRect l="31230" t="100000" r="66223" b="-8896"/>
          <a:stretch>
            <a:fillRect/>
          </a:stretch>
        </p:blipFill>
        <p:spPr>
          <a:xfrm>
            <a:off x="4346224" y="6430297"/>
            <a:ext cx="225776" cy="331600"/>
          </a:xfrm>
          <a:custGeom>
            <a:avLst/>
            <a:gdLst>
              <a:gd name="connsiteX0" fmla="*/ 0 w 225776"/>
              <a:gd name="connsiteY0" fmla="*/ 0 h 331600"/>
              <a:gd name="connsiteX1" fmla="*/ 225776 w 225776"/>
              <a:gd name="connsiteY1" fmla="*/ 0 h 331600"/>
              <a:gd name="connsiteX2" fmla="*/ 225776 w 225776"/>
              <a:gd name="connsiteY2" fmla="*/ 331600 h 331600"/>
              <a:gd name="connsiteX3" fmla="*/ 0 w 225776"/>
              <a:gd name="connsiteY3" fmla="*/ 331600 h 331600"/>
              <a:gd name="connsiteX4" fmla="*/ 0 w 225776"/>
              <a:gd name="connsiteY4" fmla="*/ 0 h 33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776" h="331600">
                <a:moveTo>
                  <a:pt x="0" y="0"/>
                </a:moveTo>
                <a:lnTo>
                  <a:pt x="225776" y="0"/>
                </a:lnTo>
                <a:lnTo>
                  <a:pt x="225776" y="331600"/>
                </a:lnTo>
                <a:lnTo>
                  <a:pt x="0" y="331600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4"/>
          <a:srcRect l="100000" t="67413" r="-7154" b="26074"/>
          <a:stretch>
            <a:fillRect/>
          </a:stretch>
        </p:blipFill>
        <p:spPr>
          <a:xfrm>
            <a:off x="10460296" y="5987845"/>
            <a:ext cx="648778" cy="442452"/>
          </a:xfrm>
          <a:custGeom>
            <a:avLst/>
            <a:gdLst>
              <a:gd name="connsiteX0" fmla="*/ 0 w 648778"/>
              <a:gd name="connsiteY0" fmla="*/ 0 h 442452"/>
              <a:gd name="connsiteX1" fmla="*/ 648778 w 648778"/>
              <a:gd name="connsiteY1" fmla="*/ 0 h 442452"/>
              <a:gd name="connsiteX2" fmla="*/ 648778 w 648778"/>
              <a:gd name="connsiteY2" fmla="*/ 442452 h 442452"/>
              <a:gd name="connsiteX3" fmla="*/ 0 w 648778"/>
              <a:gd name="connsiteY3" fmla="*/ 442452 h 442452"/>
              <a:gd name="connsiteX4" fmla="*/ 0 w 648778"/>
              <a:gd name="connsiteY4" fmla="*/ 0 h 442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8778" h="442452">
                <a:moveTo>
                  <a:pt x="0" y="0"/>
                </a:moveTo>
                <a:lnTo>
                  <a:pt x="648778" y="0"/>
                </a:lnTo>
                <a:lnTo>
                  <a:pt x="648778" y="442452"/>
                </a:lnTo>
                <a:lnTo>
                  <a:pt x="0" y="442452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5"/>
          <a:srcRect l="-204" t="22450" r="100000" b="67971"/>
          <a:stretch>
            <a:fillRect/>
          </a:stretch>
        </p:blipFill>
        <p:spPr>
          <a:xfrm>
            <a:off x="2735918" y="3719409"/>
            <a:ext cx="13632" cy="334832"/>
          </a:xfrm>
          <a:custGeom>
            <a:avLst/>
            <a:gdLst>
              <a:gd name="connsiteX0" fmla="*/ 13632 w 13632"/>
              <a:gd name="connsiteY0" fmla="*/ 0 h 334832"/>
              <a:gd name="connsiteX1" fmla="*/ 13632 w 13632"/>
              <a:gd name="connsiteY1" fmla="*/ 334832 h 334832"/>
              <a:gd name="connsiteX2" fmla="*/ 6749 w 13632"/>
              <a:gd name="connsiteY2" fmla="*/ 294452 h 334832"/>
              <a:gd name="connsiteX3" fmla="*/ 393 w 13632"/>
              <a:gd name="connsiteY3" fmla="*/ 139092 h 334832"/>
              <a:gd name="connsiteX4" fmla="*/ 13632 w 13632"/>
              <a:gd name="connsiteY4" fmla="*/ 0 h 334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32" h="334832">
                <a:moveTo>
                  <a:pt x="13632" y="0"/>
                </a:moveTo>
                <a:lnTo>
                  <a:pt x="13632" y="334832"/>
                </a:lnTo>
                <a:lnTo>
                  <a:pt x="6749" y="294452"/>
                </a:lnTo>
                <a:cubicBezTo>
                  <a:pt x="1088" y="240983"/>
                  <a:pt x="-938" y="189163"/>
                  <a:pt x="393" y="139092"/>
                </a:cubicBezTo>
                <a:lnTo>
                  <a:pt x="13632" y="0"/>
                </a:lnTo>
                <a:close/>
              </a:path>
            </a:pathLst>
          </a:custGeom>
        </p:spPr>
      </p:pic>
      <p:sp>
        <p:nvSpPr>
          <p:cNvPr id="6" name="Rectangle 5"/>
          <p:cNvSpPr/>
          <p:nvPr/>
        </p:nvSpPr>
        <p:spPr>
          <a:xfrm>
            <a:off x="3924317" y="114300"/>
            <a:ext cx="4357283" cy="5837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C45911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CỦNG CỐ, MỞ RỘNG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02373" y="981363"/>
            <a:ext cx="108331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Aft>
                <a:spcPts val="0"/>
              </a:spcAft>
            </a:pPr>
            <a:r>
              <a:rPr lang="vi-VN" sz="2800" b="1" dirty="0">
                <a:latin typeface="Times New Roman" panose="02020603050405020304" pitchFamily="18" charset="0"/>
                <a:ea typeface="Calibri" panose="020F0502020204030204" pitchFamily="34" charset="0"/>
              </a:rPr>
              <a:t>Câu 2. </a:t>
            </a:r>
            <a:r>
              <a:rPr lang="en-US" sz="2800" b="1" dirty="0" err="1" smtClean="0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Vấn</a:t>
            </a:r>
            <a:r>
              <a:rPr lang="en-US" sz="2800" b="1" dirty="0" smtClean="0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đề</a:t>
            </a:r>
            <a:r>
              <a:rPr lang="en-US" sz="2800" b="1" dirty="0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em</a:t>
            </a:r>
            <a:r>
              <a:rPr lang="en-US" sz="2800" b="1" dirty="0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định</a:t>
            </a:r>
            <a:r>
              <a:rPr lang="en-US" sz="2800" b="1" dirty="0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viết</a:t>
            </a:r>
            <a:r>
              <a:rPr lang="en-US" sz="2800" b="1" dirty="0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là</a:t>
            </a:r>
            <a:r>
              <a:rPr lang="en-US" sz="2800" b="1" dirty="0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en-US" sz="2800" b="1" dirty="0" err="1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Bảo</a:t>
            </a:r>
            <a:r>
              <a:rPr lang="en-US" sz="2800" b="1" dirty="0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vệ</a:t>
            </a:r>
            <a:r>
              <a:rPr lang="en-US" sz="2800" b="1" dirty="0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2800" b="1" dirty="0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loài</a:t>
            </a:r>
            <a:r>
              <a:rPr lang="en-US" sz="2800" b="1" dirty="0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động</a:t>
            </a:r>
            <a:r>
              <a:rPr lang="en-US" sz="2800" b="1" dirty="0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vật</a:t>
            </a:r>
            <a:r>
              <a:rPr lang="en-US" sz="2800" b="1" dirty="0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hoang</a:t>
            </a:r>
            <a:r>
              <a:rPr lang="en-US" sz="2800" b="1" dirty="0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dã</a:t>
            </a:r>
            <a:r>
              <a:rPr lang="en-US" sz="2800" b="1" dirty="0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ở </a:t>
            </a:r>
            <a:r>
              <a:rPr lang="en-US" sz="2800" b="1" dirty="0" err="1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Việt</a:t>
            </a:r>
            <a:r>
              <a:rPr lang="en-US" sz="2800" b="1" dirty="0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Nam</a:t>
            </a:r>
            <a:r>
              <a:rPr lang="en-US" sz="2800" b="1" dirty="0" smtClean="0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800" dirty="0"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743574" y="1530237"/>
            <a:ext cx="255069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>
                <a:latin typeface="Times New Roman" panose="02020603050405020304" pitchFamily="18" charset="0"/>
                <a:ea typeface="MS Mincho"/>
              </a:rPr>
              <a:t>Phiếu</a:t>
            </a:r>
            <a:r>
              <a:rPr lang="en-US" sz="2800" b="1" dirty="0">
                <a:latin typeface="Times New Roman" panose="02020603050405020304" pitchFamily="18" charset="0"/>
                <a:ea typeface="MS Mincho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MS Mincho"/>
              </a:rPr>
              <a:t>học</a:t>
            </a:r>
            <a:r>
              <a:rPr lang="en-US" sz="2800" b="1" dirty="0">
                <a:latin typeface="Times New Roman" panose="02020603050405020304" pitchFamily="18" charset="0"/>
                <a:ea typeface="MS Mincho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MS Mincho"/>
              </a:rPr>
              <a:t>tập</a:t>
            </a:r>
            <a:r>
              <a:rPr lang="en-US" sz="2800" b="1" dirty="0">
                <a:latin typeface="Times New Roman" panose="02020603050405020304" pitchFamily="18" charset="0"/>
                <a:ea typeface="MS Mincho"/>
              </a:rPr>
              <a:t> 2</a:t>
            </a:r>
            <a:endParaRPr lang="en-US" sz="2800" dirty="0"/>
          </a:p>
        </p:txBody>
      </p:sp>
      <p:graphicFrame>
        <p:nvGraphicFramePr>
          <p:cNvPr id="14" name="Table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2611121"/>
              </p:ext>
            </p:extLst>
          </p:nvPr>
        </p:nvGraphicFramePr>
        <p:xfrm>
          <a:off x="685799" y="2084275"/>
          <a:ext cx="10833100" cy="3815906"/>
        </p:xfrm>
        <a:graphic>
          <a:graphicData uri="http://schemas.openxmlformats.org/drawingml/2006/table">
            <a:tbl>
              <a:tblPr firstRow="1" firstCol="1" bandRow="1"/>
              <a:tblGrid>
                <a:gridCol w="1039762">
                  <a:extLst>
                    <a:ext uri="{9D8B030D-6E8A-4147-A177-3AD203B41FA5}">
                      <a16:colId xmlns="" xmlns:a16="http://schemas.microsoft.com/office/drawing/2014/main" val="4128145216"/>
                    </a:ext>
                  </a:extLst>
                </a:gridCol>
                <a:gridCol w="1550425">
                  <a:extLst>
                    <a:ext uri="{9D8B030D-6E8A-4147-A177-3AD203B41FA5}">
                      <a16:colId xmlns="" xmlns:a16="http://schemas.microsoft.com/office/drawing/2014/main" val="1821888"/>
                    </a:ext>
                  </a:extLst>
                </a:gridCol>
                <a:gridCol w="2210414">
                  <a:extLst>
                    <a:ext uri="{9D8B030D-6E8A-4147-A177-3AD203B41FA5}">
                      <a16:colId xmlns="" xmlns:a16="http://schemas.microsoft.com/office/drawing/2014/main" val="1509104828"/>
                    </a:ext>
                  </a:extLst>
                </a:gridCol>
                <a:gridCol w="4153062">
                  <a:extLst>
                    <a:ext uri="{9D8B030D-6E8A-4147-A177-3AD203B41FA5}">
                      <a16:colId xmlns="" xmlns:a16="http://schemas.microsoft.com/office/drawing/2014/main" val="1548457808"/>
                    </a:ext>
                  </a:extLst>
                </a:gridCol>
                <a:gridCol w="1879437">
                  <a:extLst>
                    <a:ext uri="{9D8B030D-6E8A-4147-A177-3AD203B41FA5}">
                      <a16:colId xmlns="" xmlns:a16="http://schemas.microsoft.com/office/drawing/2014/main" val="1100474601"/>
                    </a:ext>
                  </a:extLst>
                </a:gridCol>
              </a:tblGrid>
              <a:tr h="14077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6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Đoạn</a:t>
                      </a:r>
                      <a:endParaRPr lang="en-US" sz="2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57" marR="544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Ý </a:t>
                      </a:r>
                      <a:r>
                        <a:rPr lang="en-US" sz="26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lớn</a:t>
                      </a:r>
                      <a:endParaRPr lang="en-US" sz="2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57" marR="544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6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Các</a:t>
                      </a:r>
                      <a:r>
                        <a:rPr lang="en-US" sz="2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ý </a:t>
                      </a:r>
                      <a:r>
                        <a:rPr lang="en-US" sz="26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nhỏ</a:t>
                      </a:r>
                      <a:endParaRPr lang="en-US" sz="2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57" marR="544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6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Số</a:t>
                      </a:r>
                      <a:r>
                        <a:rPr lang="en-US" sz="2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liệu</a:t>
                      </a:r>
                      <a:endParaRPr lang="en-US" sz="2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57" marR="544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6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Từ</a:t>
                      </a:r>
                      <a:r>
                        <a:rPr lang="en-US" sz="2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khóa</a:t>
                      </a:r>
                      <a:endParaRPr lang="en-US" sz="2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57" marR="544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4108475414"/>
                  </a:ext>
                </a:extLst>
              </a:tr>
              <a:tr h="60772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2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57" marR="544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Những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vi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phạm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trong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việc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tiêu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thụ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động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vật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hoang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dã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tại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Việt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Nam.</a:t>
                      </a:r>
                      <a:endParaRPr lang="en-US" sz="2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57" marR="544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Mạng lưới trung chuyển, buôn bán động vật trái phép tại Việt Nam và sang nước ngoài.</a:t>
                      </a:r>
                      <a:endParaRPr lang="en-US" sz="2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57" marR="544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Số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liệu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thống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kê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do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Trung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tâm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Giáo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dục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thiên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nhiên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(ENV)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ghi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nhận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năm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2019,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1.777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vụ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vi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phạm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về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ÐVHD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mới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trong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đó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146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vụ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vận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chuyển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979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vụ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mua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bán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quảng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cáo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610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vụ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nuôi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nhốt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trái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phép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ÐVHD..</a:t>
                      </a:r>
                    </a:p>
                  </a:txBody>
                  <a:tcPr marL="54457" marR="544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Buôn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bán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nuôi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nhốt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săn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bắt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vi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phạm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trái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phép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  <a:br>
                        <a:rPr lang="en-US" sz="2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en-US" sz="2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endParaRPr lang="en-US" sz="2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57" marR="544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58553409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68999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ame 4"/>
          <p:cNvSpPr/>
          <p:nvPr/>
        </p:nvSpPr>
        <p:spPr>
          <a:xfrm>
            <a:off x="331122" y="1028700"/>
            <a:ext cx="11517055" cy="5545394"/>
          </a:xfrm>
          <a:prstGeom prst="frame">
            <a:avLst>
              <a:gd name="adj1" fmla="val 1596"/>
            </a:avLst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889200" y="154858"/>
            <a:ext cx="10427519" cy="523568"/>
          </a:xfrm>
          <a:custGeom>
            <a:avLst/>
            <a:gdLst>
              <a:gd name="connsiteX0" fmla="*/ 260542 w 10427519"/>
              <a:gd name="connsiteY0" fmla="*/ 0 h 523568"/>
              <a:gd name="connsiteX1" fmla="*/ 10166977 w 10427519"/>
              <a:gd name="connsiteY1" fmla="*/ 0 h 523568"/>
              <a:gd name="connsiteX2" fmla="*/ 10427519 w 10427519"/>
              <a:gd name="connsiteY2" fmla="*/ 260542 h 523568"/>
              <a:gd name="connsiteX3" fmla="*/ 10427519 w 10427519"/>
              <a:gd name="connsiteY3" fmla="*/ 381013 h 523568"/>
              <a:gd name="connsiteX4" fmla="*/ 10407044 w 10427519"/>
              <a:gd name="connsiteY4" fmla="*/ 482428 h 523568"/>
              <a:gd name="connsiteX5" fmla="*/ 10384713 w 10427519"/>
              <a:gd name="connsiteY5" fmla="*/ 523568 h 523568"/>
              <a:gd name="connsiteX6" fmla="*/ 42806 w 10427519"/>
              <a:gd name="connsiteY6" fmla="*/ 523568 h 523568"/>
              <a:gd name="connsiteX7" fmla="*/ 20475 w 10427519"/>
              <a:gd name="connsiteY7" fmla="*/ 482428 h 523568"/>
              <a:gd name="connsiteX8" fmla="*/ 0 w 10427519"/>
              <a:gd name="connsiteY8" fmla="*/ 381013 h 523568"/>
              <a:gd name="connsiteX9" fmla="*/ 0 w 10427519"/>
              <a:gd name="connsiteY9" fmla="*/ 260542 h 523568"/>
              <a:gd name="connsiteX10" fmla="*/ 260542 w 10427519"/>
              <a:gd name="connsiteY10" fmla="*/ 0 h 523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427519" h="523568">
                <a:moveTo>
                  <a:pt x="260542" y="0"/>
                </a:moveTo>
                <a:lnTo>
                  <a:pt x="10166977" y="0"/>
                </a:lnTo>
                <a:cubicBezTo>
                  <a:pt x="10310870" y="0"/>
                  <a:pt x="10427519" y="116649"/>
                  <a:pt x="10427519" y="260542"/>
                </a:cubicBezTo>
                <a:lnTo>
                  <a:pt x="10427519" y="381013"/>
                </a:lnTo>
                <a:cubicBezTo>
                  <a:pt x="10427519" y="416986"/>
                  <a:pt x="10420228" y="451257"/>
                  <a:pt x="10407044" y="482428"/>
                </a:cubicBezTo>
                <a:lnTo>
                  <a:pt x="10384713" y="523568"/>
                </a:lnTo>
                <a:lnTo>
                  <a:pt x="42806" y="523568"/>
                </a:lnTo>
                <a:lnTo>
                  <a:pt x="20475" y="482428"/>
                </a:lnTo>
                <a:cubicBezTo>
                  <a:pt x="7291" y="451257"/>
                  <a:pt x="0" y="416986"/>
                  <a:pt x="0" y="381013"/>
                </a:cubicBezTo>
                <a:lnTo>
                  <a:pt x="0" y="260542"/>
                </a:lnTo>
                <a:cubicBezTo>
                  <a:pt x="0" y="116649"/>
                  <a:pt x="116649" y="0"/>
                  <a:pt x="260542" y="0"/>
                </a:cubicBez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-1" y="-1"/>
            <a:ext cx="12192000" cy="678426"/>
          </a:xfrm>
          <a:custGeom>
            <a:avLst/>
            <a:gdLst>
              <a:gd name="connsiteX0" fmla="*/ 0 w 12192000"/>
              <a:gd name="connsiteY0" fmla="*/ 0 h 678426"/>
              <a:gd name="connsiteX1" fmla="*/ 12192000 w 12192000"/>
              <a:gd name="connsiteY1" fmla="*/ 0 h 678426"/>
              <a:gd name="connsiteX2" fmla="*/ 12192000 w 12192000"/>
              <a:gd name="connsiteY2" fmla="*/ 678426 h 678426"/>
              <a:gd name="connsiteX3" fmla="*/ 11260603 w 12192000"/>
              <a:gd name="connsiteY3" fmla="*/ 678426 h 678426"/>
              <a:gd name="connsiteX4" fmla="*/ 11282934 w 12192000"/>
              <a:gd name="connsiteY4" fmla="*/ 637286 h 678426"/>
              <a:gd name="connsiteX5" fmla="*/ 11303409 w 12192000"/>
              <a:gd name="connsiteY5" fmla="*/ 535871 h 678426"/>
              <a:gd name="connsiteX6" fmla="*/ 11303409 w 12192000"/>
              <a:gd name="connsiteY6" fmla="*/ 415400 h 678426"/>
              <a:gd name="connsiteX7" fmla="*/ 11042867 w 12192000"/>
              <a:gd name="connsiteY7" fmla="*/ 154858 h 678426"/>
              <a:gd name="connsiteX8" fmla="*/ 1136432 w 12192000"/>
              <a:gd name="connsiteY8" fmla="*/ 154858 h 678426"/>
              <a:gd name="connsiteX9" fmla="*/ 875890 w 12192000"/>
              <a:gd name="connsiteY9" fmla="*/ 415400 h 678426"/>
              <a:gd name="connsiteX10" fmla="*/ 875890 w 12192000"/>
              <a:gd name="connsiteY10" fmla="*/ 535871 h 678426"/>
              <a:gd name="connsiteX11" fmla="*/ 896365 w 12192000"/>
              <a:gd name="connsiteY11" fmla="*/ 637286 h 678426"/>
              <a:gd name="connsiteX12" fmla="*/ 918696 w 12192000"/>
              <a:gd name="connsiteY12" fmla="*/ 678426 h 678426"/>
              <a:gd name="connsiteX13" fmla="*/ 0 w 12192000"/>
              <a:gd name="connsiteY13" fmla="*/ 678426 h 678426"/>
              <a:gd name="connsiteX14" fmla="*/ 0 w 12192000"/>
              <a:gd name="connsiteY14" fmla="*/ 0 h 678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192000" h="678426">
                <a:moveTo>
                  <a:pt x="0" y="0"/>
                </a:moveTo>
                <a:lnTo>
                  <a:pt x="12192000" y="0"/>
                </a:lnTo>
                <a:lnTo>
                  <a:pt x="12192000" y="678426"/>
                </a:lnTo>
                <a:lnTo>
                  <a:pt x="11260603" y="678426"/>
                </a:lnTo>
                <a:lnTo>
                  <a:pt x="11282934" y="637286"/>
                </a:lnTo>
                <a:cubicBezTo>
                  <a:pt x="11296118" y="606115"/>
                  <a:pt x="11303409" y="571844"/>
                  <a:pt x="11303409" y="535871"/>
                </a:cubicBezTo>
                <a:lnTo>
                  <a:pt x="11303409" y="415400"/>
                </a:lnTo>
                <a:cubicBezTo>
                  <a:pt x="11303409" y="271507"/>
                  <a:pt x="11186760" y="154858"/>
                  <a:pt x="11042867" y="154858"/>
                </a:cubicBezTo>
                <a:lnTo>
                  <a:pt x="1136432" y="154858"/>
                </a:lnTo>
                <a:cubicBezTo>
                  <a:pt x="992539" y="154858"/>
                  <a:pt x="875890" y="271507"/>
                  <a:pt x="875890" y="415400"/>
                </a:cubicBezTo>
                <a:lnTo>
                  <a:pt x="875890" y="535871"/>
                </a:lnTo>
                <a:cubicBezTo>
                  <a:pt x="875890" y="571844"/>
                  <a:pt x="883181" y="606115"/>
                  <a:pt x="896365" y="637286"/>
                </a:cubicBezTo>
                <a:lnTo>
                  <a:pt x="918696" y="678426"/>
                </a:lnTo>
                <a:lnTo>
                  <a:pt x="0" y="67842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918696" y="678426"/>
            <a:ext cx="10341907" cy="117987"/>
          </a:xfrm>
          <a:custGeom>
            <a:avLst/>
            <a:gdLst>
              <a:gd name="connsiteX0" fmla="*/ 0 w 10341907"/>
              <a:gd name="connsiteY0" fmla="*/ 0 h 117987"/>
              <a:gd name="connsiteX1" fmla="*/ 10341907 w 10341907"/>
              <a:gd name="connsiteY1" fmla="*/ 0 h 117987"/>
              <a:gd name="connsiteX2" fmla="*/ 10340216 w 10341907"/>
              <a:gd name="connsiteY2" fmla="*/ 3116 h 117987"/>
              <a:gd name="connsiteX3" fmla="*/ 10124171 w 10341907"/>
              <a:gd name="connsiteY3" fmla="*/ 117987 h 117987"/>
              <a:gd name="connsiteX4" fmla="*/ 217736 w 10341907"/>
              <a:gd name="connsiteY4" fmla="*/ 117987 h 117987"/>
              <a:gd name="connsiteX5" fmla="*/ 1691 w 10341907"/>
              <a:gd name="connsiteY5" fmla="*/ 3116 h 117987"/>
              <a:gd name="connsiteX6" fmla="*/ 0 w 10341907"/>
              <a:gd name="connsiteY6" fmla="*/ 0 h 117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341907" h="117987">
                <a:moveTo>
                  <a:pt x="0" y="0"/>
                </a:moveTo>
                <a:lnTo>
                  <a:pt x="10341907" y="0"/>
                </a:lnTo>
                <a:lnTo>
                  <a:pt x="10340216" y="3116"/>
                </a:lnTo>
                <a:cubicBezTo>
                  <a:pt x="10293395" y="72421"/>
                  <a:pt x="10214104" y="117987"/>
                  <a:pt x="10124171" y="117987"/>
                </a:cubicBezTo>
                <a:lnTo>
                  <a:pt x="217736" y="117987"/>
                </a:lnTo>
                <a:cubicBezTo>
                  <a:pt x="127803" y="117987"/>
                  <a:pt x="48512" y="72421"/>
                  <a:pt x="1691" y="3116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Can 11"/>
          <p:cNvSpPr/>
          <p:nvPr/>
        </p:nvSpPr>
        <p:spPr>
          <a:xfrm>
            <a:off x="-1" y="-2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Can 12"/>
          <p:cNvSpPr/>
          <p:nvPr/>
        </p:nvSpPr>
        <p:spPr>
          <a:xfrm>
            <a:off x="11890372" y="-3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/>
          <a:srcRect l="17388" t="11738" r="17499" b="9130"/>
          <a:stretch/>
        </p:blipFill>
        <p:spPr>
          <a:xfrm>
            <a:off x="11369507" y="114300"/>
            <a:ext cx="520865" cy="520865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427567" y="818537"/>
            <a:ext cx="5324167" cy="626806"/>
          </a:xfrm>
          <a:prstGeom prst="rect">
            <a:avLst/>
          </a:prstGeom>
        </p:spPr>
      </p:pic>
      <p:sp>
        <p:nvSpPr>
          <p:cNvPr id="22" name="4-Point Star 21"/>
          <p:cNvSpPr/>
          <p:nvPr/>
        </p:nvSpPr>
        <p:spPr>
          <a:xfrm>
            <a:off x="403270" y="160880"/>
            <a:ext cx="398207" cy="427703"/>
          </a:xfrm>
          <a:prstGeom prst="star4">
            <a:avLst>
              <a:gd name="adj" fmla="val 1250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346224" y="833284"/>
            <a:ext cx="3486852" cy="5533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Hình thành kiến thức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>
          <a:blip r:embed="rId5"/>
          <a:srcRect l="31230" t="-4849" r="66223" b="100000"/>
          <a:stretch>
            <a:fillRect/>
          </a:stretch>
        </p:blipFill>
        <p:spPr>
          <a:xfrm>
            <a:off x="4346224" y="2521974"/>
            <a:ext cx="225776" cy="180754"/>
          </a:xfrm>
          <a:custGeom>
            <a:avLst/>
            <a:gdLst>
              <a:gd name="connsiteX0" fmla="*/ 0 w 225776"/>
              <a:gd name="connsiteY0" fmla="*/ 0 h 180754"/>
              <a:gd name="connsiteX1" fmla="*/ 225776 w 225776"/>
              <a:gd name="connsiteY1" fmla="*/ 0 h 180754"/>
              <a:gd name="connsiteX2" fmla="*/ 225776 w 225776"/>
              <a:gd name="connsiteY2" fmla="*/ 180754 h 180754"/>
              <a:gd name="connsiteX3" fmla="*/ 0 w 225776"/>
              <a:gd name="connsiteY3" fmla="*/ 180754 h 180754"/>
              <a:gd name="connsiteX4" fmla="*/ 0 w 225776"/>
              <a:gd name="connsiteY4" fmla="*/ 0 h 1807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776" h="180754">
                <a:moveTo>
                  <a:pt x="0" y="0"/>
                </a:moveTo>
                <a:lnTo>
                  <a:pt x="225776" y="0"/>
                </a:lnTo>
                <a:lnTo>
                  <a:pt x="225776" y="180754"/>
                </a:lnTo>
                <a:lnTo>
                  <a:pt x="0" y="180754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5"/>
          <a:srcRect l="31230" t="100000" r="66223" b="-8896"/>
          <a:stretch>
            <a:fillRect/>
          </a:stretch>
        </p:blipFill>
        <p:spPr>
          <a:xfrm>
            <a:off x="4346224" y="6430297"/>
            <a:ext cx="225776" cy="331600"/>
          </a:xfrm>
          <a:custGeom>
            <a:avLst/>
            <a:gdLst>
              <a:gd name="connsiteX0" fmla="*/ 0 w 225776"/>
              <a:gd name="connsiteY0" fmla="*/ 0 h 331600"/>
              <a:gd name="connsiteX1" fmla="*/ 225776 w 225776"/>
              <a:gd name="connsiteY1" fmla="*/ 0 h 331600"/>
              <a:gd name="connsiteX2" fmla="*/ 225776 w 225776"/>
              <a:gd name="connsiteY2" fmla="*/ 331600 h 331600"/>
              <a:gd name="connsiteX3" fmla="*/ 0 w 225776"/>
              <a:gd name="connsiteY3" fmla="*/ 331600 h 331600"/>
              <a:gd name="connsiteX4" fmla="*/ 0 w 225776"/>
              <a:gd name="connsiteY4" fmla="*/ 0 h 33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776" h="331600">
                <a:moveTo>
                  <a:pt x="0" y="0"/>
                </a:moveTo>
                <a:lnTo>
                  <a:pt x="225776" y="0"/>
                </a:lnTo>
                <a:lnTo>
                  <a:pt x="225776" y="331600"/>
                </a:lnTo>
                <a:lnTo>
                  <a:pt x="0" y="331600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7" name="Rectangle 6"/>
          <p:cNvSpPr/>
          <p:nvPr/>
        </p:nvSpPr>
        <p:spPr>
          <a:xfrm>
            <a:off x="602373" y="1173540"/>
            <a:ext cx="2983766" cy="58785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30480" lvl="0" indent="0" algn="just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Tìm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hiểu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chung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60400" y="1707381"/>
            <a:ext cx="108585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Aft>
                <a:spcPts val="0"/>
              </a:spcAft>
            </a:pP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Thể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loại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Văn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bản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thông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tin</a:t>
            </a:r>
            <a:endParaRPr lang="en-US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đạt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Thuyết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minh </a:t>
            </a:r>
            <a:endParaRPr lang="en-US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60400" y="2612351"/>
            <a:ext cx="6096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c.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Bố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cục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3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phần</a:t>
            </a:r>
            <a:endParaRPr lang="en-US" sz="2800" dirty="0"/>
          </a:p>
        </p:txBody>
      </p:sp>
      <p:sp>
        <p:nvSpPr>
          <p:cNvPr id="18" name="Chevron 17"/>
          <p:cNvSpPr/>
          <p:nvPr/>
        </p:nvSpPr>
        <p:spPr>
          <a:xfrm>
            <a:off x="1105990" y="3399848"/>
            <a:ext cx="2935401" cy="1871163"/>
          </a:xfrm>
          <a:prstGeom prst="chevron">
            <a:avLst>
              <a:gd name="adj" fmla="val 40000"/>
            </a:avLst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9" name="Freeform 18"/>
          <p:cNvSpPr/>
          <p:nvPr/>
        </p:nvSpPr>
        <p:spPr>
          <a:xfrm>
            <a:off x="1888764" y="3610790"/>
            <a:ext cx="2478783" cy="2213629"/>
          </a:xfrm>
          <a:custGeom>
            <a:avLst/>
            <a:gdLst>
              <a:gd name="connsiteX0" fmla="*/ 0 w 2020887"/>
              <a:gd name="connsiteY0" fmla="*/ 92376 h 923758"/>
              <a:gd name="connsiteX1" fmla="*/ 92376 w 2020887"/>
              <a:gd name="connsiteY1" fmla="*/ 0 h 923758"/>
              <a:gd name="connsiteX2" fmla="*/ 1928511 w 2020887"/>
              <a:gd name="connsiteY2" fmla="*/ 0 h 923758"/>
              <a:gd name="connsiteX3" fmla="*/ 2020887 w 2020887"/>
              <a:gd name="connsiteY3" fmla="*/ 92376 h 923758"/>
              <a:gd name="connsiteX4" fmla="*/ 2020887 w 2020887"/>
              <a:gd name="connsiteY4" fmla="*/ 831382 h 923758"/>
              <a:gd name="connsiteX5" fmla="*/ 1928511 w 2020887"/>
              <a:gd name="connsiteY5" fmla="*/ 923758 h 923758"/>
              <a:gd name="connsiteX6" fmla="*/ 92376 w 2020887"/>
              <a:gd name="connsiteY6" fmla="*/ 923758 h 923758"/>
              <a:gd name="connsiteX7" fmla="*/ 0 w 2020887"/>
              <a:gd name="connsiteY7" fmla="*/ 831382 h 923758"/>
              <a:gd name="connsiteX8" fmla="*/ 0 w 2020887"/>
              <a:gd name="connsiteY8" fmla="*/ 92376 h 9237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20887" h="923758">
                <a:moveTo>
                  <a:pt x="0" y="92376"/>
                </a:moveTo>
                <a:cubicBezTo>
                  <a:pt x="0" y="41358"/>
                  <a:pt x="41358" y="0"/>
                  <a:pt x="92376" y="0"/>
                </a:cubicBezTo>
                <a:lnTo>
                  <a:pt x="1928511" y="0"/>
                </a:lnTo>
                <a:cubicBezTo>
                  <a:pt x="1979529" y="0"/>
                  <a:pt x="2020887" y="41358"/>
                  <a:pt x="2020887" y="92376"/>
                </a:cubicBezTo>
                <a:lnTo>
                  <a:pt x="2020887" y="831382"/>
                </a:lnTo>
                <a:cubicBezTo>
                  <a:pt x="2020887" y="882400"/>
                  <a:pt x="1979529" y="923758"/>
                  <a:pt x="1928511" y="923758"/>
                </a:cubicBezTo>
                <a:lnTo>
                  <a:pt x="92376" y="923758"/>
                </a:lnTo>
                <a:cubicBezTo>
                  <a:pt x="41358" y="923758"/>
                  <a:pt x="0" y="882400"/>
                  <a:pt x="0" y="831382"/>
                </a:cubicBezTo>
                <a:lnTo>
                  <a:pt x="0" y="92376"/>
                </a:lnTo>
                <a:close/>
              </a:path>
            </a:pathLst>
          </a:cu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97744" tIns="197744" rIns="197744" bIns="197744" numCol="1" spcCol="1270" anchor="ctr" anchorCtr="0">
            <a:noAutofit/>
          </a:bodyPr>
          <a:lstStyle/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400" i="1" u="sng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Mở</a:t>
            </a:r>
            <a:r>
              <a:rPr lang="en-US" sz="2400" i="1" u="sng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u="sng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sz="2400" i="1" u="sng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 </a:t>
            </a:r>
            <a:r>
              <a:rPr lang="en-US" sz="2400" i="1" u="sng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2400" i="1" u="sng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1:</a:t>
            </a:r>
            <a:r>
              <a:rPr lang="en-US" sz="24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4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sz="24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24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“365,25 </a:t>
            </a:r>
            <a:r>
              <a:rPr lang="en-US" sz="2400" i="1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24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”: </a:t>
            </a:r>
            <a:r>
              <a:rPr lang="en-US" sz="24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sz="24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thiệu</a:t>
            </a:r>
            <a:r>
              <a:rPr lang="en-US" sz="24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4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Trái</a:t>
            </a:r>
            <a:r>
              <a:rPr lang="en-US" sz="24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sz="24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kern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Chevron 23"/>
          <p:cNvSpPr/>
          <p:nvPr/>
        </p:nvSpPr>
        <p:spPr>
          <a:xfrm>
            <a:off x="4458870" y="3399848"/>
            <a:ext cx="2935401" cy="1871163"/>
          </a:xfrm>
          <a:prstGeom prst="chevron">
            <a:avLst>
              <a:gd name="adj" fmla="val 40000"/>
            </a:avLst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27" name="Chevron 26"/>
          <p:cNvSpPr/>
          <p:nvPr/>
        </p:nvSpPr>
        <p:spPr>
          <a:xfrm>
            <a:off x="7811752" y="3399848"/>
            <a:ext cx="2935401" cy="1871163"/>
          </a:xfrm>
          <a:prstGeom prst="chevron">
            <a:avLst>
              <a:gd name="adj" fmla="val 40000"/>
            </a:avLst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28" name="Freeform 27"/>
          <p:cNvSpPr/>
          <p:nvPr/>
        </p:nvSpPr>
        <p:spPr>
          <a:xfrm>
            <a:off x="8391692" y="3610790"/>
            <a:ext cx="2681617" cy="2213629"/>
          </a:xfrm>
          <a:custGeom>
            <a:avLst/>
            <a:gdLst>
              <a:gd name="connsiteX0" fmla="*/ 0 w 2020887"/>
              <a:gd name="connsiteY0" fmla="*/ 92376 h 923758"/>
              <a:gd name="connsiteX1" fmla="*/ 92376 w 2020887"/>
              <a:gd name="connsiteY1" fmla="*/ 0 h 923758"/>
              <a:gd name="connsiteX2" fmla="*/ 1928511 w 2020887"/>
              <a:gd name="connsiteY2" fmla="*/ 0 h 923758"/>
              <a:gd name="connsiteX3" fmla="*/ 2020887 w 2020887"/>
              <a:gd name="connsiteY3" fmla="*/ 92376 h 923758"/>
              <a:gd name="connsiteX4" fmla="*/ 2020887 w 2020887"/>
              <a:gd name="connsiteY4" fmla="*/ 831382 h 923758"/>
              <a:gd name="connsiteX5" fmla="*/ 1928511 w 2020887"/>
              <a:gd name="connsiteY5" fmla="*/ 923758 h 923758"/>
              <a:gd name="connsiteX6" fmla="*/ 92376 w 2020887"/>
              <a:gd name="connsiteY6" fmla="*/ 923758 h 923758"/>
              <a:gd name="connsiteX7" fmla="*/ 0 w 2020887"/>
              <a:gd name="connsiteY7" fmla="*/ 831382 h 923758"/>
              <a:gd name="connsiteX8" fmla="*/ 0 w 2020887"/>
              <a:gd name="connsiteY8" fmla="*/ 92376 h 9237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20887" h="923758">
                <a:moveTo>
                  <a:pt x="0" y="92376"/>
                </a:moveTo>
                <a:cubicBezTo>
                  <a:pt x="0" y="41358"/>
                  <a:pt x="41358" y="0"/>
                  <a:pt x="92376" y="0"/>
                </a:cubicBezTo>
                <a:lnTo>
                  <a:pt x="1928511" y="0"/>
                </a:lnTo>
                <a:cubicBezTo>
                  <a:pt x="1979529" y="0"/>
                  <a:pt x="2020887" y="41358"/>
                  <a:pt x="2020887" y="92376"/>
                </a:cubicBezTo>
                <a:lnTo>
                  <a:pt x="2020887" y="831382"/>
                </a:lnTo>
                <a:cubicBezTo>
                  <a:pt x="2020887" y="882400"/>
                  <a:pt x="1979529" y="923758"/>
                  <a:pt x="1928511" y="923758"/>
                </a:cubicBezTo>
                <a:lnTo>
                  <a:pt x="92376" y="923758"/>
                </a:lnTo>
                <a:cubicBezTo>
                  <a:pt x="41358" y="923758"/>
                  <a:pt x="0" y="882400"/>
                  <a:pt x="0" y="831382"/>
                </a:cubicBezTo>
                <a:lnTo>
                  <a:pt x="0" y="92376"/>
                </a:lnTo>
                <a:close/>
              </a:path>
            </a:pathLst>
          </a:cu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97744" tIns="197744" rIns="197744" bIns="197744" numCol="1" spcCol="1270" anchor="ctr" anchorCtr="0">
            <a:noAutofit/>
          </a:bodyPr>
          <a:lstStyle/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800" i="1" u="sng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2800" i="1" u="sng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u="sng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thúc</a:t>
            </a:r>
            <a:r>
              <a:rPr lang="en-US" sz="2800" i="1" u="sng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i="1" u="sng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2800" i="1" u="sng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3:</a:t>
            </a:r>
            <a:r>
              <a:rPr lang="en-US" sz="28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lang="en-US" sz="28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28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8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trạng</a:t>
            </a:r>
            <a:r>
              <a:rPr lang="en-US" sz="28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Trái</a:t>
            </a:r>
            <a:r>
              <a:rPr lang="en-US" sz="28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sz="28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kern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Freeform 28"/>
          <p:cNvSpPr/>
          <p:nvPr/>
        </p:nvSpPr>
        <p:spPr>
          <a:xfrm>
            <a:off x="4600322" y="3657626"/>
            <a:ext cx="3558597" cy="2166793"/>
          </a:xfrm>
          <a:custGeom>
            <a:avLst/>
            <a:gdLst>
              <a:gd name="connsiteX0" fmla="*/ 0 w 2020887"/>
              <a:gd name="connsiteY0" fmla="*/ 92376 h 923758"/>
              <a:gd name="connsiteX1" fmla="*/ 92376 w 2020887"/>
              <a:gd name="connsiteY1" fmla="*/ 0 h 923758"/>
              <a:gd name="connsiteX2" fmla="*/ 1928511 w 2020887"/>
              <a:gd name="connsiteY2" fmla="*/ 0 h 923758"/>
              <a:gd name="connsiteX3" fmla="*/ 2020887 w 2020887"/>
              <a:gd name="connsiteY3" fmla="*/ 92376 h 923758"/>
              <a:gd name="connsiteX4" fmla="*/ 2020887 w 2020887"/>
              <a:gd name="connsiteY4" fmla="*/ 831382 h 923758"/>
              <a:gd name="connsiteX5" fmla="*/ 1928511 w 2020887"/>
              <a:gd name="connsiteY5" fmla="*/ 923758 h 923758"/>
              <a:gd name="connsiteX6" fmla="*/ 92376 w 2020887"/>
              <a:gd name="connsiteY6" fmla="*/ 923758 h 923758"/>
              <a:gd name="connsiteX7" fmla="*/ 0 w 2020887"/>
              <a:gd name="connsiteY7" fmla="*/ 831382 h 923758"/>
              <a:gd name="connsiteX8" fmla="*/ 0 w 2020887"/>
              <a:gd name="connsiteY8" fmla="*/ 92376 h 9237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20887" h="923758">
                <a:moveTo>
                  <a:pt x="0" y="92376"/>
                </a:moveTo>
                <a:cubicBezTo>
                  <a:pt x="0" y="41358"/>
                  <a:pt x="41358" y="0"/>
                  <a:pt x="92376" y="0"/>
                </a:cubicBezTo>
                <a:lnTo>
                  <a:pt x="1928511" y="0"/>
                </a:lnTo>
                <a:cubicBezTo>
                  <a:pt x="1979529" y="0"/>
                  <a:pt x="2020887" y="41358"/>
                  <a:pt x="2020887" y="92376"/>
                </a:cubicBezTo>
                <a:lnTo>
                  <a:pt x="2020887" y="831382"/>
                </a:lnTo>
                <a:cubicBezTo>
                  <a:pt x="2020887" y="882400"/>
                  <a:pt x="1979529" y="923758"/>
                  <a:pt x="1928511" y="923758"/>
                </a:cubicBezTo>
                <a:lnTo>
                  <a:pt x="92376" y="923758"/>
                </a:lnTo>
                <a:cubicBezTo>
                  <a:pt x="41358" y="923758"/>
                  <a:pt x="0" y="882400"/>
                  <a:pt x="0" y="831382"/>
                </a:cubicBezTo>
                <a:lnTo>
                  <a:pt x="0" y="92376"/>
                </a:lnTo>
                <a:close/>
              </a:path>
            </a:pathLst>
          </a:cu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97744" tIns="197744" rIns="197744" bIns="197744" numCol="1" spcCol="1270" anchor="ctr" anchorCtr="0">
            <a:noAutofit/>
          </a:bodyPr>
          <a:lstStyle/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600" i="1" u="sng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600" i="1" u="sng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2600" i="1" u="sng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sz="2600" i="1" u="sng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600" i="1" u="sng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2600" i="1" u="sng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2:</a:t>
            </a:r>
            <a:r>
              <a:rPr lang="en-US" sz="26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US" sz="26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26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sz="2600" i="1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600" i="1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i="1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2600" i="1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i="1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600" i="1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i="1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Trái</a:t>
            </a:r>
            <a:r>
              <a:rPr lang="en-US" sz="2600" i="1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i="1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sz="26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sz="26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Trái</a:t>
            </a:r>
            <a:r>
              <a:rPr lang="en-US" sz="26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sz="26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ngôi</a:t>
            </a:r>
            <a:r>
              <a:rPr lang="en-US" sz="26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26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chung</a:t>
            </a:r>
            <a:r>
              <a:rPr lang="en-US" sz="26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6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muôn</a:t>
            </a:r>
            <a:r>
              <a:rPr lang="en-US" sz="26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6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muôn</a:t>
            </a:r>
            <a:r>
              <a:rPr lang="en-US" sz="26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loài</a:t>
            </a:r>
            <a:endParaRPr lang="en-US" sz="2600" kern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1391810" y="181734"/>
            <a:ext cx="690836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Văn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bản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1: </a:t>
            </a: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TRÁI ĐẤT – CÁI NÔI CỦA SỰ SỐNG</a:t>
            </a:r>
            <a:endParaRPr lang="en-US" sz="2400" dirty="0"/>
          </a:p>
        </p:txBody>
      </p:sp>
      <p:sp>
        <p:nvSpPr>
          <p:cNvPr id="31" name="Rectangle 30"/>
          <p:cNvSpPr/>
          <p:nvPr/>
        </p:nvSpPr>
        <p:spPr>
          <a:xfrm>
            <a:off x="4457253" y="234273"/>
            <a:ext cx="665182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142740">
              <a:spcAft>
                <a:spcPts val="0"/>
              </a:spcAft>
            </a:pPr>
            <a:r>
              <a:rPr lang="en-US" sz="2400" b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Hồ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Thanh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Trang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endParaRPr lang="en-US" sz="2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02980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0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9" grpId="0" animBg="1"/>
      <p:bldP spid="28" grpId="0" animBg="1"/>
      <p:bldP spid="29" grpId="0" animBg="1"/>
    </p:bldLst>
  </p:timing>
</p:sld>
</file>

<file path=ppt/slides/slide1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ame 4"/>
          <p:cNvSpPr/>
          <p:nvPr/>
        </p:nvSpPr>
        <p:spPr>
          <a:xfrm>
            <a:off x="331122" y="863376"/>
            <a:ext cx="11517055" cy="5710718"/>
          </a:xfrm>
          <a:prstGeom prst="frame">
            <a:avLst>
              <a:gd name="adj1" fmla="val 1596"/>
            </a:avLst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889200" y="154858"/>
            <a:ext cx="10427519" cy="523568"/>
          </a:xfrm>
          <a:custGeom>
            <a:avLst/>
            <a:gdLst>
              <a:gd name="connsiteX0" fmla="*/ 260542 w 10427519"/>
              <a:gd name="connsiteY0" fmla="*/ 0 h 523568"/>
              <a:gd name="connsiteX1" fmla="*/ 10166977 w 10427519"/>
              <a:gd name="connsiteY1" fmla="*/ 0 h 523568"/>
              <a:gd name="connsiteX2" fmla="*/ 10427519 w 10427519"/>
              <a:gd name="connsiteY2" fmla="*/ 260542 h 523568"/>
              <a:gd name="connsiteX3" fmla="*/ 10427519 w 10427519"/>
              <a:gd name="connsiteY3" fmla="*/ 381013 h 523568"/>
              <a:gd name="connsiteX4" fmla="*/ 10407044 w 10427519"/>
              <a:gd name="connsiteY4" fmla="*/ 482428 h 523568"/>
              <a:gd name="connsiteX5" fmla="*/ 10384713 w 10427519"/>
              <a:gd name="connsiteY5" fmla="*/ 523568 h 523568"/>
              <a:gd name="connsiteX6" fmla="*/ 42806 w 10427519"/>
              <a:gd name="connsiteY6" fmla="*/ 523568 h 523568"/>
              <a:gd name="connsiteX7" fmla="*/ 20475 w 10427519"/>
              <a:gd name="connsiteY7" fmla="*/ 482428 h 523568"/>
              <a:gd name="connsiteX8" fmla="*/ 0 w 10427519"/>
              <a:gd name="connsiteY8" fmla="*/ 381013 h 523568"/>
              <a:gd name="connsiteX9" fmla="*/ 0 w 10427519"/>
              <a:gd name="connsiteY9" fmla="*/ 260542 h 523568"/>
              <a:gd name="connsiteX10" fmla="*/ 260542 w 10427519"/>
              <a:gd name="connsiteY10" fmla="*/ 0 h 523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427519" h="523568">
                <a:moveTo>
                  <a:pt x="260542" y="0"/>
                </a:moveTo>
                <a:lnTo>
                  <a:pt x="10166977" y="0"/>
                </a:lnTo>
                <a:cubicBezTo>
                  <a:pt x="10310870" y="0"/>
                  <a:pt x="10427519" y="116649"/>
                  <a:pt x="10427519" y="260542"/>
                </a:cubicBezTo>
                <a:lnTo>
                  <a:pt x="10427519" y="381013"/>
                </a:lnTo>
                <a:cubicBezTo>
                  <a:pt x="10427519" y="416986"/>
                  <a:pt x="10420228" y="451257"/>
                  <a:pt x="10407044" y="482428"/>
                </a:cubicBezTo>
                <a:lnTo>
                  <a:pt x="10384713" y="523568"/>
                </a:lnTo>
                <a:lnTo>
                  <a:pt x="42806" y="523568"/>
                </a:lnTo>
                <a:lnTo>
                  <a:pt x="20475" y="482428"/>
                </a:lnTo>
                <a:cubicBezTo>
                  <a:pt x="7291" y="451257"/>
                  <a:pt x="0" y="416986"/>
                  <a:pt x="0" y="381013"/>
                </a:cubicBezTo>
                <a:lnTo>
                  <a:pt x="0" y="260542"/>
                </a:lnTo>
                <a:cubicBezTo>
                  <a:pt x="0" y="116649"/>
                  <a:pt x="116649" y="0"/>
                  <a:pt x="260542" y="0"/>
                </a:cubicBez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-1" y="-1"/>
            <a:ext cx="12192000" cy="678426"/>
          </a:xfrm>
          <a:custGeom>
            <a:avLst/>
            <a:gdLst>
              <a:gd name="connsiteX0" fmla="*/ 0 w 12192000"/>
              <a:gd name="connsiteY0" fmla="*/ 0 h 678426"/>
              <a:gd name="connsiteX1" fmla="*/ 12192000 w 12192000"/>
              <a:gd name="connsiteY1" fmla="*/ 0 h 678426"/>
              <a:gd name="connsiteX2" fmla="*/ 12192000 w 12192000"/>
              <a:gd name="connsiteY2" fmla="*/ 678426 h 678426"/>
              <a:gd name="connsiteX3" fmla="*/ 11260603 w 12192000"/>
              <a:gd name="connsiteY3" fmla="*/ 678426 h 678426"/>
              <a:gd name="connsiteX4" fmla="*/ 11282934 w 12192000"/>
              <a:gd name="connsiteY4" fmla="*/ 637286 h 678426"/>
              <a:gd name="connsiteX5" fmla="*/ 11303409 w 12192000"/>
              <a:gd name="connsiteY5" fmla="*/ 535871 h 678426"/>
              <a:gd name="connsiteX6" fmla="*/ 11303409 w 12192000"/>
              <a:gd name="connsiteY6" fmla="*/ 415400 h 678426"/>
              <a:gd name="connsiteX7" fmla="*/ 11042867 w 12192000"/>
              <a:gd name="connsiteY7" fmla="*/ 154858 h 678426"/>
              <a:gd name="connsiteX8" fmla="*/ 1136432 w 12192000"/>
              <a:gd name="connsiteY8" fmla="*/ 154858 h 678426"/>
              <a:gd name="connsiteX9" fmla="*/ 875890 w 12192000"/>
              <a:gd name="connsiteY9" fmla="*/ 415400 h 678426"/>
              <a:gd name="connsiteX10" fmla="*/ 875890 w 12192000"/>
              <a:gd name="connsiteY10" fmla="*/ 535871 h 678426"/>
              <a:gd name="connsiteX11" fmla="*/ 896365 w 12192000"/>
              <a:gd name="connsiteY11" fmla="*/ 637286 h 678426"/>
              <a:gd name="connsiteX12" fmla="*/ 918696 w 12192000"/>
              <a:gd name="connsiteY12" fmla="*/ 678426 h 678426"/>
              <a:gd name="connsiteX13" fmla="*/ 0 w 12192000"/>
              <a:gd name="connsiteY13" fmla="*/ 678426 h 678426"/>
              <a:gd name="connsiteX14" fmla="*/ 0 w 12192000"/>
              <a:gd name="connsiteY14" fmla="*/ 0 h 678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192000" h="678426">
                <a:moveTo>
                  <a:pt x="0" y="0"/>
                </a:moveTo>
                <a:lnTo>
                  <a:pt x="12192000" y="0"/>
                </a:lnTo>
                <a:lnTo>
                  <a:pt x="12192000" y="678426"/>
                </a:lnTo>
                <a:lnTo>
                  <a:pt x="11260603" y="678426"/>
                </a:lnTo>
                <a:lnTo>
                  <a:pt x="11282934" y="637286"/>
                </a:lnTo>
                <a:cubicBezTo>
                  <a:pt x="11296118" y="606115"/>
                  <a:pt x="11303409" y="571844"/>
                  <a:pt x="11303409" y="535871"/>
                </a:cubicBezTo>
                <a:lnTo>
                  <a:pt x="11303409" y="415400"/>
                </a:lnTo>
                <a:cubicBezTo>
                  <a:pt x="11303409" y="271507"/>
                  <a:pt x="11186760" y="154858"/>
                  <a:pt x="11042867" y="154858"/>
                </a:cubicBezTo>
                <a:lnTo>
                  <a:pt x="1136432" y="154858"/>
                </a:lnTo>
                <a:cubicBezTo>
                  <a:pt x="992539" y="154858"/>
                  <a:pt x="875890" y="271507"/>
                  <a:pt x="875890" y="415400"/>
                </a:cubicBezTo>
                <a:lnTo>
                  <a:pt x="875890" y="535871"/>
                </a:lnTo>
                <a:cubicBezTo>
                  <a:pt x="875890" y="571844"/>
                  <a:pt x="883181" y="606115"/>
                  <a:pt x="896365" y="637286"/>
                </a:cubicBezTo>
                <a:lnTo>
                  <a:pt x="918696" y="678426"/>
                </a:lnTo>
                <a:lnTo>
                  <a:pt x="0" y="67842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918696" y="678426"/>
            <a:ext cx="10341907" cy="117987"/>
          </a:xfrm>
          <a:custGeom>
            <a:avLst/>
            <a:gdLst>
              <a:gd name="connsiteX0" fmla="*/ 0 w 10341907"/>
              <a:gd name="connsiteY0" fmla="*/ 0 h 117987"/>
              <a:gd name="connsiteX1" fmla="*/ 10341907 w 10341907"/>
              <a:gd name="connsiteY1" fmla="*/ 0 h 117987"/>
              <a:gd name="connsiteX2" fmla="*/ 10340216 w 10341907"/>
              <a:gd name="connsiteY2" fmla="*/ 3116 h 117987"/>
              <a:gd name="connsiteX3" fmla="*/ 10124171 w 10341907"/>
              <a:gd name="connsiteY3" fmla="*/ 117987 h 117987"/>
              <a:gd name="connsiteX4" fmla="*/ 217736 w 10341907"/>
              <a:gd name="connsiteY4" fmla="*/ 117987 h 117987"/>
              <a:gd name="connsiteX5" fmla="*/ 1691 w 10341907"/>
              <a:gd name="connsiteY5" fmla="*/ 3116 h 117987"/>
              <a:gd name="connsiteX6" fmla="*/ 0 w 10341907"/>
              <a:gd name="connsiteY6" fmla="*/ 0 h 117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341907" h="117987">
                <a:moveTo>
                  <a:pt x="0" y="0"/>
                </a:moveTo>
                <a:lnTo>
                  <a:pt x="10341907" y="0"/>
                </a:lnTo>
                <a:lnTo>
                  <a:pt x="10340216" y="3116"/>
                </a:lnTo>
                <a:cubicBezTo>
                  <a:pt x="10293395" y="72421"/>
                  <a:pt x="10214104" y="117987"/>
                  <a:pt x="10124171" y="117987"/>
                </a:cubicBezTo>
                <a:lnTo>
                  <a:pt x="217736" y="117987"/>
                </a:lnTo>
                <a:cubicBezTo>
                  <a:pt x="127803" y="117987"/>
                  <a:pt x="48512" y="72421"/>
                  <a:pt x="1691" y="3116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Can 11"/>
          <p:cNvSpPr/>
          <p:nvPr/>
        </p:nvSpPr>
        <p:spPr>
          <a:xfrm>
            <a:off x="-1" y="-2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Can 12"/>
          <p:cNvSpPr/>
          <p:nvPr/>
        </p:nvSpPr>
        <p:spPr>
          <a:xfrm>
            <a:off x="11890372" y="-3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/>
          <a:srcRect l="17388" t="11738" r="17499" b="9130"/>
          <a:stretch/>
        </p:blipFill>
        <p:spPr>
          <a:xfrm>
            <a:off x="11369507" y="114300"/>
            <a:ext cx="520865" cy="520865"/>
          </a:xfrm>
          <a:prstGeom prst="rect">
            <a:avLst/>
          </a:prstGeom>
        </p:spPr>
      </p:pic>
      <p:sp>
        <p:nvSpPr>
          <p:cNvPr id="22" name="4-Point Star 21"/>
          <p:cNvSpPr/>
          <p:nvPr/>
        </p:nvSpPr>
        <p:spPr>
          <a:xfrm>
            <a:off x="403270" y="160880"/>
            <a:ext cx="398207" cy="427703"/>
          </a:xfrm>
          <a:prstGeom prst="star4">
            <a:avLst>
              <a:gd name="adj" fmla="val 1250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3"/>
          <a:srcRect l="31230" t="100000" r="66223" b="-8896"/>
          <a:stretch>
            <a:fillRect/>
          </a:stretch>
        </p:blipFill>
        <p:spPr>
          <a:xfrm>
            <a:off x="4346224" y="6430297"/>
            <a:ext cx="225776" cy="331600"/>
          </a:xfrm>
          <a:custGeom>
            <a:avLst/>
            <a:gdLst>
              <a:gd name="connsiteX0" fmla="*/ 0 w 225776"/>
              <a:gd name="connsiteY0" fmla="*/ 0 h 331600"/>
              <a:gd name="connsiteX1" fmla="*/ 225776 w 225776"/>
              <a:gd name="connsiteY1" fmla="*/ 0 h 331600"/>
              <a:gd name="connsiteX2" fmla="*/ 225776 w 225776"/>
              <a:gd name="connsiteY2" fmla="*/ 331600 h 331600"/>
              <a:gd name="connsiteX3" fmla="*/ 0 w 225776"/>
              <a:gd name="connsiteY3" fmla="*/ 331600 h 331600"/>
              <a:gd name="connsiteX4" fmla="*/ 0 w 225776"/>
              <a:gd name="connsiteY4" fmla="*/ 0 h 33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776" h="331600">
                <a:moveTo>
                  <a:pt x="0" y="0"/>
                </a:moveTo>
                <a:lnTo>
                  <a:pt x="225776" y="0"/>
                </a:lnTo>
                <a:lnTo>
                  <a:pt x="225776" y="331600"/>
                </a:lnTo>
                <a:lnTo>
                  <a:pt x="0" y="331600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4"/>
          <a:srcRect l="100000" t="67413" r="-7154" b="26074"/>
          <a:stretch>
            <a:fillRect/>
          </a:stretch>
        </p:blipFill>
        <p:spPr>
          <a:xfrm>
            <a:off x="10460296" y="5987845"/>
            <a:ext cx="648778" cy="442452"/>
          </a:xfrm>
          <a:custGeom>
            <a:avLst/>
            <a:gdLst>
              <a:gd name="connsiteX0" fmla="*/ 0 w 648778"/>
              <a:gd name="connsiteY0" fmla="*/ 0 h 442452"/>
              <a:gd name="connsiteX1" fmla="*/ 648778 w 648778"/>
              <a:gd name="connsiteY1" fmla="*/ 0 h 442452"/>
              <a:gd name="connsiteX2" fmla="*/ 648778 w 648778"/>
              <a:gd name="connsiteY2" fmla="*/ 442452 h 442452"/>
              <a:gd name="connsiteX3" fmla="*/ 0 w 648778"/>
              <a:gd name="connsiteY3" fmla="*/ 442452 h 442452"/>
              <a:gd name="connsiteX4" fmla="*/ 0 w 648778"/>
              <a:gd name="connsiteY4" fmla="*/ 0 h 442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8778" h="442452">
                <a:moveTo>
                  <a:pt x="0" y="0"/>
                </a:moveTo>
                <a:lnTo>
                  <a:pt x="648778" y="0"/>
                </a:lnTo>
                <a:lnTo>
                  <a:pt x="648778" y="442452"/>
                </a:lnTo>
                <a:lnTo>
                  <a:pt x="0" y="442452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5"/>
          <a:srcRect l="-204" t="22450" r="100000" b="67971"/>
          <a:stretch>
            <a:fillRect/>
          </a:stretch>
        </p:blipFill>
        <p:spPr>
          <a:xfrm>
            <a:off x="2735918" y="3719409"/>
            <a:ext cx="13632" cy="334832"/>
          </a:xfrm>
          <a:custGeom>
            <a:avLst/>
            <a:gdLst>
              <a:gd name="connsiteX0" fmla="*/ 13632 w 13632"/>
              <a:gd name="connsiteY0" fmla="*/ 0 h 334832"/>
              <a:gd name="connsiteX1" fmla="*/ 13632 w 13632"/>
              <a:gd name="connsiteY1" fmla="*/ 334832 h 334832"/>
              <a:gd name="connsiteX2" fmla="*/ 6749 w 13632"/>
              <a:gd name="connsiteY2" fmla="*/ 294452 h 334832"/>
              <a:gd name="connsiteX3" fmla="*/ 393 w 13632"/>
              <a:gd name="connsiteY3" fmla="*/ 139092 h 334832"/>
              <a:gd name="connsiteX4" fmla="*/ 13632 w 13632"/>
              <a:gd name="connsiteY4" fmla="*/ 0 h 334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32" h="334832">
                <a:moveTo>
                  <a:pt x="13632" y="0"/>
                </a:moveTo>
                <a:lnTo>
                  <a:pt x="13632" y="334832"/>
                </a:lnTo>
                <a:lnTo>
                  <a:pt x="6749" y="294452"/>
                </a:lnTo>
                <a:cubicBezTo>
                  <a:pt x="1088" y="240983"/>
                  <a:pt x="-938" y="189163"/>
                  <a:pt x="393" y="139092"/>
                </a:cubicBezTo>
                <a:lnTo>
                  <a:pt x="13632" y="0"/>
                </a:lnTo>
                <a:close/>
              </a:path>
            </a:pathLst>
          </a:custGeom>
        </p:spPr>
      </p:pic>
      <p:sp>
        <p:nvSpPr>
          <p:cNvPr id="6" name="Rectangle 5"/>
          <p:cNvSpPr/>
          <p:nvPr/>
        </p:nvSpPr>
        <p:spPr>
          <a:xfrm>
            <a:off x="3924317" y="114300"/>
            <a:ext cx="4357283" cy="5837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C45911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CỦNG CỐ, MỞ RỘNG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02373" y="981363"/>
            <a:ext cx="108331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Câu 2. </a:t>
            </a:r>
            <a:r>
              <a:rPr kumimoji="0" lang="en-U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444444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Vấn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444444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444444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đề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444444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444444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em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444444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444444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định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444444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444444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viết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444444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444444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là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444444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: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444444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Bảo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444444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444444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vệ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444444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444444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các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444444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444444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loài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444444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444444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động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444444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444444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vật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444444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444444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hoang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444444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444444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dã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444444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ở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444444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Việt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444444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Nam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444444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+mn-cs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743574" y="1530237"/>
            <a:ext cx="255069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+mn-cs"/>
              </a:rPr>
              <a:t>Phiếu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+mn-cs"/>
              </a:rPr>
              <a:t>học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+mn-cs"/>
              </a:rPr>
              <a:t>tập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+mn-cs"/>
              </a:rPr>
              <a:t> 2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14" name="Table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4692314"/>
              </p:ext>
            </p:extLst>
          </p:nvPr>
        </p:nvGraphicFramePr>
        <p:xfrm>
          <a:off x="685799" y="2084275"/>
          <a:ext cx="10833100" cy="4304856"/>
        </p:xfrm>
        <a:graphic>
          <a:graphicData uri="http://schemas.openxmlformats.org/drawingml/2006/table">
            <a:tbl>
              <a:tblPr firstRow="1" firstCol="1" bandRow="1"/>
              <a:tblGrid>
                <a:gridCol w="846025">
                  <a:extLst>
                    <a:ext uri="{9D8B030D-6E8A-4147-A177-3AD203B41FA5}">
                      <a16:colId xmlns="" xmlns:a16="http://schemas.microsoft.com/office/drawing/2014/main" val="4128145216"/>
                    </a:ext>
                  </a:extLst>
                </a:gridCol>
                <a:gridCol w="1285118">
                  <a:extLst>
                    <a:ext uri="{9D8B030D-6E8A-4147-A177-3AD203B41FA5}">
                      <a16:colId xmlns="" xmlns:a16="http://schemas.microsoft.com/office/drawing/2014/main" val="1821888"/>
                    </a:ext>
                  </a:extLst>
                </a:gridCol>
                <a:gridCol w="1474839">
                  <a:extLst>
                    <a:ext uri="{9D8B030D-6E8A-4147-A177-3AD203B41FA5}">
                      <a16:colId xmlns="" xmlns:a16="http://schemas.microsoft.com/office/drawing/2014/main" val="1509104828"/>
                    </a:ext>
                  </a:extLst>
                </a:gridCol>
                <a:gridCol w="5781367">
                  <a:extLst>
                    <a:ext uri="{9D8B030D-6E8A-4147-A177-3AD203B41FA5}">
                      <a16:colId xmlns="" xmlns:a16="http://schemas.microsoft.com/office/drawing/2014/main" val="1548457808"/>
                    </a:ext>
                  </a:extLst>
                </a:gridCol>
                <a:gridCol w="1445751">
                  <a:extLst>
                    <a:ext uri="{9D8B030D-6E8A-4147-A177-3AD203B41FA5}">
                      <a16:colId xmlns="" xmlns:a16="http://schemas.microsoft.com/office/drawing/2014/main" val="1100474601"/>
                    </a:ext>
                  </a:extLst>
                </a:gridCol>
              </a:tblGrid>
              <a:tr h="14077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Đoạn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57" marR="544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Ý </a:t>
                      </a:r>
                      <a:r>
                        <a:rPr lang="en-US" sz="24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lớn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57" marR="544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Các</a:t>
                      </a:r>
                      <a:r>
                        <a:rPr lang="en-US" sz="2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ý </a:t>
                      </a:r>
                      <a:r>
                        <a:rPr lang="en-US" sz="24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nhỏ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57" marR="544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Số liệu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57" marR="544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Từ khóa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57" marR="544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4108475414"/>
                  </a:ext>
                </a:extLst>
              </a:tr>
              <a:tr h="104646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57" marR="544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Cứu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hộ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bảo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tồn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nhiều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loài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động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vật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quý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hiếm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tại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Việt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Nam.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57" marR="544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Các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cá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thể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được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thả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về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nơi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cư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trú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Tịch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thu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các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cá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thể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quý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hiếm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đang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nguy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cấp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57" marR="544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ENV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đã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phối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hợp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với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các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cơ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quan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chức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năng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cứu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hộ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36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cá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thể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ĐVHD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gồm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nhiều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loài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quý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hiếm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như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: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Vượn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tê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tê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mèo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rừng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rùa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núi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vàng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Trong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đó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15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cá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thể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khỉ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bị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nuôi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nhốt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trái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phép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ở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nhà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dân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quán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cà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phê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hay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tại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chùa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ở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nhiều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địa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phương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2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cá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thể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vượn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đen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má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trắng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ở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huyện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Quế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Phong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Nghệ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An)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được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đưa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về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cứu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hộ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tại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Vườn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quốc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gia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Pù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Mát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1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cá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thể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Dù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Dì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Nepal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cũng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được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tự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nguyện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chuyển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giao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tới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Trung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tâm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cứu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hộ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Củ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Chi.</a:t>
                      </a:r>
                    </a:p>
                  </a:txBody>
                  <a:tcPr marL="54457" marR="544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Quý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hiếm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báo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động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nguy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cấp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57" marR="544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09579283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28174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ame 4"/>
          <p:cNvSpPr/>
          <p:nvPr/>
        </p:nvSpPr>
        <p:spPr>
          <a:xfrm>
            <a:off x="331122" y="863376"/>
            <a:ext cx="11517055" cy="5710718"/>
          </a:xfrm>
          <a:prstGeom prst="frame">
            <a:avLst>
              <a:gd name="adj1" fmla="val 1596"/>
            </a:avLst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889200" y="154858"/>
            <a:ext cx="10427519" cy="523568"/>
          </a:xfrm>
          <a:custGeom>
            <a:avLst/>
            <a:gdLst>
              <a:gd name="connsiteX0" fmla="*/ 260542 w 10427519"/>
              <a:gd name="connsiteY0" fmla="*/ 0 h 523568"/>
              <a:gd name="connsiteX1" fmla="*/ 10166977 w 10427519"/>
              <a:gd name="connsiteY1" fmla="*/ 0 h 523568"/>
              <a:gd name="connsiteX2" fmla="*/ 10427519 w 10427519"/>
              <a:gd name="connsiteY2" fmla="*/ 260542 h 523568"/>
              <a:gd name="connsiteX3" fmla="*/ 10427519 w 10427519"/>
              <a:gd name="connsiteY3" fmla="*/ 381013 h 523568"/>
              <a:gd name="connsiteX4" fmla="*/ 10407044 w 10427519"/>
              <a:gd name="connsiteY4" fmla="*/ 482428 h 523568"/>
              <a:gd name="connsiteX5" fmla="*/ 10384713 w 10427519"/>
              <a:gd name="connsiteY5" fmla="*/ 523568 h 523568"/>
              <a:gd name="connsiteX6" fmla="*/ 42806 w 10427519"/>
              <a:gd name="connsiteY6" fmla="*/ 523568 h 523568"/>
              <a:gd name="connsiteX7" fmla="*/ 20475 w 10427519"/>
              <a:gd name="connsiteY7" fmla="*/ 482428 h 523568"/>
              <a:gd name="connsiteX8" fmla="*/ 0 w 10427519"/>
              <a:gd name="connsiteY8" fmla="*/ 381013 h 523568"/>
              <a:gd name="connsiteX9" fmla="*/ 0 w 10427519"/>
              <a:gd name="connsiteY9" fmla="*/ 260542 h 523568"/>
              <a:gd name="connsiteX10" fmla="*/ 260542 w 10427519"/>
              <a:gd name="connsiteY10" fmla="*/ 0 h 523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427519" h="523568">
                <a:moveTo>
                  <a:pt x="260542" y="0"/>
                </a:moveTo>
                <a:lnTo>
                  <a:pt x="10166977" y="0"/>
                </a:lnTo>
                <a:cubicBezTo>
                  <a:pt x="10310870" y="0"/>
                  <a:pt x="10427519" y="116649"/>
                  <a:pt x="10427519" y="260542"/>
                </a:cubicBezTo>
                <a:lnTo>
                  <a:pt x="10427519" y="381013"/>
                </a:lnTo>
                <a:cubicBezTo>
                  <a:pt x="10427519" y="416986"/>
                  <a:pt x="10420228" y="451257"/>
                  <a:pt x="10407044" y="482428"/>
                </a:cubicBezTo>
                <a:lnTo>
                  <a:pt x="10384713" y="523568"/>
                </a:lnTo>
                <a:lnTo>
                  <a:pt x="42806" y="523568"/>
                </a:lnTo>
                <a:lnTo>
                  <a:pt x="20475" y="482428"/>
                </a:lnTo>
                <a:cubicBezTo>
                  <a:pt x="7291" y="451257"/>
                  <a:pt x="0" y="416986"/>
                  <a:pt x="0" y="381013"/>
                </a:cubicBezTo>
                <a:lnTo>
                  <a:pt x="0" y="260542"/>
                </a:lnTo>
                <a:cubicBezTo>
                  <a:pt x="0" y="116649"/>
                  <a:pt x="116649" y="0"/>
                  <a:pt x="260542" y="0"/>
                </a:cubicBez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-1" y="-1"/>
            <a:ext cx="12192000" cy="678426"/>
          </a:xfrm>
          <a:custGeom>
            <a:avLst/>
            <a:gdLst>
              <a:gd name="connsiteX0" fmla="*/ 0 w 12192000"/>
              <a:gd name="connsiteY0" fmla="*/ 0 h 678426"/>
              <a:gd name="connsiteX1" fmla="*/ 12192000 w 12192000"/>
              <a:gd name="connsiteY1" fmla="*/ 0 h 678426"/>
              <a:gd name="connsiteX2" fmla="*/ 12192000 w 12192000"/>
              <a:gd name="connsiteY2" fmla="*/ 678426 h 678426"/>
              <a:gd name="connsiteX3" fmla="*/ 11260603 w 12192000"/>
              <a:gd name="connsiteY3" fmla="*/ 678426 h 678426"/>
              <a:gd name="connsiteX4" fmla="*/ 11282934 w 12192000"/>
              <a:gd name="connsiteY4" fmla="*/ 637286 h 678426"/>
              <a:gd name="connsiteX5" fmla="*/ 11303409 w 12192000"/>
              <a:gd name="connsiteY5" fmla="*/ 535871 h 678426"/>
              <a:gd name="connsiteX6" fmla="*/ 11303409 w 12192000"/>
              <a:gd name="connsiteY6" fmla="*/ 415400 h 678426"/>
              <a:gd name="connsiteX7" fmla="*/ 11042867 w 12192000"/>
              <a:gd name="connsiteY7" fmla="*/ 154858 h 678426"/>
              <a:gd name="connsiteX8" fmla="*/ 1136432 w 12192000"/>
              <a:gd name="connsiteY8" fmla="*/ 154858 h 678426"/>
              <a:gd name="connsiteX9" fmla="*/ 875890 w 12192000"/>
              <a:gd name="connsiteY9" fmla="*/ 415400 h 678426"/>
              <a:gd name="connsiteX10" fmla="*/ 875890 w 12192000"/>
              <a:gd name="connsiteY10" fmla="*/ 535871 h 678426"/>
              <a:gd name="connsiteX11" fmla="*/ 896365 w 12192000"/>
              <a:gd name="connsiteY11" fmla="*/ 637286 h 678426"/>
              <a:gd name="connsiteX12" fmla="*/ 918696 w 12192000"/>
              <a:gd name="connsiteY12" fmla="*/ 678426 h 678426"/>
              <a:gd name="connsiteX13" fmla="*/ 0 w 12192000"/>
              <a:gd name="connsiteY13" fmla="*/ 678426 h 678426"/>
              <a:gd name="connsiteX14" fmla="*/ 0 w 12192000"/>
              <a:gd name="connsiteY14" fmla="*/ 0 h 678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192000" h="678426">
                <a:moveTo>
                  <a:pt x="0" y="0"/>
                </a:moveTo>
                <a:lnTo>
                  <a:pt x="12192000" y="0"/>
                </a:lnTo>
                <a:lnTo>
                  <a:pt x="12192000" y="678426"/>
                </a:lnTo>
                <a:lnTo>
                  <a:pt x="11260603" y="678426"/>
                </a:lnTo>
                <a:lnTo>
                  <a:pt x="11282934" y="637286"/>
                </a:lnTo>
                <a:cubicBezTo>
                  <a:pt x="11296118" y="606115"/>
                  <a:pt x="11303409" y="571844"/>
                  <a:pt x="11303409" y="535871"/>
                </a:cubicBezTo>
                <a:lnTo>
                  <a:pt x="11303409" y="415400"/>
                </a:lnTo>
                <a:cubicBezTo>
                  <a:pt x="11303409" y="271507"/>
                  <a:pt x="11186760" y="154858"/>
                  <a:pt x="11042867" y="154858"/>
                </a:cubicBezTo>
                <a:lnTo>
                  <a:pt x="1136432" y="154858"/>
                </a:lnTo>
                <a:cubicBezTo>
                  <a:pt x="992539" y="154858"/>
                  <a:pt x="875890" y="271507"/>
                  <a:pt x="875890" y="415400"/>
                </a:cubicBezTo>
                <a:lnTo>
                  <a:pt x="875890" y="535871"/>
                </a:lnTo>
                <a:cubicBezTo>
                  <a:pt x="875890" y="571844"/>
                  <a:pt x="883181" y="606115"/>
                  <a:pt x="896365" y="637286"/>
                </a:cubicBezTo>
                <a:lnTo>
                  <a:pt x="918696" y="678426"/>
                </a:lnTo>
                <a:lnTo>
                  <a:pt x="0" y="67842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918696" y="678426"/>
            <a:ext cx="10341907" cy="117987"/>
          </a:xfrm>
          <a:custGeom>
            <a:avLst/>
            <a:gdLst>
              <a:gd name="connsiteX0" fmla="*/ 0 w 10341907"/>
              <a:gd name="connsiteY0" fmla="*/ 0 h 117987"/>
              <a:gd name="connsiteX1" fmla="*/ 10341907 w 10341907"/>
              <a:gd name="connsiteY1" fmla="*/ 0 h 117987"/>
              <a:gd name="connsiteX2" fmla="*/ 10340216 w 10341907"/>
              <a:gd name="connsiteY2" fmla="*/ 3116 h 117987"/>
              <a:gd name="connsiteX3" fmla="*/ 10124171 w 10341907"/>
              <a:gd name="connsiteY3" fmla="*/ 117987 h 117987"/>
              <a:gd name="connsiteX4" fmla="*/ 217736 w 10341907"/>
              <a:gd name="connsiteY4" fmla="*/ 117987 h 117987"/>
              <a:gd name="connsiteX5" fmla="*/ 1691 w 10341907"/>
              <a:gd name="connsiteY5" fmla="*/ 3116 h 117987"/>
              <a:gd name="connsiteX6" fmla="*/ 0 w 10341907"/>
              <a:gd name="connsiteY6" fmla="*/ 0 h 117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341907" h="117987">
                <a:moveTo>
                  <a:pt x="0" y="0"/>
                </a:moveTo>
                <a:lnTo>
                  <a:pt x="10341907" y="0"/>
                </a:lnTo>
                <a:lnTo>
                  <a:pt x="10340216" y="3116"/>
                </a:lnTo>
                <a:cubicBezTo>
                  <a:pt x="10293395" y="72421"/>
                  <a:pt x="10214104" y="117987"/>
                  <a:pt x="10124171" y="117987"/>
                </a:cubicBezTo>
                <a:lnTo>
                  <a:pt x="217736" y="117987"/>
                </a:lnTo>
                <a:cubicBezTo>
                  <a:pt x="127803" y="117987"/>
                  <a:pt x="48512" y="72421"/>
                  <a:pt x="1691" y="3116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Can 11"/>
          <p:cNvSpPr/>
          <p:nvPr/>
        </p:nvSpPr>
        <p:spPr>
          <a:xfrm>
            <a:off x="-1" y="-2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Can 12"/>
          <p:cNvSpPr/>
          <p:nvPr/>
        </p:nvSpPr>
        <p:spPr>
          <a:xfrm>
            <a:off x="11890372" y="-3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/>
          <a:srcRect l="17388" t="11738" r="17499" b="9130"/>
          <a:stretch/>
        </p:blipFill>
        <p:spPr>
          <a:xfrm>
            <a:off x="11369507" y="114300"/>
            <a:ext cx="520865" cy="520865"/>
          </a:xfrm>
          <a:prstGeom prst="rect">
            <a:avLst/>
          </a:prstGeom>
        </p:spPr>
      </p:pic>
      <p:sp>
        <p:nvSpPr>
          <p:cNvPr id="22" name="4-Point Star 21"/>
          <p:cNvSpPr/>
          <p:nvPr/>
        </p:nvSpPr>
        <p:spPr>
          <a:xfrm>
            <a:off x="403270" y="160880"/>
            <a:ext cx="398207" cy="427703"/>
          </a:xfrm>
          <a:prstGeom prst="star4">
            <a:avLst>
              <a:gd name="adj" fmla="val 1250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3"/>
          <a:srcRect l="31230" t="100000" r="66223" b="-8896"/>
          <a:stretch>
            <a:fillRect/>
          </a:stretch>
        </p:blipFill>
        <p:spPr>
          <a:xfrm>
            <a:off x="4346224" y="6430297"/>
            <a:ext cx="225776" cy="331600"/>
          </a:xfrm>
          <a:custGeom>
            <a:avLst/>
            <a:gdLst>
              <a:gd name="connsiteX0" fmla="*/ 0 w 225776"/>
              <a:gd name="connsiteY0" fmla="*/ 0 h 331600"/>
              <a:gd name="connsiteX1" fmla="*/ 225776 w 225776"/>
              <a:gd name="connsiteY1" fmla="*/ 0 h 331600"/>
              <a:gd name="connsiteX2" fmla="*/ 225776 w 225776"/>
              <a:gd name="connsiteY2" fmla="*/ 331600 h 331600"/>
              <a:gd name="connsiteX3" fmla="*/ 0 w 225776"/>
              <a:gd name="connsiteY3" fmla="*/ 331600 h 331600"/>
              <a:gd name="connsiteX4" fmla="*/ 0 w 225776"/>
              <a:gd name="connsiteY4" fmla="*/ 0 h 33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776" h="331600">
                <a:moveTo>
                  <a:pt x="0" y="0"/>
                </a:moveTo>
                <a:lnTo>
                  <a:pt x="225776" y="0"/>
                </a:lnTo>
                <a:lnTo>
                  <a:pt x="225776" y="331600"/>
                </a:lnTo>
                <a:lnTo>
                  <a:pt x="0" y="331600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4"/>
          <a:srcRect l="100000" t="67413" r="-7154" b="26074"/>
          <a:stretch>
            <a:fillRect/>
          </a:stretch>
        </p:blipFill>
        <p:spPr>
          <a:xfrm>
            <a:off x="10460296" y="5987845"/>
            <a:ext cx="648778" cy="442452"/>
          </a:xfrm>
          <a:custGeom>
            <a:avLst/>
            <a:gdLst>
              <a:gd name="connsiteX0" fmla="*/ 0 w 648778"/>
              <a:gd name="connsiteY0" fmla="*/ 0 h 442452"/>
              <a:gd name="connsiteX1" fmla="*/ 648778 w 648778"/>
              <a:gd name="connsiteY1" fmla="*/ 0 h 442452"/>
              <a:gd name="connsiteX2" fmla="*/ 648778 w 648778"/>
              <a:gd name="connsiteY2" fmla="*/ 442452 h 442452"/>
              <a:gd name="connsiteX3" fmla="*/ 0 w 648778"/>
              <a:gd name="connsiteY3" fmla="*/ 442452 h 442452"/>
              <a:gd name="connsiteX4" fmla="*/ 0 w 648778"/>
              <a:gd name="connsiteY4" fmla="*/ 0 h 442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8778" h="442452">
                <a:moveTo>
                  <a:pt x="0" y="0"/>
                </a:moveTo>
                <a:lnTo>
                  <a:pt x="648778" y="0"/>
                </a:lnTo>
                <a:lnTo>
                  <a:pt x="648778" y="442452"/>
                </a:lnTo>
                <a:lnTo>
                  <a:pt x="0" y="442452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5"/>
          <a:srcRect l="-204" t="22450" r="100000" b="67971"/>
          <a:stretch>
            <a:fillRect/>
          </a:stretch>
        </p:blipFill>
        <p:spPr>
          <a:xfrm>
            <a:off x="2735918" y="3719409"/>
            <a:ext cx="13632" cy="334832"/>
          </a:xfrm>
          <a:custGeom>
            <a:avLst/>
            <a:gdLst>
              <a:gd name="connsiteX0" fmla="*/ 13632 w 13632"/>
              <a:gd name="connsiteY0" fmla="*/ 0 h 334832"/>
              <a:gd name="connsiteX1" fmla="*/ 13632 w 13632"/>
              <a:gd name="connsiteY1" fmla="*/ 334832 h 334832"/>
              <a:gd name="connsiteX2" fmla="*/ 6749 w 13632"/>
              <a:gd name="connsiteY2" fmla="*/ 294452 h 334832"/>
              <a:gd name="connsiteX3" fmla="*/ 393 w 13632"/>
              <a:gd name="connsiteY3" fmla="*/ 139092 h 334832"/>
              <a:gd name="connsiteX4" fmla="*/ 13632 w 13632"/>
              <a:gd name="connsiteY4" fmla="*/ 0 h 334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32" h="334832">
                <a:moveTo>
                  <a:pt x="13632" y="0"/>
                </a:moveTo>
                <a:lnTo>
                  <a:pt x="13632" y="334832"/>
                </a:lnTo>
                <a:lnTo>
                  <a:pt x="6749" y="294452"/>
                </a:lnTo>
                <a:cubicBezTo>
                  <a:pt x="1088" y="240983"/>
                  <a:pt x="-938" y="189163"/>
                  <a:pt x="393" y="139092"/>
                </a:cubicBezTo>
                <a:lnTo>
                  <a:pt x="13632" y="0"/>
                </a:lnTo>
                <a:close/>
              </a:path>
            </a:pathLst>
          </a:custGeom>
        </p:spPr>
      </p:pic>
      <p:sp>
        <p:nvSpPr>
          <p:cNvPr id="6" name="Rectangle 5"/>
          <p:cNvSpPr/>
          <p:nvPr/>
        </p:nvSpPr>
        <p:spPr>
          <a:xfrm>
            <a:off x="3924317" y="114300"/>
            <a:ext cx="4357283" cy="5837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C45911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CỦNG CỐ, MỞ RỘNG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02373" y="981363"/>
            <a:ext cx="108331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Câu 2. </a:t>
            </a:r>
            <a:r>
              <a:rPr kumimoji="0" lang="en-U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444444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Vấn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444444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444444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đề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444444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444444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em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444444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444444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định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444444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444444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viết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444444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444444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là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444444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: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444444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Bảo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444444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444444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vệ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444444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444444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các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444444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444444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loài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444444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444444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động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444444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444444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vật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444444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444444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hoang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444444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444444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dã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444444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ở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444444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Việt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444444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Nam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444444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+mn-cs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743574" y="1530237"/>
            <a:ext cx="255069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+mn-cs"/>
              </a:rPr>
              <a:t>Phiếu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+mn-cs"/>
              </a:rPr>
              <a:t>học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+mn-cs"/>
              </a:rPr>
              <a:t>tập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+mn-cs"/>
              </a:rPr>
              <a:t> 2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14" name="Table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44709674"/>
              </p:ext>
            </p:extLst>
          </p:nvPr>
        </p:nvGraphicFramePr>
        <p:xfrm>
          <a:off x="685799" y="2084275"/>
          <a:ext cx="10833100" cy="3621723"/>
        </p:xfrm>
        <a:graphic>
          <a:graphicData uri="http://schemas.openxmlformats.org/drawingml/2006/table">
            <a:tbl>
              <a:tblPr firstRow="1" firstCol="1" bandRow="1"/>
              <a:tblGrid>
                <a:gridCol w="846025">
                  <a:extLst>
                    <a:ext uri="{9D8B030D-6E8A-4147-A177-3AD203B41FA5}">
                      <a16:colId xmlns="" xmlns:a16="http://schemas.microsoft.com/office/drawing/2014/main" val="4128145216"/>
                    </a:ext>
                  </a:extLst>
                </a:gridCol>
                <a:gridCol w="1744162">
                  <a:extLst>
                    <a:ext uri="{9D8B030D-6E8A-4147-A177-3AD203B41FA5}">
                      <a16:colId xmlns="" xmlns:a16="http://schemas.microsoft.com/office/drawing/2014/main" val="1821888"/>
                    </a:ext>
                  </a:extLst>
                </a:gridCol>
                <a:gridCol w="2661151">
                  <a:extLst>
                    <a:ext uri="{9D8B030D-6E8A-4147-A177-3AD203B41FA5}">
                      <a16:colId xmlns="" xmlns:a16="http://schemas.microsoft.com/office/drawing/2014/main" val="1509104828"/>
                    </a:ext>
                  </a:extLst>
                </a:gridCol>
                <a:gridCol w="3702325">
                  <a:extLst>
                    <a:ext uri="{9D8B030D-6E8A-4147-A177-3AD203B41FA5}">
                      <a16:colId xmlns="" xmlns:a16="http://schemas.microsoft.com/office/drawing/2014/main" val="1548457808"/>
                    </a:ext>
                  </a:extLst>
                </a:gridCol>
                <a:gridCol w="1879437">
                  <a:extLst>
                    <a:ext uri="{9D8B030D-6E8A-4147-A177-3AD203B41FA5}">
                      <a16:colId xmlns="" xmlns:a16="http://schemas.microsoft.com/office/drawing/2014/main" val="1100474601"/>
                    </a:ext>
                  </a:extLst>
                </a:gridCol>
              </a:tblGrid>
              <a:tr h="14077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8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Đoạn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57" marR="544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8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Ý lớn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57" marR="544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8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Các ý nhỏ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57" marR="544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8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Số liệu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57" marR="544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8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Từ khóa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57" marR="544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4108475414"/>
                  </a:ext>
                </a:extLst>
              </a:tr>
              <a:tr h="45678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57" marR="544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Biện pháp bảo vệ động vật hoang dã.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57" marR="544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Biện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pháp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răn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đe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hiệu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quả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Nghiêm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cấm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buôn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bán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sừng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tê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giác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Châm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dứt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việc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nuôi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gấu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nuôi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hổ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57" marR="544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Các bộ luật.</a:t>
                      </a:r>
                      <a:br>
                        <a:rPr lang="en-US" sz="2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en-US" sz="2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en-US" sz="2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endParaRPr lang="en-US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57" marR="544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Tăng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cường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thắt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chặt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siết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chặt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  <a:br>
                        <a:rPr lang="en-US" sz="2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57" marR="544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06215167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49598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ame 4"/>
          <p:cNvSpPr/>
          <p:nvPr/>
        </p:nvSpPr>
        <p:spPr>
          <a:xfrm>
            <a:off x="331122" y="863376"/>
            <a:ext cx="11517055" cy="5710718"/>
          </a:xfrm>
          <a:prstGeom prst="frame">
            <a:avLst>
              <a:gd name="adj1" fmla="val 1596"/>
            </a:avLst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889200" y="154858"/>
            <a:ext cx="10427519" cy="523568"/>
          </a:xfrm>
          <a:custGeom>
            <a:avLst/>
            <a:gdLst>
              <a:gd name="connsiteX0" fmla="*/ 260542 w 10427519"/>
              <a:gd name="connsiteY0" fmla="*/ 0 h 523568"/>
              <a:gd name="connsiteX1" fmla="*/ 10166977 w 10427519"/>
              <a:gd name="connsiteY1" fmla="*/ 0 h 523568"/>
              <a:gd name="connsiteX2" fmla="*/ 10427519 w 10427519"/>
              <a:gd name="connsiteY2" fmla="*/ 260542 h 523568"/>
              <a:gd name="connsiteX3" fmla="*/ 10427519 w 10427519"/>
              <a:gd name="connsiteY3" fmla="*/ 381013 h 523568"/>
              <a:gd name="connsiteX4" fmla="*/ 10407044 w 10427519"/>
              <a:gd name="connsiteY4" fmla="*/ 482428 h 523568"/>
              <a:gd name="connsiteX5" fmla="*/ 10384713 w 10427519"/>
              <a:gd name="connsiteY5" fmla="*/ 523568 h 523568"/>
              <a:gd name="connsiteX6" fmla="*/ 42806 w 10427519"/>
              <a:gd name="connsiteY6" fmla="*/ 523568 h 523568"/>
              <a:gd name="connsiteX7" fmla="*/ 20475 w 10427519"/>
              <a:gd name="connsiteY7" fmla="*/ 482428 h 523568"/>
              <a:gd name="connsiteX8" fmla="*/ 0 w 10427519"/>
              <a:gd name="connsiteY8" fmla="*/ 381013 h 523568"/>
              <a:gd name="connsiteX9" fmla="*/ 0 w 10427519"/>
              <a:gd name="connsiteY9" fmla="*/ 260542 h 523568"/>
              <a:gd name="connsiteX10" fmla="*/ 260542 w 10427519"/>
              <a:gd name="connsiteY10" fmla="*/ 0 h 523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427519" h="523568">
                <a:moveTo>
                  <a:pt x="260542" y="0"/>
                </a:moveTo>
                <a:lnTo>
                  <a:pt x="10166977" y="0"/>
                </a:lnTo>
                <a:cubicBezTo>
                  <a:pt x="10310870" y="0"/>
                  <a:pt x="10427519" y="116649"/>
                  <a:pt x="10427519" y="260542"/>
                </a:cubicBezTo>
                <a:lnTo>
                  <a:pt x="10427519" y="381013"/>
                </a:lnTo>
                <a:cubicBezTo>
                  <a:pt x="10427519" y="416986"/>
                  <a:pt x="10420228" y="451257"/>
                  <a:pt x="10407044" y="482428"/>
                </a:cubicBezTo>
                <a:lnTo>
                  <a:pt x="10384713" y="523568"/>
                </a:lnTo>
                <a:lnTo>
                  <a:pt x="42806" y="523568"/>
                </a:lnTo>
                <a:lnTo>
                  <a:pt x="20475" y="482428"/>
                </a:lnTo>
                <a:cubicBezTo>
                  <a:pt x="7291" y="451257"/>
                  <a:pt x="0" y="416986"/>
                  <a:pt x="0" y="381013"/>
                </a:cubicBezTo>
                <a:lnTo>
                  <a:pt x="0" y="260542"/>
                </a:lnTo>
                <a:cubicBezTo>
                  <a:pt x="0" y="116649"/>
                  <a:pt x="116649" y="0"/>
                  <a:pt x="260542" y="0"/>
                </a:cubicBez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-1" y="-1"/>
            <a:ext cx="12192000" cy="678426"/>
          </a:xfrm>
          <a:custGeom>
            <a:avLst/>
            <a:gdLst>
              <a:gd name="connsiteX0" fmla="*/ 0 w 12192000"/>
              <a:gd name="connsiteY0" fmla="*/ 0 h 678426"/>
              <a:gd name="connsiteX1" fmla="*/ 12192000 w 12192000"/>
              <a:gd name="connsiteY1" fmla="*/ 0 h 678426"/>
              <a:gd name="connsiteX2" fmla="*/ 12192000 w 12192000"/>
              <a:gd name="connsiteY2" fmla="*/ 678426 h 678426"/>
              <a:gd name="connsiteX3" fmla="*/ 11260603 w 12192000"/>
              <a:gd name="connsiteY3" fmla="*/ 678426 h 678426"/>
              <a:gd name="connsiteX4" fmla="*/ 11282934 w 12192000"/>
              <a:gd name="connsiteY4" fmla="*/ 637286 h 678426"/>
              <a:gd name="connsiteX5" fmla="*/ 11303409 w 12192000"/>
              <a:gd name="connsiteY5" fmla="*/ 535871 h 678426"/>
              <a:gd name="connsiteX6" fmla="*/ 11303409 w 12192000"/>
              <a:gd name="connsiteY6" fmla="*/ 415400 h 678426"/>
              <a:gd name="connsiteX7" fmla="*/ 11042867 w 12192000"/>
              <a:gd name="connsiteY7" fmla="*/ 154858 h 678426"/>
              <a:gd name="connsiteX8" fmla="*/ 1136432 w 12192000"/>
              <a:gd name="connsiteY8" fmla="*/ 154858 h 678426"/>
              <a:gd name="connsiteX9" fmla="*/ 875890 w 12192000"/>
              <a:gd name="connsiteY9" fmla="*/ 415400 h 678426"/>
              <a:gd name="connsiteX10" fmla="*/ 875890 w 12192000"/>
              <a:gd name="connsiteY10" fmla="*/ 535871 h 678426"/>
              <a:gd name="connsiteX11" fmla="*/ 896365 w 12192000"/>
              <a:gd name="connsiteY11" fmla="*/ 637286 h 678426"/>
              <a:gd name="connsiteX12" fmla="*/ 918696 w 12192000"/>
              <a:gd name="connsiteY12" fmla="*/ 678426 h 678426"/>
              <a:gd name="connsiteX13" fmla="*/ 0 w 12192000"/>
              <a:gd name="connsiteY13" fmla="*/ 678426 h 678426"/>
              <a:gd name="connsiteX14" fmla="*/ 0 w 12192000"/>
              <a:gd name="connsiteY14" fmla="*/ 0 h 678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192000" h="678426">
                <a:moveTo>
                  <a:pt x="0" y="0"/>
                </a:moveTo>
                <a:lnTo>
                  <a:pt x="12192000" y="0"/>
                </a:lnTo>
                <a:lnTo>
                  <a:pt x="12192000" y="678426"/>
                </a:lnTo>
                <a:lnTo>
                  <a:pt x="11260603" y="678426"/>
                </a:lnTo>
                <a:lnTo>
                  <a:pt x="11282934" y="637286"/>
                </a:lnTo>
                <a:cubicBezTo>
                  <a:pt x="11296118" y="606115"/>
                  <a:pt x="11303409" y="571844"/>
                  <a:pt x="11303409" y="535871"/>
                </a:cubicBezTo>
                <a:lnTo>
                  <a:pt x="11303409" y="415400"/>
                </a:lnTo>
                <a:cubicBezTo>
                  <a:pt x="11303409" y="271507"/>
                  <a:pt x="11186760" y="154858"/>
                  <a:pt x="11042867" y="154858"/>
                </a:cubicBezTo>
                <a:lnTo>
                  <a:pt x="1136432" y="154858"/>
                </a:lnTo>
                <a:cubicBezTo>
                  <a:pt x="992539" y="154858"/>
                  <a:pt x="875890" y="271507"/>
                  <a:pt x="875890" y="415400"/>
                </a:cubicBezTo>
                <a:lnTo>
                  <a:pt x="875890" y="535871"/>
                </a:lnTo>
                <a:cubicBezTo>
                  <a:pt x="875890" y="571844"/>
                  <a:pt x="883181" y="606115"/>
                  <a:pt x="896365" y="637286"/>
                </a:cubicBezTo>
                <a:lnTo>
                  <a:pt x="918696" y="678426"/>
                </a:lnTo>
                <a:lnTo>
                  <a:pt x="0" y="67842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918696" y="678426"/>
            <a:ext cx="10341907" cy="117987"/>
          </a:xfrm>
          <a:custGeom>
            <a:avLst/>
            <a:gdLst>
              <a:gd name="connsiteX0" fmla="*/ 0 w 10341907"/>
              <a:gd name="connsiteY0" fmla="*/ 0 h 117987"/>
              <a:gd name="connsiteX1" fmla="*/ 10341907 w 10341907"/>
              <a:gd name="connsiteY1" fmla="*/ 0 h 117987"/>
              <a:gd name="connsiteX2" fmla="*/ 10340216 w 10341907"/>
              <a:gd name="connsiteY2" fmla="*/ 3116 h 117987"/>
              <a:gd name="connsiteX3" fmla="*/ 10124171 w 10341907"/>
              <a:gd name="connsiteY3" fmla="*/ 117987 h 117987"/>
              <a:gd name="connsiteX4" fmla="*/ 217736 w 10341907"/>
              <a:gd name="connsiteY4" fmla="*/ 117987 h 117987"/>
              <a:gd name="connsiteX5" fmla="*/ 1691 w 10341907"/>
              <a:gd name="connsiteY5" fmla="*/ 3116 h 117987"/>
              <a:gd name="connsiteX6" fmla="*/ 0 w 10341907"/>
              <a:gd name="connsiteY6" fmla="*/ 0 h 117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341907" h="117987">
                <a:moveTo>
                  <a:pt x="0" y="0"/>
                </a:moveTo>
                <a:lnTo>
                  <a:pt x="10341907" y="0"/>
                </a:lnTo>
                <a:lnTo>
                  <a:pt x="10340216" y="3116"/>
                </a:lnTo>
                <a:cubicBezTo>
                  <a:pt x="10293395" y="72421"/>
                  <a:pt x="10214104" y="117987"/>
                  <a:pt x="10124171" y="117987"/>
                </a:cubicBezTo>
                <a:lnTo>
                  <a:pt x="217736" y="117987"/>
                </a:lnTo>
                <a:cubicBezTo>
                  <a:pt x="127803" y="117987"/>
                  <a:pt x="48512" y="72421"/>
                  <a:pt x="1691" y="3116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Can 11"/>
          <p:cNvSpPr/>
          <p:nvPr/>
        </p:nvSpPr>
        <p:spPr>
          <a:xfrm>
            <a:off x="-1" y="-2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Can 12"/>
          <p:cNvSpPr/>
          <p:nvPr/>
        </p:nvSpPr>
        <p:spPr>
          <a:xfrm>
            <a:off x="11890372" y="-3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/>
          <a:srcRect l="17388" t="11738" r="17499" b="9130"/>
          <a:stretch/>
        </p:blipFill>
        <p:spPr>
          <a:xfrm>
            <a:off x="11369507" y="114300"/>
            <a:ext cx="520865" cy="520865"/>
          </a:xfrm>
          <a:prstGeom prst="rect">
            <a:avLst/>
          </a:prstGeom>
        </p:spPr>
      </p:pic>
      <p:sp>
        <p:nvSpPr>
          <p:cNvPr id="22" name="4-Point Star 21"/>
          <p:cNvSpPr/>
          <p:nvPr/>
        </p:nvSpPr>
        <p:spPr>
          <a:xfrm>
            <a:off x="403270" y="160880"/>
            <a:ext cx="398207" cy="427703"/>
          </a:xfrm>
          <a:prstGeom prst="star4">
            <a:avLst>
              <a:gd name="adj" fmla="val 1250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3"/>
          <a:srcRect l="31230" t="100000" r="66223" b="-8896"/>
          <a:stretch>
            <a:fillRect/>
          </a:stretch>
        </p:blipFill>
        <p:spPr>
          <a:xfrm>
            <a:off x="4346224" y="6430297"/>
            <a:ext cx="225776" cy="331600"/>
          </a:xfrm>
          <a:custGeom>
            <a:avLst/>
            <a:gdLst>
              <a:gd name="connsiteX0" fmla="*/ 0 w 225776"/>
              <a:gd name="connsiteY0" fmla="*/ 0 h 331600"/>
              <a:gd name="connsiteX1" fmla="*/ 225776 w 225776"/>
              <a:gd name="connsiteY1" fmla="*/ 0 h 331600"/>
              <a:gd name="connsiteX2" fmla="*/ 225776 w 225776"/>
              <a:gd name="connsiteY2" fmla="*/ 331600 h 331600"/>
              <a:gd name="connsiteX3" fmla="*/ 0 w 225776"/>
              <a:gd name="connsiteY3" fmla="*/ 331600 h 331600"/>
              <a:gd name="connsiteX4" fmla="*/ 0 w 225776"/>
              <a:gd name="connsiteY4" fmla="*/ 0 h 33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776" h="331600">
                <a:moveTo>
                  <a:pt x="0" y="0"/>
                </a:moveTo>
                <a:lnTo>
                  <a:pt x="225776" y="0"/>
                </a:lnTo>
                <a:lnTo>
                  <a:pt x="225776" y="331600"/>
                </a:lnTo>
                <a:lnTo>
                  <a:pt x="0" y="331600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4"/>
          <a:srcRect l="100000" t="67413" r="-7154" b="26074"/>
          <a:stretch>
            <a:fillRect/>
          </a:stretch>
        </p:blipFill>
        <p:spPr>
          <a:xfrm>
            <a:off x="10460296" y="5987845"/>
            <a:ext cx="648778" cy="442452"/>
          </a:xfrm>
          <a:custGeom>
            <a:avLst/>
            <a:gdLst>
              <a:gd name="connsiteX0" fmla="*/ 0 w 648778"/>
              <a:gd name="connsiteY0" fmla="*/ 0 h 442452"/>
              <a:gd name="connsiteX1" fmla="*/ 648778 w 648778"/>
              <a:gd name="connsiteY1" fmla="*/ 0 h 442452"/>
              <a:gd name="connsiteX2" fmla="*/ 648778 w 648778"/>
              <a:gd name="connsiteY2" fmla="*/ 442452 h 442452"/>
              <a:gd name="connsiteX3" fmla="*/ 0 w 648778"/>
              <a:gd name="connsiteY3" fmla="*/ 442452 h 442452"/>
              <a:gd name="connsiteX4" fmla="*/ 0 w 648778"/>
              <a:gd name="connsiteY4" fmla="*/ 0 h 442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8778" h="442452">
                <a:moveTo>
                  <a:pt x="0" y="0"/>
                </a:moveTo>
                <a:lnTo>
                  <a:pt x="648778" y="0"/>
                </a:lnTo>
                <a:lnTo>
                  <a:pt x="648778" y="442452"/>
                </a:lnTo>
                <a:lnTo>
                  <a:pt x="0" y="442452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5"/>
          <a:srcRect l="-204" t="22450" r="100000" b="67971"/>
          <a:stretch>
            <a:fillRect/>
          </a:stretch>
        </p:blipFill>
        <p:spPr>
          <a:xfrm>
            <a:off x="2735918" y="3719409"/>
            <a:ext cx="13632" cy="334832"/>
          </a:xfrm>
          <a:custGeom>
            <a:avLst/>
            <a:gdLst>
              <a:gd name="connsiteX0" fmla="*/ 13632 w 13632"/>
              <a:gd name="connsiteY0" fmla="*/ 0 h 334832"/>
              <a:gd name="connsiteX1" fmla="*/ 13632 w 13632"/>
              <a:gd name="connsiteY1" fmla="*/ 334832 h 334832"/>
              <a:gd name="connsiteX2" fmla="*/ 6749 w 13632"/>
              <a:gd name="connsiteY2" fmla="*/ 294452 h 334832"/>
              <a:gd name="connsiteX3" fmla="*/ 393 w 13632"/>
              <a:gd name="connsiteY3" fmla="*/ 139092 h 334832"/>
              <a:gd name="connsiteX4" fmla="*/ 13632 w 13632"/>
              <a:gd name="connsiteY4" fmla="*/ 0 h 334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32" h="334832">
                <a:moveTo>
                  <a:pt x="13632" y="0"/>
                </a:moveTo>
                <a:lnTo>
                  <a:pt x="13632" y="334832"/>
                </a:lnTo>
                <a:lnTo>
                  <a:pt x="6749" y="294452"/>
                </a:lnTo>
                <a:cubicBezTo>
                  <a:pt x="1088" y="240983"/>
                  <a:pt x="-938" y="189163"/>
                  <a:pt x="393" y="139092"/>
                </a:cubicBezTo>
                <a:lnTo>
                  <a:pt x="13632" y="0"/>
                </a:lnTo>
                <a:close/>
              </a:path>
            </a:pathLst>
          </a:custGeom>
        </p:spPr>
      </p:pic>
      <p:sp>
        <p:nvSpPr>
          <p:cNvPr id="6" name="Rectangle 5"/>
          <p:cNvSpPr/>
          <p:nvPr/>
        </p:nvSpPr>
        <p:spPr>
          <a:xfrm>
            <a:off x="3924317" y="114300"/>
            <a:ext cx="4357283" cy="5837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C45911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CỦNG CỐ, MỞ RỘNG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02373" y="981363"/>
            <a:ext cx="108331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Câu 2. </a:t>
            </a:r>
            <a:r>
              <a:rPr kumimoji="0" lang="en-U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444444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Vấn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444444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444444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đề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444444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444444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em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444444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444444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định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444444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444444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viết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444444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444444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là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444444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: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444444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Bảo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444444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444444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vệ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444444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444444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các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444444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444444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loài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444444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444444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động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444444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444444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vật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444444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444444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hoang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444444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444444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dã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444444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ở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444444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Việt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444444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Nam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444444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+mn-cs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743574" y="1530237"/>
            <a:ext cx="255069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+mn-cs"/>
              </a:rPr>
              <a:t>Phiếu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+mn-cs"/>
              </a:rPr>
              <a:t>học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+mn-cs"/>
              </a:rPr>
              <a:t>tập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+mn-cs"/>
              </a:rPr>
              <a:t> 2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14" name="Table 13"/>
          <p:cNvGraphicFramePr>
            <a:graphicFrameLocks noGrp="1"/>
          </p:cNvGraphicFramePr>
          <p:nvPr/>
        </p:nvGraphicFramePr>
        <p:xfrm>
          <a:off x="685799" y="2084275"/>
          <a:ext cx="10833100" cy="3652520"/>
        </p:xfrm>
        <a:graphic>
          <a:graphicData uri="http://schemas.openxmlformats.org/drawingml/2006/table">
            <a:tbl>
              <a:tblPr firstRow="1" firstCol="1" bandRow="1"/>
              <a:tblGrid>
                <a:gridCol w="846025">
                  <a:extLst>
                    <a:ext uri="{9D8B030D-6E8A-4147-A177-3AD203B41FA5}">
                      <a16:colId xmlns="" xmlns:a16="http://schemas.microsoft.com/office/drawing/2014/main" val="4128145216"/>
                    </a:ext>
                  </a:extLst>
                </a:gridCol>
                <a:gridCol w="1744162">
                  <a:extLst>
                    <a:ext uri="{9D8B030D-6E8A-4147-A177-3AD203B41FA5}">
                      <a16:colId xmlns="" xmlns:a16="http://schemas.microsoft.com/office/drawing/2014/main" val="1821888"/>
                    </a:ext>
                  </a:extLst>
                </a:gridCol>
                <a:gridCol w="2661151">
                  <a:extLst>
                    <a:ext uri="{9D8B030D-6E8A-4147-A177-3AD203B41FA5}">
                      <a16:colId xmlns="" xmlns:a16="http://schemas.microsoft.com/office/drawing/2014/main" val="1509104828"/>
                    </a:ext>
                  </a:extLst>
                </a:gridCol>
                <a:gridCol w="3702325">
                  <a:extLst>
                    <a:ext uri="{9D8B030D-6E8A-4147-A177-3AD203B41FA5}">
                      <a16:colId xmlns="" xmlns:a16="http://schemas.microsoft.com/office/drawing/2014/main" val="1548457808"/>
                    </a:ext>
                  </a:extLst>
                </a:gridCol>
                <a:gridCol w="1879437">
                  <a:extLst>
                    <a:ext uri="{9D8B030D-6E8A-4147-A177-3AD203B41FA5}">
                      <a16:colId xmlns="" xmlns:a16="http://schemas.microsoft.com/office/drawing/2014/main" val="1100474601"/>
                    </a:ext>
                  </a:extLst>
                </a:gridCol>
              </a:tblGrid>
              <a:tr h="14077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8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Đoạn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57" marR="544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8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Ý lớn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57" marR="544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8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Các ý nhỏ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57" marR="544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8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Số liệu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57" marR="544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8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Từ khóa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57" marR="544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4108475414"/>
                  </a:ext>
                </a:extLst>
              </a:tr>
              <a:tr h="45678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57" marR="544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Biện pháp bảo vệ động vật hoang dã.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57" marR="544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Biện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pháp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răn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đe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hiệu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quả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Nghiêm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cấm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buôn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bán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sừng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tê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giác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Châm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dứt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việc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nuôi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gấu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nuôi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hổ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57" marR="544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Các bộ luật.</a:t>
                      </a:r>
                      <a:br>
                        <a:rPr lang="en-US" sz="2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en-US" sz="2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en-US" sz="2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endParaRPr lang="en-US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57" marR="544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Tăng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cường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thắt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chắt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siết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chặt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  <a:br>
                        <a:rPr lang="en-US" sz="2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57" marR="544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06215167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22045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ame 4"/>
          <p:cNvSpPr/>
          <p:nvPr/>
        </p:nvSpPr>
        <p:spPr>
          <a:xfrm>
            <a:off x="331122" y="863376"/>
            <a:ext cx="11517055" cy="5710718"/>
          </a:xfrm>
          <a:prstGeom prst="frame">
            <a:avLst>
              <a:gd name="adj1" fmla="val 1596"/>
            </a:avLst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889200" y="154858"/>
            <a:ext cx="10427519" cy="523568"/>
          </a:xfrm>
          <a:custGeom>
            <a:avLst/>
            <a:gdLst>
              <a:gd name="connsiteX0" fmla="*/ 260542 w 10427519"/>
              <a:gd name="connsiteY0" fmla="*/ 0 h 523568"/>
              <a:gd name="connsiteX1" fmla="*/ 10166977 w 10427519"/>
              <a:gd name="connsiteY1" fmla="*/ 0 h 523568"/>
              <a:gd name="connsiteX2" fmla="*/ 10427519 w 10427519"/>
              <a:gd name="connsiteY2" fmla="*/ 260542 h 523568"/>
              <a:gd name="connsiteX3" fmla="*/ 10427519 w 10427519"/>
              <a:gd name="connsiteY3" fmla="*/ 381013 h 523568"/>
              <a:gd name="connsiteX4" fmla="*/ 10407044 w 10427519"/>
              <a:gd name="connsiteY4" fmla="*/ 482428 h 523568"/>
              <a:gd name="connsiteX5" fmla="*/ 10384713 w 10427519"/>
              <a:gd name="connsiteY5" fmla="*/ 523568 h 523568"/>
              <a:gd name="connsiteX6" fmla="*/ 42806 w 10427519"/>
              <a:gd name="connsiteY6" fmla="*/ 523568 h 523568"/>
              <a:gd name="connsiteX7" fmla="*/ 20475 w 10427519"/>
              <a:gd name="connsiteY7" fmla="*/ 482428 h 523568"/>
              <a:gd name="connsiteX8" fmla="*/ 0 w 10427519"/>
              <a:gd name="connsiteY8" fmla="*/ 381013 h 523568"/>
              <a:gd name="connsiteX9" fmla="*/ 0 w 10427519"/>
              <a:gd name="connsiteY9" fmla="*/ 260542 h 523568"/>
              <a:gd name="connsiteX10" fmla="*/ 260542 w 10427519"/>
              <a:gd name="connsiteY10" fmla="*/ 0 h 523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427519" h="523568">
                <a:moveTo>
                  <a:pt x="260542" y="0"/>
                </a:moveTo>
                <a:lnTo>
                  <a:pt x="10166977" y="0"/>
                </a:lnTo>
                <a:cubicBezTo>
                  <a:pt x="10310870" y="0"/>
                  <a:pt x="10427519" y="116649"/>
                  <a:pt x="10427519" y="260542"/>
                </a:cubicBezTo>
                <a:lnTo>
                  <a:pt x="10427519" y="381013"/>
                </a:lnTo>
                <a:cubicBezTo>
                  <a:pt x="10427519" y="416986"/>
                  <a:pt x="10420228" y="451257"/>
                  <a:pt x="10407044" y="482428"/>
                </a:cubicBezTo>
                <a:lnTo>
                  <a:pt x="10384713" y="523568"/>
                </a:lnTo>
                <a:lnTo>
                  <a:pt x="42806" y="523568"/>
                </a:lnTo>
                <a:lnTo>
                  <a:pt x="20475" y="482428"/>
                </a:lnTo>
                <a:cubicBezTo>
                  <a:pt x="7291" y="451257"/>
                  <a:pt x="0" y="416986"/>
                  <a:pt x="0" y="381013"/>
                </a:cubicBezTo>
                <a:lnTo>
                  <a:pt x="0" y="260542"/>
                </a:lnTo>
                <a:cubicBezTo>
                  <a:pt x="0" y="116649"/>
                  <a:pt x="116649" y="0"/>
                  <a:pt x="260542" y="0"/>
                </a:cubicBez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-1" y="-1"/>
            <a:ext cx="12192000" cy="678426"/>
          </a:xfrm>
          <a:custGeom>
            <a:avLst/>
            <a:gdLst>
              <a:gd name="connsiteX0" fmla="*/ 0 w 12192000"/>
              <a:gd name="connsiteY0" fmla="*/ 0 h 678426"/>
              <a:gd name="connsiteX1" fmla="*/ 12192000 w 12192000"/>
              <a:gd name="connsiteY1" fmla="*/ 0 h 678426"/>
              <a:gd name="connsiteX2" fmla="*/ 12192000 w 12192000"/>
              <a:gd name="connsiteY2" fmla="*/ 678426 h 678426"/>
              <a:gd name="connsiteX3" fmla="*/ 11260603 w 12192000"/>
              <a:gd name="connsiteY3" fmla="*/ 678426 h 678426"/>
              <a:gd name="connsiteX4" fmla="*/ 11282934 w 12192000"/>
              <a:gd name="connsiteY4" fmla="*/ 637286 h 678426"/>
              <a:gd name="connsiteX5" fmla="*/ 11303409 w 12192000"/>
              <a:gd name="connsiteY5" fmla="*/ 535871 h 678426"/>
              <a:gd name="connsiteX6" fmla="*/ 11303409 w 12192000"/>
              <a:gd name="connsiteY6" fmla="*/ 415400 h 678426"/>
              <a:gd name="connsiteX7" fmla="*/ 11042867 w 12192000"/>
              <a:gd name="connsiteY7" fmla="*/ 154858 h 678426"/>
              <a:gd name="connsiteX8" fmla="*/ 1136432 w 12192000"/>
              <a:gd name="connsiteY8" fmla="*/ 154858 h 678426"/>
              <a:gd name="connsiteX9" fmla="*/ 875890 w 12192000"/>
              <a:gd name="connsiteY9" fmla="*/ 415400 h 678426"/>
              <a:gd name="connsiteX10" fmla="*/ 875890 w 12192000"/>
              <a:gd name="connsiteY10" fmla="*/ 535871 h 678426"/>
              <a:gd name="connsiteX11" fmla="*/ 896365 w 12192000"/>
              <a:gd name="connsiteY11" fmla="*/ 637286 h 678426"/>
              <a:gd name="connsiteX12" fmla="*/ 918696 w 12192000"/>
              <a:gd name="connsiteY12" fmla="*/ 678426 h 678426"/>
              <a:gd name="connsiteX13" fmla="*/ 0 w 12192000"/>
              <a:gd name="connsiteY13" fmla="*/ 678426 h 678426"/>
              <a:gd name="connsiteX14" fmla="*/ 0 w 12192000"/>
              <a:gd name="connsiteY14" fmla="*/ 0 h 678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192000" h="678426">
                <a:moveTo>
                  <a:pt x="0" y="0"/>
                </a:moveTo>
                <a:lnTo>
                  <a:pt x="12192000" y="0"/>
                </a:lnTo>
                <a:lnTo>
                  <a:pt x="12192000" y="678426"/>
                </a:lnTo>
                <a:lnTo>
                  <a:pt x="11260603" y="678426"/>
                </a:lnTo>
                <a:lnTo>
                  <a:pt x="11282934" y="637286"/>
                </a:lnTo>
                <a:cubicBezTo>
                  <a:pt x="11296118" y="606115"/>
                  <a:pt x="11303409" y="571844"/>
                  <a:pt x="11303409" y="535871"/>
                </a:cubicBezTo>
                <a:lnTo>
                  <a:pt x="11303409" y="415400"/>
                </a:lnTo>
                <a:cubicBezTo>
                  <a:pt x="11303409" y="271507"/>
                  <a:pt x="11186760" y="154858"/>
                  <a:pt x="11042867" y="154858"/>
                </a:cubicBezTo>
                <a:lnTo>
                  <a:pt x="1136432" y="154858"/>
                </a:lnTo>
                <a:cubicBezTo>
                  <a:pt x="992539" y="154858"/>
                  <a:pt x="875890" y="271507"/>
                  <a:pt x="875890" y="415400"/>
                </a:cubicBezTo>
                <a:lnTo>
                  <a:pt x="875890" y="535871"/>
                </a:lnTo>
                <a:cubicBezTo>
                  <a:pt x="875890" y="571844"/>
                  <a:pt x="883181" y="606115"/>
                  <a:pt x="896365" y="637286"/>
                </a:cubicBezTo>
                <a:lnTo>
                  <a:pt x="918696" y="678426"/>
                </a:lnTo>
                <a:lnTo>
                  <a:pt x="0" y="67842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918696" y="678426"/>
            <a:ext cx="10341907" cy="117987"/>
          </a:xfrm>
          <a:custGeom>
            <a:avLst/>
            <a:gdLst>
              <a:gd name="connsiteX0" fmla="*/ 0 w 10341907"/>
              <a:gd name="connsiteY0" fmla="*/ 0 h 117987"/>
              <a:gd name="connsiteX1" fmla="*/ 10341907 w 10341907"/>
              <a:gd name="connsiteY1" fmla="*/ 0 h 117987"/>
              <a:gd name="connsiteX2" fmla="*/ 10340216 w 10341907"/>
              <a:gd name="connsiteY2" fmla="*/ 3116 h 117987"/>
              <a:gd name="connsiteX3" fmla="*/ 10124171 w 10341907"/>
              <a:gd name="connsiteY3" fmla="*/ 117987 h 117987"/>
              <a:gd name="connsiteX4" fmla="*/ 217736 w 10341907"/>
              <a:gd name="connsiteY4" fmla="*/ 117987 h 117987"/>
              <a:gd name="connsiteX5" fmla="*/ 1691 w 10341907"/>
              <a:gd name="connsiteY5" fmla="*/ 3116 h 117987"/>
              <a:gd name="connsiteX6" fmla="*/ 0 w 10341907"/>
              <a:gd name="connsiteY6" fmla="*/ 0 h 117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341907" h="117987">
                <a:moveTo>
                  <a:pt x="0" y="0"/>
                </a:moveTo>
                <a:lnTo>
                  <a:pt x="10341907" y="0"/>
                </a:lnTo>
                <a:lnTo>
                  <a:pt x="10340216" y="3116"/>
                </a:lnTo>
                <a:cubicBezTo>
                  <a:pt x="10293395" y="72421"/>
                  <a:pt x="10214104" y="117987"/>
                  <a:pt x="10124171" y="117987"/>
                </a:cubicBezTo>
                <a:lnTo>
                  <a:pt x="217736" y="117987"/>
                </a:lnTo>
                <a:cubicBezTo>
                  <a:pt x="127803" y="117987"/>
                  <a:pt x="48512" y="72421"/>
                  <a:pt x="1691" y="3116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Can 11"/>
          <p:cNvSpPr/>
          <p:nvPr/>
        </p:nvSpPr>
        <p:spPr>
          <a:xfrm>
            <a:off x="-1" y="-2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Can 12"/>
          <p:cNvSpPr/>
          <p:nvPr/>
        </p:nvSpPr>
        <p:spPr>
          <a:xfrm>
            <a:off x="11890372" y="-3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/>
          <a:srcRect l="17388" t="11738" r="17499" b="9130"/>
          <a:stretch/>
        </p:blipFill>
        <p:spPr>
          <a:xfrm>
            <a:off x="11369507" y="114300"/>
            <a:ext cx="520865" cy="520865"/>
          </a:xfrm>
          <a:prstGeom prst="rect">
            <a:avLst/>
          </a:prstGeom>
        </p:spPr>
      </p:pic>
      <p:sp>
        <p:nvSpPr>
          <p:cNvPr id="22" name="4-Point Star 21"/>
          <p:cNvSpPr/>
          <p:nvPr/>
        </p:nvSpPr>
        <p:spPr>
          <a:xfrm>
            <a:off x="403270" y="160880"/>
            <a:ext cx="398207" cy="427703"/>
          </a:xfrm>
          <a:prstGeom prst="star4">
            <a:avLst>
              <a:gd name="adj" fmla="val 1250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3"/>
          <a:srcRect l="31230" t="100000" r="66223" b="-8896"/>
          <a:stretch>
            <a:fillRect/>
          </a:stretch>
        </p:blipFill>
        <p:spPr>
          <a:xfrm>
            <a:off x="4346224" y="6430297"/>
            <a:ext cx="225776" cy="331600"/>
          </a:xfrm>
          <a:custGeom>
            <a:avLst/>
            <a:gdLst>
              <a:gd name="connsiteX0" fmla="*/ 0 w 225776"/>
              <a:gd name="connsiteY0" fmla="*/ 0 h 331600"/>
              <a:gd name="connsiteX1" fmla="*/ 225776 w 225776"/>
              <a:gd name="connsiteY1" fmla="*/ 0 h 331600"/>
              <a:gd name="connsiteX2" fmla="*/ 225776 w 225776"/>
              <a:gd name="connsiteY2" fmla="*/ 331600 h 331600"/>
              <a:gd name="connsiteX3" fmla="*/ 0 w 225776"/>
              <a:gd name="connsiteY3" fmla="*/ 331600 h 331600"/>
              <a:gd name="connsiteX4" fmla="*/ 0 w 225776"/>
              <a:gd name="connsiteY4" fmla="*/ 0 h 33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776" h="331600">
                <a:moveTo>
                  <a:pt x="0" y="0"/>
                </a:moveTo>
                <a:lnTo>
                  <a:pt x="225776" y="0"/>
                </a:lnTo>
                <a:lnTo>
                  <a:pt x="225776" y="331600"/>
                </a:lnTo>
                <a:lnTo>
                  <a:pt x="0" y="331600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4"/>
          <a:srcRect l="100000" t="67413" r="-7154" b="26074"/>
          <a:stretch>
            <a:fillRect/>
          </a:stretch>
        </p:blipFill>
        <p:spPr>
          <a:xfrm>
            <a:off x="10460296" y="5987845"/>
            <a:ext cx="648778" cy="442452"/>
          </a:xfrm>
          <a:custGeom>
            <a:avLst/>
            <a:gdLst>
              <a:gd name="connsiteX0" fmla="*/ 0 w 648778"/>
              <a:gd name="connsiteY0" fmla="*/ 0 h 442452"/>
              <a:gd name="connsiteX1" fmla="*/ 648778 w 648778"/>
              <a:gd name="connsiteY1" fmla="*/ 0 h 442452"/>
              <a:gd name="connsiteX2" fmla="*/ 648778 w 648778"/>
              <a:gd name="connsiteY2" fmla="*/ 442452 h 442452"/>
              <a:gd name="connsiteX3" fmla="*/ 0 w 648778"/>
              <a:gd name="connsiteY3" fmla="*/ 442452 h 442452"/>
              <a:gd name="connsiteX4" fmla="*/ 0 w 648778"/>
              <a:gd name="connsiteY4" fmla="*/ 0 h 442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8778" h="442452">
                <a:moveTo>
                  <a:pt x="0" y="0"/>
                </a:moveTo>
                <a:lnTo>
                  <a:pt x="648778" y="0"/>
                </a:lnTo>
                <a:lnTo>
                  <a:pt x="648778" y="442452"/>
                </a:lnTo>
                <a:lnTo>
                  <a:pt x="0" y="442452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5"/>
          <a:srcRect l="-204" t="22450" r="100000" b="67971"/>
          <a:stretch>
            <a:fillRect/>
          </a:stretch>
        </p:blipFill>
        <p:spPr>
          <a:xfrm>
            <a:off x="2735918" y="3719409"/>
            <a:ext cx="13632" cy="334832"/>
          </a:xfrm>
          <a:custGeom>
            <a:avLst/>
            <a:gdLst>
              <a:gd name="connsiteX0" fmla="*/ 13632 w 13632"/>
              <a:gd name="connsiteY0" fmla="*/ 0 h 334832"/>
              <a:gd name="connsiteX1" fmla="*/ 13632 w 13632"/>
              <a:gd name="connsiteY1" fmla="*/ 334832 h 334832"/>
              <a:gd name="connsiteX2" fmla="*/ 6749 w 13632"/>
              <a:gd name="connsiteY2" fmla="*/ 294452 h 334832"/>
              <a:gd name="connsiteX3" fmla="*/ 393 w 13632"/>
              <a:gd name="connsiteY3" fmla="*/ 139092 h 334832"/>
              <a:gd name="connsiteX4" fmla="*/ 13632 w 13632"/>
              <a:gd name="connsiteY4" fmla="*/ 0 h 334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32" h="334832">
                <a:moveTo>
                  <a:pt x="13632" y="0"/>
                </a:moveTo>
                <a:lnTo>
                  <a:pt x="13632" y="334832"/>
                </a:lnTo>
                <a:lnTo>
                  <a:pt x="6749" y="294452"/>
                </a:lnTo>
                <a:cubicBezTo>
                  <a:pt x="1088" y="240983"/>
                  <a:pt x="-938" y="189163"/>
                  <a:pt x="393" y="139092"/>
                </a:cubicBezTo>
                <a:lnTo>
                  <a:pt x="13632" y="0"/>
                </a:lnTo>
                <a:close/>
              </a:path>
            </a:pathLst>
          </a:custGeom>
        </p:spPr>
      </p:pic>
      <p:sp>
        <p:nvSpPr>
          <p:cNvPr id="2" name="Rectangle 1"/>
          <p:cNvSpPr/>
          <p:nvPr/>
        </p:nvSpPr>
        <p:spPr>
          <a:xfrm>
            <a:off x="1105918" y="181226"/>
            <a:ext cx="999286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Văn bản 1: </a:t>
            </a:r>
            <a:r>
              <a:rPr lang="pt-BR" sz="2800" b="1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Sinh vật trên Trái Đất được hình thành như thế nào?</a:t>
            </a:r>
            <a:endParaRPr lang="en-US" sz="2800" dirty="0"/>
          </a:p>
        </p:txBody>
      </p:sp>
      <p:sp>
        <p:nvSpPr>
          <p:cNvPr id="4" name="Rectangle 3"/>
          <p:cNvSpPr/>
          <p:nvPr/>
        </p:nvSpPr>
        <p:spPr>
          <a:xfrm>
            <a:off x="685800" y="1130300"/>
            <a:ext cx="10833100" cy="462690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Aft>
                <a:spcPts val="800"/>
              </a:spcAft>
              <a:tabLst>
                <a:tab pos="1386840" algn="l"/>
                <a:tab pos="3797935" algn="l"/>
              </a:tabLst>
            </a:pP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1. </a:t>
            </a:r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Đọc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văn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bản</a:t>
            </a:r>
            <a:endParaRPr lang="en-US" sz="3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2. </a:t>
            </a:r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Tìm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hiểu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chung</a:t>
            </a:r>
            <a:endParaRPr lang="en-US" sz="3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US" sz="3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sz="32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Xuất</a:t>
            </a:r>
            <a:r>
              <a:rPr lang="en-US" sz="3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xứ</a:t>
            </a:r>
            <a:r>
              <a:rPr lang="en-US" sz="3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3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52400">
              <a:spcAft>
                <a:spcPts val="0"/>
              </a:spcAft>
            </a:pP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giả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Nguyễn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Quang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Riệu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(1932- 2021)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lí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thiên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nổi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3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tại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Pháp</a:t>
            </a:r>
            <a:endParaRPr lang="en-US" sz="3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52400">
              <a:spcAft>
                <a:spcPts val="0"/>
              </a:spcAft>
            </a:pP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VB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trích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Bầu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trời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tuổi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” - 2002</a:t>
            </a:r>
            <a:endParaRPr lang="en-US" sz="3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US" sz="3200" b="1" dirty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c. </a:t>
            </a:r>
            <a:r>
              <a:rPr lang="en-US" sz="3200" b="1" dirty="0" err="1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Thể</a:t>
            </a:r>
            <a:r>
              <a:rPr lang="en-US" sz="3200" b="1" dirty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loại</a:t>
            </a:r>
            <a:r>
              <a:rPr lang="en-US" sz="3200" b="1" dirty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:</a:t>
            </a:r>
            <a:r>
              <a:rPr lang="en-US" sz="3200" dirty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Văn</a:t>
            </a:r>
            <a:r>
              <a:rPr lang="en-US" sz="3200" dirty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bản</a:t>
            </a:r>
            <a:r>
              <a:rPr lang="en-US" sz="3200" dirty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thông</a:t>
            </a:r>
            <a:r>
              <a:rPr lang="en-US" sz="3200" dirty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tin</a:t>
            </a:r>
            <a:endParaRPr lang="en-US" sz="3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3200" b="1" dirty="0">
                <a:latin typeface="Times New Roman" panose="02020603050405020304" pitchFamily="18" charset="0"/>
                <a:ea typeface="MS Mincho"/>
              </a:rPr>
              <a:t>d. </a:t>
            </a:r>
            <a:r>
              <a:rPr lang="en-US" sz="3200" b="1" dirty="0" err="1">
                <a:latin typeface="Times New Roman" panose="02020603050405020304" pitchFamily="18" charset="0"/>
                <a:ea typeface="MS Mincho"/>
              </a:rPr>
              <a:t>Chủ</a:t>
            </a:r>
            <a:r>
              <a:rPr lang="en-US" sz="3200" b="1" dirty="0">
                <a:latin typeface="Times New Roman" panose="02020603050405020304" pitchFamily="18" charset="0"/>
                <a:ea typeface="MS Mincho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MS Mincho"/>
              </a:rPr>
              <a:t>đề</a:t>
            </a:r>
            <a:r>
              <a:rPr lang="en-US" sz="3200" b="1" dirty="0">
                <a:latin typeface="Times New Roman" panose="02020603050405020304" pitchFamily="18" charset="0"/>
                <a:ea typeface="MS Mincho"/>
              </a:rPr>
              <a:t>:</a:t>
            </a:r>
            <a:r>
              <a:rPr lang="en-US" sz="3200" dirty="0">
                <a:latin typeface="Times New Roman" panose="02020603050405020304" pitchFamily="18" charset="0"/>
                <a:ea typeface="MS Mincho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văn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bản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cung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cấp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những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thông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tin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khoa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học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lí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giải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sự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hình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thành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và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nguồn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gốc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của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sự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sống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trên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Trái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Đất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4203237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ame 4"/>
          <p:cNvSpPr/>
          <p:nvPr/>
        </p:nvSpPr>
        <p:spPr>
          <a:xfrm>
            <a:off x="331122" y="863376"/>
            <a:ext cx="11517055" cy="5710718"/>
          </a:xfrm>
          <a:prstGeom prst="frame">
            <a:avLst>
              <a:gd name="adj1" fmla="val 1596"/>
            </a:avLst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889200" y="154858"/>
            <a:ext cx="10427519" cy="523568"/>
          </a:xfrm>
          <a:custGeom>
            <a:avLst/>
            <a:gdLst>
              <a:gd name="connsiteX0" fmla="*/ 260542 w 10427519"/>
              <a:gd name="connsiteY0" fmla="*/ 0 h 523568"/>
              <a:gd name="connsiteX1" fmla="*/ 10166977 w 10427519"/>
              <a:gd name="connsiteY1" fmla="*/ 0 h 523568"/>
              <a:gd name="connsiteX2" fmla="*/ 10427519 w 10427519"/>
              <a:gd name="connsiteY2" fmla="*/ 260542 h 523568"/>
              <a:gd name="connsiteX3" fmla="*/ 10427519 w 10427519"/>
              <a:gd name="connsiteY3" fmla="*/ 381013 h 523568"/>
              <a:gd name="connsiteX4" fmla="*/ 10407044 w 10427519"/>
              <a:gd name="connsiteY4" fmla="*/ 482428 h 523568"/>
              <a:gd name="connsiteX5" fmla="*/ 10384713 w 10427519"/>
              <a:gd name="connsiteY5" fmla="*/ 523568 h 523568"/>
              <a:gd name="connsiteX6" fmla="*/ 42806 w 10427519"/>
              <a:gd name="connsiteY6" fmla="*/ 523568 h 523568"/>
              <a:gd name="connsiteX7" fmla="*/ 20475 w 10427519"/>
              <a:gd name="connsiteY7" fmla="*/ 482428 h 523568"/>
              <a:gd name="connsiteX8" fmla="*/ 0 w 10427519"/>
              <a:gd name="connsiteY8" fmla="*/ 381013 h 523568"/>
              <a:gd name="connsiteX9" fmla="*/ 0 w 10427519"/>
              <a:gd name="connsiteY9" fmla="*/ 260542 h 523568"/>
              <a:gd name="connsiteX10" fmla="*/ 260542 w 10427519"/>
              <a:gd name="connsiteY10" fmla="*/ 0 h 523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427519" h="523568">
                <a:moveTo>
                  <a:pt x="260542" y="0"/>
                </a:moveTo>
                <a:lnTo>
                  <a:pt x="10166977" y="0"/>
                </a:lnTo>
                <a:cubicBezTo>
                  <a:pt x="10310870" y="0"/>
                  <a:pt x="10427519" y="116649"/>
                  <a:pt x="10427519" y="260542"/>
                </a:cubicBezTo>
                <a:lnTo>
                  <a:pt x="10427519" y="381013"/>
                </a:lnTo>
                <a:cubicBezTo>
                  <a:pt x="10427519" y="416986"/>
                  <a:pt x="10420228" y="451257"/>
                  <a:pt x="10407044" y="482428"/>
                </a:cubicBezTo>
                <a:lnTo>
                  <a:pt x="10384713" y="523568"/>
                </a:lnTo>
                <a:lnTo>
                  <a:pt x="42806" y="523568"/>
                </a:lnTo>
                <a:lnTo>
                  <a:pt x="20475" y="482428"/>
                </a:lnTo>
                <a:cubicBezTo>
                  <a:pt x="7291" y="451257"/>
                  <a:pt x="0" y="416986"/>
                  <a:pt x="0" y="381013"/>
                </a:cubicBezTo>
                <a:lnTo>
                  <a:pt x="0" y="260542"/>
                </a:lnTo>
                <a:cubicBezTo>
                  <a:pt x="0" y="116649"/>
                  <a:pt x="116649" y="0"/>
                  <a:pt x="260542" y="0"/>
                </a:cubicBez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-1" y="-1"/>
            <a:ext cx="12192000" cy="678426"/>
          </a:xfrm>
          <a:custGeom>
            <a:avLst/>
            <a:gdLst>
              <a:gd name="connsiteX0" fmla="*/ 0 w 12192000"/>
              <a:gd name="connsiteY0" fmla="*/ 0 h 678426"/>
              <a:gd name="connsiteX1" fmla="*/ 12192000 w 12192000"/>
              <a:gd name="connsiteY1" fmla="*/ 0 h 678426"/>
              <a:gd name="connsiteX2" fmla="*/ 12192000 w 12192000"/>
              <a:gd name="connsiteY2" fmla="*/ 678426 h 678426"/>
              <a:gd name="connsiteX3" fmla="*/ 11260603 w 12192000"/>
              <a:gd name="connsiteY3" fmla="*/ 678426 h 678426"/>
              <a:gd name="connsiteX4" fmla="*/ 11282934 w 12192000"/>
              <a:gd name="connsiteY4" fmla="*/ 637286 h 678426"/>
              <a:gd name="connsiteX5" fmla="*/ 11303409 w 12192000"/>
              <a:gd name="connsiteY5" fmla="*/ 535871 h 678426"/>
              <a:gd name="connsiteX6" fmla="*/ 11303409 w 12192000"/>
              <a:gd name="connsiteY6" fmla="*/ 415400 h 678426"/>
              <a:gd name="connsiteX7" fmla="*/ 11042867 w 12192000"/>
              <a:gd name="connsiteY7" fmla="*/ 154858 h 678426"/>
              <a:gd name="connsiteX8" fmla="*/ 1136432 w 12192000"/>
              <a:gd name="connsiteY8" fmla="*/ 154858 h 678426"/>
              <a:gd name="connsiteX9" fmla="*/ 875890 w 12192000"/>
              <a:gd name="connsiteY9" fmla="*/ 415400 h 678426"/>
              <a:gd name="connsiteX10" fmla="*/ 875890 w 12192000"/>
              <a:gd name="connsiteY10" fmla="*/ 535871 h 678426"/>
              <a:gd name="connsiteX11" fmla="*/ 896365 w 12192000"/>
              <a:gd name="connsiteY11" fmla="*/ 637286 h 678426"/>
              <a:gd name="connsiteX12" fmla="*/ 918696 w 12192000"/>
              <a:gd name="connsiteY12" fmla="*/ 678426 h 678426"/>
              <a:gd name="connsiteX13" fmla="*/ 0 w 12192000"/>
              <a:gd name="connsiteY13" fmla="*/ 678426 h 678426"/>
              <a:gd name="connsiteX14" fmla="*/ 0 w 12192000"/>
              <a:gd name="connsiteY14" fmla="*/ 0 h 678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192000" h="678426">
                <a:moveTo>
                  <a:pt x="0" y="0"/>
                </a:moveTo>
                <a:lnTo>
                  <a:pt x="12192000" y="0"/>
                </a:lnTo>
                <a:lnTo>
                  <a:pt x="12192000" y="678426"/>
                </a:lnTo>
                <a:lnTo>
                  <a:pt x="11260603" y="678426"/>
                </a:lnTo>
                <a:lnTo>
                  <a:pt x="11282934" y="637286"/>
                </a:lnTo>
                <a:cubicBezTo>
                  <a:pt x="11296118" y="606115"/>
                  <a:pt x="11303409" y="571844"/>
                  <a:pt x="11303409" y="535871"/>
                </a:cubicBezTo>
                <a:lnTo>
                  <a:pt x="11303409" y="415400"/>
                </a:lnTo>
                <a:cubicBezTo>
                  <a:pt x="11303409" y="271507"/>
                  <a:pt x="11186760" y="154858"/>
                  <a:pt x="11042867" y="154858"/>
                </a:cubicBezTo>
                <a:lnTo>
                  <a:pt x="1136432" y="154858"/>
                </a:lnTo>
                <a:cubicBezTo>
                  <a:pt x="992539" y="154858"/>
                  <a:pt x="875890" y="271507"/>
                  <a:pt x="875890" y="415400"/>
                </a:cubicBezTo>
                <a:lnTo>
                  <a:pt x="875890" y="535871"/>
                </a:lnTo>
                <a:cubicBezTo>
                  <a:pt x="875890" y="571844"/>
                  <a:pt x="883181" y="606115"/>
                  <a:pt x="896365" y="637286"/>
                </a:cubicBezTo>
                <a:lnTo>
                  <a:pt x="918696" y="678426"/>
                </a:lnTo>
                <a:lnTo>
                  <a:pt x="0" y="67842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918696" y="678426"/>
            <a:ext cx="10341907" cy="117987"/>
          </a:xfrm>
          <a:custGeom>
            <a:avLst/>
            <a:gdLst>
              <a:gd name="connsiteX0" fmla="*/ 0 w 10341907"/>
              <a:gd name="connsiteY0" fmla="*/ 0 h 117987"/>
              <a:gd name="connsiteX1" fmla="*/ 10341907 w 10341907"/>
              <a:gd name="connsiteY1" fmla="*/ 0 h 117987"/>
              <a:gd name="connsiteX2" fmla="*/ 10340216 w 10341907"/>
              <a:gd name="connsiteY2" fmla="*/ 3116 h 117987"/>
              <a:gd name="connsiteX3" fmla="*/ 10124171 w 10341907"/>
              <a:gd name="connsiteY3" fmla="*/ 117987 h 117987"/>
              <a:gd name="connsiteX4" fmla="*/ 217736 w 10341907"/>
              <a:gd name="connsiteY4" fmla="*/ 117987 h 117987"/>
              <a:gd name="connsiteX5" fmla="*/ 1691 w 10341907"/>
              <a:gd name="connsiteY5" fmla="*/ 3116 h 117987"/>
              <a:gd name="connsiteX6" fmla="*/ 0 w 10341907"/>
              <a:gd name="connsiteY6" fmla="*/ 0 h 117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341907" h="117987">
                <a:moveTo>
                  <a:pt x="0" y="0"/>
                </a:moveTo>
                <a:lnTo>
                  <a:pt x="10341907" y="0"/>
                </a:lnTo>
                <a:lnTo>
                  <a:pt x="10340216" y="3116"/>
                </a:lnTo>
                <a:cubicBezTo>
                  <a:pt x="10293395" y="72421"/>
                  <a:pt x="10214104" y="117987"/>
                  <a:pt x="10124171" y="117987"/>
                </a:cubicBezTo>
                <a:lnTo>
                  <a:pt x="217736" y="117987"/>
                </a:lnTo>
                <a:cubicBezTo>
                  <a:pt x="127803" y="117987"/>
                  <a:pt x="48512" y="72421"/>
                  <a:pt x="1691" y="3116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Can 11"/>
          <p:cNvSpPr/>
          <p:nvPr/>
        </p:nvSpPr>
        <p:spPr>
          <a:xfrm>
            <a:off x="-1" y="-2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Can 12"/>
          <p:cNvSpPr/>
          <p:nvPr/>
        </p:nvSpPr>
        <p:spPr>
          <a:xfrm>
            <a:off x="11890372" y="-3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/>
          <a:srcRect l="17388" t="11738" r="17499" b="9130"/>
          <a:stretch/>
        </p:blipFill>
        <p:spPr>
          <a:xfrm>
            <a:off x="11369507" y="114300"/>
            <a:ext cx="520865" cy="520865"/>
          </a:xfrm>
          <a:prstGeom prst="rect">
            <a:avLst/>
          </a:prstGeom>
        </p:spPr>
      </p:pic>
      <p:sp>
        <p:nvSpPr>
          <p:cNvPr id="22" name="4-Point Star 21"/>
          <p:cNvSpPr/>
          <p:nvPr/>
        </p:nvSpPr>
        <p:spPr>
          <a:xfrm>
            <a:off x="403270" y="160880"/>
            <a:ext cx="398207" cy="427703"/>
          </a:xfrm>
          <a:prstGeom prst="star4">
            <a:avLst>
              <a:gd name="adj" fmla="val 1250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3"/>
          <a:srcRect l="31230" t="100000" r="66223" b="-8896"/>
          <a:stretch>
            <a:fillRect/>
          </a:stretch>
        </p:blipFill>
        <p:spPr>
          <a:xfrm>
            <a:off x="4346224" y="6430297"/>
            <a:ext cx="225776" cy="331600"/>
          </a:xfrm>
          <a:custGeom>
            <a:avLst/>
            <a:gdLst>
              <a:gd name="connsiteX0" fmla="*/ 0 w 225776"/>
              <a:gd name="connsiteY0" fmla="*/ 0 h 331600"/>
              <a:gd name="connsiteX1" fmla="*/ 225776 w 225776"/>
              <a:gd name="connsiteY1" fmla="*/ 0 h 331600"/>
              <a:gd name="connsiteX2" fmla="*/ 225776 w 225776"/>
              <a:gd name="connsiteY2" fmla="*/ 331600 h 331600"/>
              <a:gd name="connsiteX3" fmla="*/ 0 w 225776"/>
              <a:gd name="connsiteY3" fmla="*/ 331600 h 331600"/>
              <a:gd name="connsiteX4" fmla="*/ 0 w 225776"/>
              <a:gd name="connsiteY4" fmla="*/ 0 h 33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776" h="331600">
                <a:moveTo>
                  <a:pt x="0" y="0"/>
                </a:moveTo>
                <a:lnTo>
                  <a:pt x="225776" y="0"/>
                </a:lnTo>
                <a:lnTo>
                  <a:pt x="225776" y="331600"/>
                </a:lnTo>
                <a:lnTo>
                  <a:pt x="0" y="331600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4"/>
          <a:srcRect l="100000" t="67413" r="-7154" b="26074"/>
          <a:stretch>
            <a:fillRect/>
          </a:stretch>
        </p:blipFill>
        <p:spPr>
          <a:xfrm>
            <a:off x="10460296" y="5987845"/>
            <a:ext cx="648778" cy="442452"/>
          </a:xfrm>
          <a:custGeom>
            <a:avLst/>
            <a:gdLst>
              <a:gd name="connsiteX0" fmla="*/ 0 w 648778"/>
              <a:gd name="connsiteY0" fmla="*/ 0 h 442452"/>
              <a:gd name="connsiteX1" fmla="*/ 648778 w 648778"/>
              <a:gd name="connsiteY1" fmla="*/ 0 h 442452"/>
              <a:gd name="connsiteX2" fmla="*/ 648778 w 648778"/>
              <a:gd name="connsiteY2" fmla="*/ 442452 h 442452"/>
              <a:gd name="connsiteX3" fmla="*/ 0 w 648778"/>
              <a:gd name="connsiteY3" fmla="*/ 442452 h 442452"/>
              <a:gd name="connsiteX4" fmla="*/ 0 w 648778"/>
              <a:gd name="connsiteY4" fmla="*/ 0 h 442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8778" h="442452">
                <a:moveTo>
                  <a:pt x="0" y="0"/>
                </a:moveTo>
                <a:lnTo>
                  <a:pt x="648778" y="0"/>
                </a:lnTo>
                <a:lnTo>
                  <a:pt x="648778" y="442452"/>
                </a:lnTo>
                <a:lnTo>
                  <a:pt x="0" y="442452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5"/>
          <a:srcRect l="-204" t="22450" r="100000" b="67971"/>
          <a:stretch>
            <a:fillRect/>
          </a:stretch>
        </p:blipFill>
        <p:spPr>
          <a:xfrm>
            <a:off x="2735918" y="3719409"/>
            <a:ext cx="13632" cy="334832"/>
          </a:xfrm>
          <a:custGeom>
            <a:avLst/>
            <a:gdLst>
              <a:gd name="connsiteX0" fmla="*/ 13632 w 13632"/>
              <a:gd name="connsiteY0" fmla="*/ 0 h 334832"/>
              <a:gd name="connsiteX1" fmla="*/ 13632 w 13632"/>
              <a:gd name="connsiteY1" fmla="*/ 334832 h 334832"/>
              <a:gd name="connsiteX2" fmla="*/ 6749 w 13632"/>
              <a:gd name="connsiteY2" fmla="*/ 294452 h 334832"/>
              <a:gd name="connsiteX3" fmla="*/ 393 w 13632"/>
              <a:gd name="connsiteY3" fmla="*/ 139092 h 334832"/>
              <a:gd name="connsiteX4" fmla="*/ 13632 w 13632"/>
              <a:gd name="connsiteY4" fmla="*/ 0 h 334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32" h="334832">
                <a:moveTo>
                  <a:pt x="13632" y="0"/>
                </a:moveTo>
                <a:lnTo>
                  <a:pt x="13632" y="334832"/>
                </a:lnTo>
                <a:lnTo>
                  <a:pt x="6749" y="294452"/>
                </a:lnTo>
                <a:cubicBezTo>
                  <a:pt x="1088" y="240983"/>
                  <a:pt x="-938" y="189163"/>
                  <a:pt x="393" y="139092"/>
                </a:cubicBezTo>
                <a:lnTo>
                  <a:pt x="13632" y="0"/>
                </a:lnTo>
                <a:close/>
              </a:path>
            </a:pathLst>
          </a:custGeom>
        </p:spPr>
      </p:pic>
      <p:sp>
        <p:nvSpPr>
          <p:cNvPr id="2" name="Rectangle 1"/>
          <p:cNvSpPr/>
          <p:nvPr/>
        </p:nvSpPr>
        <p:spPr>
          <a:xfrm>
            <a:off x="1105918" y="181226"/>
            <a:ext cx="999286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Văn bản 1: </a:t>
            </a:r>
            <a:r>
              <a:rPr kumimoji="0" lang="pt-BR" sz="28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Sinh vật trên Trái Đất được hình thành như thế nào?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73099" y="1038123"/>
            <a:ext cx="10833100" cy="2551339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  <a:tabLst>
                <a:tab pos="1386840" algn="l"/>
                <a:tab pos="3797935" algn="l"/>
              </a:tabLst>
            </a:pPr>
            <a:r>
              <a:rPr lang="en-US" sz="2800" b="1" dirty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đ. </a:t>
            </a:r>
            <a:r>
              <a:rPr lang="en-US" sz="2800" b="1" dirty="0" err="1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Từ</a:t>
            </a:r>
            <a:r>
              <a:rPr lang="en-US" sz="2800" b="1" dirty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mượn</a:t>
            </a:r>
            <a:r>
              <a:rPr lang="en-US" sz="2800" b="1" dirty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trong</a:t>
            </a:r>
            <a:r>
              <a:rPr lang="en-US" sz="2800" b="1" dirty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VB</a:t>
            </a:r>
            <a:endParaRPr lang="en-US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0480" marR="30480">
              <a:lnSpc>
                <a:spcPct val="107000"/>
              </a:lnSpc>
              <a:spcAft>
                <a:spcPts val="1200"/>
              </a:spcAft>
            </a:pP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mượn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 </a:t>
            </a:r>
            <a:r>
              <a:rPr lang="en-US" sz="28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hi-</a:t>
            </a:r>
            <a:r>
              <a:rPr lang="en-US" sz="28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đrô</a:t>
            </a:r>
            <a:r>
              <a:rPr lang="en-US" sz="28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a-</a:t>
            </a:r>
            <a:r>
              <a:rPr lang="en-US" sz="28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mô</a:t>
            </a:r>
            <a:r>
              <a:rPr lang="en-US" sz="28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28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ni-ắc</a:t>
            </a:r>
            <a:r>
              <a:rPr lang="en-US" sz="28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mê</a:t>
            </a:r>
            <a:r>
              <a:rPr lang="en-US" sz="28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-tan, a-</a:t>
            </a:r>
            <a:r>
              <a:rPr lang="en-US" sz="28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xít</a:t>
            </a:r>
            <a:r>
              <a:rPr lang="en-US" sz="28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-a-min, </a:t>
            </a:r>
            <a:r>
              <a:rPr lang="en-US" sz="28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các-bô-níc</a:t>
            </a:r>
            <a:r>
              <a:rPr lang="en-US" sz="28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glu-cô</a:t>
            </a:r>
            <a:r>
              <a:rPr lang="en-US" sz="28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ô-xi,….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0480" marR="30480" algn="just">
              <a:lnSpc>
                <a:spcPct val="107000"/>
              </a:lnSpc>
              <a:spcAft>
                <a:spcPts val="1200"/>
              </a:spcAft>
            </a:pP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8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glu-cô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thay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8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8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8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rộng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rãi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phổ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biến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8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glu-cô</a:t>
            </a:r>
            <a:r>
              <a:rPr lang="en-US" sz="28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02373" y="3519260"/>
            <a:ext cx="6688691" cy="5533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0480" marR="30480" algn="just">
              <a:lnSpc>
                <a:spcPct val="107000"/>
              </a:lnSpc>
              <a:spcAft>
                <a:spcPts val="1200"/>
              </a:spcAft>
            </a:pP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e.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Bố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cục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chia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2041818" y="4121204"/>
            <a:ext cx="8121063" cy="2154154"/>
            <a:chOff x="2035468" y="2834157"/>
            <a:chExt cx="8121063" cy="1464312"/>
          </a:xfrm>
        </p:grpSpPr>
        <p:sp>
          <p:nvSpPr>
            <p:cNvPr id="14" name="Chevron 13"/>
            <p:cNvSpPr/>
            <p:nvPr/>
          </p:nvSpPr>
          <p:spPr>
            <a:xfrm>
              <a:off x="2035468" y="2834157"/>
              <a:ext cx="3604021" cy="1116525"/>
            </a:xfrm>
            <a:prstGeom prst="chevron">
              <a:avLst>
                <a:gd name="adj" fmla="val 4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2589366" y="2907317"/>
              <a:ext cx="3562696" cy="1391152"/>
            </a:xfrm>
            <a:custGeom>
              <a:avLst/>
              <a:gdLst>
                <a:gd name="connsiteX0" fmla="*/ 0 w 3043396"/>
                <a:gd name="connsiteY0" fmla="*/ 139115 h 1391152"/>
                <a:gd name="connsiteX1" fmla="*/ 139115 w 3043396"/>
                <a:gd name="connsiteY1" fmla="*/ 0 h 1391152"/>
                <a:gd name="connsiteX2" fmla="*/ 2904281 w 3043396"/>
                <a:gd name="connsiteY2" fmla="*/ 0 h 1391152"/>
                <a:gd name="connsiteX3" fmla="*/ 3043396 w 3043396"/>
                <a:gd name="connsiteY3" fmla="*/ 139115 h 1391152"/>
                <a:gd name="connsiteX4" fmla="*/ 3043396 w 3043396"/>
                <a:gd name="connsiteY4" fmla="*/ 1252037 h 1391152"/>
                <a:gd name="connsiteX5" fmla="*/ 2904281 w 3043396"/>
                <a:gd name="connsiteY5" fmla="*/ 1391152 h 1391152"/>
                <a:gd name="connsiteX6" fmla="*/ 139115 w 3043396"/>
                <a:gd name="connsiteY6" fmla="*/ 1391152 h 1391152"/>
                <a:gd name="connsiteX7" fmla="*/ 0 w 3043396"/>
                <a:gd name="connsiteY7" fmla="*/ 1252037 h 1391152"/>
                <a:gd name="connsiteX8" fmla="*/ 0 w 3043396"/>
                <a:gd name="connsiteY8" fmla="*/ 139115 h 13911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043396" h="1391152">
                  <a:moveTo>
                    <a:pt x="0" y="139115"/>
                  </a:moveTo>
                  <a:cubicBezTo>
                    <a:pt x="0" y="62284"/>
                    <a:pt x="62284" y="0"/>
                    <a:pt x="139115" y="0"/>
                  </a:cubicBezTo>
                  <a:lnTo>
                    <a:pt x="2904281" y="0"/>
                  </a:lnTo>
                  <a:cubicBezTo>
                    <a:pt x="2981112" y="0"/>
                    <a:pt x="3043396" y="62284"/>
                    <a:pt x="3043396" y="139115"/>
                  </a:cubicBezTo>
                  <a:lnTo>
                    <a:pt x="3043396" y="1252037"/>
                  </a:lnTo>
                  <a:cubicBezTo>
                    <a:pt x="3043396" y="1328868"/>
                    <a:pt x="2981112" y="1391152"/>
                    <a:pt x="2904281" y="1391152"/>
                  </a:cubicBezTo>
                  <a:lnTo>
                    <a:pt x="139115" y="1391152"/>
                  </a:lnTo>
                  <a:cubicBezTo>
                    <a:pt x="62284" y="1391152"/>
                    <a:pt x="0" y="1328868"/>
                    <a:pt x="0" y="1252037"/>
                  </a:cubicBezTo>
                  <a:lnTo>
                    <a:pt x="0" y="139115"/>
                  </a:lnTo>
                  <a:close/>
                </a:path>
              </a:pathLst>
            </a:cu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39881" tIns="239881" rIns="239881" bIns="239881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8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Phần</a:t>
              </a:r>
              <a:r>
                <a:rPr lang="en-US" sz="28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1 (</a:t>
              </a:r>
              <a:r>
                <a:rPr lang="en-US" sz="28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Từ</a:t>
              </a:r>
              <a:r>
                <a:rPr lang="en-US" sz="28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đầu</a:t>
              </a:r>
              <a:r>
                <a:rPr lang="en-US" sz="28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đến</a:t>
              </a:r>
              <a:r>
                <a:rPr lang="en-US" sz="28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 </a:t>
              </a:r>
              <a:r>
                <a:rPr lang="en-US" sz="2800" b="1" i="1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…</a:t>
              </a:r>
              <a:r>
                <a:rPr lang="en-US" sz="2800" b="1" i="1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vật</a:t>
              </a:r>
              <a:r>
                <a:rPr lang="en-US" sz="2800" b="1" i="1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1" i="1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lí</a:t>
              </a:r>
              <a:r>
                <a:rPr lang="en-US" sz="2800" b="1" i="1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sz="2800" b="1" i="1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hóa</a:t>
              </a:r>
              <a:r>
                <a:rPr lang="en-US" sz="2800" b="1" i="1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1" i="1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học</a:t>
              </a:r>
              <a:r>
                <a:rPr lang="en-US" sz="2800" b="1" i="1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1" i="1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và</a:t>
              </a:r>
              <a:r>
                <a:rPr lang="en-US" sz="2800" b="1" i="1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1" i="1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sinh</a:t>
              </a:r>
              <a:r>
                <a:rPr lang="en-US" sz="2800" b="1" i="1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1" i="1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học</a:t>
              </a:r>
              <a:r>
                <a:rPr lang="en-US" sz="28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): </a:t>
              </a:r>
              <a:r>
                <a:rPr lang="en-US" sz="28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Giới</a:t>
              </a:r>
              <a:r>
                <a:rPr lang="en-US" sz="28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thiệu</a:t>
              </a:r>
              <a:r>
                <a:rPr lang="en-US" sz="28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vấn</a:t>
              </a:r>
              <a:r>
                <a:rPr lang="en-US" sz="28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đề</a:t>
              </a:r>
              <a:r>
                <a:rPr lang="en-US" sz="28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nguồn</a:t>
              </a:r>
              <a:r>
                <a:rPr lang="en-US" sz="28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gốc</a:t>
              </a:r>
              <a:r>
                <a:rPr lang="en-US" sz="28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sự</a:t>
              </a:r>
              <a:r>
                <a:rPr lang="en-US" sz="28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sống</a:t>
              </a:r>
              <a:endParaRPr lang="en-US" sz="2800" kern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7" name="Chevron 16"/>
            <p:cNvSpPr/>
            <p:nvPr/>
          </p:nvSpPr>
          <p:spPr>
            <a:xfrm>
              <a:off x="6152062" y="2846648"/>
              <a:ext cx="3604021" cy="1104034"/>
            </a:xfrm>
            <a:prstGeom prst="chevron">
              <a:avLst>
                <a:gd name="adj" fmla="val 4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8" name="Freeform 17"/>
            <p:cNvSpPr/>
            <p:nvPr/>
          </p:nvSpPr>
          <p:spPr>
            <a:xfrm>
              <a:off x="6482940" y="2907317"/>
              <a:ext cx="3673591" cy="1391152"/>
            </a:xfrm>
            <a:custGeom>
              <a:avLst/>
              <a:gdLst>
                <a:gd name="connsiteX0" fmla="*/ 0 w 3043396"/>
                <a:gd name="connsiteY0" fmla="*/ 139115 h 1391152"/>
                <a:gd name="connsiteX1" fmla="*/ 139115 w 3043396"/>
                <a:gd name="connsiteY1" fmla="*/ 0 h 1391152"/>
                <a:gd name="connsiteX2" fmla="*/ 2904281 w 3043396"/>
                <a:gd name="connsiteY2" fmla="*/ 0 h 1391152"/>
                <a:gd name="connsiteX3" fmla="*/ 3043396 w 3043396"/>
                <a:gd name="connsiteY3" fmla="*/ 139115 h 1391152"/>
                <a:gd name="connsiteX4" fmla="*/ 3043396 w 3043396"/>
                <a:gd name="connsiteY4" fmla="*/ 1252037 h 1391152"/>
                <a:gd name="connsiteX5" fmla="*/ 2904281 w 3043396"/>
                <a:gd name="connsiteY5" fmla="*/ 1391152 h 1391152"/>
                <a:gd name="connsiteX6" fmla="*/ 139115 w 3043396"/>
                <a:gd name="connsiteY6" fmla="*/ 1391152 h 1391152"/>
                <a:gd name="connsiteX7" fmla="*/ 0 w 3043396"/>
                <a:gd name="connsiteY7" fmla="*/ 1252037 h 1391152"/>
                <a:gd name="connsiteX8" fmla="*/ 0 w 3043396"/>
                <a:gd name="connsiteY8" fmla="*/ 139115 h 13911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043396" h="1391152">
                  <a:moveTo>
                    <a:pt x="0" y="139115"/>
                  </a:moveTo>
                  <a:cubicBezTo>
                    <a:pt x="0" y="62284"/>
                    <a:pt x="62284" y="0"/>
                    <a:pt x="139115" y="0"/>
                  </a:cubicBezTo>
                  <a:lnTo>
                    <a:pt x="2904281" y="0"/>
                  </a:lnTo>
                  <a:cubicBezTo>
                    <a:pt x="2981112" y="0"/>
                    <a:pt x="3043396" y="62284"/>
                    <a:pt x="3043396" y="139115"/>
                  </a:cubicBezTo>
                  <a:lnTo>
                    <a:pt x="3043396" y="1252037"/>
                  </a:lnTo>
                  <a:cubicBezTo>
                    <a:pt x="3043396" y="1328868"/>
                    <a:pt x="2981112" y="1391152"/>
                    <a:pt x="2904281" y="1391152"/>
                  </a:cubicBezTo>
                  <a:lnTo>
                    <a:pt x="139115" y="1391152"/>
                  </a:lnTo>
                  <a:cubicBezTo>
                    <a:pt x="62284" y="1391152"/>
                    <a:pt x="0" y="1328868"/>
                    <a:pt x="0" y="1252037"/>
                  </a:cubicBezTo>
                  <a:lnTo>
                    <a:pt x="0" y="139115"/>
                  </a:lnTo>
                  <a:close/>
                </a:path>
              </a:pathLst>
            </a:cu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39881" tIns="239881" rIns="239881" bIns="239881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8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Phần</a:t>
              </a:r>
              <a:r>
                <a:rPr lang="en-US" sz="28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2 (</a:t>
              </a:r>
              <a:r>
                <a:rPr lang="en-US" sz="28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Còn</a:t>
              </a:r>
              <a:r>
                <a:rPr lang="en-US" sz="28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lại</a:t>
              </a:r>
              <a:r>
                <a:rPr lang="en-US" sz="28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): </a:t>
              </a:r>
              <a:r>
                <a:rPr lang="en-US" sz="28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Nguồn</a:t>
              </a:r>
              <a:r>
                <a:rPr lang="en-US" sz="28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gốc</a:t>
              </a:r>
              <a:r>
                <a:rPr lang="en-US" sz="28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sự</a:t>
              </a:r>
              <a:r>
                <a:rPr lang="en-US" sz="28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hình</a:t>
              </a:r>
              <a:r>
                <a:rPr lang="en-US" sz="28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thành</a:t>
              </a:r>
              <a:r>
                <a:rPr lang="en-US" sz="28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các</a:t>
              </a:r>
              <a:r>
                <a:rPr lang="en-US" sz="28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sinh</a:t>
              </a:r>
              <a:r>
                <a:rPr lang="en-US" sz="28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vật</a:t>
              </a:r>
              <a:endParaRPr lang="en-US" sz="2800" kern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513976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ame 4"/>
          <p:cNvSpPr/>
          <p:nvPr/>
        </p:nvSpPr>
        <p:spPr>
          <a:xfrm>
            <a:off x="331122" y="863376"/>
            <a:ext cx="11517055" cy="5710718"/>
          </a:xfrm>
          <a:prstGeom prst="frame">
            <a:avLst>
              <a:gd name="adj1" fmla="val 1596"/>
            </a:avLst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889200" y="154858"/>
            <a:ext cx="10427519" cy="523568"/>
          </a:xfrm>
          <a:custGeom>
            <a:avLst/>
            <a:gdLst>
              <a:gd name="connsiteX0" fmla="*/ 260542 w 10427519"/>
              <a:gd name="connsiteY0" fmla="*/ 0 h 523568"/>
              <a:gd name="connsiteX1" fmla="*/ 10166977 w 10427519"/>
              <a:gd name="connsiteY1" fmla="*/ 0 h 523568"/>
              <a:gd name="connsiteX2" fmla="*/ 10427519 w 10427519"/>
              <a:gd name="connsiteY2" fmla="*/ 260542 h 523568"/>
              <a:gd name="connsiteX3" fmla="*/ 10427519 w 10427519"/>
              <a:gd name="connsiteY3" fmla="*/ 381013 h 523568"/>
              <a:gd name="connsiteX4" fmla="*/ 10407044 w 10427519"/>
              <a:gd name="connsiteY4" fmla="*/ 482428 h 523568"/>
              <a:gd name="connsiteX5" fmla="*/ 10384713 w 10427519"/>
              <a:gd name="connsiteY5" fmla="*/ 523568 h 523568"/>
              <a:gd name="connsiteX6" fmla="*/ 42806 w 10427519"/>
              <a:gd name="connsiteY6" fmla="*/ 523568 h 523568"/>
              <a:gd name="connsiteX7" fmla="*/ 20475 w 10427519"/>
              <a:gd name="connsiteY7" fmla="*/ 482428 h 523568"/>
              <a:gd name="connsiteX8" fmla="*/ 0 w 10427519"/>
              <a:gd name="connsiteY8" fmla="*/ 381013 h 523568"/>
              <a:gd name="connsiteX9" fmla="*/ 0 w 10427519"/>
              <a:gd name="connsiteY9" fmla="*/ 260542 h 523568"/>
              <a:gd name="connsiteX10" fmla="*/ 260542 w 10427519"/>
              <a:gd name="connsiteY10" fmla="*/ 0 h 523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427519" h="523568">
                <a:moveTo>
                  <a:pt x="260542" y="0"/>
                </a:moveTo>
                <a:lnTo>
                  <a:pt x="10166977" y="0"/>
                </a:lnTo>
                <a:cubicBezTo>
                  <a:pt x="10310870" y="0"/>
                  <a:pt x="10427519" y="116649"/>
                  <a:pt x="10427519" y="260542"/>
                </a:cubicBezTo>
                <a:lnTo>
                  <a:pt x="10427519" y="381013"/>
                </a:lnTo>
                <a:cubicBezTo>
                  <a:pt x="10427519" y="416986"/>
                  <a:pt x="10420228" y="451257"/>
                  <a:pt x="10407044" y="482428"/>
                </a:cubicBezTo>
                <a:lnTo>
                  <a:pt x="10384713" y="523568"/>
                </a:lnTo>
                <a:lnTo>
                  <a:pt x="42806" y="523568"/>
                </a:lnTo>
                <a:lnTo>
                  <a:pt x="20475" y="482428"/>
                </a:lnTo>
                <a:cubicBezTo>
                  <a:pt x="7291" y="451257"/>
                  <a:pt x="0" y="416986"/>
                  <a:pt x="0" y="381013"/>
                </a:cubicBezTo>
                <a:lnTo>
                  <a:pt x="0" y="260542"/>
                </a:lnTo>
                <a:cubicBezTo>
                  <a:pt x="0" y="116649"/>
                  <a:pt x="116649" y="0"/>
                  <a:pt x="260542" y="0"/>
                </a:cubicBez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-1" y="-1"/>
            <a:ext cx="12192000" cy="678426"/>
          </a:xfrm>
          <a:custGeom>
            <a:avLst/>
            <a:gdLst>
              <a:gd name="connsiteX0" fmla="*/ 0 w 12192000"/>
              <a:gd name="connsiteY0" fmla="*/ 0 h 678426"/>
              <a:gd name="connsiteX1" fmla="*/ 12192000 w 12192000"/>
              <a:gd name="connsiteY1" fmla="*/ 0 h 678426"/>
              <a:gd name="connsiteX2" fmla="*/ 12192000 w 12192000"/>
              <a:gd name="connsiteY2" fmla="*/ 678426 h 678426"/>
              <a:gd name="connsiteX3" fmla="*/ 11260603 w 12192000"/>
              <a:gd name="connsiteY3" fmla="*/ 678426 h 678426"/>
              <a:gd name="connsiteX4" fmla="*/ 11282934 w 12192000"/>
              <a:gd name="connsiteY4" fmla="*/ 637286 h 678426"/>
              <a:gd name="connsiteX5" fmla="*/ 11303409 w 12192000"/>
              <a:gd name="connsiteY5" fmla="*/ 535871 h 678426"/>
              <a:gd name="connsiteX6" fmla="*/ 11303409 w 12192000"/>
              <a:gd name="connsiteY6" fmla="*/ 415400 h 678426"/>
              <a:gd name="connsiteX7" fmla="*/ 11042867 w 12192000"/>
              <a:gd name="connsiteY7" fmla="*/ 154858 h 678426"/>
              <a:gd name="connsiteX8" fmla="*/ 1136432 w 12192000"/>
              <a:gd name="connsiteY8" fmla="*/ 154858 h 678426"/>
              <a:gd name="connsiteX9" fmla="*/ 875890 w 12192000"/>
              <a:gd name="connsiteY9" fmla="*/ 415400 h 678426"/>
              <a:gd name="connsiteX10" fmla="*/ 875890 w 12192000"/>
              <a:gd name="connsiteY10" fmla="*/ 535871 h 678426"/>
              <a:gd name="connsiteX11" fmla="*/ 896365 w 12192000"/>
              <a:gd name="connsiteY11" fmla="*/ 637286 h 678426"/>
              <a:gd name="connsiteX12" fmla="*/ 918696 w 12192000"/>
              <a:gd name="connsiteY12" fmla="*/ 678426 h 678426"/>
              <a:gd name="connsiteX13" fmla="*/ 0 w 12192000"/>
              <a:gd name="connsiteY13" fmla="*/ 678426 h 678426"/>
              <a:gd name="connsiteX14" fmla="*/ 0 w 12192000"/>
              <a:gd name="connsiteY14" fmla="*/ 0 h 678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192000" h="678426">
                <a:moveTo>
                  <a:pt x="0" y="0"/>
                </a:moveTo>
                <a:lnTo>
                  <a:pt x="12192000" y="0"/>
                </a:lnTo>
                <a:lnTo>
                  <a:pt x="12192000" y="678426"/>
                </a:lnTo>
                <a:lnTo>
                  <a:pt x="11260603" y="678426"/>
                </a:lnTo>
                <a:lnTo>
                  <a:pt x="11282934" y="637286"/>
                </a:lnTo>
                <a:cubicBezTo>
                  <a:pt x="11296118" y="606115"/>
                  <a:pt x="11303409" y="571844"/>
                  <a:pt x="11303409" y="535871"/>
                </a:cubicBezTo>
                <a:lnTo>
                  <a:pt x="11303409" y="415400"/>
                </a:lnTo>
                <a:cubicBezTo>
                  <a:pt x="11303409" y="271507"/>
                  <a:pt x="11186760" y="154858"/>
                  <a:pt x="11042867" y="154858"/>
                </a:cubicBezTo>
                <a:lnTo>
                  <a:pt x="1136432" y="154858"/>
                </a:lnTo>
                <a:cubicBezTo>
                  <a:pt x="992539" y="154858"/>
                  <a:pt x="875890" y="271507"/>
                  <a:pt x="875890" y="415400"/>
                </a:cubicBezTo>
                <a:lnTo>
                  <a:pt x="875890" y="535871"/>
                </a:lnTo>
                <a:cubicBezTo>
                  <a:pt x="875890" y="571844"/>
                  <a:pt x="883181" y="606115"/>
                  <a:pt x="896365" y="637286"/>
                </a:cubicBezTo>
                <a:lnTo>
                  <a:pt x="918696" y="678426"/>
                </a:lnTo>
                <a:lnTo>
                  <a:pt x="0" y="67842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918696" y="678426"/>
            <a:ext cx="10341907" cy="117987"/>
          </a:xfrm>
          <a:custGeom>
            <a:avLst/>
            <a:gdLst>
              <a:gd name="connsiteX0" fmla="*/ 0 w 10341907"/>
              <a:gd name="connsiteY0" fmla="*/ 0 h 117987"/>
              <a:gd name="connsiteX1" fmla="*/ 10341907 w 10341907"/>
              <a:gd name="connsiteY1" fmla="*/ 0 h 117987"/>
              <a:gd name="connsiteX2" fmla="*/ 10340216 w 10341907"/>
              <a:gd name="connsiteY2" fmla="*/ 3116 h 117987"/>
              <a:gd name="connsiteX3" fmla="*/ 10124171 w 10341907"/>
              <a:gd name="connsiteY3" fmla="*/ 117987 h 117987"/>
              <a:gd name="connsiteX4" fmla="*/ 217736 w 10341907"/>
              <a:gd name="connsiteY4" fmla="*/ 117987 h 117987"/>
              <a:gd name="connsiteX5" fmla="*/ 1691 w 10341907"/>
              <a:gd name="connsiteY5" fmla="*/ 3116 h 117987"/>
              <a:gd name="connsiteX6" fmla="*/ 0 w 10341907"/>
              <a:gd name="connsiteY6" fmla="*/ 0 h 117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341907" h="117987">
                <a:moveTo>
                  <a:pt x="0" y="0"/>
                </a:moveTo>
                <a:lnTo>
                  <a:pt x="10341907" y="0"/>
                </a:lnTo>
                <a:lnTo>
                  <a:pt x="10340216" y="3116"/>
                </a:lnTo>
                <a:cubicBezTo>
                  <a:pt x="10293395" y="72421"/>
                  <a:pt x="10214104" y="117987"/>
                  <a:pt x="10124171" y="117987"/>
                </a:cubicBezTo>
                <a:lnTo>
                  <a:pt x="217736" y="117987"/>
                </a:lnTo>
                <a:cubicBezTo>
                  <a:pt x="127803" y="117987"/>
                  <a:pt x="48512" y="72421"/>
                  <a:pt x="1691" y="3116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Can 11"/>
          <p:cNvSpPr/>
          <p:nvPr/>
        </p:nvSpPr>
        <p:spPr>
          <a:xfrm>
            <a:off x="-1" y="-2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Can 12"/>
          <p:cNvSpPr/>
          <p:nvPr/>
        </p:nvSpPr>
        <p:spPr>
          <a:xfrm>
            <a:off x="11890372" y="-3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/>
          <a:srcRect l="17388" t="11738" r="17499" b="9130"/>
          <a:stretch/>
        </p:blipFill>
        <p:spPr>
          <a:xfrm>
            <a:off x="11369507" y="114300"/>
            <a:ext cx="520865" cy="520865"/>
          </a:xfrm>
          <a:prstGeom prst="rect">
            <a:avLst/>
          </a:prstGeom>
        </p:spPr>
      </p:pic>
      <p:sp>
        <p:nvSpPr>
          <p:cNvPr id="22" name="4-Point Star 21"/>
          <p:cNvSpPr/>
          <p:nvPr/>
        </p:nvSpPr>
        <p:spPr>
          <a:xfrm>
            <a:off x="403270" y="160880"/>
            <a:ext cx="398207" cy="427703"/>
          </a:xfrm>
          <a:prstGeom prst="star4">
            <a:avLst>
              <a:gd name="adj" fmla="val 1250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3"/>
          <a:srcRect l="31230" t="100000" r="66223" b="-8896"/>
          <a:stretch>
            <a:fillRect/>
          </a:stretch>
        </p:blipFill>
        <p:spPr>
          <a:xfrm>
            <a:off x="4346224" y="6430297"/>
            <a:ext cx="225776" cy="331600"/>
          </a:xfrm>
          <a:custGeom>
            <a:avLst/>
            <a:gdLst>
              <a:gd name="connsiteX0" fmla="*/ 0 w 225776"/>
              <a:gd name="connsiteY0" fmla="*/ 0 h 331600"/>
              <a:gd name="connsiteX1" fmla="*/ 225776 w 225776"/>
              <a:gd name="connsiteY1" fmla="*/ 0 h 331600"/>
              <a:gd name="connsiteX2" fmla="*/ 225776 w 225776"/>
              <a:gd name="connsiteY2" fmla="*/ 331600 h 331600"/>
              <a:gd name="connsiteX3" fmla="*/ 0 w 225776"/>
              <a:gd name="connsiteY3" fmla="*/ 331600 h 331600"/>
              <a:gd name="connsiteX4" fmla="*/ 0 w 225776"/>
              <a:gd name="connsiteY4" fmla="*/ 0 h 33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776" h="331600">
                <a:moveTo>
                  <a:pt x="0" y="0"/>
                </a:moveTo>
                <a:lnTo>
                  <a:pt x="225776" y="0"/>
                </a:lnTo>
                <a:lnTo>
                  <a:pt x="225776" y="331600"/>
                </a:lnTo>
                <a:lnTo>
                  <a:pt x="0" y="331600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4"/>
          <a:srcRect l="100000" t="67413" r="-7154" b="26074"/>
          <a:stretch>
            <a:fillRect/>
          </a:stretch>
        </p:blipFill>
        <p:spPr>
          <a:xfrm>
            <a:off x="10460296" y="5987845"/>
            <a:ext cx="648778" cy="442452"/>
          </a:xfrm>
          <a:custGeom>
            <a:avLst/>
            <a:gdLst>
              <a:gd name="connsiteX0" fmla="*/ 0 w 648778"/>
              <a:gd name="connsiteY0" fmla="*/ 0 h 442452"/>
              <a:gd name="connsiteX1" fmla="*/ 648778 w 648778"/>
              <a:gd name="connsiteY1" fmla="*/ 0 h 442452"/>
              <a:gd name="connsiteX2" fmla="*/ 648778 w 648778"/>
              <a:gd name="connsiteY2" fmla="*/ 442452 h 442452"/>
              <a:gd name="connsiteX3" fmla="*/ 0 w 648778"/>
              <a:gd name="connsiteY3" fmla="*/ 442452 h 442452"/>
              <a:gd name="connsiteX4" fmla="*/ 0 w 648778"/>
              <a:gd name="connsiteY4" fmla="*/ 0 h 442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8778" h="442452">
                <a:moveTo>
                  <a:pt x="0" y="0"/>
                </a:moveTo>
                <a:lnTo>
                  <a:pt x="648778" y="0"/>
                </a:lnTo>
                <a:lnTo>
                  <a:pt x="648778" y="442452"/>
                </a:lnTo>
                <a:lnTo>
                  <a:pt x="0" y="442452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5"/>
          <a:srcRect l="-204" t="22450" r="100000" b="67971"/>
          <a:stretch>
            <a:fillRect/>
          </a:stretch>
        </p:blipFill>
        <p:spPr>
          <a:xfrm>
            <a:off x="2735918" y="3719409"/>
            <a:ext cx="13632" cy="334832"/>
          </a:xfrm>
          <a:custGeom>
            <a:avLst/>
            <a:gdLst>
              <a:gd name="connsiteX0" fmla="*/ 13632 w 13632"/>
              <a:gd name="connsiteY0" fmla="*/ 0 h 334832"/>
              <a:gd name="connsiteX1" fmla="*/ 13632 w 13632"/>
              <a:gd name="connsiteY1" fmla="*/ 334832 h 334832"/>
              <a:gd name="connsiteX2" fmla="*/ 6749 w 13632"/>
              <a:gd name="connsiteY2" fmla="*/ 294452 h 334832"/>
              <a:gd name="connsiteX3" fmla="*/ 393 w 13632"/>
              <a:gd name="connsiteY3" fmla="*/ 139092 h 334832"/>
              <a:gd name="connsiteX4" fmla="*/ 13632 w 13632"/>
              <a:gd name="connsiteY4" fmla="*/ 0 h 334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32" h="334832">
                <a:moveTo>
                  <a:pt x="13632" y="0"/>
                </a:moveTo>
                <a:lnTo>
                  <a:pt x="13632" y="334832"/>
                </a:lnTo>
                <a:lnTo>
                  <a:pt x="6749" y="294452"/>
                </a:lnTo>
                <a:cubicBezTo>
                  <a:pt x="1088" y="240983"/>
                  <a:pt x="-938" y="189163"/>
                  <a:pt x="393" y="139092"/>
                </a:cubicBezTo>
                <a:lnTo>
                  <a:pt x="13632" y="0"/>
                </a:lnTo>
                <a:close/>
              </a:path>
            </a:pathLst>
          </a:custGeom>
        </p:spPr>
      </p:pic>
      <p:sp>
        <p:nvSpPr>
          <p:cNvPr id="2" name="Rectangle 1"/>
          <p:cNvSpPr/>
          <p:nvPr/>
        </p:nvSpPr>
        <p:spPr>
          <a:xfrm>
            <a:off x="1105918" y="181226"/>
            <a:ext cx="999286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Văn bản 1: </a:t>
            </a:r>
            <a:r>
              <a:rPr kumimoji="0" lang="pt-BR" sz="28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Sinh vật trên Trái Đất được hình thành như thế nào?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02373" y="1028700"/>
            <a:ext cx="3491661" cy="52225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  <a:tabLst>
                <a:tab pos="1386840" algn="l"/>
                <a:tab pos="3797935" algn="l"/>
              </a:tabLst>
            </a:pPr>
            <a:r>
              <a:rPr lang="en-US" sz="2800" b="1" dirty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3. </a:t>
            </a:r>
            <a:r>
              <a:rPr lang="en-US" sz="2800" b="1" dirty="0" err="1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Khám</a:t>
            </a:r>
            <a:r>
              <a:rPr lang="en-US" sz="2800" b="1" dirty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phá</a:t>
            </a:r>
            <a:r>
              <a:rPr lang="en-US" sz="2800" b="1" dirty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văn</a:t>
            </a:r>
            <a:r>
              <a:rPr lang="en-US" sz="2800" b="1" dirty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bản</a:t>
            </a:r>
            <a:endParaRPr lang="en-US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94531" y="1617922"/>
            <a:ext cx="6974630" cy="43986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87680" marR="30480" indent="-457200" algn="just"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en-US" sz="2800" dirty="0" err="1">
                <a:latin typeface="Times New Roman" panose="02020603050405020304" pitchFamily="18" charset="0"/>
                <a:ea typeface="MS Mincho"/>
              </a:rPr>
              <a:t>Các</a:t>
            </a:r>
            <a:r>
              <a:rPr lang="en-US" sz="2800" dirty="0">
                <a:latin typeface="Times New Roman" panose="02020603050405020304" pitchFamily="18" charset="0"/>
                <a:ea typeface="MS Mincho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MS Mincho"/>
              </a:rPr>
              <a:t>nhà</a:t>
            </a:r>
            <a:r>
              <a:rPr lang="en-US" sz="2800" dirty="0">
                <a:latin typeface="Times New Roman" panose="02020603050405020304" pitchFamily="18" charset="0"/>
                <a:ea typeface="MS Mincho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MS Mincho"/>
              </a:rPr>
              <a:t>khoa</a:t>
            </a:r>
            <a:r>
              <a:rPr lang="en-US" sz="2800" dirty="0">
                <a:latin typeface="Times New Roman" panose="02020603050405020304" pitchFamily="18" charset="0"/>
                <a:ea typeface="MS Mincho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MS Mincho"/>
              </a:rPr>
              <a:t>học</a:t>
            </a:r>
            <a:r>
              <a:rPr lang="en-US" sz="2800" dirty="0">
                <a:latin typeface="Times New Roman" panose="02020603050405020304" pitchFamily="18" charset="0"/>
                <a:ea typeface="MS Mincho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MS Mincho"/>
              </a:rPr>
              <a:t>đã</a:t>
            </a:r>
            <a:r>
              <a:rPr lang="en-US" sz="2800" dirty="0">
                <a:latin typeface="Times New Roman" panose="02020603050405020304" pitchFamily="18" charset="0"/>
                <a:ea typeface="MS Mincho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MS Mincho"/>
              </a:rPr>
              <a:t>cho</a:t>
            </a:r>
            <a:r>
              <a:rPr lang="en-US" sz="2800" dirty="0">
                <a:latin typeface="Times New Roman" panose="02020603050405020304" pitchFamily="18" charset="0"/>
                <a:ea typeface="MS Mincho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MS Mincho"/>
              </a:rPr>
              <a:t>chúng</a:t>
            </a:r>
            <a:r>
              <a:rPr lang="en-US" sz="2800" dirty="0">
                <a:latin typeface="Times New Roman" panose="02020603050405020304" pitchFamily="18" charset="0"/>
                <a:ea typeface="MS Mincho"/>
              </a:rPr>
              <a:t> ta </a:t>
            </a:r>
            <a:r>
              <a:rPr lang="en-US" sz="2800" dirty="0" err="1">
                <a:latin typeface="Times New Roman" panose="02020603050405020304" pitchFamily="18" charset="0"/>
                <a:ea typeface="MS Mincho"/>
              </a:rPr>
              <a:t>biết</a:t>
            </a:r>
            <a:r>
              <a:rPr lang="en-US" sz="2800" dirty="0">
                <a:latin typeface="Times New Roman" panose="02020603050405020304" pitchFamily="18" charset="0"/>
                <a:ea typeface="MS Mincho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MS Mincho"/>
              </a:rPr>
              <a:t>những</a:t>
            </a:r>
            <a:r>
              <a:rPr lang="en-US" sz="2800" dirty="0">
                <a:latin typeface="Times New Roman" panose="02020603050405020304" pitchFamily="18" charset="0"/>
                <a:ea typeface="MS Mincho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MS Mincho"/>
              </a:rPr>
              <a:t>giả</a:t>
            </a:r>
            <a:r>
              <a:rPr lang="en-US" sz="2800" dirty="0">
                <a:latin typeface="Times New Roman" panose="02020603050405020304" pitchFamily="18" charset="0"/>
                <a:ea typeface="MS Mincho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MS Mincho"/>
              </a:rPr>
              <a:t>thuyết</a:t>
            </a:r>
            <a:r>
              <a:rPr lang="en-US" sz="2800" dirty="0">
                <a:latin typeface="Times New Roman" panose="02020603050405020304" pitchFamily="18" charset="0"/>
                <a:ea typeface="MS Mincho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MS Mincho"/>
              </a:rPr>
              <a:t>gì</a:t>
            </a:r>
            <a:r>
              <a:rPr lang="en-US" sz="2800" dirty="0">
                <a:latin typeface="Times New Roman" panose="02020603050405020304" pitchFamily="18" charset="0"/>
                <a:ea typeface="MS Mincho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MS Mincho"/>
              </a:rPr>
              <a:t>về</a:t>
            </a:r>
            <a:r>
              <a:rPr lang="en-US" sz="2800" dirty="0">
                <a:latin typeface="Times New Roman" panose="02020603050405020304" pitchFamily="18" charset="0"/>
                <a:ea typeface="MS Mincho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MS Mincho"/>
              </a:rPr>
              <a:t>việc</a:t>
            </a:r>
            <a:r>
              <a:rPr lang="en-US" sz="2800" dirty="0">
                <a:latin typeface="Times New Roman" panose="02020603050405020304" pitchFamily="18" charset="0"/>
                <a:ea typeface="MS Mincho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MS Mincho"/>
              </a:rPr>
              <a:t>hình</a:t>
            </a:r>
            <a:r>
              <a:rPr lang="en-US" sz="2800" dirty="0">
                <a:latin typeface="Times New Roman" panose="02020603050405020304" pitchFamily="18" charset="0"/>
                <a:ea typeface="MS Mincho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MS Mincho"/>
              </a:rPr>
              <a:t>thành</a:t>
            </a:r>
            <a:r>
              <a:rPr lang="en-US" sz="2800" dirty="0">
                <a:latin typeface="Times New Roman" panose="02020603050405020304" pitchFamily="18" charset="0"/>
                <a:ea typeface="MS Mincho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MS Mincho"/>
              </a:rPr>
              <a:t>sự</a:t>
            </a:r>
            <a:r>
              <a:rPr lang="en-US" sz="2800" dirty="0">
                <a:latin typeface="Times New Roman" panose="02020603050405020304" pitchFamily="18" charset="0"/>
                <a:ea typeface="MS Mincho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MS Mincho"/>
              </a:rPr>
              <a:t>sống</a:t>
            </a:r>
            <a:r>
              <a:rPr lang="en-US" sz="2800" dirty="0">
                <a:latin typeface="Times New Roman" panose="02020603050405020304" pitchFamily="18" charset="0"/>
                <a:ea typeface="MS Mincho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MS Mincho"/>
              </a:rPr>
              <a:t>trên</a:t>
            </a:r>
            <a:r>
              <a:rPr lang="en-US" sz="2800" dirty="0">
                <a:latin typeface="Times New Roman" panose="02020603050405020304" pitchFamily="18" charset="0"/>
                <a:ea typeface="MS Mincho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MS Mincho"/>
              </a:rPr>
              <a:t>Trái</a:t>
            </a:r>
            <a:r>
              <a:rPr lang="en-US" sz="2800" dirty="0">
                <a:latin typeface="Times New Roman" panose="02020603050405020304" pitchFamily="18" charset="0"/>
                <a:ea typeface="MS Mincho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ea typeface="MS Mincho"/>
              </a:rPr>
              <a:t>Đất</a:t>
            </a:r>
            <a:r>
              <a:rPr lang="en-US" sz="2800" dirty="0" smtClean="0">
                <a:latin typeface="Times New Roman" panose="02020603050405020304" pitchFamily="18" charset="0"/>
                <a:ea typeface="MS Mincho"/>
              </a:rPr>
              <a:t>.</a:t>
            </a:r>
          </a:p>
          <a:p>
            <a:pPr marL="487680" marR="30480" indent="-457200" algn="just"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Quy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Trái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diễn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đóng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vai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ü"/>
              <a:tabLst>
                <a:tab pos="1386840" algn="l"/>
                <a:tab pos="3797935" algn="l"/>
              </a:tabLst>
            </a:pP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qua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quá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dài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đằng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đẵng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nhưng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hủy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diệt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diễn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chớp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mắt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này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gợi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xúc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suy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nghĩ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 </a:t>
            </a:r>
            <a:endParaRPr lang="en-US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2" name="Picture 31"/>
          <p:cNvPicPr>
            <a:picLocks noChangeAspect="1"/>
          </p:cNvPicPr>
          <p:nvPr/>
        </p:nvPicPr>
        <p:blipFill>
          <a:blip r:embed="rId6"/>
          <a:srcRect b="71725"/>
          <a:stretch>
            <a:fillRect/>
          </a:stretch>
        </p:blipFill>
        <p:spPr>
          <a:xfrm>
            <a:off x="8554065" y="1283110"/>
            <a:ext cx="2555009" cy="13716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6"/>
          <a:srcRect t="38612" b="35863"/>
          <a:stretch>
            <a:fillRect/>
          </a:stretch>
        </p:blipFill>
        <p:spPr>
          <a:xfrm>
            <a:off x="8481164" y="3241592"/>
            <a:ext cx="2555009" cy="12382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6"/>
          <a:srcRect t="74474"/>
          <a:stretch>
            <a:fillRect/>
          </a:stretch>
        </p:blipFill>
        <p:spPr>
          <a:xfrm>
            <a:off x="8539317" y="5048250"/>
            <a:ext cx="2555009" cy="12382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1" name="Right Arrow 20"/>
          <p:cNvSpPr/>
          <p:nvPr/>
        </p:nvSpPr>
        <p:spPr>
          <a:xfrm>
            <a:off x="7865191" y="1617922"/>
            <a:ext cx="501445" cy="781664"/>
          </a:xfrm>
          <a:prstGeom prst="rightArrow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Down Arrow 33"/>
          <p:cNvSpPr/>
          <p:nvPr/>
        </p:nvSpPr>
        <p:spPr>
          <a:xfrm>
            <a:off x="9365226" y="2772697"/>
            <a:ext cx="884903" cy="383458"/>
          </a:xfrm>
          <a:prstGeom prst="downArrow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Down Arrow 35"/>
          <p:cNvSpPr/>
          <p:nvPr/>
        </p:nvSpPr>
        <p:spPr>
          <a:xfrm>
            <a:off x="9374369" y="4579355"/>
            <a:ext cx="884903" cy="383458"/>
          </a:xfrm>
          <a:prstGeom prst="downArrow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6174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1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1" grpId="0" animBg="1"/>
      <p:bldP spid="34" grpId="0" animBg="1"/>
      <p:bldP spid="36" grpId="0" animBg="1"/>
    </p:bldLst>
  </p:timing>
</p:sld>
</file>

<file path=ppt/slides/slide1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ame 4"/>
          <p:cNvSpPr/>
          <p:nvPr/>
        </p:nvSpPr>
        <p:spPr>
          <a:xfrm>
            <a:off x="331122" y="863376"/>
            <a:ext cx="11517055" cy="5710718"/>
          </a:xfrm>
          <a:prstGeom prst="frame">
            <a:avLst>
              <a:gd name="adj1" fmla="val 1596"/>
            </a:avLst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889200" y="154858"/>
            <a:ext cx="10427519" cy="523568"/>
          </a:xfrm>
          <a:custGeom>
            <a:avLst/>
            <a:gdLst>
              <a:gd name="connsiteX0" fmla="*/ 260542 w 10427519"/>
              <a:gd name="connsiteY0" fmla="*/ 0 h 523568"/>
              <a:gd name="connsiteX1" fmla="*/ 10166977 w 10427519"/>
              <a:gd name="connsiteY1" fmla="*/ 0 h 523568"/>
              <a:gd name="connsiteX2" fmla="*/ 10427519 w 10427519"/>
              <a:gd name="connsiteY2" fmla="*/ 260542 h 523568"/>
              <a:gd name="connsiteX3" fmla="*/ 10427519 w 10427519"/>
              <a:gd name="connsiteY3" fmla="*/ 381013 h 523568"/>
              <a:gd name="connsiteX4" fmla="*/ 10407044 w 10427519"/>
              <a:gd name="connsiteY4" fmla="*/ 482428 h 523568"/>
              <a:gd name="connsiteX5" fmla="*/ 10384713 w 10427519"/>
              <a:gd name="connsiteY5" fmla="*/ 523568 h 523568"/>
              <a:gd name="connsiteX6" fmla="*/ 42806 w 10427519"/>
              <a:gd name="connsiteY6" fmla="*/ 523568 h 523568"/>
              <a:gd name="connsiteX7" fmla="*/ 20475 w 10427519"/>
              <a:gd name="connsiteY7" fmla="*/ 482428 h 523568"/>
              <a:gd name="connsiteX8" fmla="*/ 0 w 10427519"/>
              <a:gd name="connsiteY8" fmla="*/ 381013 h 523568"/>
              <a:gd name="connsiteX9" fmla="*/ 0 w 10427519"/>
              <a:gd name="connsiteY9" fmla="*/ 260542 h 523568"/>
              <a:gd name="connsiteX10" fmla="*/ 260542 w 10427519"/>
              <a:gd name="connsiteY10" fmla="*/ 0 h 523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427519" h="523568">
                <a:moveTo>
                  <a:pt x="260542" y="0"/>
                </a:moveTo>
                <a:lnTo>
                  <a:pt x="10166977" y="0"/>
                </a:lnTo>
                <a:cubicBezTo>
                  <a:pt x="10310870" y="0"/>
                  <a:pt x="10427519" y="116649"/>
                  <a:pt x="10427519" y="260542"/>
                </a:cubicBezTo>
                <a:lnTo>
                  <a:pt x="10427519" y="381013"/>
                </a:lnTo>
                <a:cubicBezTo>
                  <a:pt x="10427519" y="416986"/>
                  <a:pt x="10420228" y="451257"/>
                  <a:pt x="10407044" y="482428"/>
                </a:cubicBezTo>
                <a:lnTo>
                  <a:pt x="10384713" y="523568"/>
                </a:lnTo>
                <a:lnTo>
                  <a:pt x="42806" y="523568"/>
                </a:lnTo>
                <a:lnTo>
                  <a:pt x="20475" y="482428"/>
                </a:lnTo>
                <a:cubicBezTo>
                  <a:pt x="7291" y="451257"/>
                  <a:pt x="0" y="416986"/>
                  <a:pt x="0" y="381013"/>
                </a:cubicBezTo>
                <a:lnTo>
                  <a:pt x="0" y="260542"/>
                </a:lnTo>
                <a:cubicBezTo>
                  <a:pt x="0" y="116649"/>
                  <a:pt x="116649" y="0"/>
                  <a:pt x="260542" y="0"/>
                </a:cubicBez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-1" y="-1"/>
            <a:ext cx="12192000" cy="678426"/>
          </a:xfrm>
          <a:custGeom>
            <a:avLst/>
            <a:gdLst>
              <a:gd name="connsiteX0" fmla="*/ 0 w 12192000"/>
              <a:gd name="connsiteY0" fmla="*/ 0 h 678426"/>
              <a:gd name="connsiteX1" fmla="*/ 12192000 w 12192000"/>
              <a:gd name="connsiteY1" fmla="*/ 0 h 678426"/>
              <a:gd name="connsiteX2" fmla="*/ 12192000 w 12192000"/>
              <a:gd name="connsiteY2" fmla="*/ 678426 h 678426"/>
              <a:gd name="connsiteX3" fmla="*/ 11260603 w 12192000"/>
              <a:gd name="connsiteY3" fmla="*/ 678426 h 678426"/>
              <a:gd name="connsiteX4" fmla="*/ 11282934 w 12192000"/>
              <a:gd name="connsiteY4" fmla="*/ 637286 h 678426"/>
              <a:gd name="connsiteX5" fmla="*/ 11303409 w 12192000"/>
              <a:gd name="connsiteY5" fmla="*/ 535871 h 678426"/>
              <a:gd name="connsiteX6" fmla="*/ 11303409 w 12192000"/>
              <a:gd name="connsiteY6" fmla="*/ 415400 h 678426"/>
              <a:gd name="connsiteX7" fmla="*/ 11042867 w 12192000"/>
              <a:gd name="connsiteY7" fmla="*/ 154858 h 678426"/>
              <a:gd name="connsiteX8" fmla="*/ 1136432 w 12192000"/>
              <a:gd name="connsiteY8" fmla="*/ 154858 h 678426"/>
              <a:gd name="connsiteX9" fmla="*/ 875890 w 12192000"/>
              <a:gd name="connsiteY9" fmla="*/ 415400 h 678426"/>
              <a:gd name="connsiteX10" fmla="*/ 875890 w 12192000"/>
              <a:gd name="connsiteY10" fmla="*/ 535871 h 678426"/>
              <a:gd name="connsiteX11" fmla="*/ 896365 w 12192000"/>
              <a:gd name="connsiteY11" fmla="*/ 637286 h 678426"/>
              <a:gd name="connsiteX12" fmla="*/ 918696 w 12192000"/>
              <a:gd name="connsiteY12" fmla="*/ 678426 h 678426"/>
              <a:gd name="connsiteX13" fmla="*/ 0 w 12192000"/>
              <a:gd name="connsiteY13" fmla="*/ 678426 h 678426"/>
              <a:gd name="connsiteX14" fmla="*/ 0 w 12192000"/>
              <a:gd name="connsiteY14" fmla="*/ 0 h 678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192000" h="678426">
                <a:moveTo>
                  <a:pt x="0" y="0"/>
                </a:moveTo>
                <a:lnTo>
                  <a:pt x="12192000" y="0"/>
                </a:lnTo>
                <a:lnTo>
                  <a:pt x="12192000" y="678426"/>
                </a:lnTo>
                <a:lnTo>
                  <a:pt x="11260603" y="678426"/>
                </a:lnTo>
                <a:lnTo>
                  <a:pt x="11282934" y="637286"/>
                </a:lnTo>
                <a:cubicBezTo>
                  <a:pt x="11296118" y="606115"/>
                  <a:pt x="11303409" y="571844"/>
                  <a:pt x="11303409" y="535871"/>
                </a:cubicBezTo>
                <a:lnTo>
                  <a:pt x="11303409" y="415400"/>
                </a:lnTo>
                <a:cubicBezTo>
                  <a:pt x="11303409" y="271507"/>
                  <a:pt x="11186760" y="154858"/>
                  <a:pt x="11042867" y="154858"/>
                </a:cubicBezTo>
                <a:lnTo>
                  <a:pt x="1136432" y="154858"/>
                </a:lnTo>
                <a:cubicBezTo>
                  <a:pt x="992539" y="154858"/>
                  <a:pt x="875890" y="271507"/>
                  <a:pt x="875890" y="415400"/>
                </a:cubicBezTo>
                <a:lnTo>
                  <a:pt x="875890" y="535871"/>
                </a:lnTo>
                <a:cubicBezTo>
                  <a:pt x="875890" y="571844"/>
                  <a:pt x="883181" y="606115"/>
                  <a:pt x="896365" y="637286"/>
                </a:cubicBezTo>
                <a:lnTo>
                  <a:pt x="918696" y="678426"/>
                </a:lnTo>
                <a:lnTo>
                  <a:pt x="0" y="67842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918696" y="678426"/>
            <a:ext cx="10341907" cy="117987"/>
          </a:xfrm>
          <a:custGeom>
            <a:avLst/>
            <a:gdLst>
              <a:gd name="connsiteX0" fmla="*/ 0 w 10341907"/>
              <a:gd name="connsiteY0" fmla="*/ 0 h 117987"/>
              <a:gd name="connsiteX1" fmla="*/ 10341907 w 10341907"/>
              <a:gd name="connsiteY1" fmla="*/ 0 h 117987"/>
              <a:gd name="connsiteX2" fmla="*/ 10340216 w 10341907"/>
              <a:gd name="connsiteY2" fmla="*/ 3116 h 117987"/>
              <a:gd name="connsiteX3" fmla="*/ 10124171 w 10341907"/>
              <a:gd name="connsiteY3" fmla="*/ 117987 h 117987"/>
              <a:gd name="connsiteX4" fmla="*/ 217736 w 10341907"/>
              <a:gd name="connsiteY4" fmla="*/ 117987 h 117987"/>
              <a:gd name="connsiteX5" fmla="*/ 1691 w 10341907"/>
              <a:gd name="connsiteY5" fmla="*/ 3116 h 117987"/>
              <a:gd name="connsiteX6" fmla="*/ 0 w 10341907"/>
              <a:gd name="connsiteY6" fmla="*/ 0 h 117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341907" h="117987">
                <a:moveTo>
                  <a:pt x="0" y="0"/>
                </a:moveTo>
                <a:lnTo>
                  <a:pt x="10341907" y="0"/>
                </a:lnTo>
                <a:lnTo>
                  <a:pt x="10340216" y="3116"/>
                </a:lnTo>
                <a:cubicBezTo>
                  <a:pt x="10293395" y="72421"/>
                  <a:pt x="10214104" y="117987"/>
                  <a:pt x="10124171" y="117987"/>
                </a:cubicBezTo>
                <a:lnTo>
                  <a:pt x="217736" y="117987"/>
                </a:lnTo>
                <a:cubicBezTo>
                  <a:pt x="127803" y="117987"/>
                  <a:pt x="48512" y="72421"/>
                  <a:pt x="1691" y="3116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Can 11"/>
          <p:cNvSpPr/>
          <p:nvPr/>
        </p:nvSpPr>
        <p:spPr>
          <a:xfrm>
            <a:off x="-1" y="-2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Can 12"/>
          <p:cNvSpPr/>
          <p:nvPr/>
        </p:nvSpPr>
        <p:spPr>
          <a:xfrm>
            <a:off x="11890372" y="-3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/>
          <a:srcRect l="17388" t="11738" r="17499" b="9130"/>
          <a:stretch/>
        </p:blipFill>
        <p:spPr>
          <a:xfrm>
            <a:off x="11369507" y="114300"/>
            <a:ext cx="520865" cy="520865"/>
          </a:xfrm>
          <a:prstGeom prst="rect">
            <a:avLst/>
          </a:prstGeom>
        </p:spPr>
      </p:pic>
      <p:sp>
        <p:nvSpPr>
          <p:cNvPr id="22" name="4-Point Star 21"/>
          <p:cNvSpPr/>
          <p:nvPr/>
        </p:nvSpPr>
        <p:spPr>
          <a:xfrm>
            <a:off x="403270" y="160880"/>
            <a:ext cx="398207" cy="427703"/>
          </a:xfrm>
          <a:prstGeom prst="star4">
            <a:avLst>
              <a:gd name="adj" fmla="val 1250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3"/>
          <a:srcRect l="31230" t="100000" r="66223" b="-8896"/>
          <a:stretch>
            <a:fillRect/>
          </a:stretch>
        </p:blipFill>
        <p:spPr>
          <a:xfrm>
            <a:off x="4346224" y="6430297"/>
            <a:ext cx="225776" cy="331600"/>
          </a:xfrm>
          <a:custGeom>
            <a:avLst/>
            <a:gdLst>
              <a:gd name="connsiteX0" fmla="*/ 0 w 225776"/>
              <a:gd name="connsiteY0" fmla="*/ 0 h 331600"/>
              <a:gd name="connsiteX1" fmla="*/ 225776 w 225776"/>
              <a:gd name="connsiteY1" fmla="*/ 0 h 331600"/>
              <a:gd name="connsiteX2" fmla="*/ 225776 w 225776"/>
              <a:gd name="connsiteY2" fmla="*/ 331600 h 331600"/>
              <a:gd name="connsiteX3" fmla="*/ 0 w 225776"/>
              <a:gd name="connsiteY3" fmla="*/ 331600 h 331600"/>
              <a:gd name="connsiteX4" fmla="*/ 0 w 225776"/>
              <a:gd name="connsiteY4" fmla="*/ 0 h 33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776" h="331600">
                <a:moveTo>
                  <a:pt x="0" y="0"/>
                </a:moveTo>
                <a:lnTo>
                  <a:pt x="225776" y="0"/>
                </a:lnTo>
                <a:lnTo>
                  <a:pt x="225776" y="331600"/>
                </a:lnTo>
                <a:lnTo>
                  <a:pt x="0" y="331600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4"/>
          <a:srcRect l="100000" t="67413" r="-7154" b="26074"/>
          <a:stretch>
            <a:fillRect/>
          </a:stretch>
        </p:blipFill>
        <p:spPr>
          <a:xfrm>
            <a:off x="10460296" y="5987845"/>
            <a:ext cx="648778" cy="442452"/>
          </a:xfrm>
          <a:custGeom>
            <a:avLst/>
            <a:gdLst>
              <a:gd name="connsiteX0" fmla="*/ 0 w 648778"/>
              <a:gd name="connsiteY0" fmla="*/ 0 h 442452"/>
              <a:gd name="connsiteX1" fmla="*/ 648778 w 648778"/>
              <a:gd name="connsiteY1" fmla="*/ 0 h 442452"/>
              <a:gd name="connsiteX2" fmla="*/ 648778 w 648778"/>
              <a:gd name="connsiteY2" fmla="*/ 442452 h 442452"/>
              <a:gd name="connsiteX3" fmla="*/ 0 w 648778"/>
              <a:gd name="connsiteY3" fmla="*/ 442452 h 442452"/>
              <a:gd name="connsiteX4" fmla="*/ 0 w 648778"/>
              <a:gd name="connsiteY4" fmla="*/ 0 h 442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8778" h="442452">
                <a:moveTo>
                  <a:pt x="0" y="0"/>
                </a:moveTo>
                <a:lnTo>
                  <a:pt x="648778" y="0"/>
                </a:lnTo>
                <a:lnTo>
                  <a:pt x="648778" y="442452"/>
                </a:lnTo>
                <a:lnTo>
                  <a:pt x="0" y="442452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5"/>
          <a:srcRect l="-204" t="22450" r="100000" b="67971"/>
          <a:stretch>
            <a:fillRect/>
          </a:stretch>
        </p:blipFill>
        <p:spPr>
          <a:xfrm>
            <a:off x="2735918" y="3719409"/>
            <a:ext cx="13632" cy="334832"/>
          </a:xfrm>
          <a:custGeom>
            <a:avLst/>
            <a:gdLst>
              <a:gd name="connsiteX0" fmla="*/ 13632 w 13632"/>
              <a:gd name="connsiteY0" fmla="*/ 0 h 334832"/>
              <a:gd name="connsiteX1" fmla="*/ 13632 w 13632"/>
              <a:gd name="connsiteY1" fmla="*/ 334832 h 334832"/>
              <a:gd name="connsiteX2" fmla="*/ 6749 w 13632"/>
              <a:gd name="connsiteY2" fmla="*/ 294452 h 334832"/>
              <a:gd name="connsiteX3" fmla="*/ 393 w 13632"/>
              <a:gd name="connsiteY3" fmla="*/ 139092 h 334832"/>
              <a:gd name="connsiteX4" fmla="*/ 13632 w 13632"/>
              <a:gd name="connsiteY4" fmla="*/ 0 h 334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32" h="334832">
                <a:moveTo>
                  <a:pt x="13632" y="0"/>
                </a:moveTo>
                <a:lnTo>
                  <a:pt x="13632" y="334832"/>
                </a:lnTo>
                <a:lnTo>
                  <a:pt x="6749" y="294452"/>
                </a:lnTo>
                <a:cubicBezTo>
                  <a:pt x="1088" y="240983"/>
                  <a:pt x="-938" y="189163"/>
                  <a:pt x="393" y="139092"/>
                </a:cubicBezTo>
                <a:lnTo>
                  <a:pt x="13632" y="0"/>
                </a:lnTo>
                <a:close/>
              </a:path>
            </a:pathLst>
          </a:custGeom>
        </p:spPr>
      </p:pic>
      <p:sp>
        <p:nvSpPr>
          <p:cNvPr id="2" name="Rectangle 1"/>
          <p:cNvSpPr/>
          <p:nvPr/>
        </p:nvSpPr>
        <p:spPr>
          <a:xfrm>
            <a:off x="1105918" y="181226"/>
            <a:ext cx="999286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Văn bản 1: </a:t>
            </a:r>
            <a:r>
              <a:rPr kumimoji="0" lang="pt-BR" sz="28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Sinh vật trên Trái Đất được hình thành như thế nào?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02373" y="1028700"/>
            <a:ext cx="3491661" cy="52225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386840" algn="l"/>
                <a:tab pos="3797935" algn="l"/>
              </a:tabLst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3.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Khám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phá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văn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bản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85800" y="1546558"/>
            <a:ext cx="10833100" cy="4857099"/>
          </a:xfrm>
          <a:prstGeom prst="rect">
            <a:avLst/>
          </a:prstGeom>
        </p:spPr>
        <p:txBody>
          <a:bodyPr>
            <a:spAutoFit/>
          </a:bodyPr>
          <a:lstStyle/>
          <a:p>
            <a:pPr marL="30480" marR="30480" algn="just">
              <a:lnSpc>
                <a:spcPct val="107000"/>
              </a:lnSpc>
              <a:spcAft>
                <a:spcPts val="1200"/>
              </a:spcAft>
            </a:pP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Khí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quyển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nguồn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gốc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Trái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endParaRPr lang="en-US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0480" marR="30480" algn="just">
              <a:lnSpc>
                <a:spcPct val="107000"/>
              </a:lnSpc>
              <a:spcAft>
                <a:spcPts val="1200"/>
              </a:spcAft>
            </a:pP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Khí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quyển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Trái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vừa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4,6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tỉ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bao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gồm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hi-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đrô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a-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mô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ni-ắc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mê-tan,hơi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0480" marR="30480" algn="just">
              <a:lnSpc>
                <a:spcPct val="107000"/>
              </a:lnSpc>
              <a:spcAft>
                <a:spcPts val="1200"/>
              </a:spcAft>
            </a:pP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kiến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rằng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khí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quyển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thủy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hữu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bào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→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hóa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Min-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lơ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nửa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kỉ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chứng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minh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0480" marR="30480" algn="just">
              <a:lnSpc>
                <a:spcPct val="107000"/>
              </a:lnSpc>
              <a:spcAft>
                <a:spcPts val="1200"/>
              </a:spcAft>
            </a:pP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kiến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rằng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bụi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chổi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thiên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thạch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gieo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rắc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tinh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mầm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mống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dưới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vi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0480" marR="30480" algn="just">
              <a:lnSpc>
                <a:spcPct val="107000"/>
              </a:lnSpc>
              <a:spcAft>
                <a:spcPts val="1200"/>
              </a:spcAft>
            </a:pP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→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Vấn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nguồn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gốc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vẫn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27989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ame 4"/>
          <p:cNvSpPr/>
          <p:nvPr/>
        </p:nvSpPr>
        <p:spPr>
          <a:xfrm>
            <a:off x="331122" y="863376"/>
            <a:ext cx="11517055" cy="5710718"/>
          </a:xfrm>
          <a:prstGeom prst="frame">
            <a:avLst>
              <a:gd name="adj1" fmla="val 1596"/>
            </a:avLst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889200" y="154858"/>
            <a:ext cx="10427519" cy="523568"/>
          </a:xfrm>
          <a:custGeom>
            <a:avLst/>
            <a:gdLst>
              <a:gd name="connsiteX0" fmla="*/ 260542 w 10427519"/>
              <a:gd name="connsiteY0" fmla="*/ 0 h 523568"/>
              <a:gd name="connsiteX1" fmla="*/ 10166977 w 10427519"/>
              <a:gd name="connsiteY1" fmla="*/ 0 h 523568"/>
              <a:gd name="connsiteX2" fmla="*/ 10427519 w 10427519"/>
              <a:gd name="connsiteY2" fmla="*/ 260542 h 523568"/>
              <a:gd name="connsiteX3" fmla="*/ 10427519 w 10427519"/>
              <a:gd name="connsiteY3" fmla="*/ 381013 h 523568"/>
              <a:gd name="connsiteX4" fmla="*/ 10407044 w 10427519"/>
              <a:gd name="connsiteY4" fmla="*/ 482428 h 523568"/>
              <a:gd name="connsiteX5" fmla="*/ 10384713 w 10427519"/>
              <a:gd name="connsiteY5" fmla="*/ 523568 h 523568"/>
              <a:gd name="connsiteX6" fmla="*/ 42806 w 10427519"/>
              <a:gd name="connsiteY6" fmla="*/ 523568 h 523568"/>
              <a:gd name="connsiteX7" fmla="*/ 20475 w 10427519"/>
              <a:gd name="connsiteY7" fmla="*/ 482428 h 523568"/>
              <a:gd name="connsiteX8" fmla="*/ 0 w 10427519"/>
              <a:gd name="connsiteY8" fmla="*/ 381013 h 523568"/>
              <a:gd name="connsiteX9" fmla="*/ 0 w 10427519"/>
              <a:gd name="connsiteY9" fmla="*/ 260542 h 523568"/>
              <a:gd name="connsiteX10" fmla="*/ 260542 w 10427519"/>
              <a:gd name="connsiteY10" fmla="*/ 0 h 523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427519" h="523568">
                <a:moveTo>
                  <a:pt x="260542" y="0"/>
                </a:moveTo>
                <a:lnTo>
                  <a:pt x="10166977" y="0"/>
                </a:lnTo>
                <a:cubicBezTo>
                  <a:pt x="10310870" y="0"/>
                  <a:pt x="10427519" y="116649"/>
                  <a:pt x="10427519" y="260542"/>
                </a:cubicBezTo>
                <a:lnTo>
                  <a:pt x="10427519" y="381013"/>
                </a:lnTo>
                <a:cubicBezTo>
                  <a:pt x="10427519" y="416986"/>
                  <a:pt x="10420228" y="451257"/>
                  <a:pt x="10407044" y="482428"/>
                </a:cubicBezTo>
                <a:lnTo>
                  <a:pt x="10384713" y="523568"/>
                </a:lnTo>
                <a:lnTo>
                  <a:pt x="42806" y="523568"/>
                </a:lnTo>
                <a:lnTo>
                  <a:pt x="20475" y="482428"/>
                </a:lnTo>
                <a:cubicBezTo>
                  <a:pt x="7291" y="451257"/>
                  <a:pt x="0" y="416986"/>
                  <a:pt x="0" y="381013"/>
                </a:cubicBezTo>
                <a:lnTo>
                  <a:pt x="0" y="260542"/>
                </a:lnTo>
                <a:cubicBezTo>
                  <a:pt x="0" y="116649"/>
                  <a:pt x="116649" y="0"/>
                  <a:pt x="260542" y="0"/>
                </a:cubicBez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-1" y="-1"/>
            <a:ext cx="12192000" cy="678426"/>
          </a:xfrm>
          <a:custGeom>
            <a:avLst/>
            <a:gdLst>
              <a:gd name="connsiteX0" fmla="*/ 0 w 12192000"/>
              <a:gd name="connsiteY0" fmla="*/ 0 h 678426"/>
              <a:gd name="connsiteX1" fmla="*/ 12192000 w 12192000"/>
              <a:gd name="connsiteY1" fmla="*/ 0 h 678426"/>
              <a:gd name="connsiteX2" fmla="*/ 12192000 w 12192000"/>
              <a:gd name="connsiteY2" fmla="*/ 678426 h 678426"/>
              <a:gd name="connsiteX3" fmla="*/ 11260603 w 12192000"/>
              <a:gd name="connsiteY3" fmla="*/ 678426 h 678426"/>
              <a:gd name="connsiteX4" fmla="*/ 11282934 w 12192000"/>
              <a:gd name="connsiteY4" fmla="*/ 637286 h 678426"/>
              <a:gd name="connsiteX5" fmla="*/ 11303409 w 12192000"/>
              <a:gd name="connsiteY5" fmla="*/ 535871 h 678426"/>
              <a:gd name="connsiteX6" fmla="*/ 11303409 w 12192000"/>
              <a:gd name="connsiteY6" fmla="*/ 415400 h 678426"/>
              <a:gd name="connsiteX7" fmla="*/ 11042867 w 12192000"/>
              <a:gd name="connsiteY7" fmla="*/ 154858 h 678426"/>
              <a:gd name="connsiteX8" fmla="*/ 1136432 w 12192000"/>
              <a:gd name="connsiteY8" fmla="*/ 154858 h 678426"/>
              <a:gd name="connsiteX9" fmla="*/ 875890 w 12192000"/>
              <a:gd name="connsiteY9" fmla="*/ 415400 h 678426"/>
              <a:gd name="connsiteX10" fmla="*/ 875890 w 12192000"/>
              <a:gd name="connsiteY10" fmla="*/ 535871 h 678426"/>
              <a:gd name="connsiteX11" fmla="*/ 896365 w 12192000"/>
              <a:gd name="connsiteY11" fmla="*/ 637286 h 678426"/>
              <a:gd name="connsiteX12" fmla="*/ 918696 w 12192000"/>
              <a:gd name="connsiteY12" fmla="*/ 678426 h 678426"/>
              <a:gd name="connsiteX13" fmla="*/ 0 w 12192000"/>
              <a:gd name="connsiteY13" fmla="*/ 678426 h 678426"/>
              <a:gd name="connsiteX14" fmla="*/ 0 w 12192000"/>
              <a:gd name="connsiteY14" fmla="*/ 0 h 678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192000" h="678426">
                <a:moveTo>
                  <a:pt x="0" y="0"/>
                </a:moveTo>
                <a:lnTo>
                  <a:pt x="12192000" y="0"/>
                </a:lnTo>
                <a:lnTo>
                  <a:pt x="12192000" y="678426"/>
                </a:lnTo>
                <a:lnTo>
                  <a:pt x="11260603" y="678426"/>
                </a:lnTo>
                <a:lnTo>
                  <a:pt x="11282934" y="637286"/>
                </a:lnTo>
                <a:cubicBezTo>
                  <a:pt x="11296118" y="606115"/>
                  <a:pt x="11303409" y="571844"/>
                  <a:pt x="11303409" y="535871"/>
                </a:cubicBezTo>
                <a:lnTo>
                  <a:pt x="11303409" y="415400"/>
                </a:lnTo>
                <a:cubicBezTo>
                  <a:pt x="11303409" y="271507"/>
                  <a:pt x="11186760" y="154858"/>
                  <a:pt x="11042867" y="154858"/>
                </a:cubicBezTo>
                <a:lnTo>
                  <a:pt x="1136432" y="154858"/>
                </a:lnTo>
                <a:cubicBezTo>
                  <a:pt x="992539" y="154858"/>
                  <a:pt x="875890" y="271507"/>
                  <a:pt x="875890" y="415400"/>
                </a:cubicBezTo>
                <a:lnTo>
                  <a:pt x="875890" y="535871"/>
                </a:lnTo>
                <a:cubicBezTo>
                  <a:pt x="875890" y="571844"/>
                  <a:pt x="883181" y="606115"/>
                  <a:pt x="896365" y="637286"/>
                </a:cubicBezTo>
                <a:lnTo>
                  <a:pt x="918696" y="678426"/>
                </a:lnTo>
                <a:lnTo>
                  <a:pt x="0" y="67842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918696" y="678426"/>
            <a:ext cx="10341907" cy="117987"/>
          </a:xfrm>
          <a:custGeom>
            <a:avLst/>
            <a:gdLst>
              <a:gd name="connsiteX0" fmla="*/ 0 w 10341907"/>
              <a:gd name="connsiteY0" fmla="*/ 0 h 117987"/>
              <a:gd name="connsiteX1" fmla="*/ 10341907 w 10341907"/>
              <a:gd name="connsiteY1" fmla="*/ 0 h 117987"/>
              <a:gd name="connsiteX2" fmla="*/ 10340216 w 10341907"/>
              <a:gd name="connsiteY2" fmla="*/ 3116 h 117987"/>
              <a:gd name="connsiteX3" fmla="*/ 10124171 w 10341907"/>
              <a:gd name="connsiteY3" fmla="*/ 117987 h 117987"/>
              <a:gd name="connsiteX4" fmla="*/ 217736 w 10341907"/>
              <a:gd name="connsiteY4" fmla="*/ 117987 h 117987"/>
              <a:gd name="connsiteX5" fmla="*/ 1691 w 10341907"/>
              <a:gd name="connsiteY5" fmla="*/ 3116 h 117987"/>
              <a:gd name="connsiteX6" fmla="*/ 0 w 10341907"/>
              <a:gd name="connsiteY6" fmla="*/ 0 h 117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341907" h="117987">
                <a:moveTo>
                  <a:pt x="0" y="0"/>
                </a:moveTo>
                <a:lnTo>
                  <a:pt x="10341907" y="0"/>
                </a:lnTo>
                <a:lnTo>
                  <a:pt x="10340216" y="3116"/>
                </a:lnTo>
                <a:cubicBezTo>
                  <a:pt x="10293395" y="72421"/>
                  <a:pt x="10214104" y="117987"/>
                  <a:pt x="10124171" y="117987"/>
                </a:cubicBezTo>
                <a:lnTo>
                  <a:pt x="217736" y="117987"/>
                </a:lnTo>
                <a:cubicBezTo>
                  <a:pt x="127803" y="117987"/>
                  <a:pt x="48512" y="72421"/>
                  <a:pt x="1691" y="3116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Can 11"/>
          <p:cNvSpPr/>
          <p:nvPr/>
        </p:nvSpPr>
        <p:spPr>
          <a:xfrm>
            <a:off x="-1" y="-2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Can 12"/>
          <p:cNvSpPr/>
          <p:nvPr/>
        </p:nvSpPr>
        <p:spPr>
          <a:xfrm>
            <a:off x="11890372" y="-3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/>
          <a:srcRect l="17388" t="11738" r="17499" b="9130"/>
          <a:stretch/>
        </p:blipFill>
        <p:spPr>
          <a:xfrm>
            <a:off x="11369507" y="114300"/>
            <a:ext cx="520865" cy="520865"/>
          </a:xfrm>
          <a:prstGeom prst="rect">
            <a:avLst/>
          </a:prstGeom>
        </p:spPr>
      </p:pic>
      <p:sp>
        <p:nvSpPr>
          <p:cNvPr id="22" name="4-Point Star 21"/>
          <p:cNvSpPr/>
          <p:nvPr/>
        </p:nvSpPr>
        <p:spPr>
          <a:xfrm>
            <a:off x="403270" y="160880"/>
            <a:ext cx="398207" cy="427703"/>
          </a:xfrm>
          <a:prstGeom prst="star4">
            <a:avLst>
              <a:gd name="adj" fmla="val 1250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3"/>
          <a:srcRect l="31230" t="100000" r="66223" b="-8896"/>
          <a:stretch>
            <a:fillRect/>
          </a:stretch>
        </p:blipFill>
        <p:spPr>
          <a:xfrm>
            <a:off x="4346224" y="6430297"/>
            <a:ext cx="225776" cy="331600"/>
          </a:xfrm>
          <a:custGeom>
            <a:avLst/>
            <a:gdLst>
              <a:gd name="connsiteX0" fmla="*/ 0 w 225776"/>
              <a:gd name="connsiteY0" fmla="*/ 0 h 331600"/>
              <a:gd name="connsiteX1" fmla="*/ 225776 w 225776"/>
              <a:gd name="connsiteY1" fmla="*/ 0 h 331600"/>
              <a:gd name="connsiteX2" fmla="*/ 225776 w 225776"/>
              <a:gd name="connsiteY2" fmla="*/ 331600 h 331600"/>
              <a:gd name="connsiteX3" fmla="*/ 0 w 225776"/>
              <a:gd name="connsiteY3" fmla="*/ 331600 h 331600"/>
              <a:gd name="connsiteX4" fmla="*/ 0 w 225776"/>
              <a:gd name="connsiteY4" fmla="*/ 0 h 33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776" h="331600">
                <a:moveTo>
                  <a:pt x="0" y="0"/>
                </a:moveTo>
                <a:lnTo>
                  <a:pt x="225776" y="0"/>
                </a:lnTo>
                <a:lnTo>
                  <a:pt x="225776" y="331600"/>
                </a:lnTo>
                <a:lnTo>
                  <a:pt x="0" y="331600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4"/>
          <a:srcRect l="100000" t="67413" r="-7154" b="26074"/>
          <a:stretch>
            <a:fillRect/>
          </a:stretch>
        </p:blipFill>
        <p:spPr>
          <a:xfrm>
            <a:off x="10460296" y="5987845"/>
            <a:ext cx="648778" cy="442452"/>
          </a:xfrm>
          <a:custGeom>
            <a:avLst/>
            <a:gdLst>
              <a:gd name="connsiteX0" fmla="*/ 0 w 648778"/>
              <a:gd name="connsiteY0" fmla="*/ 0 h 442452"/>
              <a:gd name="connsiteX1" fmla="*/ 648778 w 648778"/>
              <a:gd name="connsiteY1" fmla="*/ 0 h 442452"/>
              <a:gd name="connsiteX2" fmla="*/ 648778 w 648778"/>
              <a:gd name="connsiteY2" fmla="*/ 442452 h 442452"/>
              <a:gd name="connsiteX3" fmla="*/ 0 w 648778"/>
              <a:gd name="connsiteY3" fmla="*/ 442452 h 442452"/>
              <a:gd name="connsiteX4" fmla="*/ 0 w 648778"/>
              <a:gd name="connsiteY4" fmla="*/ 0 h 442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8778" h="442452">
                <a:moveTo>
                  <a:pt x="0" y="0"/>
                </a:moveTo>
                <a:lnTo>
                  <a:pt x="648778" y="0"/>
                </a:lnTo>
                <a:lnTo>
                  <a:pt x="648778" y="442452"/>
                </a:lnTo>
                <a:lnTo>
                  <a:pt x="0" y="442452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5"/>
          <a:srcRect l="-204" t="22450" r="100000" b="67971"/>
          <a:stretch>
            <a:fillRect/>
          </a:stretch>
        </p:blipFill>
        <p:spPr>
          <a:xfrm>
            <a:off x="2735918" y="3719409"/>
            <a:ext cx="13632" cy="334832"/>
          </a:xfrm>
          <a:custGeom>
            <a:avLst/>
            <a:gdLst>
              <a:gd name="connsiteX0" fmla="*/ 13632 w 13632"/>
              <a:gd name="connsiteY0" fmla="*/ 0 h 334832"/>
              <a:gd name="connsiteX1" fmla="*/ 13632 w 13632"/>
              <a:gd name="connsiteY1" fmla="*/ 334832 h 334832"/>
              <a:gd name="connsiteX2" fmla="*/ 6749 w 13632"/>
              <a:gd name="connsiteY2" fmla="*/ 294452 h 334832"/>
              <a:gd name="connsiteX3" fmla="*/ 393 w 13632"/>
              <a:gd name="connsiteY3" fmla="*/ 139092 h 334832"/>
              <a:gd name="connsiteX4" fmla="*/ 13632 w 13632"/>
              <a:gd name="connsiteY4" fmla="*/ 0 h 334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32" h="334832">
                <a:moveTo>
                  <a:pt x="13632" y="0"/>
                </a:moveTo>
                <a:lnTo>
                  <a:pt x="13632" y="334832"/>
                </a:lnTo>
                <a:lnTo>
                  <a:pt x="6749" y="294452"/>
                </a:lnTo>
                <a:cubicBezTo>
                  <a:pt x="1088" y="240983"/>
                  <a:pt x="-938" y="189163"/>
                  <a:pt x="393" y="139092"/>
                </a:cubicBezTo>
                <a:lnTo>
                  <a:pt x="13632" y="0"/>
                </a:lnTo>
                <a:close/>
              </a:path>
            </a:pathLst>
          </a:custGeom>
        </p:spPr>
      </p:pic>
      <p:sp>
        <p:nvSpPr>
          <p:cNvPr id="2" name="Rectangle 1"/>
          <p:cNvSpPr/>
          <p:nvPr/>
        </p:nvSpPr>
        <p:spPr>
          <a:xfrm>
            <a:off x="1105918" y="181226"/>
            <a:ext cx="999286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Văn bản 1: </a:t>
            </a:r>
            <a:r>
              <a:rPr kumimoji="0" lang="pt-BR" sz="28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Sinh vật trên Trái Đất được hình thành như thế nào?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02373" y="1028700"/>
            <a:ext cx="3491661" cy="52225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386840" algn="l"/>
                <a:tab pos="3797935" algn="l"/>
              </a:tabLst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3.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Khám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phá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văn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bản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85800" y="1441287"/>
            <a:ext cx="10833100" cy="4924425"/>
          </a:xfrm>
          <a:prstGeom prst="rect">
            <a:avLst/>
          </a:prstGeom>
        </p:spPr>
        <p:txBody>
          <a:bodyPr>
            <a:spAutoFit/>
          </a:bodyPr>
          <a:lstStyle/>
          <a:p>
            <a:pPr marL="30480" marR="30480" algn="just">
              <a:lnSpc>
                <a:spcPct val="150000"/>
              </a:lnSpc>
              <a:spcAft>
                <a:spcPts val="1200"/>
              </a:spcAft>
            </a:pP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Quy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Trái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endParaRPr lang="en-US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0480" marR="30480" algn="just">
              <a:lnSpc>
                <a:spcPct val="150000"/>
              </a:lnSpc>
              <a:spcAft>
                <a:spcPts val="1200"/>
              </a:spcAft>
            </a:pP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môi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hòa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tan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dẫn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nảy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nở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0480" marR="30480" algn="just">
              <a:lnSpc>
                <a:spcPct val="150000"/>
              </a:lnSpc>
              <a:spcAft>
                <a:spcPts val="1200"/>
              </a:spcAft>
            </a:pP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Dưới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ánh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Trời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khí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-bon-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níc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biến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glu-cô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ô-xi.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Khí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ô-xi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bốc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khí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quyển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duy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trì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Trái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hô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hấp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cộng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giữa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nhờ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quy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7720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ame 4"/>
          <p:cNvSpPr/>
          <p:nvPr/>
        </p:nvSpPr>
        <p:spPr>
          <a:xfrm>
            <a:off x="331122" y="863376"/>
            <a:ext cx="11517055" cy="5710718"/>
          </a:xfrm>
          <a:prstGeom prst="frame">
            <a:avLst>
              <a:gd name="adj1" fmla="val 1596"/>
            </a:avLst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889200" y="154858"/>
            <a:ext cx="10427519" cy="523568"/>
          </a:xfrm>
          <a:custGeom>
            <a:avLst/>
            <a:gdLst>
              <a:gd name="connsiteX0" fmla="*/ 260542 w 10427519"/>
              <a:gd name="connsiteY0" fmla="*/ 0 h 523568"/>
              <a:gd name="connsiteX1" fmla="*/ 10166977 w 10427519"/>
              <a:gd name="connsiteY1" fmla="*/ 0 h 523568"/>
              <a:gd name="connsiteX2" fmla="*/ 10427519 w 10427519"/>
              <a:gd name="connsiteY2" fmla="*/ 260542 h 523568"/>
              <a:gd name="connsiteX3" fmla="*/ 10427519 w 10427519"/>
              <a:gd name="connsiteY3" fmla="*/ 381013 h 523568"/>
              <a:gd name="connsiteX4" fmla="*/ 10407044 w 10427519"/>
              <a:gd name="connsiteY4" fmla="*/ 482428 h 523568"/>
              <a:gd name="connsiteX5" fmla="*/ 10384713 w 10427519"/>
              <a:gd name="connsiteY5" fmla="*/ 523568 h 523568"/>
              <a:gd name="connsiteX6" fmla="*/ 42806 w 10427519"/>
              <a:gd name="connsiteY6" fmla="*/ 523568 h 523568"/>
              <a:gd name="connsiteX7" fmla="*/ 20475 w 10427519"/>
              <a:gd name="connsiteY7" fmla="*/ 482428 h 523568"/>
              <a:gd name="connsiteX8" fmla="*/ 0 w 10427519"/>
              <a:gd name="connsiteY8" fmla="*/ 381013 h 523568"/>
              <a:gd name="connsiteX9" fmla="*/ 0 w 10427519"/>
              <a:gd name="connsiteY9" fmla="*/ 260542 h 523568"/>
              <a:gd name="connsiteX10" fmla="*/ 260542 w 10427519"/>
              <a:gd name="connsiteY10" fmla="*/ 0 h 523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427519" h="523568">
                <a:moveTo>
                  <a:pt x="260542" y="0"/>
                </a:moveTo>
                <a:lnTo>
                  <a:pt x="10166977" y="0"/>
                </a:lnTo>
                <a:cubicBezTo>
                  <a:pt x="10310870" y="0"/>
                  <a:pt x="10427519" y="116649"/>
                  <a:pt x="10427519" y="260542"/>
                </a:cubicBezTo>
                <a:lnTo>
                  <a:pt x="10427519" y="381013"/>
                </a:lnTo>
                <a:cubicBezTo>
                  <a:pt x="10427519" y="416986"/>
                  <a:pt x="10420228" y="451257"/>
                  <a:pt x="10407044" y="482428"/>
                </a:cubicBezTo>
                <a:lnTo>
                  <a:pt x="10384713" y="523568"/>
                </a:lnTo>
                <a:lnTo>
                  <a:pt x="42806" y="523568"/>
                </a:lnTo>
                <a:lnTo>
                  <a:pt x="20475" y="482428"/>
                </a:lnTo>
                <a:cubicBezTo>
                  <a:pt x="7291" y="451257"/>
                  <a:pt x="0" y="416986"/>
                  <a:pt x="0" y="381013"/>
                </a:cubicBezTo>
                <a:lnTo>
                  <a:pt x="0" y="260542"/>
                </a:lnTo>
                <a:cubicBezTo>
                  <a:pt x="0" y="116649"/>
                  <a:pt x="116649" y="0"/>
                  <a:pt x="260542" y="0"/>
                </a:cubicBez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-1" y="-1"/>
            <a:ext cx="12192000" cy="678426"/>
          </a:xfrm>
          <a:custGeom>
            <a:avLst/>
            <a:gdLst>
              <a:gd name="connsiteX0" fmla="*/ 0 w 12192000"/>
              <a:gd name="connsiteY0" fmla="*/ 0 h 678426"/>
              <a:gd name="connsiteX1" fmla="*/ 12192000 w 12192000"/>
              <a:gd name="connsiteY1" fmla="*/ 0 h 678426"/>
              <a:gd name="connsiteX2" fmla="*/ 12192000 w 12192000"/>
              <a:gd name="connsiteY2" fmla="*/ 678426 h 678426"/>
              <a:gd name="connsiteX3" fmla="*/ 11260603 w 12192000"/>
              <a:gd name="connsiteY3" fmla="*/ 678426 h 678426"/>
              <a:gd name="connsiteX4" fmla="*/ 11282934 w 12192000"/>
              <a:gd name="connsiteY4" fmla="*/ 637286 h 678426"/>
              <a:gd name="connsiteX5" fmla="*/ 11303409 w 12192000"/>
              <a:gd name="connsiteY5" fmla="*/ 535871 h 678426"/>
              <a:gd name="connsiteX6" fmla="*/ 11303409 w 12192000"/>
              <a:gd name="connsiteY6" fmla="*/ 415400 h 678426"/>
              <a:gd name="connsiteX7" fmla="*/ 11042867 w 12192000"/>
              <a:gd name="connsiteY7" fmla="*/ 154858 h 678426"/>
              <a:gd name="connsiteX8" fmla="*/ 1136432 w 12192000"/>
              <a:gd name="connsiteY8" fmla="*/ 154858 h 678426"/>
              <a:gd name="connsiteX9" fmla="*/ 875890 w 12192000"/>
              <a:gd name="connsiteY9" fmla="*/ 415400 h 678426"/>
              <a:gd name="connsiteX10" fmla="*/ 875890 w 12192000"/>
              <a:gd name="connsiteY10" fmla="*/ 535871 h 678426"/>
              <a:gd name="connsiteX11" fmla="*/ 896365 w 12192000"/>
              <a:gd name="connsiteY11" fmla="*/ 637286 h 678426"/>
              <a:gd name="connsiteX12" fmla="*/ 918696 w 12192000"/>
              <a:gd name="connsiteY12" fmla="*/ 678426 h 678426"/>
              <a:gd name="connsiteX13" fmla="*/ 0 w 12192000"/>
              <a:gd name="connsiteY13" fmla="*/ 678426 h 678426"/>
              <a:gd name="connsiteX14" fmla="*/ 0 w 12192000"/>
              <a:gd name="connsiteY14" fmla="*/ 0 h 678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192000" h="678426">
                <a:moveTo>
                  <a:pt x="0" y="0"/>
                </a:moveTo>
                <a:lnTo>
                  <a:pt x="12192000" y="0"/>
                </a:lnTo>
                <a:lnTo>
                  <a:pt x="12192000" y="678426"/>
                </a:lnTo>
                <a:lnTo>
                  <a:pt x="11260603" y="678426"/>
                </a:lnTo>
                <a:lnTo>
                  <a:pt x="11282934" y="637286"/>
                </a:lnTo>
                <a:cubicBezTo>
                  <a:pt x="11296118" y="606115"/>
                  <a:pt x="11303409" y="571844"/>
                  <a:pt x="11303409" y="535871"/>
                </a:cubicBezTo>
                <a:lnTo>
                  <a:pt x="11303409" y="415400"/>
                </a:lnTo>
                <a:cubicBezTo>
                  <a:pt x="11303409" y="271507"/>
                  <a:pt x="11186760" y="154858"/>
                  <a:pt x="11042867" y="154858"/>
                </a:cubicBezTo>
                <a:lnTo>
                  <a:pt x="1136432" y="154858"/>
                </a:lnTo>
                <a:cubicBezTo>
                  <a:pt x="992539" y="154858"/>
                  <a:pt x="875890" y="271507"/>
                  <a:pt x="875890" y="415400"/>
                </a:cubicBezTo>
                <a:lnTo>
                  <a:pt x="875890" y="535871"/>
                </a:lnTo>
                <a:cubicBezTo>
                  <a:pt x="875890" y="571844"/>
                  <a:pt x="883181" y="606115"/>
                  <a:pt x="896365" y="637286"/>
                </a:cubicBezTo>
                <a:lnTo>
                  <a:pt x="918696" y="678426"/>
                </a:lnTo>
                <a:lnTo>
                  <a:pt x="0" y="67842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918696" y="678426"/>
            <a:ext cx="10341907" cy="117987"/>
          </a:xfrm>
          <a:custGeom>
            <a:avLst/>
            <a:gdLst>
              <a:gd name="connsiteX0" fmla="*/ 0 w 10341907"/>
              <a:gd name="connsiteY0" fmla="*/ 0 h 117987"/>
              <a:gd name="connsiteX1" fmla="*/ 10341907 w 10341907"/>
              <a:gd name="connsiteY1" fmla="*/ 0 h 117987"/>
              <a:gd name="connsiteX2" fmla="*/ 10340216 w 10341907"/>
              <a:gd name="connsiteY2" fmla="*/ 3116 h 117987"/>
              <a:gd name="connsiteX3" fmla="*/ 10124171 w 10341907"/>
              <a:gd name="connsiteY3" fmla="*/ 117987 h 117987"/>
              <a:gd name="connsiteX4" fmla="*/ 217736 w 10341907"/>
              <a:gd name="connsiteY4" fmla="*/ 117987 h 117987"/>
              <a:gd name="connsiteX5" fmla="*/ 1691 w 10341907"/>
              <a:gd name="connsiteY5" fmla="*/ 3116 h 117987"/>
              <a:gd name="connsiteX6" fmla="*/ 0 w 10341907"/>
              <a:gd name="connsiteY6" fmla="*/ 0 h 117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341907" h="117987">
                <a:moveTo>
                  <a:pt x="0" y="0"/>
                </a:moveTo>
                <a:lnTo>
                  <a:pt x="10341907" y="0"/>
                </a:lnTo>
                <a:lnTo>
                  <a:pt x="10340216" y="3116"/>
                </a:lnTo>
                <a:cubicBezTo>
                  <a:pt x="10293395" y="72421"/>
                  <a:pt x="10214104" y="117987"/>
                  <a:pt x="10124171" y="117987"/>
                </a:cubicBezTo>
                <a:lnTo>
                  <a:pt x="217736" y="117987"/>
                </a:lnTo>
                <a:cubicBezTo>
                  <a:pt x="127803" y="117987"/>
                  <a:pt x="48512" y="72421"/>
                  <a:pt x="1691" y="3116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Can 11"/>
          <p:cNvSpPr/>
          <p:nvPr/>
        </p:nvSpPr>
        <p:spPr>
          <a:xfrm>
            <a:off x="-1" y="-2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Can 12"/>
          <p:cNvSpPr/>
          <p:nvPr/>
        </p:nvSpPr>
        <p:spPr>
          <a:xfrm>
            <a:off x="11890372" y="-3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/>
          <a:srcRect l="17388" t="11738" r="17499" b="9130"/>
          <a:stretch/>
        </p:blipFill>
        <p:spPr>
          <a:xfrm>
            <a:off x="11369507" y="114300"/>
            <a:ext cx="520865" cy="520865"/>
          </a:xfrm>
          <a:prstGeom prst="rect">
            <a:avLst/>
          </a:prstGeom>
        </p:spPr>
      </p:pic>
      <p:sp>
        <p:nvSpPr>
          <p:cNvPr id="22" name="4-Point Star 21"/>
          <p:cNvSpPr/>
          <p:nvPr/>
        </p:nvSpPr>
        <p:spPr>
          <a:xfrm>
            <a:off x="403270" y="160880"/>
            <a:ext cx="398207" cy="427703"/>
          </a:xfrm>
          <a:prstGeom prst="star4">
            <a:avLst>
              <a:gd name="adj" fmla="val 1250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3"/>
          <a:srcRect l="31230" t="100000" r="66223" b="-8896"/>
          <a:stretch>
            <a:fillRect/>
          </a:stretch>
        </p:blipFill>
        <p:spPr>
          <a:xfrm>
            <a:off x="4346224" y="6430297"/>
            <a:ext cx="225776" cy="331600"/>
          </a:xfrm>
          <a:custGeom>
            <a:avLst/>
            <a:gdLst>
              <a:gd name="connsiteX0" fmla="*/ 0 w 225776"/>
              <a:gd name="connsiteY0" fmla="*/ 0 h 331600"/>
              <a:gd name="connsiteX1" fmla="*/ 225776 w 225776"/>
              <a:gd name="connsiteY1" fmla="*/ 0 h 331600"/>
              <a:gd name="connsiteX2" fmla="*/ 225776 w 225776"/>
              <a:gd name="connsiteY2" fmla="*/ 331600 h 331600"/>
              <a:gd name="connsiteX3" fmla="*/ 0 w 225776"/>
              <a:gd name="connsiteY3" fmla="*/ 331600 h 331600"/>
              <a:gd name="connsiteX4" fmla="*/ 0 w 225776"/>
              <a:gd name="connsiteY4" fmla="*/ 0 h 33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776" h="331600">
                <a:moveTo>
                  <a:pt x="0" y="0"/>
                </a:moveTo>
                <a:lnTo>
                  <a:pt x="225776" y="0"/>
                </a:lnTo>
                <a:lnTo>
                  <a:pt x="225776" y="331600"/>
                </a:lnTo>
                <a:lnTo>
                  <a:pt x="0" y="331600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4"/>
          <a:srcRect l="100000" t="67413" r="-7154" b="26074"/>
          <a:stretch>
            <a:fillRect/>
          </a:stretch>
        </p:blipFill>
        <p:spPr>
          <a:xfrm>
            <a:off x="10460296" y="5987845"/>
            <a:ext cx="648778" cy="442452"/>
          </a:xfrm>
          <a:custGeom>
            <a:avLst/>
            <a:gdLst>
              <a:gd name="connsiteX0" fmla="*/ 0 w 648778"/>
              <a:gd name="connsiteY0" fmla="*/ 0 h 442452"/>
              <a:gd name="connsiteX1" fmla="*/ 648778 w 648778"/>
              <a:gd name="connsiteY1" fmla="*/ 0 h 442452"/>
              <a:gd name="connsiteX2" fmla="*/ 648778 w 648778"/>
              <a:gd name="connsiteY2" fmla="*/ 442452 h 442452"/>
              <a:gd name="connsiteX3" fmla="*/ 0 w 648778"/>
              <a:gd name="connsiteY3" fmla="*/ 442452 h 442452"/>
              <a:gd name="connsiteX4" fmla="*/ 0 w 648778"/>
              <a:gd name="connsiteY4" fmla="*/ 0 h 442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8778" h="442452">
                <a:moveTo>
                  <a:pt x="0" y="0"/>
                </a:moveTo>
                <a:lnTo>
                  <a:pt x="648778" y="0"/>
                </a:lnTo>
                <a:lnTo>
                  <a:pt x="648778" y="442452"/>
                </a:lnTo>
                <a:lnTo>
                  <a:pt x="0" y="442452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5"/>
          <a:srcRect l="-204" t="22450" r="100000" b="67971"/>
          <a:stretch>
            <a:fillRect/>
          </a:stretch>
        </p:blipFill>
        <p:spPr>
          <a:xfrm>
            <a:off x="2735918" y="3719409"/>
            <a:ext cx="13632" cy="334832"/>
          </a:xfrm>
          <a:custGeom>
            <a:avLst/>
            <a:gdLst>
              <a:gd name="connsiteX0" fmla="*/ 13632 w 13632"/>
              <a:gd name="connsiteY0" fmla="*/ 0 h 334832"/>
              <a:gd name="connsiteX1" fmla="*/ 13632 w 13632"/>
              <a:gd name="connsiteY1" fmla="*/ 334832 h 334832"/>
              <a:gd name="connsiteX2" fmla="*/ 6749 w 13632"/>
              <a:gd name="connsiteY2" fmla="*/ 294452 h 334832"/>
              <a:gd name="connsiteX3" fmla="*/ 393 w 13632"/>
              <a:gd name="connsiteY3" fmla="*/ 139092 h 334832"/>
              <a:gd name="connsiteX4" fmla="*/ 13632 w 13632"/>
              <a:gd name="connsiteY4" fmla="*/ 0 h 334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32" h="334832">
                <a:moveTo>
                  <a:pt x="13632" y="0"/>
                </a:moveTo>
                <a:lnTo>
                  <a:pt x="13632" y="334832"/>
                </a:lnTo>
                <a:lnTo>
                  <a:pt x="6749" y="294452"/>
                </a:lnTo>
                <a:cubicBezTo>
                  <a:pt x="1088" y="240983"/>
                  <a:pt x="-938" y="189163"/>
                  <a:pt x="393" y="139092"/>
                </a:cubicBezTo>
                <a:lnTo>
                  <a:pt x="13632" y="0"/>
                </a:lnTo>
                <a:close/>
              </a:path>
            </a:pathLst>
          </a:custGeom>
        </p:spPr>
      </p:pic>
      <p:sp>
        <p:nvSpPr>
          <p:cNvPr id="2" name="Rectangle 1"/>
          <p:cNvSpPr/>
          <p:nvPr/>
        </p:nvSpPr>
        <p:spPr>
          <a:xfrm>
            <a:off x="1105918" y="181226"/>
            <a:ext cx="999286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Văn bản 1: </a:t>
            </a:r>
            <a:r>
              <a:rPr kumimoji="0" lang="pt-BR" sz="28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Sinh vật trên Trái Đất được hình thành như thế nào?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02373" y="1028700"/>
            <a:ext cx="3491661" cy="52225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386840" algn="l"/>
                <a:tab pos="3797935" algn="l"/>
              </a:tabLst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3.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Khám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phá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văn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bản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85800" y="1550959"/>
            <a:ext cx="10833100" cy="4733988"/>
          </a:xfrm>
          <a:prstGeom prst="rect">
            <a:avLst/>
          </a:prstGeom>
        </p:spPr>
        <p:txBody>
          <a:bodyPr>
            <a:spAutoFit/>
          </a:bodyPr>
          <a:lstStyle/>
          <a:p>
            <a:pPr marL="30480" marR="30480" algn="just">
              <a:lnSpc>
                <a:spcPct val="107000"/>
              </a:lnSpc>
              <a:spcAft>
                <a:spcPts val="1200"/>
              </a:spcAft>
            </a:pP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điệp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endParaRPr lang="en-US" sz="3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0480" marR="30480" algn="just">
              <a:lnSpc>
                <a:spcPct val="107000"/>
              </a:lnSpc>
              <a:spcAft>
                <a:spcPts val="1200"/>
              </a:spcAft>
            </a:pP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qua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quá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dài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đằng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đẵng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nhưng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hủy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diệt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diễn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chớp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mắt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3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0480" marR="30480" algn="just">
              <a:lnSpc>
                <a:spcPct val="107000"/>
              </a:lnSpc>
              <a:spcAft>
                <a:spcPts val="1200"/>
              </a:spcAft>
            </a:pP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Lo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lắng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Trái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đe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dọa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nghiêm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trọng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endParaRPr lang="en-US" sz="3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0480" marR="30480" algn="just">
              <a:lnSpc>
                <a:spcPct val="107000"/>
              </a:lnSpc>
              <a:spcAft>
                <a:spcPts val="1200"/>
              </a:spcAft>
            </a:pP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vệ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môi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vệ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Trái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28868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ame 4"/>
          <p:cNvSpPr/>
          <p:nvPr/>
        </p:nvSpPr>
        <p:spPr>
          <a:xfrm>
            <a:off x="331122" y="863376"/>
            <a:ext cx="11517055" cy="5710718"/>
          </a:xfrm>
          <a:prstGeom prst="frame">
            <a:avLst>
              <a:gd name="adj1" fmla="val 1596"/>
            </a:avLst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889200" y="154858"/>
            <a:ext cx="10427519" cy="523568"/>
          </a:xfrm>
          <a:custGeom>
            <a:avLst/>
            <a:gdLst>
              <a:gd name="connsiteX0" fmla="*/ 260542 w 10427519"/>
              <a:gd name="connsiteY0" fmla="*/ 0 h 523568"/>
              <a:gd name="connsiteX1" fmla="*/ 10166977 w 10427519"/>
              <a:gd name="connsiteY1" fmla="*/ 0 h 523568"/>
              <a:gd name="connsiteX2" fmla="*/ 10427519 w 10427519"/>
              <a:gd name="connsiteY2" fmla="*/ 260542 h 523568"/>
              <a:gd name="connsiteX3" fmla="*/ 10427519 w 10427519"/>
              <a:gd name="connsiteY3" fmla="*/ 381013 h 523568"/>
              <a:gd name="connsiteX4" fmla="*/ 10407044 w 10427519"/>
              <a:gd name="connsiteY4" fmla="*/ 482428 h 523568"/>
              <a:gd name="connsiteX5" fmla="*/ 10384713 w 10427519"/>
              <a:gd name="connsiteY5" fmla="*/ 523568 h 523568"/>
              <a:gd name="connsiteX6" fmla="*/ 42806 w 10427519"/>
              <a:gd name="connsiteY6" fmla="*/ 523568 h 523568"/>
              <a:gd name="connsiteX7" fmla="*/ 20475 w 10427519"/>
              <a:gd name="connsiteY7" fmla="*/ 482428 h 523568"/>
              <a:gd name="connsiteX8" fmla="*/ 0 w 10427519"/>
              <a:gd name="connsiteY8" fmla="*/ 381013 h 523568"/>
              <a:gd name="connsiteX9" fmla="*/ 0 w 10427519"/>
              <a:gd name="connsiteY9" fmla="*/ 260542 h 523568"/>
              <a:gd name="connsiteX10" fmla="*/ 260542 w 10427519"/>
              <a:gd name="connsiteY10" fmla="*/ 0 h 523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427519" h="523568">
                <a:moveTo>
                  <a:pt x="260542" y="0"/>
                </a:moveTo>
                <a:lnTo>
                  <a:pt x="10166977" y="0"/>
                </a:lnTo>
                <a:cubicBezTo>
                  <a:pt x="10310870" y="0"/>
                  <a:pt x="10427519" y="116649"/>
                  <a:pt x="10427519" y="260542"/>
                </a:cubicBezTo>
                <a:lnTo>
                  <a:pt x="10427519" y="381013"/>
                </a:lnTo>
                <a:cubicBezTo>
                  <a:pt x="10427519" y="416986"/>
                  <a:pt x="10420228" y="451257"/>
                  <a:pt x="10407044" y="482428"/>
                </a:cubicBezTo>
                <a:lnTo>
                  <a:pt x="10384713" y="523568"/>
                </a:lnTo>
                <a:lnTo>
                  <a:pt x="42806" y="523568"/>
                </a:lnTo>
                <a:lnTo>
                  <a:pt x="20475" y="482428"/>
                </a:lnTo>
                <a:cubicBezTo>
                  <a:pt x="7291" y="451257"/>
                  <a:pt x="0" y="416986"/>
                  <a:pt x="0" y="381013"/>
                </a:cubicBezTo>
                <a:lnTo>
                  <a:pt x="0" y="260542"/>
                </a:lnTo>
                <a:cubicBezTo>
                  <a:pt x="0" y="116649"/>
                  <a:pt x="116649" y="0"/>
                  <a:pt x="260542" y="0"/>
                </a:cubicBez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-1" y="-1"/>
            <a:ext cx="12192000" cy="678426"/>
          </a:xfrm>
          <a:custGeom>
            <a:avLst/>
            <a:gdLst>
              <a:gd name="connsiteX0" fmla="*/ 0 w 12192000"/>
              <a:gd name="connsiteY0" fmla="*/ 0 h 678426"/>
              <a:gd name="connsiteX1" fmla="*/ 12192000 w 12192000"/>
              <a:gd name="connsiteY1" fmla="*/ 0 h 678426"/>
              <a:gd name="connsiteX2" fmla="*/ 12192000 w 12192000"/>
              <a:gd name="connsiteY2" fmla="*/ 678426 h 678426"/>
              <a:gd name="connsiteX3" fmla="*/ 11260603 w 12192000"/>
              <a:gd name="connsiteY3" fmla="*/ 678426 h 678426"/>
              <a:gd name="connsiteX4" fmla="*/ 11282934 w 12192000"/>
              <a:gd name="connsiteY4" fmla="*/ 637286 h 678426"/>
              <a:gd name="connsiteX5" fmla="*/ 11303409 w 12192000"/>
              <a:gd name="connsiteY5" fmla="*/ 535871 h 678426"/>
              <a:gd name="connsiteX6" fmla="*/ 11303409 w 12192000"/>
              <a:gd name="connsiteY6" fmla="*/ 415400 h 678426"/>
              <a:gd name="connsiteX7" fmla="*/ 11042867 w 12192000"/>
              <a:gd name="connsiteY7" fmla="*/ 154858 h 678426"/>
              <a:gd name="connsiteX8" fmla="*/ 1136432 w 12192000"/>
              <a:gd name="connsiteY8" fmla="*/ 154858 h 678426"/>
              <a:gd name="connsiteX9" fmla="*/ 875890 w 12192000"/>
              <a:gd name="connsiteY9" fmla="*/ 415400 h 678426"/>
              <a:gd name="connsiteX10" fmla="*/ 875890 w 12192000"/>
              <a:gd name="connsiteY10" fmla="*/ 535871 h 678426"/>
              <a:gd name="connsiteX11" fmla="*/ 896365 w 12192000"/>
              <a:gd name="connsiteY11" fmla="*/ 637286 h 678426"/>
              <a:gd name="connsiteX12" fmla="*/ 918696 w 12192000"/>
              <a:gd name="connsiteY12" fmla="*/ 678426 h 678426"/>
              <a:gd name="connsiteX13" fmla="*/ 0 w 12192000"/>
              <a:gd name="connsiteY13" fmla="*/ 678426 h 678426"/>
              <a:gd name="connsiteX14" fmla="*/ 0 w 12192000"/>
              <a:gd name="connsiteY14" fmla="*/ 0 h 678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192000" h="678426">
                <a:moveTo>
                  <a:pt x="0" y="0"/>
                </a:moveTo>
                <a:lnTo>
                  <a:pt x="12192000" y="0"/>
                </a:lnTo>
                <a:lnTo>
                  <a:pt x="12192000" y="678426"/>
                </a:lnTo>
                <a:lnTo>
                  <a:pt x="11260603" y="678426"/>
                </a:lnTo>
                <a:lnTo>
                  <a:pt x="11282934" y="637286"/>
                </a:lnTo>
                <a:cubicBezTo>
                  <a:pt x="11296118" y="606115"/>
                  <a:pt x="11303409" y="571844"/>
                  <a:pt x="11303409" y="535871"/>
                </a:cubicBezTo>
                <a:lnTo>
                  <a:pt x="11303409" y="415400"/>
                </a:lnTo>
                <a:cubicBezTo>
                  <a:pt x="11303409" y="271507"/>
                  <a:pt x="11186760" y="154858"/>
                  <a:pt x="11042867" y="154858"/>
                </a:cubicBezTo>
                <a:lnTo>
                  <a:pt x="1136432" y="154858"/>
                </a:lnTo>
                <a:cubicBezTo>
                  <a:pt x="992539" y="154858"/>
                  <a:pt x="875890" y="271507"/>
                  <a:pt x="875890" y="415400"/>
                </a:cubicBezTo>
                <a:lnTo>
                  <a:pt x="875890" y="535871"/>
                </a:lnTo>
                <a:cubicBezTo>
                  <a:pt x="875890" y="571844"/>
                  <a:pt x="883181" y="606115"/>
                  <a:pt x="896365" y="637286"/>
                </a:cubicBezTo>
                <a:lnTo>
                  <a:pt x="918696" y="678426"/>
                </a:lnTo>
                <a:lnTo>
                  <a:pt x="0" y="67842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918696" y="678426"/>
            <a:ext cx="10341907" cy="117987"/>
          </a:xfrm>
          <a:custGeom>
            <a:avLst/>
            <a:gdLst>
              <a:gd name="connsiteX0" fmla="*/ 0 w 10341907"/>
              <a:gd name="connsiteY0" fmla="*/ 0 h 117987"/>
              <a:gd name="connsiteX1" fmla="*/ 10341907 w 10341907"/>
              <a:gd name="connsiteY1" fmla="*/ 0 h 117987"/>
              <a:gd name="connsiteX2" fmla="*/ 10340216 w 10341907"/>
              <a:gd name="connsiteY2" fmla="*/ 3116 h 117987"/>
              <a:gd name="connsiteX3" fmla="*/ 10124171 w 10341907"/>
              <a:gd name="connsiteY3" fmla="*/ 117987 h 117987"/>
              <a:gd name="connsiteX4" fmla="*/ 217736 w 10341907"/>
              <a:gd name="connsiteY4" fmla="*/ 117987 h 117987"/>
              <a:gd name="connsiteX5" fmla="*/ 1691 w 10341907"/>
              <a:gd name="connsiteY5" fmla="*/ 3116 h 117987"/>
              <a:gd name="connsiteX6" fmla="*/ 0 w 10341907"/>
              <a:gd name="connsiteY6" fmla="*/ 0 h 117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341907" h="117987">
                <a:moveTo>
                  <a:pt x="0" y="0"/>
                </a:moveTo>
                <a:lnTo>
                  <a:pt x="10341907" y="0"/>
                </a:lnTo>
                <a:lnTo>
                  <a:pt x="10340216" y="3116"/>
                </a:lnTo>
                <a:cubicBezTo>
                  <a:pt x="10293395" y="72421"/>
                  <a:pt x="10214104" y="117987"/>
                  <a:pt x="10124171" y="117987"/>
                </a:cubicBezTo>
                <a:lnTo>
                  <a:pt x="217736" y="117987"/>
                </a:lnTo>
                <a:cubicBezTo>
                  <a:pt x="127803" y="117987"/>
                  <a:pt x="48512" y="72421"/>
                  <a:pt x="1691" y="3116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Can 11"/>
          <p:cNvSpPr/>
          <p:nvPr/>
        </p:nvSpPr>
        <p:spPr>
          <a:xfrm>
            <a:off x="-1" y="-2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Can 12"/>
          <p:cNvSpPr/>
          <p:nvPr/>
        </p:nvSpPr>
        <p:spPr>
          <a:xfrm>
            <a:off x="11890372" y="-3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/>
          <a:srcRect l="17388" t="11738" r="17499" b="9130"/>
          <a:stretch/>
        </p:blipFill>
        <p:spPr>
          <a:xfrm>
            <a:off x="11369507" y="114300"/>
            <a:ext cx="520865" cy="520865"/>
          </a:xfrm>
          <a:prstGeom prst="rect">
            <a:avLst/>
          </a:prstGeom>
        </p:spPr>
      </p:pic>
      <p:sp>
        <p:nvSpPr>
          <p:cNvPr id="22" name="4-Point Star 21"/>
          <p:cNvSpPr/>
          <p:nvPr/>
        </p:nvSpPr>
        <p:spPr>
          <a:xfrm>
            <a:off x="403270" y="160880"/>
            <a:ext cx="398207" cy="427703"/>
          </a:xfrm>
          <a:prstGeom prst="star4">
            <a:avLst>
              <a:gd name="adj" fmla="val 1250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3"/>
          <a:srcRect l="31230" t="100000" r="66223" b="-8896"/>
          <a:stretch>
            <a:fillRect/>
          </a:stretch>
        </p:blipFill>
        <p:spPr>
          <a:xfrm>
            <a:off x="4346224" y="6430297"/>
            <a:ext cx="225776" cy="331600"/>
          </a:xfrm>
          <a:custGeom>
            <a:avLst/>
            <a:gdLst>
              <a:gd name="connsiteX0" fmla="*/ 0 w 225776"/>
              <a:gd name="connsiteY0" fmla="*/ 0 h 331600"/>
              <a:gd name="connsiteX1" fmla="*/ 225776 w 225776"/>
              <a:gd name="connsiteY1" fmla="*/ 0 h 331600"/>
              <a:gd name="connsiteX2" fmla="*/ 225776 w 225776"/>
              <a:gd name="connsiteY2" fmla="*/ 331600 h 331600"/>
              <a:gd name="connsiteX3" fmla="*/ 0 w 225776"/>
              <a:gd name="connsiteY3" fmla="*/ 331600 h 331600"/>
              <a:gd name="connsiteX4" fmla="*/ 0 w 225776"/>
              <a:gd name="connsiteY4" fmla="*/ 0 h 33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776" h="331600">
                <a:moveTo>
                  <a:pt x="0" y="0"/>
                </a:moveTo>
                <a:lnTo>
                  <a:pt x="225776" y="0"/>
                </a:lnTo>
                <a:lnTo>
                  <a:pt x="225776" y="331600"/>
                </a:lnTo>
                <a:lnTo>
                  <a:pt x="0" y="331600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4"/>
          <a:srcRect l="100000" t="67413" r="-7154" b="26074"/>
          <a:stretch>
            <a:fillRect/>
          </a:stretch>
        </p:blipFill>
        <p:spPr>
          <a:xfrm>
            <a:off x="10460296" y="5987845"/>
            <a:ext cx="648778" cy="442452"/>
          </a:xfrm>
          <a:custGeom>
            <a:avLst/>
            <a:gdLst>
              <a:gd name="connsiteX0" fmla="*/ 0 w 648778"/>
              <a:gd name="connsiteY0" fmla="*/ 0 h 442452"/>
              <a:gd name="connsiteX1" fmla="*/ 648778 w 648778"/>
              <a:gd name="connsiteY1" fmla="*/ 0 h 442452"/>
              <a:gd name="connsiteX2" fmla="*/ 648778 w 648778"/>
              <a:gd name="connsiteY2" fmla="*/ 442452 h 442452"/>
              <a:gd name="connsiteX3" fmla="*/ 0 w 648778"/>
              <a:gd name="connsiteY3" fmla="*/ 442452 h 442452"/>
              <a:gd name="connsiteX4" fmla="*/ 0 w 648778"/>
              <a:gd name="connsiteY4" fmla="*/ 0 h 442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8778" h="442452">
                <a:moveTo>
                  <a:pt x="0" y="0"/>
                </a:moveTo>
                <a:lnTo>
                  <a:pt x="648778" y="0"/>
                </a:lnTo>
                <a:lnTo>
                  <a:pt x="648778" y="442452"/>
                </a:lnTo>
                <a:lnTo>
                  <a:pt x="0" y="442452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5"/>
          <a:srcRect l="-204" t="22450" r="100000" b="67971"/>
          <a:stretch>
            <a:fillRect/>
          </a:stretch>
        </p:blipFill>
        <p:spPr>
          <a:xfrm>
            <a:off x="2735918" y="3719409"/>
            <a:ext cx="13632" cy="334832"/>
          </a:xfrm>
          <a:custGeom>
            <a:avLst/>
            <a:gdLst>
              <a:gd name="connsiteX0" fmla="*/ 13632 w 13632"/>
              <a:gd name="connsiteY0" fmla="*/ 0 h 334832"/>
              <a:gd name="connsiteX1" fmla="*/ 13632 w 13632"/>
              <a:gd name="connsiteY1" fmla="*/ 334832 h 334832"/>
              <a:gd name="connsiteX2" fmla="*/ 6749 w 13632"/>
              <a:gd name="connsiteY2" fmla="*/ 294452 h 334832"/>
              <a:gd name="connsiteX3" fmla="*/ 393 w 13632"/>
              <a:gd name="connsiteY3" fmla="*/ 139092 h 334832"/>
              <a:gd name="connsiteX4" fmla="*/ 13632 w 13632"/>
              <a:gd name="connsiteY4" fmla="*/ 0 h 334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32" h="334832">
                <a:moveTo>
                  <a:pt x="13632" y="0"/>
                </a:moveTo>
                <a:lnTo>
                  <a:pt x="13632" y="334832"/>
                </a:lnTo>
                <a:lnTo>
                  <a:pt x="6749" y="294452"/>
                </a:lnTo>
                <a:cubicBezTo>
                  <a:pt x="1088" y="240983"/>
                  <a:pt x="-938" y="189163"/>
                  <a:pt x="393" y="139092"/>
                </a:cubicBezTo>
                <a:lnTo>
                  <a:pt x="13632" y="0"/>
                </a:lnTo>
                <a:close/>
              </a:path>
            </a:pathLst>
          </a:custGeom>
        </p:spPr>
      </p:pic>
      <p:sp>
        <p:nvSpPr>
          <p:cNvPr id="2" name="Rectangle 1"/>
          <p:cNvSpPr/>
          <p:nvPr/>
        </p:nvSpPr>
        <p:spPr>
          <a:xfrm>
            <a:off x="1105918" y="181226"/>
            <a:ext cx="999286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Văn bản 1: </a:t>
            </a:r>
            <a:r>
              <a:rPr kumimoji="0" lang="pt-BR" sz="28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Sinh vật trên Trái Đất được hình thành như thế nào?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85800" y="1067142"/>
            <a:ext cx="10833100" cy="5432898"/>
          </a:xfrm>
          <a:prstGeom prst="rect">
            <a:avLst/>
          </a:prstGeom>
        </p:spPr>
        <p:txBody>
          <a:bodyPr>
            <a:spAutoFit/>
          </a:bodyPr>
          <a:lstStyle/>
          <a:p>
            <a:pPr marL="30480" marR="30480" algn="just">
              <a:lnSpc>
                <a:spcPct val="107000"/>
              </a:lnSpc>
              <a:spcAft>
                <a:spcPts val="1200"/>
              </a:spcAft>
            </a:pPr>
            <a:r>
              <a:rPr lang="pt-BR" sz="28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4. Tổng kết</a:t>
            </a:r>
            <a:endParaRPr lang="en-US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0480" marR="30480" algn="just">
              <a:lnSpc>
                <a:spcPct val="107000"/>
              </a:lnSpc>
              <a:spcAft>
                <a:spcPts val="1200"/>
              </a:spcAft>
            </a:pP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a.</a:t>
            </a:r>
            <a:r>
              <a:rPr lang="vi-VN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Nghệ thuật</a:t>
            </a:r>
            <a:endParaRPr lang="en-US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Thông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tin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chính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xác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khoa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học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về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Trái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Đất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fr-FR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fr-FR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Trình</a:t>
            </a:r>
            <a:r>
              <a:rPr lang="fr-FR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tự</a:t>
            </a:r>
            <a:r>
              <a:rPr lang="fr-FR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trình</a:t>
            </a:r>
            <a:r>
              <a:rPr lang="fr-FR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bày</a:t>
            </a:r>
            <a:r>
              <a:rPr lang="fr-FR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thông</a:t>
            </a:r>
            <a:r>
              <a:rPr lang="fr-FR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tin </a:t>
            </a:r>
            <a:r>
              <a:rPr lang="fr-FR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fr-FR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phần</a:t>
            </a:r>
            <a:r>
              <a:rPr lang="fr-FR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fr-FR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văn</a:t>
            </a:r>
            <a:r>
              <a:rPr lang="fr-FR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bản</a:t>
            </a:r>
            <a:r>
              <a:rPr lang="fr-FR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ngắn</a:t>
            </a:r>
            <a:r>
              <a:rPr lang="fr-FR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gọn</a:t>
            </a:r>
            <a:r>
              <a:rPr lang="fr-FR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fr-FR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rõ</a:t>
            </a:r>
            <a:r>
              <a:rPr lang="fr-FR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ràng</a:t>
            </a:r>
            <a:r>
              <a:rPr lang="fr-FR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0480" marR="30480" algn="just">
              <a:lnSpc>
                <a:spcPct val="107000"/>
              </a:lnSpc>
              <a:spcAft>
                <a:spcPts val="1200"/>
              </a:spcAft>
            </a:pP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vi-VN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Nội dung</a:t>
            </a:r>
            <a:r>
              <a:rPr lang="vi-VN" sz="2800" dirty="0">
                <a:solidFill>
                  <a:srgbClr val="000000"/>
                </a:solidFill>
                <a:latin typeface="Open Sans" panose="020B0606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0480" marR="30480" algn="just">
              <a:lnSpc>
                <a:spcPct val="107000"/>
              </a:lnSpc>
              <a:spcAft>
                <a:spcPts val="1200"/>
              </a:spcAft>
            </a:pP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Văn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bản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nêu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ra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những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tranh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luận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về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quá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trình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thành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Trái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Đất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khí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quyển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vi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sinh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vật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những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phản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ứng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hóa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học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,...</a:t>
            </a:r>
            <a:endParaRPr lang="en-US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Từ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đó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giúp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mọi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người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nhận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thức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được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quá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trình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hình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thành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sự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sống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trên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Trái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Đất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là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quá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trình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đằng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đẵng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Vì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thế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cần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nâng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cao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ý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thức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bảo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vệ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Trái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Đất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2847871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ame 4"/>
          <p:cNvSpPr/>
          <p:nvPr/>
        </p:nvSpPr>
        <p:spPr>
          <a:xfrm>
            <a:off x="331122" y="1028700"/>
            <a:ext cx="11517055" cy="5545394"/>
          </a:xfrm>
          <a:prstGeom prst="frame">
            <a:avLst>
              <a:gd name="adj1" fmla="val 1596"/>
            </a:avLst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889200" y="154858"/>
            <a:ext cx="10427519" cy="523568"/>
          </a:xfrm>
          <a:custGeom>
            <a:avLst/>
            <a:gdLst>
              <a:gd name="connsiteX0" fmla="*/ 260542 w 10427519"/>
              <a:gd name="connsiteY0" fmla="*/ 0 h 523568"/>
              <a:gd name="connsiteX1" fmla="*/ 10166977 w 10427519"/>
              <a:gd name="connsiteY1" fmla="*/ 0 h 523568"/>
              <a:gd name="connsiteX2" fmla="*/ 10427519 w 10427519"/>
              <a:gd name="connsiteY2" fmla="*/ 260542 h 523568"/>
              <a:gd name="connsiteX3" fmla="*/ 10427519 w 10427519"/>
              <a:gd name="connsiteY3" fmla="*/ 381013 h 523568"/>
              <a:gd name="connsiteX4" fmla="*/ 10407044 w 10427519"/>
              <a:gd name="connsiteY4" fmla="*/ 482428 h 523568"/>
              <a:gd name="connsiteX5" fmla="*/ 10384713 w 10427519"/>
              <a:gd name="connsiteY5" fmla="*/ 523568 h 523568"/>
              <a:gd name="connsiteX6" fmla="*/ 42806 w 10427519"/>
              <a:gd name="connsiteY6" fmla="*/ 523568 h 523568"/>
              <a:gd name="connsiteX7" fmla="*/ 20475 w 10427519"/>
              <a:gd name="connsiteY7" fmla="*/ 482428 h 523568"/>
              <a:gd name="connsiteX8" fmla="*/ 0 w 10427519"/>
              <a:gd name="connsiteY8" fmla="*/ 381013 h 523568"/>
              <a:gd name="connsiteX9" fmla="*/ 0 w 10427519"/>
              <a:gd name="connsiteY9" fmla="*/ 260542 h 523568"/>
              <a:gd name="connsiteX10" fmla="*/ 260542 w 10427519"/>
              <a:gd name="connsiteY10" fmla="*/ 0 h 523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427519" h="523568">
                <a:moveTo>
                  <a:pt x="260542" y="0"/>
                </a:moveTo>
                <a:lnTo>
                  <a:pt x="10166977" y="0"/>
                </a:lnTo>
                <a:cubicBezTo>
                  <a:pt x="10310870" y="0"/>
                  <a:pt x="10427519" y="116649"/>
                  <a:pt x="10427519" y="260542"/>
                </a:cubicBezTo>
                <a:lnTo>
                  <a:pt x="10427519" y="381013"/>
                </a:lnTo>
                <a:cubicBezTo>
                  <a:pt x="10427519" y="416986"/>
                  <a:pt x="10420228" y="451257"/>
                  <a:pt x="10407044" y="482428"/>
                </a:cubicBezTo>
                <a:lnTo>
                  <a:pt x="10384713" y="523568"/>
                </a:lnTo>
                <a:lnTo>
                  <a:pt x="42806" y="523568"/>
                </a:lnTo>
                <a:lnTo>
                  <a:pt x="20475" y="482428"/>
                </a:lnTo>
                <a:cubicBezTo>
                  <a:pt x="7291" y="451257"/>
                  <a:pt x="0" y="416986"/>
                  <a:pt x="0" y="381013"/>
                </a:cubicBezTo>
                <a:lnTo>
                  <a:pt x="0" y="260542"/>
                </a:lnTo>
                <a:cubicBezTo>
                  <a:pt x="0" y="116649"/>
                  <a:pt x="116649" y="0"/>
                  <a:pt x="260542" y="0"/>
                </a:cubicBez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-1" y="-1"/>
            <a:ext cx="12192000" cy="678426"/>
          </a:xfrm>
          <a:custGeom>
            <a:avLst/>
            <a:gdLst>
              <a:gd name="connsiteX0" fmla="*/ 0 w 12192000"/>
              <a:gd name="connsiteY0" fmla="*/ 0 h 678426"/>
              <a:gd name="connsiteX1" fmla="*/ 12192000 w 12192000"/>
              <a:gd name="connsiteY1" fmla="*/ 0 h 678426"/>
              <a:gd name="connsiteX2" fmla="*/ 12192000 w 12192000"/>
              <a:gd name="connsiteY2" fmla="*/ 678426 h 678426"/>
              <a:gd name="connsiteX3" fmla="*/ 11260603 w 12192000"/>
              <a:gd name="connsiteY3" fmla="*/ 678426 h 678426"/>
              <a:gd name="connsiteX4" fmla="*/ 11282934 w 12192000"/>
              <a:gd name="connsiteY4" fmla="*/ 637286 h 678426"/>
              <a:gd name="connsiteX5" fmla="*/ 11303409 w 12192000"/>
              <a:gd name="connsiteY5" fmla="*/ 535871 h 678426"/>
              <a:gd name="connsiteX6" fmla="*/ 11303409 w 12192000"/>
              <a:gd name="connsiteY6" fmla="*/ 415400 h 678426"/>
              <a:gd name="connsiteX7" fmla="*/ 11042867 w 12192000"/>
              <a:gd name="connsiteY7" fmla="*/ 154858 h 678426"/>
              <a:gd name="connsiteX8" fmla="*/ 1136432 w 12192000"/>
              <a:gd name="connsiteY8" fmla="*/ 154858 h 678426"/>
              <a:gd name="connsiteX9" fmla="*/ 875890 w 12192000"/>
              <a:gd name="connsiteY9" fmla="*/ 415400 h 678426"/>
              <a:gd name="connsiteX10" fmla="*/ 875890 w 12192000"/>
              <a:gd name="connsiteY10" fmla="*/ 535871 h 678426"/>
              <a:gd name="connsiteX11" fmla="*/ 896365 w 12192000"/>
              <a:gd name="connsiteY11" fmla="*/ 637286 h 678426"/>
              <a:gd name="connsiteX12" fmla="*/ 918696 w 12192000"/>
              <a:gd name="connsiteY12" fmla="*/ 678426 h 678426"/>
              <a:gd name="connsiteX13" fmla="*/ 0 w 12192000"/>
              <a:gd name="connsiteY13" fmla="*/ 678426 h 678426"/>
              <a:gd name="connsiteX14" fmla="*/ 0 w 12192000"/>
              <a:gd name="connsiteY14" fmla="*/ 0 h 678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192000" h="678426">
                <a:moveTo>
                  <a:pt x="0" y="0"/>
                </a:moveTo>
                <a:lnTo>
                  <a:pt x="12192000" y="0"/>
                </a:lnTo>
                <a:lnTo>
                  <a:pt x="12192000" y="678426"/>
                </a:lnTo>
                <a:lnTo>
                  <a:pt x="11260603" y="678426"/>
                </a:lnTo>
                <a:lnTo>
                  <a:pt x="11282934" y="637286"/>
                </a:lnTo>
                <a:cubicBezTo>
                  <a:pt x="11296118" y="606115"/>
                  <a:pt x="11303409" y="571844"/>
                  <a:pt x="11303409" y="535871"/>
                </a:cubicBezTo>
                <a:lnTo>
                  <a:pt x="11303409" y="415400"/>
                </a:lnTo>
                <a:cubicBezTo>
                  <a:pt x="11303409" y="271507"/>
                  <a:pt x="11186760" y="154858"/>
                  <a:pt x="11042867" y="154858"/>
                </a:cubicBezTo>
                <a:lnTo>
                  <a:pt x="1136432" y="154858"/>
                </a:lnTo>
                <a:cubicBezTo>
                  <a:pt x="992539" y="154858"/>
                  <a:pt x="875890" y="271507"/>
                  <a:pt x="875890" y="415400"/>
                </a:cubicBezTo>
                <a:lnTo>
                  <a:pt x="875890" y="535871"/>
                </a:lnTo>
                <a:cubicBezTo>
                  <a:pt x="875890" y="571844"/>
                  <a:pt x="883181" y="606115"/>
                  <a:pt x="896365" y="637286"/>
                </a:cubicBezTo>
                <a:lnTo>
                  <a:pt x="918696" y="678426"/>
                </a:lnTo>
                <a:lnTo>
                  <a:pt x="0" y="67842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918696" y="678426"/>
            <a:ext cx="10341907" cy="117987"/>
          </a:xfrm>
          <a:custGeom>
            <a:avLst/>
            <a:gdLst>
              <a:gd name="connsiteX0" fmla="*/ 0 w 10341907"/>
              <a:gd name="connsiteY0" fmla="*/ 0 h 117987"/>
              <a:gd name="connsiteX1" fmla="*/ 10341907 w 10341907"/>
              <a:gd name="connsiteY1" fmla="*/ 0 h 117987"/>
              <a:gd name="connsiteX2" fmla="*/ 10340216 w 10341907"/>
              <a:gd name="connsiteY2" fmla="*/ 3116 h 117987"/>
              <a:gd name="connsiteX3" fmla="*/ 10124171 w 10341907"/>
              <a:gd name="connsiteY3" fmla="*/ 117987 h 117987"/>
              <a:gd name="connsiteX4" fmla="*/ 217736 w 10341907"/>
              <a:gd name="connsiteY4" fmla="*/ 117987 h 117987"/>
              <a:gd name="connsiteX5" fmla="*/ 1691 w 10341907"/>
              <a:gd name="connsiteY5" fmla="*/ 3116 h 117987"/>
              <a:gd name="connsiteX6" fmla="*/ 0 w 10341907"/>
              <a:gd name="connsiteY6" fmla="*/ 0 h 117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341907" h="117987">
                <a:moveTo>
                  <a:pt x="0" y="0"/>
                </a:moveTo>
                <a:lnTo>
                  <a:pt x="10341907" y="0"/>
                </a:lnTo>
                <a:lnTo>
                  <a:pt x="10340216" y="3116"/>
                </a:lnTo>
                <a:cubicBezTo>
                  <a:pt x="10293395" y="72421"/>
                  <a:pt x="10214104" y="117987"/>
                  <a:pt x="10124171" y="117987"/>
                </a:cubicBezTo>
                <a:lnTo>
                  <a:pt x="217736" y="117987"/>
                </a:lnTo>
                <a:cubicBezTo>
                  <a:pt x="127803" y="117987"/>
                  <a:pt x="48512" y="72421"/>
                  <a:pt x="1691" y="3116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Can 11"/>
          <p:cNvSpPr/>
          <p:nvPr/>
        </p:nvSpPr>
        <p:spPr>
          <a:xfrm>
            <a:off x="-1" y="-2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Can 12"/>
          <p:cNvSpPr/>
          <p:nvPr/>
        </p:nvSpPr>
        <p:spPr>
          <a:xfrm>
            <a:off x="11890372" y="-3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/>
          <a:srcRect l="17388" t="11738" r="17499" b="9130"/>
          <a:stretch/>
        </p:blipFill>
        <p:spPr>
          <a:xfrm>
            <a:off x="11369507" y="114300"/>
            <a:ext cx="520865" cy="520865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758516" y="818537"/>
            <a:ext cx="4662268" cy="568104"/>
          </a:xfrm>
          <a:prstGeom prst="rect">
            <a:avLst/>
          </a:prstGeom>
        </p:spPr>
      </p:pic>
      <p:sp>
        <p:nvSpPr>
          <p:cNvPr id="22" name="4-Point Star 21"/>
          <p:cNvSpPr/>
          <p:nvPr/>
        </p:nvSpPr>
        <p:spPr>
          <a:xfrm>
            <a:off x="403270" y="160880"/>
            <a:ext cx="398207" cy="427703"/>
          </a:xfrm>
          <a:prstGeom prst="star4">
            <a:avLst>
              <a:gd name="adj" fmla="val 1250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346224" y="833284"/>
            <a:ext cx="3486852" cy="5533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Hình thành kiến thức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>
          <a:blip r:embed="rId5"/>
          <a:srcRect l="31230" t="-4849" r="66223" b="100000"/>
          <a:stretch>
            <a:fillRect/>
          </a:stretch>
        </p:blipFill>
        <p:spPr>
          <a:xfrm>
            <a:off x="4346224" y="2521974"/>
            <a:ext cx="225776" cy="180754"/>
          </a:xfrm>
          <a:custGeom>
            <a:avLst/>
            <a:gdLst>
              <a:gd name="connsiteX0" fmla="*/ 0 w 225776"/>
              <a:gd name="connsiteY0" fmla="*/ 0 h 180754"/>
              <a:gd name="connsiteX1" fmla="*/ 225776 w 225776"/>
              <a:gd name="connsiteY1" fmla="*/ 0 h 180754"/>
              <a:gd name="connsiteX2" fmla="*/ 225776 w 225776"/>
              <a:gd name="connsiteY2" fmla="*/ 180754 h 180754"/>
              <a:gd name="connsiteX3" fmla="*/ 0 w 225776"/>
              <a:gd name="connsiteY3" fmla="*/ 180754 h 180754"/>
              <a:gd name="connsiteX4" fmla="*/ 0 w 225776"/>
              <a:gd name="connsiteY4" fmla="*/ 0 h 1807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776" h="180754">
                <a:moveTo>
                  <a:pt x="0" y="0"/>
                </a:moveTo>
                <a:lnTo>
                  <a:pt x="225776" y="0"/>
                </a:lnTo>
                <a:lnTo>
                  <a:pt x="225776" y="180754"/>
                </a:lnTo>
                <a:lnTo>
                  <a:pt x="0" y="180754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5"/>
          <a:srcRect l="31230" t="100000" r="66223" b="-8896"/>
          <a:stretch>
            <a:fillRect/>
          </a:stretch>
        </p:blipFill>
        <p:spPr>
          <a:xfrm>
            <a:off x="4346224" y="6430297"/>
            <a:ext cx="225776" cy="331600"/>
          </a:xfrm>
          <a:custGeom>
            <a:avLst/>
            <a:gdLst>
              <a:gd name="connsiteX0" fmla="*/ 0 w 225776"/>
              <a:gd name="connsiteY0" fmla="*/ 0 h 331600"/>
              <a:gd name="connsiteX1" fmla="*/ 225776 w 225776"/>
              <a:gd name="connsiteY1" fmla="*/ 0 h 331600"/>
              <a:gd name="connsiteX2" fmla="*/ 225776 w 225776"/>
              <a:gd name="connsiteY2" fmla="*/ 331600 h 331600"/>
              <a:gd name="connsiteX3" fmla="*/ 0 w 225776"/>
              <a:gd name="connsiteY3" fmla="*/ 331600 h 331600"/>
              <a:gd name="connsiteX4" fmla="*/ 0 w 225776"/>
              <a:gd name="connsiteY4" fmla="*/ 0 h 33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776" h="331600">
                <a:moveTo>
                  <a:pt x="0" y="0"/>
                </a:moveTo>
                <a:lnTo>
                  <a:pt x="225776" y="0"/>
                </a:lnTo>
                <a:lnTo>
                  <a:pt x="225776" y="331600"/>
                </a:lnTo>
                <a:lnTo>
                  <a:pt x="0" y="331600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6" name="Rectangle 5"/>
          <p:cNvSpPr/>
          <p:nvPr/>
        </p:nvSpPr>
        <p:spPr>
          <a:xfrm>
            <a:off x="403270" y="1230617"/>
            <a:ext cx="6096000" cy="1048877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  <a:tabLst>
                <a:tab pos="1386840" algn="l"/>
              </a:tabLst>
            </a:pPr>
            <a:r>
              <a:rPr lang="de-DE" sz="28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III. Khám phá văn bản</a:t>
            </a:r>
            <a:r>
              <a:rPr lang="de-DE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nl-NL" sz="2800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Các yếu tố hình thức của văn bản:</a:t>
            </a:r>
            <a:endParaRPr lang="en-US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32090" y="2021496"/>
            <a:ext cx="5486810" cy="3917743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68077" y="3841545"/>
            <a:ext cx="3559954" cy="2548603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102083" y="2289538"/>
            <a:ext cx="2753505" cy="1541963"/>
          </a:xfrm>
          <a:prstGeom prst="rect">
            <a:avLst/>
          </a:prstGeom>
        </p:spPr>
      </p:pic>
      <p:sp>
        <p:nvSpPr>
          <p:cNvPr id="30" name="Rectangle 29"/>
          <p:cNvSpPr/>
          <p:nvPr/>
        </p:nvSpPr>
        <p:spPr>
          <a:xfrm>
            <a:off x="1391810" y="181734"/>
            <a:ext cx="690836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Văn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bản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1: </a:t>
            </a: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TRÁI ĐẤT – CÁI NÔI CỦA SỰ SỐNG</a:t>
            </a:r>
            <a:endParaRPr lang="en-US" sz="2400" dirty="0"/>
          </a:p>
        </p:txBody>
      </p:sp>
      <p:sp>
        <p:nvSpPr>
          <p:cNvPr id="31" name="Rectangle 30"/>
          <p:cNvSpPr/>
          <p:nvPr/>
        </p:nvSpPr>
        <p:spPr>
          <a:xfrm>
            <a:off x="4457253" y="234273"/>
            <a:ext cx="665182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142740">
              <a:spcAft>
                <a:spcPts val="0"/>
              </a:spcAft>
            </a:pPr>
            <a:r>
              <a:rPr lang="en-US" sz="2400" b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Hồ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Thanh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Trang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endParaRPr lang="en-US" sz="2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31797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ame 4"/>
          <p:cNvSpPr/>
          <p:nvPr/>
        </p:nvSpPr>
        <p:spPr>
          <a:xfrm>
            <a:off x="331122" y="863376"/>
            <a:ext cx="11517055" cy="5710718"/>
          </a:xfrm>
          <a:prstGeom prst="frame">
            <a:avLst>
              <a:gd name="adj1" fmla="val 1596"/>
            </a:avLst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889200" y="154858"/>
            <a:ext cx="10427519" cy="523568"/>
          </a:xfrm>
          <a:custGeom>
            <a:avLst/>
            <a:gdLst>
              <a:gd name="connsiteX0" fmla="*/ 260542 w 10427519"/>
              <a:gd name="connsiteY0" fmla="*/ 0 h 523568"/>
              <a:gd name="connsiteX1" fmla="*/ 10166977 w 10427519"/>
              <a:gd name="connsiteY1" fmla="*/ 0 h 523568"/>
              <a:gd name="connsiteX2" fmla="*/ 10427519 w 10427519"/>
              <a:gd name="connsiteY2" fmla="*/ 260542 h 523568"/>
              <a:gd name="connsiteX3" fmla="*/ 10427519 w 10427519"/>
              <a:gd name="connsiteY3" fmla="*/ 381013 h 523568"/>
              <a:gd name="connsiteX4" fmla="*/ 10407044 w 10427519"/>
              <a:gd name="connsiteY4" fmla="*/ 482428 h 523568"/>
              <a:gd name="connsiteX5" fmla="*/ 10384713 w 10427519"/>
              <a:gd name="connsiteY5" fmla="*/ 523568 h 523568"/>
              <a:gd name="connsiteX6" fmla="*/ 42806 w 10427519"/>
              <a:gd name="connsiteY6" fmla="*/ 523568 h 523568"/>
              <a:gd name="connsiteX7" fmla="*/ 20475 w 10427519"/>
              <a:gd name="connsiteY7" fmla="*/ 482428 h 523568"/>
              <a:gd name="connsiteX8" fmla="*/ 0 w 10427519"/>
              <a:gd name="connsiteY8" fmla="*/ 381013 h 523568"/>
              <a:gd name="connsiteX9" fmla="*/ 0 w 10427519"/>
              <a:gd name="connsiteY9" fmla="*/ 260542 h 523568"/>
              <a:gd name="connsiteX10" fmla="*/ 260542 w 10427519"/>
              <a:gd name="connsiteY10" fmla="*/ 0 h 523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427519" h="523568">
                <a:moveTo>
                  <a:pt x="260542" y="0"/>
                </a:moveTo>
                <a:lnTo>
                  <a:pt x="10166977" y="0"/>
                </a:lnTo>
                <a:cubicBezTo>
                  <a:pt x="10310870" y="0"/>
                  <a:pt x="10427519" y="116649"/>
                  <a:pt x="10427519" y="260542"/>
                </a:cubicBezTo>
                <a:lnTo>
                  <a:pt x="10427519" y="381013"/>
                </a:lnTo>
                <a:cubicBezTo>
                  <a:pt x="10427519" y="416986"/>
                  <a:pt x="10420228" y="451257"/>
                  <a:pt x="10407044" y="482428"/>
                </a:cubicBezTo>
                <a:lnTo>
                  <a:pt x="10384713" y="523568"/>
                </a:lnTo>
                <a:lnTo>
                  <a:pt x="42806" y="523568"/>
                </a:lnTo>
                <a:lnTo>
                  <a:pt x="20475" y="482428"/>
                </a:lnTo>
                <a:cubicBezTo>
                  <a:pt x="7291" y="451257"/>
                  <a:pt x="0" y="416986"/>
                  <a:pt x="0" y="381013"/>
                </a:cubicBezTo>
                <a:lnTo>
                  <a:pt x="0" y="260542"/>
                </a:lnTo>
                <a:cubicBezTo>
                  <a:pt x="0" y="116649"/>
                  <a:pt x="116649" y="0"/>
                  <a:pt x="260542" y="0"/>
                </a:cubicBez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-1" y="-1"/>
            <a:ext cx="12192000" cy="678426"/>
          </a:xfrm>
          <a:custGeom>
            <a:avLst/>
            <a:gdLst>
              <a:gd name="connsiteX0" fmla="*/ 0 w 12192000"/>
              <a:gd name="connsiteY0" fmla="*/ 0 h 678426"/>
              <a:gd name="connsiteX1" fmla="*/ 12192000 w 12192000"/>
              <a:gd name="connsiteY1" fmla="*/ 0 h 678426"/>
              <a:gd name="connsiteX2" fmla="*/ 12192000 w 12192000"/>
              <a:gd name="connsiteY2" fmla="*/ 678426 h 678426"/>
              <a:gd name="connsiteX3" fmla="*/ 11260603 w 12192000"/>
              <a:gd name="connsiteY3" fmla="*/ 678426 h 678426"/>
              <a:gd name="connsiteX4" fmla="*/ 11282934 w 12192000"/>
              <a:gd name="connsiteY4" fmla="*/ 637286 h 678426"/>
              <a:gd name="connsiteX5" fmla="*/ 11303409 w 12192000"/>
              <a:gd name="connsiteY5" fmla="*/ 535871 h 678426"/>
              <a:gd name="connsiteX6" fmla="*/ 11303409 w 12192000"/>
              <a:gd name="connsiteY6" fmla="*/ 415400 h 678426"/>
              <a:gd name="connsiteX7" fmla="*/ 11042867 w 12192000"/>
              <a:gd name="connsiteY7" fmla="*/ 154858 h 678426"/>
              <a:gd name="connsiteX8" fmla="*/ 1136432 w 12192000"/>
              <a:gd name="connsiteY8" fmla="*/ 154858 h 678426"/>
              <a:gd name="connsiteX9" fmla="*/ 875890 w 12192000"/>
              <a:gd name="connsiteY9" fmla="*/ 415400 h 678426"/>
              <a:gd name="connsiteX10" fmla="*/ 875890 w 12192000"/>
              <a:gd name="connsiteY10" fmla="*/ 535871 h 678426"/>
              <a:gd name="connsiteX11" fmla="*/ 896365 w 12192000"/>
              <a:gd name="connsiteY11" fmla="*/ 637286 h 678426"/>
              <a:gd name="connsiteX12" fmla="*/ 918696 w 12192000"/>
              <a:gd name="connsiteY12" fmla="*/ 678426 h 678426"/>
              <a:gd name="connsiteX13" fmla="*/ 0 w 12192000"/>
              <a:gd name="connsiteY13" fmla="*/ 678426 h 678426"/>
              <a:gd name="connsiteX14" fmla="*/ 0 w 12192000"/>
              <a:gd name="connsiteY14" fmla="*/ 0 h 678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192000" h="678426">
                <a:moveTo>
                  <a:pt x="0" y="0"/>
                </a:moveTo>
                <a:lnTo>
                  <a:pt x="12192000" y="0"/>
                </a:lnTo>
                <a:lnTo>
                  <a:pt x="12192000" y="678426"/>
                </a:lnTo>
                <a:lnTo>
                  <a:pt x="11260603" y="678426"/>
                </a:lnTo>
                <a:lnTo>
                  <a:pt x="11282934" y="637286"/>
                </a:lnTo>
                <a:cubicBezTo>
                  <a:pt x="11296118" y="606115"/>
                  <a:pt x="11303409" y="571844"/>
                  <a:pt x="11303409" y="535871"/>
                </a:cubicBezTo>
                <a:lnTo>
                  <a:pt x="11303409" y="415400"/>
                </a:lnTo>
                <a:cubicBezTo>
                  <a:pt x="11303409" y="271507"/>
                  <a:pt x="11186760" y="154858"/>
                  <a:pt x="11042867" y="154858"/>
                </a:cubicBezTo>
                <a:lnTo>
                  <a:pt x="1136432" y="154858"/>
                </a:lnTo>
                <a:cubicBezTo>
                  <a:pt x="992539" y="154858"/>
                  <a:pt x="875890" y="271507"/>
                  <a:pt x="875890" y="415400"/>
                </a:cubicBezTo>
                <a:lnTo>
                  <a:pt x="875890" y="535871"/>
                </a:lnTo>
                <a:cubicBezTo>
                  <a:pt x="875890" y="571844"/>
                  <a:pt x="883181" y="606115"/>
                  <a:pt x="896365" y="637286"/>
                </a:cubicBezTo>
                <a:lnTo>
                  <a:pt x="918696" y="678426"/>
                </a:lnTo>
                <a:lnTo>
                  <a:pt x="0" y="67842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918696" y="678426"/>
            <a:ext cx="10341907" cy="117987"/>
          </a:xfrm>
          <a:custGeom>
            <a:avLst/>
            <a:gdLst>
              <a:gd name="connsiteX0" fmla="*/ 0 w 10341907"/>
              <a:gd name="connsiteY0" fmla="*/ 0 h 117987"/>
              <a:gd name="connsiteX1" fmla="*/ 10341907 w 10341907"/>
              <a:gd name="connsiteY1" fmla="*/ 0 h 117987"/>
              <a:gd name="connsiteX2" fmla="*/ 10340216 w 10341907"/>
              <a:gd name="connsiteY2" fmla="*/ 3116 h 117987"/>
              <a:gd name="connsiteX3" fmla="*/ 10124171 w 10341907"/>
              <a:gd name="connsiteY3" fmla="*/ 117987 h 117987"/>
              <a:gd name="connsiteX4" fmla="*/ 217736 w 10341907"/>
              <a:gd name="connsiteY4" fmla="*/ 117987 h 117987"/>
              <a:gd name="connsiteX5" fmla="*/ 1691 w 10341907"/>
              <a:gd name="connsiteY5" fmla="*/ 3116 h 117987"/>
              <a:gd name="connsiteX6" fmla="*/ 0 w 10341907"/>
              <a:gd name="connsiteY6" fmla="*/ 0 h 117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341907" h="117987">
                <a:moveTo>
                  <a:pt x="0" y="0"/>
                </a:moveTo>
                <a:lnTo>
                  <a:pt x="10341907" y="0"/>
                </a:lnTo>
                <a:lnTo>
                  <a:pt x="10340216" y="3116"/>
                </a:lnTo>
                <a:cubicBezTo>
                  <a:pt x="10293395" y="72421"/>
                  <a:pt x="10214104" y="117987"/>
                  <a:pt x="10124171" y="117987"/>
                </a:cubicBezTo>
                <a:lnTo>
                  <a:pt x="217736" y="117987"/>
                </a:lnTo>
                <a:cubicBezTo>
                  <a:pt x="127803" y="117987"/>
                  <a:pt x="48512" y="72421"/>
                  <a:pt x="1691" y="3116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Can 11"/>
          <p:cNvSpPr/>
          <p:nvPr/>
        </p:nvSpPr>
        <p:spPr>
          <a:xfrm>
            <a:off x="-1" y="-2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Can 12"/>
          <p:cNvSpPr/>
          <p:nvPr/>
        </p:nvSpPr>
        <p:spPr>
          <a:xfrm>
            <a:off x="11890372" y="-3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/>
          <a:srcRect l="17388" t="11738" r="17499" b="9130"/>
          <a:stretch/>
        </p:blipFill>
        <p:spPr>
          <a:xfrm>
            <a:off x="11369507" y="114300"/>
            <a:ext cx="520865" cy="520865"/>
          </a:xfrm>
          <a:prstGeom prst="rect">
            <a:avLst/>
          </a:prstGeom>
        </p:spPr>
      </p:pic>
      <p:sp>
        <p:nvSpPr>
          <p:cNvPr id="22" name="4-Point Star 21"/>
          <p:cNvSpPr/>
          <p:nvPr/>
        </p:nvSpPr>
        <p:spPr>
          <a:xfrm>
            <a:off x="403270" y="160880"/>
            <a:ext cx="398207" cy="427703"/>
          </a:xfrm>
          <a:prstGeom prst="star4">
            <a:avLst>
              <a:gd name="adj" fmla="val 1250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3"/>
          <a:srcRect l="31230" t="100000" r="66223" b="-8896"/>
          <a:stretch>
            <a:fillRect/>
          </a:stretch>
        </p:blipFill>
        <p:spPr>
          <a:xfrm>
            <a:off x="4346224" y="6430297"/>
            <a:ext cx="225776" cy="331600"/>
          </a:xfrm>
          <a:custGeom>
            <a:avLst/>
            <a:gdLst>
              <a:gd name="connsiteX0" fmla="*/ 0 w 225776"/>
              <a:gd name="connsiteY0" fmla="*/ 0 h 331600"/>
              <a:gd name="connsiteX1" fmla="*/ 225776 w 225776"/>
              <a:gd name="connsiteY1" fmla="*/ 0 h 331600"/>
              <a:gd name="connsiteX2" fmla="*/ 225776 w 225776"/>
              <a:gd name="connsiteY2" fmla="*/ 331600 h 331600"/>
              <a:gd name="connsiteX3" fmla="*/ 0 w 225776"/>
              <a:gd name="connsiteY3" fmla="*/ 331600 h 331600"/>
              <a:gd name="connsiteX4" fmla="*/ 0 w 225776"/>
              <a:gd name="connsiteY4" fmla="*/ 0 h 33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776" h="331600">
                <a:moveTo>
                  <a:pt x="0" y="0"/>
                </a:moveTo>
                <a:lnTo>
                  <a:pt x="225776" y="0"/>
                </a:lnTo>
                <a:lnTo>
                  <a:pt x="225776" y="331600"/>
                </a:lnTo>
                <a:lnTo>
                  <a:pt x="0" y="331600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4"/>
          <a:srcRect l="100000" t="67413" r="-7154" b="26074"/>
          <a:stretch>
            <a:fillRect/>
          </a:stretch>
        </p:blipFill>
        <p:spPr>
          <a:xfrm>
            <a:off x="10460296" y="5987845"/>
            <a:ext cx="648778" cy="442452"/>
          </a:xfrm>
          <a:custGeom>
            <a:avLst/>
            <a:gdLst>
              <a:gd name="connsiteX0" fmla="*/ 0 w 648778"/>
              <a:gd name="connsiteY0" fmla="*/ 0 h 442452"/>
              <a:gd name="connsiteX1" fmla="*/ 648778 w 648778"/>
              <a:gd name="connsiteY1" fmla="*/ 0 h 442452"/>
              <a:gd name="connsiteX2" fmla="*/ 648778 w 648778"/>
              <a:gd name="connsiteY2" fmla="*/ 442452 h 442452"/>
              <a:gd name="connsiteX3" fmla="*/ 0 w 648778"/>
              <a:gd name="connsiteY3" fmla="*/ 442452 h 442452"/>
              <a:gd name="connsiteX4" fmla="*/ 0 w 648778"/>
              <a:gd name="connsiteY4" fmla="*/ 0 h 442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8778" h="442452">
                <a:moveTo>
                  <a:pt x="0" y="0"/>
                </a:moveTo>
                <a:lnTo>
                  <a:pt x="648778" y="0"/>
                </a:lnTo>
                <a:lnTo>
                  <a:pt x="648778" y="442452"/>
                </a:lnTo>
                <a:lnTo>
                  <a:pt x="0" y="442452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5"/>
          <a:srcRect l="-204" t="22450" r="100000" b="67971"/>
          <a:stretch>
            <a:fillRect/>
          </a:stretch>
        </p:blipFill>
        <p:spPr>
          <a:xfrm>
            <a:off x="2735918" y="3719409"/>
            <a:ext cx="13632" cy="334832"/>
          </a:xfrm>
          <a:custGeom>
            <a:avLst/>
            <a:gdLst>
              <a:gd name="connsiteX0" fmla="*/ 13632 w 13632"/>
              <a:gd name="connsiteY0" fmla="*/ 0 h 334832"/>
              <a:gd name="connsiteX1" fmla="*/ 13632 w 13632"/>
              <a:gd name="connsiteY1" fmla="*/ 334832 h 334832"/>
              <a:gd name="connsiteX2" fmla="*/ 6749 w 13632"/>
              <a:gd name="connsiteY2" fmla="*/ 294452 h 334832"/>
              <a:gd name="connsiteX3" fmla="*/ 393 w 13632"/>
              <a:gd name="connsiteY3" fmla="*/ 139092 h 334832"/>
              <a:gd name="connsiteX4" fmla="*/ 13632 w 13632"/>
              <a:gd name="connsiteY4" fmla="*/ 0 h 334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32" h="334832">
                <a:moveTo>
                  <a:pt x="13632" y="0"/>
                </a:moveTo>
                <a:lnTo>
                  <a:pt x="13632" y="334832"/>
                </a:lnTo>
                <a:lnTo>
                  <a:pt x="6749" y="294452"/>
                </a:lnTo>
                <a:cubicBezTo>
                  <a:pt x="1088" y="240983"/>
                  <a:pt x="-938" y="189163"/>
                  <a:pt x="393" y="139092"/>
                </a:cubicBezTo>
                <a:lnTo>
                  <a:pt x="13632" y="0"/>
                </a:lnTo>
                <a:close/>
              </a:path>
            </a:pathLst>
          </a:custGeom>
        </p:spPr>
      </p:pic>
      <p:sp>
        <p:nvSpPr>
          <p:cNvPr id="3" name="Rectangle 2"/>
          <p:cNvSpPr/>
          <p:nvPr/>
        </p:nvSpPr>
        <p:spPr>
          <a:xfrm>
            <a:off x="2320770" y="158493"/>
            <a:ext cx="756316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Aft>
                <a:spcPts val="0"/>
              </a:spcAft>
            </a:pP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HOẠT ĐỘNG VẬN DỤNG CHO CẢ BÀI HỌC</a:t>
            </a:r>
            <a:endParaRPr lang="en-US" sz="28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31122" y="981363"/>
            <a:ext cx="1035732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*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Bước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1.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Chuyển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giao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nhiệm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vụ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2800" dirty="0"/>
          </a:p>
        </p:txBody>
      </p:sp>
      <p:sp>
        <p:nvSpPr>
          <p:cNvPr id="7" name="Rectangle 6"/>
          <p:cNvSpPr/>
          <p:nvPr/>
        </p:nvSpPr>
        <p:spPr>
          <a:xfrm>
            <a:off x="685800" y="1571546"/>
            <a:ext cx="10833100" cy="4893647"/>
          </a:xfrm>
          <a:prstGeom prst="rect">
            <a:avLst/>
          </a:prstGeom>
        </p:spPr>
        <p:txBody>
          <a:bodyPr>
            <a:spAutoFit/>
          </a:bodyPr>
          <a:lstStyle/>
          <a:p>
            <a:pPr marL="119380" marR="182880" indent="285750" algn="just">
              <a:spcAft>
                <a:spcPts val="0"/>
              </a:spcAft>
              <a:tabLst>
                <a:tab pos="342900" algn="l"/>
              </a:tabLst>
            </a:pP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[…]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Mỗi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loài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động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vật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tồn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tại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trên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Trái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Đất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đều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là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kết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quả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của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tạo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hoá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trong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hàng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tỉ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năm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và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có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tác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dụng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của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chúng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trong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tự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nhiên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là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không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thể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thay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thế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Mỗi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loài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động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vật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đều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có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quan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hệ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trực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tiếp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hoặc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gián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tiếp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đối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với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con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người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;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nếu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mất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đi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bất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kì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một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loài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nào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cũng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có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thể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tạo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ra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một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vết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khuyết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trong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hệ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sinh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thái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là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môi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trường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sinh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tồn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của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con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người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</a:p>
          <a:p>
            <a:pPr marL="119380" marR="182880" indent="285750" algn="just">
              <a:spcAft>
                <a:spcPts val="0"/>
              </a:spcAft>
              <a:tabLst>
                <a:tab pos="342900" algn="l"/>
              </a:tabLst>
            </a:pP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	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Trong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hơn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một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thế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kỉ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trở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lại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đây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dân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số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thế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giới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ngày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càng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gia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tăng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trong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khi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số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lượng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các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loài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động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vật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ngày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một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giảm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đi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rõ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rệt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Môi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trường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sống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của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động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vật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bị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con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người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chiếm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lĩnh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phá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hoại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không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ít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loài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đã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hoặc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đang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đứng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trước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nguy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cơ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tuyệt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chủng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hoàn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toàn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Nhiều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loài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thậm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chí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thường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xuyên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bị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con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người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ngược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đãi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săn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bắt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vô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tổ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chức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và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tàn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sát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không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thương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tay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. […]</a:t>
            </a:r>
          </a:p>
          <a:p>
            <a:pPr marL="119380" marR="182880" algn="just">
              <a:spcAft>
                <a:spcPts val="0"/>
              </a:spcAft>
              <a:tabLst>
                <a:tab pos="342900" algn="l"/>
              </a:tabLst>
            </a:pP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</a:p>
          <a:p>
            <a:pPr marL="119380" marR="182880" algn="just">
              <a:spcAft>
                <a:spcPts val="0"/>
              </a:spcAft>
              <a:tabLst>
                <a:tab pos="342900" algn="l"/>
              </a:tabLst>
            </a:pP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(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Trích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“</a:t>
            </a:r>
            <a:r>
              <a:rPr lang="pt-BR" sz="2400" b="1" i="1" dirty="0">
                <a:solidFill>
                  <a:srgbClr val="0D0D0D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Vì sao chúng ta phải đối xử thân thiện với động vật</a:t>
            </a:r>
            <a:r>
              <a:rPr lang="pt-BR" sz="2400" dirty="0">
                <a:solidFill>
                  <a:srgbClr val="0D0D0D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?” - 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Kim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Hạnh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Bảo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Trần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Nghị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Du)</a:t>
            </a:r>
            <a:endParaRPr lang="en-US" sz="2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4659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ame 4"/>
          <p:cNvSpPr/>
          <p:nvPr/>
        </p:nvSpPr>
        <p:spPr>
          <a:xfrm>
            <a:off x="331122" y="863376"/>
            <a:ext cx="11517055" cy="5710718"/>
          </a:xfrm>
          <a:prstGeom prst="frame">
            <a:avLst>
              <a:gd name="adj1" fmla="val 1596"/>
            </a:avLst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889200" y="154858"/>
            <a:ext cx="10427519" cy="523568"/>
          </a:xfrm>
          <a:custGeom>
            <a:avLst/>
            <a:gdLst>
              <a:gd name="connsiteX0" fmla="*/ 260542 w 10427519"/>
              <a:gd name="connsiteY0" fmla="*/ 0 h 523568"/>
              <a:gd name="connsiteX1" fmla="*/ 10166977 w 10427519"/>
              <a:gd name="connsiteY1" fmla="*/ 0 h 523568"/>
              <a:gd name="connsiteX2" fmla="*/ 10427519 w 10427519"/>
              <a:gd name="connsiteY2" fmla="*/ 260542 h 523568"/>
              <a:gd name="connsiteX3" fmla="*/ 10427519 w 10427519"/>
              <a:gd name="connsiteY3" fmla="*/ 381013 h 523568"/>
              <a:gd name="connsiteX4" fmla="*/ 10407044 w 10427519"/>
              <a:gd name="connsiteY4" fmla="*/ 482428 h 523568"/>
              <a:gd name="connsiteX5" fmla="*/ 10384713 w 10427519"/>
              <a:gd name="connsiteY5" fmla="*/ 523568 h 523568"/>
              <a:gd name="connsiteX6" fmla="*/ 42806 w 10427519"/>
              <a:gd name="connsiteY6" fmla="*/ 523568 h 523568"/>
              <a:gd name="connsiteX7" fmla="*/ 20475 w 10427519"/>
              <a:gd name="connsiteY7" fmla="*/ 482428 h 523568"/>
              <a:gd name="connsiteX8" fmla="*/ 0 w 10427519"/>
              <a:gd name="connsiteY8" fmla="*/ 381013 h 523568"/>
              <a:gd name="connsiteX9" fmla="*/ 0 w 10427519"/>
              <a:gd name="connsiteY9" fmla="*/ 260542 h 523568"/>
              <a:gd name="connsiteX10" fmla="*/ 260542 w 10427519"/>
              <a:gd name="connsiteY10" fmla="*/ 0 h 523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427519" h="523568">
                <a:moveTo>
                  <a:pt x="260542" y="0"/>
                </a:moveTo>
                <a:lnTo>
                  <a:pt x="10166977" y="0"/>
                </a:lnTo>
                <a:cubicBezTo>
                  <a:pt x="10310870" y="0"/>
                  <a:pt x="10427519" y="116649"/>
                  <a:pt x="10427519" y="260542"/>
                </a:cubicBezTo>
                <a:lnTo>
                  <a:pt x="10427519" y="381013"/>
                </a:lnTo>
                <a:cubicBezTo>
                  <a:pt x="10427519" y="416986"/>
                  <a:pt x="10420228" y="451257"/>
                  <a:pt x="10407044" y="482428"/>
                </a:cubicBezTo>
                <a:lnTo>
                  <a:pt x="10384713" y="523568"/>
                </a:lnTo>
                <a:lnTo>
                  <a:pt x="42806" y="523568"/>
                </a:lnTo>
                <a:lnTo>
                  <a:pt x="20475" y="482428"/>
                </a:lnTo>
                <a:cubicBezTo>
                  <a:pt x="7291" y="451257"/>
                  <a:pt x="0" y="416986"/>
                  <a:pt x="0" y="381013"/>
                </a:cubicBezTo>
                <a:lnTo>
                  <a:pt x="0" y="260542"/>
                </a:lnTo>
                <a:cubicBezTo>
                  <a:pt x="0" y="116649"/>
                  <a:pt x="116649" y="0"/>
                  <a:pt x="260542" y="0"/>
                </a:cubicBez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-1" y="-1"/>
            <a:ext cx="12192000" cy="678426"/>
          </a:xfrm>
          <a:custGeom>
            <a:avLst/>
            <a:gdLst>
              <a:gd name="connsiteX0" fmla="*/ 0 w 12192000"/>
              <a:gd name="connsiteY0" fmla="*/ 0 h 678426"/>
              <a:gd name="connsiteX1" fmla="*/ 12192000 w 12192000"/>
              <a:gd name="connsiteY1" fmla="*/ 0 h 678426"/>
              <a:gd name="connsiteX2" fmla="*/ 12192000 w 12192000"/>
              <a:gd name="connsiteY2" fmla="*/ 678426 h 678426"/>
              <a:gd name="connsiteX3" fmla="*/ 11260603 w 12192000"/>
              <a:gd name="connsiteY3" fmla="*/ 678426 h 678426"/>
              <a:gd name="connsiteX4" fmla="*/ 11282934 w 12192000"/>
              <a:gd name="connsiteY4" fmla="*/ 637286 h 678426"/>
              <a:gd name="connsiteX5" fmla="*/ 11303409 w 12192000"/>
              <a:gd name="connsiteY5" fmla="*/ 535871 h 678426"/>
              <a:gd name="connsiteX6" fmla="*/ 11303409 w 12192000"/>
              <a:gd name="connsiteY6" fmla="*/ 415400 h 678426"/>
              <a:gd name="connsiteX7" fmla="*/ 11042867 w 12192000"/>
              <a:gd name="connsiteY7" fmla="*/ 154858 h 678426"/>
              <a:gd name="connsiteX8" fmla="*/ 1136432 w 12192000"/>
              <a:gd name="connsiteY8" fmla="*/ 154858 h 678426"/>
              <a:gd name="connsiteX9" fmla="*/ 875890 w 12192000"/>
              <a:gd name="connsiteY9" fmla="*/ 415400 h 678426"/>
              <a:gd name="connsiteX10" fmla="*/ 875890 w 12192000"/>
              <a:gd name="connsiteY10" fmla="*/ 535871 h 678426"/>
              <a:gd name="connsiteX11" fmla="*/ 896365 w 12192000"/>
              <a:gd name="connsiteY11" fmla="*/ 637286 h 678426"/>
              <a:gd name="connsiteX12" fmla="*/ 918696 w 12192000"/>
              <a:gd name="connsiteY12" fmla="*/ 678426 h 678426"/>
              <a:gd name="connsiteX13" fmla="*/ 0 w 12192000"/>
              <a:gd name="connsiteY13" fmla="*/ 678426 h 678426"/>
              <a:gd name="connsiteX14" fmla="*/ 0 w 12192000"/>
              <a:gd name="connsiteY14" fmla="*/ 0 h 678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192000" h="678426">
                <a:moveTo>
                  <a:pt x="0" y="0"/>
                </a:moveTo>
                <a:lnTo>
                  <a:pt x="12192000" y="0"/>
                </a:lnTo>
                <a:lnTo>
                  <a:pt x="12192000" y="678426"/>
                </a:lnTo>
                <a:lnTo>
                  <a:pt x="11260603" y="678426"/>
                </a:lnTo>
                <a:lnTo>
                  <a:pt x="11282934" y="637286"/>
                </a:lnTo>
                <a:cubicBezTo>
                  <a:pt x="11296118" y="606115"/>
                  <a:pt x="11303409" y="571844"/>
                  <a:pt x="11303409" y="535871"/>
                </a:cubicBezTo>
                <a:lnTo>
                  <a:pt x="11303409" y="415400"/>
                </a:lnTo>
                <a:cubicBezTo>
                  <a:pt x="11303409" y="271507"/>
                  <a:pt x="11186760" y="154858"/>
                  <a:pt x="11042867" y="154858"/>
                </a:cubicBezTo>
                <a:lnTo>
                  <a:pt x="1136432" y="154858"/>
                </a:lnTo>
                <a:cubicBezTo>
                  <a:pt x="992539" y="154858"/>
                  <a:pt x="875890" y="271507"/>
                  <a:pt x="875890" y="415400"/>
                </a:cubicBezTo>
                <a:lnTo>
                  <a:pt x="875890" y="535871"/>
                </a:lnTo>
                <a:cubicBezTo>
                  <a:pt x="875890" y="571844"/>
                  <a:pt x="883181" y="606115"/>
                  <a:pt x="896365" y="637286"/>
                </a:cubicBezTo>
                <a:lnTo>
                  <a:pt x="918696" y="678426"/>
                </a:lnTo>
                <a:lnTo>
                  <a:pt x="0" y="67842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918696" y="678426"/>
            <a:ext cx="10341907" cy="117987"/>
          </a:xfrm>
          <a:custGeom>
            <a:avLst/>
            <a:gdLst>
              <a:gd name="connsiteX0" fmla="*/ 0 w 10341907"/>
              <a:gd name="connsiteY0" fmla="*/ 0 h 117987"/>
              <a:gd name="connsiteX1" fmla="*/ 10341907 w 10341907"/>
              <a:gd name="connsiteY1" fmla="*/ 0 h 117987"/>
              <a:gd name="connsiteX2" fmla="*/ 10340216 w 10341907"/>
              <a:gd name="connsiteY2" fmla="*/ 3116 h 117987"/>
              <a:gd name="connsiteX3" fmla="*/ 10124171 w 10341907"/>
              <a:gd name="connsiteY3" fmla="*/ 117987 h 117987"/>
              <a:gd name="connsiteX4" fmla="*/ 217736 w 10341907"/>
              <a:gd name="connsiteY4" fmla="*/ 117987 h 117987"/>
              <a:gd name="connsiteX5" fmla="*/ 1691 w 10341907"/>
              <a:gd name="connsiteY5" fmla="*/ 3116 h 117987"/>
              <a:gd name="connsiteX6" fmla="*/ 0 w 10341907"/>
              <a:gd name="connsiteY6" fmla="*/ 0 h 117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341907" h="117987">
                <a:moveTo>
                  <a:pt x="0" y="0"/>
                </a:moveTo>
                <a:lnTo>
                  <a:pt x="10341907" y="0"/>
                </a:lnTo>
                <a:lnTo>
                  <a:pt x="10340216" y="3116"/>
                </a:lnTo>
                <a:cubicBezTo>
                  <a:pt x="10293395" y="72421"/>
                  <a:pt x="10214104" y="117987"/>
                  <a:pt x="10124171" y="117987"/>
                </a:cubicBezTo>
                <a:lnTo>
                  <a:pt x="217736" y="117987"/>
                </a:lnTo>
                <a:cubicBezTo>
                  <a:pt x="127803" y="117987"/>
                  <a:pt x="48512" y="72421"/>
                  <a:pt x="1691" y="3116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Can 11"/>
          <p:cNvSpPr/>
          <p:nvPr/>
        </p:nvSpPr>
        <p:spPr>
          <a:xfrm>
            <a:off x="-1" y="-2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Can 12"/>
          <p:cNvSpPr/>
          <p:nvPr/>
        </p:nvSpPr>
        <p:spPr>
          <a:xfrm>
            <a:off x="11890372" y="-3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/>
          <a:srcRect l="17388" t="11738" r="17499" b="9130"/>
          <a:stretch/>
        </p:blipFill>
        <p:spPr>
          <a:xfrm>
            <a:off x="11369507" y="114300"/>
            <a:ext cx="520865" cy="520865"/>
          </a:xfrm>
          <a:prstGeom prst="rect">
            <a:avLst/>
          </a:prstGeom>
        </p:spPr>
      </p:pic>
      <p:sp>
        <p:nvSpPr>
          <p:cNvPr id="22" name="4-Point Star 21"/>
          <p:cNvSpPr/>
          <p:nvPr/>
        </p:nvSpPr>
        <p:spPr>
          <a:xfrm>
            <a:off x="403270" y="160880"/>
            <a:ext cx="398207" cy="427703"/>
          </a:xfrm>
          <a:prstGeom prst="star4">
            <a:avLst>
              <a:gd name="adj" fmla="val 1250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3"/>
          <a:srcRect l="31230" t="100000" r="66223" b="-8896"/>
          <a:stretch>
            <a:fillRect/>
          </a:stretch>
        </p:blipFill>
        <p:spPr>
          <a:xfrm>
            <a:off x="4346224" y="6430297"/>
            <a:ext cx="225776" cy="331600"/>
          </a:xfrm>
          <a:custGeom>
            <a:avLst/>
            <a:gdLst>
              <a:gd name="connsiteX0" fmla="*/ 0 w 225776"/>
              <a:gd name="connsiteY0" fmla="*/ 0 h 331600"/>
              <a:gd name="connsiteX1" fmla="*/ 225776 w 225776"/>
              <a:gd name="connsiteY1" fmla="*/ 0 h 331600"/>
              <a:gd name="connsiteX2" fmla="*/ 225776 w 225776"/>
              <a:gd name="connsiteY2" fmla="*/ 331600 h 331600"/>
              <a:gd name="connsiteX3" fmla="*/ 0 w 225776"/>
              <a:gd name="connsiteY3" fmla="*/ 331600 h 331600"/>
              <a:gd name="connsiteX4" fmla="*/ 0 w 225776"/>
              <a:gd name="connsiteY4" fmla="*/ 0 h 33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776" h="331600">
                <a:moveTo>
                  <a:pt x="0" y="0"/>
                </a:moveTo>
                <a:lnTo>
                  <a:pt x="225776" y="0"/>
                </a:lnTo>
                <a:lnTo>
                  <a:pt x="225776" y="331600"/>
                </a:lnTo>
                <a:lnTo>
                  <a:pt x="0" y="331600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4"/>
          <a:srcRect l="100000" t="67413" r="-7154" b="26074"/>
          <a:stretch>
            <a:fillRect/>
          </a:stretch>
        </p:blipFill>
        <p:spPr>
          <a:xfrm>
            <a:off x="10460296" y="5987845"/>
            <a:ext cx="648778" cy="442452"/>
          </a:xfrm>
          <a:custGeom>
            <a:avLst/>
            <a:gdLst>
              <a:gd name="connsiteX0" fmla="*/ 0 w 648778"/>
              <a:gd name="connsiteY0" fmla="*/ 0 h 442452"/>
              <a:gd name="connsiteX1" fmla="*/ 648778 w 648778"/>
              <a:gd name="connsiteY1" fmla="*/ 0 h 442452"/>
              <a:gd name="connsiteX2" fmla="*/ 648778 w 648778"/>
              <a:gd name="connsiteY2" fmla="*/ 442452 h 442452"/>
              <a:gd name="connsiteX3" fmla="*/ 0 w 648778"/>
              <a:gd name="connsiteY3" fmla="*/ 442452 h 442452"/>
              <a:gd name="connsiteX4" fmla="*/ 0 w 648778"/>
              <a:gd name="connsiteY4" fmla="*/ 0 h 442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8778" h="442452">
                <a:moveTo>
                  <a:pt x="0" y="0"/>
                </a:moveTo>
                <a:lnTo>
                  <a:pt x="648778" y="0"/>
                </a:lnTo>
                <a:lnTo>
                  <a:pt x="648778" y="442452"/>
                </a:lnTo>
                <a:lnTo>
                  <a:pt x="0" y="442452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5"/>
          <a:srcRect l="-204" t="22450" r="100000" b="67971"/>
          <a:stretch>
            <a:fillRect/>
          </a:stretch>
        </p:blipFill>
        <p:spPr>
          <a:xfrm>
            <a:off x="2735918" y="3719409"/>
            <a:ext cx="13632" cy="334832"/>
          </a:xfrm>
          <a:custGeom>
            <a:avLst/>
            <a:gdLst>
              <a:gd name="connsiteX0" fmla="*/ 13632 w 13632"/>
              <a:gd name="connsiteY0" fmla="*/ 0 h 334832"/>
              <a:gd name="connsiteX1" fmla="*/ 13632 w 13632"/>
              <a:gd name="connsiteY1" fmla="*/ 334832 h 334832"/>
              <a:gd name="connsiteX2" fmla="*/ 6749 w 13632"/>
              <a:gd name="connsiteY2" fmla="*/ 294452 h 334832"/>
              <a:gd name="connsiteX3" fmla="*/ 393 w 13632"/>
              <a:gd name="connsiteY3" fmla="*/ 139092 h 334832"/>
              <a:gd name="connsiteX4" fmla="*/ 13632 w 13632"/>
              <a:gd name="connsiteY4" fmla="*/ 0 h 334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32" h="334832">
                <a:moveTo>
                  <a:pt x="13632" y="0"/>
                </a:moveTo>
                <a:lnTo>
                  <a:pt x="13632" y="334832"/>
                </a:lnTo>
                <a:lnTo>
                  <a:pt x="6749" y="294452"/>
                </a:lnTo>
                <a:cubicBezTo>
                  <a:pt x="1088" y="240983"/>
                  <a:pt x="-938" y="189163"/>
                  <a:pt x="393" y="139092"/>
                </a:cubicBezTo>
                <a:lnTo>
                  <a:pt x="13632" y="0"/>
                </a:lnTo>
                <a:close/>
              </a:path>
            </a:pathLst>
          </a:custGeom>
        </p:spPr>
      </p:pic>
      <p:sp>
        <p:nvSpPr>
          <p:cNvPr id="3" name="Rectangle 2"/>
          <p:cNvSpPr/>
          <p:nvPr/>
        </p:nvSpPr>
        <p:spPr>
          <a:xfrm>
            <a:off x="2320770" y="158493"/>
            <a:ext cx="756316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HOẠT ĐỘNG VẬN DỤNG CHO CẢ BÀI HỌC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31122" y="981363"/>
            <a:ext cx="1035732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*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Bước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1.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Chuyển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giao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nhiệm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vụ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685800" y="1555809"/>
            <a:ext cx="10833100" cy="4518225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285750">
              <a:lnSpc>
                <a:spcPct val="107000"/>
              </a:lnSpc>
              <a:spcAft>
                <a:spcPts val="800"/>
              </a:spcAft>
              <a:tabLst>
                <a:tab pos="342900" algn="l"/>
              </a:tabLst>
            </a:pP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Câu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1: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Nêu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nội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dung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chính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đoạn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trích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trên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indent="285750" algn="just">
              <a:lnSpc>
                <a:spcPct val="107000"/>
              </a:lnSpc>
              <a:spcAft>
                <a:spcPts val="800"/>
              </a:spcAft>
              <a:tabLst>
                <a:tab pos="342900" algn="l"/>
              </a:tabLst>
            </a:pP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Câu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2: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Chỉ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ra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từ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Hán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Việt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câu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văn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“</a:t>
            </a:r>
            <a:r>
              <a:rPr lang="en-US" sz="28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Môi</a:t>
            </a:r>
            <a:r>
              <a:rPr lang="en-US" sz="28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trường</a:t>
            </a:r>
            <a:r>
              <a:rPr lang="en-US" sz="28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sống</a:t>
            </a:r>
            <a:r>
              <a:rPr lang="en-US" sz="28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8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động</a:t>
            </a:r>
            <a:r>
              <a:rPr lang="en-US" sz="28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vật</a:t>
            </a:r>
            <a:r>
              <a:rPr lang="en-US" sz="28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bị</a:t>
            </a:r>
            <a:r>
              <a:rPr lang="en-US" sz="28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con </a:t>
            </a:r>
            <a:r>
              <a:rPr lang="en-US" sz="28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người</a:t>
            </a:r>
            <a:r>
              <a:rPr lang="en-US" sz="28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chiếm</a:t>
            </a:r>
            <a:r>
              <a:rPr lang="en-US" sz="28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lĩnh</a:t>
            </a:r>
            <a:r>
              <a:rPr lang="en-US" sz="28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phá</a:t>
            </a:r>
            <a:r>
              <a:rPr lang="en-US" sz="28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hoại</a:t>
            </a:r>
            <a:r>
              <a:rPr lang="en-US" sz="28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không</a:t>
            </a:r>
            <a:r>
              <a:rPr lang="en-US" sz="28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ít</a:t>
            </a:r>
            <a:r>
              <a:rPr lang="en-US" sz="28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loài</a:t>
            </a:r>
            <a:r>
              <a:rPr lang="en-US" sz="28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đã</a:t>
            </a:r>
            <a:r>
              <a:rPr lang="en-US" sz="28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hoặc</a:t>
            </a:r>
            <a:r>
              <a:rPr lang="en-US" sz="28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đang</a:t>
            </a:r>
            <a:r>
              <a:rPr lang="en-US" sz="28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đứng</a:t>
            </a:r>
            <a:r>
              <a:rPr lang="en-US" sz="28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trước</a:t>
            </a:r>
            <a:r>
              <a:rPr lang="en-US" sz="28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nguy</a:t>
            </a:r>
            <a:r>
              <a:rPr lang="en-US" sz="28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cơ</a:t>
            </a:r>
            <a:r>
              <a:rPr lang="en-US" sz="28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tuyệt</a:t>
            </a:r>
            <a:r>
              <a:rPr lang="en-US" sz="28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chủng</a:t>
            </a:r>
            <a:r>
              <a:rPr lang="en-US" sz="28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hoàn</a:t>
            </a:r>
            <a:r>
              <a:rPr lang="en-US" sz="28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toàn</a:t>
            </a:r>
            <a:r>
              <a:rPr lang="en-US" sz="28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”.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hiểu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“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tuyệt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chủng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nghĩa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gì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 </a:t>
            </a:r>
          </a:p>
          <a:p>
            <a:pPr indent="285750" algn="just">
              <a:lnSpc>
                <a:spcPct val="107000"/>
              </a:lnSpc>
              <a:spcAft>
                <a:spcPts val="800"/>
              </a:spcAft>
              <a:tabLst>
                <a:tab pos="342900" algn="l"/>
              </a:tabLst>
            </a:pPr>
            <a:r>
              <a:rPr lang="en-US" sz="2800" b="1" dirty="0" err="1">
                <a:solidFill>
                  <a:srgbClr val="0D0D0D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Câu</a:t>
            </a:r>
            <a:r>
              <a:rPr lang="en-US" sz="2800" b="1" dirty="0">
                <a:solidFill>
                  <a:srgbClr val="0D0D0D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3: 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Theo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những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nguyên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nhân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khiến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cho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không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ít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loài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vật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đã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hoặc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đang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đứng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trước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nguy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cơ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“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tuyệt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chủng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”?</a:t>
            </a:r>
          </a:p>
          <a:p>
            <a:pPr indent="285750" algn="just">
              <a:lnSpc>
                <a:spcPct val="107000"/>
              </a:lnSpc>
              <a:spcAft>
                <a:spcPts val="800"/>
              </a:spcAft>
              <a:tabLst>
                <a:tab pos="342900" algn="l"/>
              </a:tabLst>
            </a:pP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Câu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4: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hãy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đề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xuất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một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số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giải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pháp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để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góp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phần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bảo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vệ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loài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động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vật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khỏi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nguy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cơ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tuyệt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chủng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98459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ame 4"/>
          <p:cNvSpPr/>
          <p:nvPr/>
        </p:nvSpPr>
        <p:spPr>
          <a:xfrm>
            <a:off x="331122" y="863376"/>
            <a:ext cx="11517055" cy="5710718"/>
          </a:xfrm>
          <a:prstGeom prst="frame">
            <a:avLst>
              <a:gd name="adj1" fmla="val 1596"/>
            </a:avLst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889200" y="154858"/>
            <a:ext cx="10427519" cy="523568"/>
          </a:xfrm>
          <a:custGeom>
            <a:avLst/>
            <a:gdLst>
              <a:gd name="connsiteX0" fmla="*/ 260542 w 10427519"/>
              <a:gd name="connsiteY0" fmla="*/ 0 h 523568"/>
              <a:gd name="connsiteX1" fmla="*/ 10166977 w 10427519"/>
              <a:gd name="connsiteY1" fmla="*/ 0 h 523568"/>
              <a:gd name="connsiteX2" fmla="*/ 10427519 w 10427519"/>
              <a:gd name="connsiteY2" fmla="*/ 260542 h 523568"/>
              <a:gd name="connsiteX3" fmla="*/ 10427519 w 10427519"/>
              <a:gd name="connsiteY3" fmla="*/ 381013 h 523568"/>
              <a:gd name="connsiteX4" fmla="*/ 10407044 w 10427519"/>
              <a:gd name="connsiteY4" fmla="*/ 482428 h 523568"/>
              <a:gd name="connsiteX5" fmla="*/ 10384713 w 10427519"/>
              <a:gd name="connsiteY5" fmla="*/ 523568 h 523568"/>
              <a:gd name="connsiteX6" fmla="*/ 42806 w 10427519"/>
              <a:gd name="connsiteY6" fmla="*/ 523568 h 523568"/>
              <a:gd name="connsiteX7" fmla="*/ 20475 w 10427519"/>
              <a:gd name="connsiteY7" fmla="*/ 482428 h 523568"/>
              <a:gd name="connsiteX8" fmla="*/ 0 w 10427519"/>
              <a:gd name="connsiteY8" fmla="*/ 381013 h 523568"/>
              <a:gd name="connsiteX9" fmla="*/ 0 w 10427519"/>
              <a:gd name="connsiteY9" fmla="*/ 260542 h 523568"/>
              <a:gd name="connsiteX10" fmla="*/ 260542 w 10427519"/>
              <a:gd name="connsiteY10" fmla="*/ 0 h 523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427519" h="523568">
                <a:moveTo>
                  <a:pt x="260542" y="0"/>
                </a:moveTo>
                <a:lnTo>
                  <a:pt x="10166977" y="0"/>
                </a:lnTo>
                <a:cubicBezTo>
                  <a:pt x="10310870" y="0"/>
                  <a:pt x="10427519" y="116649"/>
                  <a:pt x="10427519" y="260542"/>
                </a:cubicBezTo>
                <a:lnTo>
                  <a:pt x="10427519" y="381013"/>
                </a:lnTo>
                <a:cubicBezTo>
                  <a:pt x="10427519" y="416986"/>
                  <a:pt x="10420228" y="451257"/>
                  <a:pt x="10407044" y="482428"/>
                </a:cubicBezTo>
                <a:lnTo>
                  <a:pt x="10384713" y="523568"/>
                </a:lnTo>
                <a:lnTo>
                  <a:pt x="42806" y="523568"/>
                </a:lnTo>
                <a:lnTo>
                  <a:pt x="20475" y="482428"/>
                </a:lnTo>
                <a:cubicBezTo>
                  <a:pt x="7291" y="451257"/>
                  <a:pt x="0" y="416986"/>
                  <a:pt x="0" y="381013"/>
                </a:cubicBezTo>
                <a:lnTo>
                  <a:pt x="0" y="260542"/>
                </a:lnTo>
                <a:cubicBezTo>
                  <a:pt x="0" y="116649"/>
                  <a:pt x="116649" y="0"/>
                  <a:pt x="260542" y="0"/>
                </a:cubicBez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-1" y="-1"/>
            <a:ext cx="12192000" cy="678426"/>
          </a:xfrm>
          <a:custGeom>
            <a:avLst/>
            <a:gdLst>
              <a:gd name="connsiteX0" fmla="*/ 0 w 12192000"/>
              <a:gd name="connsiteY0" fmla="*/ 0 h 678426"/>
              <a:gd name="connsiteX1" fmla="*/ 12192000 w 12192000"/>
              <a:gd name="connsiteY1" fmla="*/ 0 h 678426"/>
              <a:gd name="connsiteX2" fmla="*/ 12192000 w 12192000"/>
              <a:gd name="connsiteY2" fmla="*/ 678426 h 678426"/>
              <a:gd name="connsiteX3" fmla="*/ 11260603 w 12192000"/>
              <a:gd name="connsiteY3" fmla="*/ 678426 h 678426"/>
              <a:gd name="connsiteX4" fmla="*/ 11282934 w 12192000"/>
              <a:gd name="connsiteY4" fmla="*/ 637286 h 678426"/>
              <a:gd name="connsiteX5" fmla="*/ 11303409 w 12192000"/>
              <a:gd name="connsiteY5" fmla="*/ 535871 h 678426"/>
              <a:gd name="connsiteX6" fmla="*/ 11303409 w 12192000"/>
              <a:gd name="connsiteY6" fmla="*/ 415400 h 678426"/>
              <a:gd name="connsiteX7" fmla="*/ 11042867 w 12192000"/>
              <a:gd name="connsiteY7" fmla="*/ 154858 h 678426"/>
              <a:gd name="connsiteX8" fmla="*/ 1136432 w 12192000"/>
              <a:gd name="connsiteY8" fmla="*/ 154858 h 678426"/>
              <a:gd name="connsiteX9" fmla="*/ 875890 w 12192000"/>
              <a:gd name="connsiteY9" fmla="*/ 415400 h 678426"/>
              <a:gd name="connsiteX10" fmla="*/ 875890 w 12192000"/>
              <a:gd name="connsiteY10" fmla="*/ 535871 h 678426"/>
              <a:gd name="connsiteX11" fmla="*/ 896365 w 12192000"/>
              <a:gd name="connsiteY11" fmla="*/ 637286 h 678426"/>
              <a:gd name="connsiteX12" fmla="*/ 918696 w 12192000"/>
              <a:gd name="connsiteY12" fmla="*/ 678426 h 678426"/>
              <a:gd name="connsiteX13" fmla="*/ 0 w 12192000"/>
              <a:gd name="connsiteY13" fmla="*/ 678426 h 678426"/>
              <a:gd name="connsiteX14" fmla="*/ 0 w 12192000"/>
              <a:gd name="connsiteY14" fmla="*/ 0 h 678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192000" h="678426">
                <a:moveTo>
                  <a:pt x="0" y="0"/>
                </a:moveTo>
                <a:lnTo>
                  <a:pt x="12192000" y="0"/>
                </a:lnTo>
                <a:lnTo>
                  <a:pt x="12192000" y="678426"/>
                </a:lnTo>
                <a:lnTo>
                  <a:pt x="11260603" y="678426"/>
                </a:lnTo>
                <a:lnTo>
                  <a:pt x="11282934" y="637286"/>
                </a:lnTo>
                <a:cubicBezTo>
                  <a:pt x="11296118" y="606115"/>
                  <a:pt x="11303409" y="571844"/>
                  <a:pt x="11303409" y="535871"/>
                </a:cubicBezTo>
                <a:lnTo>
                  <a:pt x="11303409" y="415400"/>
                </a:lnTo>
                <a:cubicBezTo>
                  <a:pt x="11303409" y="271507"/>
                  <a:pt x="11186760" y="154858"/>
                  <a:pt x="11042867" y="154858"/>
                </a:cubicBezTo>
                <a:lnTo>
                  <a:pt x="1136432" y="154858"/>
                </a:lnTo>
                <a:cubicBezTo>
                  <a:pt x="992539" y="154858"/>
                  <a:pt x="875890" y="271507"/>
                  <a:pt x="875890" y="415400"/>
                </a:cubicBezTo>
                <a:lnTo>
                  <a:pt x="875890" y="535871"/>
                </a:lnTo>
                <a:cubicBezTo>
                  <a:pt x="875890" y="571844"/>
                  <a:pt x="883181" y="606115"/>
                  <a:pt x="896365" y="637286"/>
                </a:cubicBezTo>
                <a:lnTo>
                  <a:pt x="918696" y="678426"/>
                </a:lnTo>
                <a:lnTo>
                  <a:pt x="0" y="67842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918696" y="678426"/>
            <a:ext cx="10341907" cy="117987"/>
          </a:xfrm>
          <a:custGeom>
            <a:avLst/>
            <a:gdLst>
              <a:gd name="connsiteX0" fmla="*/ 0 w 10341907"/>
              <a:gd name="connsiteY0" fmla="*/ 0 h 117987"/>
              <a:gd name="connsiteX1" fmla="*/ 10341907 w 10341907"/>
              <a:gd name="connsiteY1" fmla="*/ 0 h 117987"/>
              <a:gd name="connsiteX2" fmla="*/ 10340216 w 10341907"/>
              <a:gd name="connsiteY2" fmla="*/ 3116 h 117987"/>
              <a:gd name="connsiteX3" fmla="*/ 10124171 w 10341907"/>
              <a:gd name="connsiteY3" fmla="*/ 117987 h 117987"/>
              <a:gd name="connsiteX4" fmla="*/ 217736 w 10341907"/>
              <a:gd name="connsiteY4" fmla="*/ 117987 h 117987"/>
              <a:gd name="connsiteX5" fmla="*/ 1691 w 10341907"/>
              <a:gd name="connsiteY5" fmla="*/ 3116 h 117987"/>
              <a:gd name="connsiteX6" fmla="*/ 0 w 10341907"/>
              <a:gd name="connsiteY6" fmla="*/ 0 h 117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341907" h="117987">
                <a:moveTo>
                  <a:pt x="0" y="0"/>
                </a:moveTo>
                <a:lnTo>
                  <a:pt x="10341907" y="0"/>
                </a:lnTo>
                <a:lnTo>
                  <a:pt x="10340216" y="3116"/>
                </a:lnTo>
                <a:cubicBezTo>
                  <a:pt x="10293395" y="72421"/>
                  <a:pt x="10214104" y="117987"/>
                  <a:pt x="10124171" y="117987"/>
                </a:cubicBezTo>
                <a:lnTo>
                  <a:pt x="217736" y="117987"/>
                </a:lnTo>
                <a:cubicBezTo>
                  <a:pt x="127803" y="117987"/>
                  <a:pt x="48512" y="72421"/>
                  <a:pt x="1691" y="3116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Can 11"/>
          <p:cNvSpPr/>
          <p:nvPr/>
        </p:nvSpPr>
        <p:spPr>
          <a:xfrm>
            <a:off x="-1" y="-2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Can 12"/>
          <p:cNvSpPr/>
          <p:nvPr/>
        </p:nvSpPr>
        <p:spPr>
          <a:xfrm>
            <a:off x="11890372" y="-3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/>
          <a:srcRect l="17388" t="11738" r="17499" b="9130"/>
          <a:stretch/>
        </p:blipFill>
        <p:spPr>
          <a:xfrm>
            <a:off x="11369507" y="114300"/>
            <a:ext cx="520865" cy="520865"/>
          </a:xfrm>
          <a:prstGeom prst="rect">
            <a:avLst/>
          </a:prstGeom>
        </p:spPr>
      </p:pic>
      <p:sp>
        <p:nvSpPr>
          <p:cNvPr id="22" name="4-Point Star 21"/>
          <p:cNvSpPr/>
          <p:nvPr/>
        </p:nvSpPr>
        <p:spPr>
          <a:xfrm>
            <a:off x="403270" y="160880"/>
            <a:ext cx="398207" cy="427703"/>
          </a:xfrm>
          <a:prstGeom prst="star4">
            <a:avLst>
              <a:gd name="adj" fmla="val 1250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3"/>
          <a:srcRect l="31230" t="100000" r="66223" b="-8896"/>
          <a:stretch>
            <a:fillRect/>
          </a:stretch>
        </p:blipFill>
        <p:spPr>
          <a:xfrm>
            <a:off x="4346224" y="6430297"/>
            <a:ext cx="225776" cy="331600"/>
          </a:xfrm>
          <a:custGeom>
            <a:avLst/>
            <a:gdLst>
              <a:gd name="connsiteX0" fmla="*/ 0 w 225776"/>
              <a:gd name="connsiteY0" fmla="*/ 0 h 331600"/>
              <a:gd name="connsiteX1" fmla="*/ 225776 w 225776"/>
              <a:gd name="connsiteY1" fmla="*/ 0 h 331600"/>
              <a:gd name="connsiteX2" fmla="*/ 225776 w 225776"/>
              <a:gd name="connsiteY2" fmla="*/ 331600 h 331600"/>
              <a:gd name="connsiteX3" fmla="*/ 0 w 225776"/>
              <a:gd name="connsiteY3" fmla="*/ 331600 h 331600"/>
              <a:gd name="connsiteX4" fmla="*/ 0 w 225776"/>
              <a:gd name="connsiteY4" fmla="*/ 0 h 33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776" h="331600">
                <a:moveTo>
                  <a:pt x="0" y="0"/>
                </a:moveTo>
                <a:lnTo>
                  <a:pt x="225776" y="0"/>
                </a:lnTo>
                <a:lnTo>
                  <a:pt x="225776" y="331600"/>
                </a:lnTo>
                <a:lnTo>
                  <a:pt x="0" y="331600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4"/>
          <a:srcRect l="100000" t="67413" r="-7154" b="26074"/>
          <a:stretch>
            <a:fillRect/>
          </a:stretch>
        </p:blipFill>
        <p:spPr>
          <a:xfrm>
            <a:off x="10460296" y="5987845"/>
            <a:ext cx="648778" cy="442452"/>
          </a:xfrm>
          <a:custGeom>
            <a:avLst/>
            <a:gdLst>
              <a:gd name="connsiteX0" fmla="*/ 0 w 648778"/>
              <a:gd name="connsiteY0" fmla="*/ 0 h 442452"/>
              <a:gd name="connsiteX1" fmla="*/ 648778 w 648778"/>
              <a:gd name="connsiteY1" fmla="*/ 0 h 442452"/>
              <a:gd name="connsiteX2" fmla="*/ 648778 w 648778"/>
              <a:gd name="connsiteY2" fmla="*/ 442452 h 442452"/>
              <a:gd name="connsiteX3" fmla="*/ 0 w 648778"/>
              <a:gd name="connsiteY3" fmla="*/ 442452 h 442452"/>
              <a:gd name="connsiteX4" fmla="*/ 0 w 648778"/>
              <a:gd name="connsiteY4" fmla="*/ 0 h 442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8778" h="442452">
                <a:moveTo>
                  <a:pt x="0" y="0"/>
                </a:moveTo>
                <a:lnTo>
                  <a:pt x="648778" y="0"/>
                </a:lnTo>
                <a:lnTo>
                  <a:pt x="648778" y="442452"/>
                </a:lnTo>
                <a:lnTo>
                  <a:pt x="0" y="442452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5"/>
          <a:srcRect l="-204" t="22450" r="100000" b="67971"/>
          <a:stretch>
            <a:fillRect/>
          </a:stretch>
        </p:blipFill>
        <p:spPr>
          <a:xfrm>
            <a:off x="2735918" y="3719409"/>
            <a:ext cx="13632" cy="334832"/>
          </a:xfrm>
          <a:custGeom>
            <a:avLst/>
            <a:gdLst>
              <a:gd name="connsiteX0" fmla="*/ 13632 w 13632"/>
              <a:gd name="connsiteY0" fmla="*/ 0 h 334832"/>
              <a:gd name="connsiteX1" fmla="*/ 13632 w 13632"/>
              <a:gd name="connsiteY1" fmla="*/ 334832 h 334832"/>
              <a:gd name="connsiteX2" fmla="*/ 6749 w 13632"/>
              <a:gd name="connsiteY2" fmla="*/ 294452 h 334832"/>
              <a:gd name="connsiteX3" fmla="*/ 393 w 13632"/>
              <a:gd name="connsiteY3" fmla="*/ 139092 h 334832"/>
              <a:gd name="connsiteX4" fmla="*/ 13632 w 13632"/>
              <a:gd name="connsiteY4" fmla="*/ 0 h 334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32" h="334832">
                <a:moveTo>
                  <a:pt x="13632" y="0"/>
                </a:moveTo>
                <a:lnTo>
                  <a:pt x="13632" y="334832"/>
                </a:lnTo>
                <a:lnTo>
                  <a:pt x="6749" y="294452"/>
                </a:lnTo>
                <a:cubicBezTo>
                  <a:pt x="1088" y="240983"/>
                  <a:pt x="-938" y="189163"/>
                  <a:pt x="393" y="139092"/>
                </a:cubicBezTo>
                <a:lnTo>
                  <a:pt x="13632" y="0"/>
                </a:lnTo>
                <a:close/>
              </a:path>
            </a:pathLst>
          </a:custGeom>
        </p:spPr>
      </p:pic>
      <p:sp>
        <p:nvSpPr>
          <p:cNvPr id="3" name="Rectangle 2"/>
          <p:cNvSpPr/>
          <p:nvPr/>
        </p:nvSpPr>
        <p:spPr>
          <a:xfrm>
            <a:off x="2320770" y="158493"/>
            <a:ext cx="756316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HOẠT ĐỘNG VẬN DỤNG CHO CẢ BÀI HỌC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715297" y="1009506"/>
            <a:ext cx="10833100" cy="5333768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285750" algn="ctr">
              <a:lnSpc>
                <a:spcPct val="107000"/>
              </a:lnSpc>
              <a:spcAft>
                <a:spcPts val="800"/>
              </a:spcAft>
              <a:tabLst>
                <a:tab pos="342900" algn="l"/>
              </a:tabLst>
            </a:pPr>
            <a:r>
              <a:rPr lang="en-US" sz="2000" b="1" dirty="0" err="1">
                <a:solidFill>
                  <a:srgbClr val="000000"/>
                </a:solidFill>
                <a:highlight>
                  <a:srgbClr val="00FFFF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Gợi</a:t>
            </a:r>
            <a:r>
              <a:rPr lang="en-US" sz="2000" b="1" dirty="0">
                <a:solidFill>
                  <a:srgbClr val="000000"/>
                </a:solidFill>
                <a:highlight>
                  <a:srgbClr val="00FFFF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ý </a:t>
            </a:r>
            <a:r>
              <a:rPr lang="en-US" sz="2000" b="1" dirty="0" err="1">
                <a:solidFill>
                  <a:srgbClr val="000000"/>
                </a:solidFill>
                <a:highlight>
                  <a:srgbClr val="00FFFF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làm</a:t>
            </a:r>
            <a:r>
              <a:rPr lang="en-US" sz="2000" b="1" dirty="0">
                <a:solidFill>
                  <a:srgbClr val="000000"/>
                </a:solidFill>
                <a:highlight>
                  <a:srgbClr val="00FFFF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highlight>
                  <a:srgbClr val="00FFFF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bài</a:t>
            </a:r>
            <a:endParaRPr lang="en-US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85750" algn="just">
              <a:lnSpc>
                <a:spcPct val="107000"/>
              </a:lnSpc>
              <a:spcAft>
                <a:spcPts val="800"/>
              </a:spcAft>
              <a:tabLst>
                <a:tab pos="342900" algn="l"/>
              </a:tabLst>
            </a:pPr>
            <a:r>
              <a:rPr lang="en-US" sz="20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Câu</a:t>
            </a:r>
            <a:r>
              <a:rPr lang="en-US" sz="20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1: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Nội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dung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chính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đoạn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trích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sz="20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Thực</a:t>
            </a:r>
            <a:r>
              <a:rPr lang="en-US" sz="20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trạng</a:t>
            </a:r>
            <a:r>
              <a:rPr lang="en-US" sz="20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đáng</a:t>
            </a:r>
            <a:r>
              <a:rPr lang="en-US" sz="20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báo</a:t>
            </a:r>
            <a:r>
              <a:rPr lang="en-US" sz="20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động</a:t>
            </a:r>
            <a:r>
              <a:rPr lang="en-US" sz="20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về</a:t>
            </a:r>
            <a:r>
              <a:rPr lang="en-US" sz="20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cuộc</a:t>
            </a:r>
            <a:r>
              <a:rPr lang="en-US" sz="20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sống</a:t>
            </a:r>
            <a:r>
              <a:rPr lang="en-US" sz="20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0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động</a:t>
            </a:r>
            <a:r>
              <a:rPr lang="en-US" sz="20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vật</a:t>
            </a:r>
            <a:r>
              <a:rPr lang="en-US" sz="20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85750">
              <a:spcAft>
                <a:spcPts val="1200"/>
              </a:spcAft>
              <a:tabLst>
                <a:tab pos="342900" algn="l"/>
              </a:tabLst>
            </a:pPr>
            <a:r>
              <a:rPr lang="vi-VN" sz="20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Câu 2:</a:t>
            </a:r>
            <a:r>
              <a:rPr lang="vi-VN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endParaRPr lang="en-US" sz="20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342900" lvl="0" indent="-342900">
              <a:spcAft>
                <a:spcPts val="1200"/>
              </a:spcAft>
              <a:buSzPts val="1400"/>
              <a:buFont typeface="Times New Roman" panose="02020603050405020304" pitchFamily="18" charset="0"/>
              <a:buChar char="-"/>
              <a:tabLst>
                <a:tab pos="342900" algn="l"/>
              </a:tabLst>
            </a:pPr>
            <a:r>
              <a:rPr lang="vi-VN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Các từ Hán Việt: </a:t>
            </a:r>
            <a:r>
              <a:rPr lang="vi-VN" sz="20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môi trường; chiếm lĩnh; nguy cơ; tuyệt chủng.</a:t>
            </a:r>
            <a:endParaRPr lang="en-US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Aft>
                <a:spcPts val="1200"/>
              </a:spcAft>
              <a:buSzPts val="1400"/>
              <a:buFont typeface="Times New Roman" panose="02020603050405020304" pitchFamily="18" charset="0"/>
              <a:buChar char="-"/>
              <a:tabLst>
                <a:tab pos="342900" algn="l"/>
              </a:tabLst>
            </a:pPr>
            <a:r>
              <a:rPr lang="vi-VN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Nghĩa của từ “Tuyệt chủng”: bị mất hẳn nòi giống.</a:t>
            </a:r>
            <a:endParaRPr lang="en-US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285750" algn="just">
              <a:lnSpc>
                <a:spcPct val="107000"/>
              </a:lnSpc>
              <a:spcAft>
                <a:spcPts val="800"/>
              </a:spcAft>
              <a:tabLst>
                <a:tab pos="342900" algn="l"/>
              </a:tabLst>
            </a:pPr>
            <a:r>
              <a:rPr lang="en-US" sz="20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Câu</a:t>
            </a:r>
            <a:r>
              <a:rPr lang="en-US" sz="20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3: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Những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nguyên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nhân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khiến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cho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không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ít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loài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vật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đã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hoặc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đang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đứng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trước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nguy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cơ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“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tuyệt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chủng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”:</a:t>
            </a:r>
            <a:endParaRPr lang="en-US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1000"/>
              </a:spcAft>
              <a:buSzPts val="1400"/>
              <a:buFont typeface="Times New Roman" panose="02020603050405020304" pitchFamily="18" charset="0"/>
              <a:buChar char="-"/>
              <a:tabLst>
                <a:tab pos="342900" algn="l"/>
              </a:tabLst>
            </a:pP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Do con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người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chiếm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lĩnh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phá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hoại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môi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trường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sống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tự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nhiên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động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vật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để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canh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tác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sản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xuất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1000"/>
              </a:spcAft>
              <a:buSzPts val="1400"/>
              <a:buFont typeface="Times New Roman" panose="02020603050405020304" pitchFamily="18" charset="0"/>
              <a:buChar char="-"/>
              <a:tabLst>
                <a:tab pos="342900" algn="l"/>
              </a:tabLst>
            </a:pP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Do con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người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săn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bắt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trái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phép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tàn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sát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loài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động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vật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hoang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dã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để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mua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bán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trao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đổi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vì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lợi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ích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cá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nhân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1000"/>
              </a:spcAft>
              <a:buSzPts val="1400"/>
              <a:buFont typeface="Times New Roman" panose="02020603050405020304" pitchFamily="18" charset="0"/>
              <a:buChar char="-"/>
              <a:tabLst>
                <a:tab pos="342900" algn="l"/>
              </a:tabLst>
            </a:pP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Do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biến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đổi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khí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hậu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khiến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loài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động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vật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không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kịp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thích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nghi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mà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nguyên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nhân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sâu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sa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gây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biến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đổi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khí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hậu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phần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lớn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do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hoạt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động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con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người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  <a:endParaRPr lang="en-US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1000"/>
              </a:spcAft>
              <a:buSzPts val="1400"/>
              <a:buFont typeface="Times New Roman" panose="02020603050405020304" pitchFamily="18" charset="0"/>
              <a:buChar char="-"/>
              <a:tabLst>
                <a:tab pos="342900" algn="l"/>
              </a:tabLst>
            </a:pP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…</a:t>
            </a:r>
            <a:endParaRPr lang="en-US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93351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ame 4"/>
          <p:cNvSpPr/>
          <p:nvPr/>
        </p:nvSpPr>
        <p:spPr>
          <a:xfrm>
            <a:off x="331122" y="863376"/>
            <a:ext cx="11517055" cy="5710718"/>
          </a:xfrm>
          <a:prstGeom prst="frame">
            <a:avLst>
              <a:gd name="adj1" fmla="val 1596"/>
            </a:avLst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889200" y="154858"/>
            <a:ext cx="10427519" cy="523568"/>
          </a:xfrm>
          <a:custGeom>
            <a:avLst/>
            <a:gdLst>
              <a:gd name="connsiteX0" fmla="*/ 260542 w 10427519"/>
              <a:gd name="connsiteY0" fmla="*/ 0 h 523568"/>
              <a:gd name="connsiteX1" fmla="*/ 10166977 w 10427519"/>
              <a:gd name="connsiteY1" fmla="*/ 0 h 523568"/>
              <a:gd name="connsiteX2" fmla="*/ 10427519 w 10427519"/>
              <a:gd name="connsiteY2" fmla="*/ 260542 h 523568"/>
              <a:gd name="connsiteX3" fmla="*/ 10427519 w 10427519"/>
              <a:gd name="connsiteY3" fmla="*/ 381013 h 523568"/>
              <a:gd name="connsiteX4" fmla="*/ 10407044 w 10427519"/>
              <a:gd name="connsiteY4" fmla="*/ 482428 h 523568"/>
              <a:gd name="connsiteX5" fmla="*/ 10384713 w 10427519"/>
              <a:gd name="connsiteY5" fmla="*/ 523568 h 523568"/>
              <a:gd name="connsiteX6" fmla="*/ 42806 w 10427519"/>
              <a:gd name="connsiteY6" fmla="*/ 523568 h 523568"/>
              <a:gd name="connsiteX7" fmla="*/ 20475 w 10427519"/>
              <a:gd name="connsiteY7" fmla="*/ 482428 h 523568"/>
              <a:gd name="connsiteX8" fmla="*/ 0 w 10427519"/>
              <a:gd name="connsiteY8" fmla="*/ 381013 h 523568"/>
              <a:gd name="connsiteX9" fmla="*/ 0 w 10427519"/>
              <a:gd name="connsiteY9" fmla="*/ 260542 h 523568"/>
              <a:gd name="connsiteX10" fmla="*/ 260542 w 10427519"/>
              <a:gd name="connsiteY10" fmla="*/ 0 h 523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427519" h="523568">
                <a:moveTo>
                  <a:pt x="260542" y="0"/>
                </a:moveTo>
                <a:lnTo>
                  <a:pt x="10166977" y="0"/>
                </a:lnTo>
                <a:cubicBezTo>
                  <a:pt x="10310870" y="0"/>
                  <a:pt x="10427519" y="116649"/>
                  <a:pt x="10427519" y="260542"/>
                </a:cubicBezTo>
                <a:lnTo>
                  <a:pt x="10427519" y="381013"/>
                </a:lnTo>
                <a:cubicBezTo>
                  <a:pt x="10427519" y="416986"/>
                  <a:pt x="10420228" y="451257"/>
                  <a:pt x="10407044" y="482428"/>
                </a:cubicBezTo>
                <a:lnTo>
                  <a:pt x="10384713" y="523568"/>
                </a:lnTo>
                <a:lnTo>
                  <a:pt x="42806" y="523568"/>
                </a:lnTo>
                <a:lnTo>
                  <a:pt x="20475" y="482428"/>
                </a:lnTo>
                <a:cubicBezTo>
                  <a:pt x="7291" y="451257"/>
                  <a:pt x="0" y="416986"/>
                  <a:pt x="0" y="381013"/>
                </a:cubicBezTo>
                <a:lnTo>
                  <a:pt x="0" y="260542"/>
                </a:lnTo>
                <a:cubicBezTo>
                  <a:pt x="0" y="116649"/>
                  <a:pt x="116649" y="0"/>
                  <a:pt x="260542" y="0"/>
                </a:cubicBez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-1" y="-1"/>
            <a:ext cx="12192000" cy="678426"/>
          </a:xfrm>
          <a:custGeom>
            <a:avLst/>
            <a:gdLst>
              <a:gd name="connsiteX0" fmla="*/ 0 w 12192000"/>
              <a:gd name="connsiteY0" fmla="*/ 0 h 678426"/>
              <a:gd name="connsiteX1" fmla="*/ 12192000 w 12192000"/>
              <a:gd name="connsiteY1" fmla="*/ 0 h 678426"/>
              <a:gd name="connsiteX2" fmla="*/ 12192000 w 12192000"/>
              <a:gd name="connsiteY2" fmla="*/ 678426 h 678426"/>
              <a:gd name="connsiteX3" fmla="*/ 11260603 w 12192000"/>
              <a:gd name="connsiteY3" fmla="*/ 678426 h 678426"/>
              <a:gd name="connsiteX4" fmla="*/ 11282934 w 12192000"/>
              <a:gd name="connsiteY4" fmla="*/ 637286 h 678426"/>
              <a:gd name="connsiteX5" fmla="*/ 11303409 w 12192000"/>
              <a:gd name="connsiteY5" fmla="*/ 535871 h 678426"/>
              <a:gd name="connsiteX6" fmla="*/ 11303409 w 12192000"/>
              <a:gd name="connsiteY6" fmla="*/ 415400 h 678426"/>
              <a:gd name="connsiteX7" fmla="*/ 11042867 w 12192000"/>
              <a:gd name="connsiteY7" fmla="*/ 154858 h 678426"/>
              <a:gd name="connsiteX8" fmla="*/ 1136432 w 12192000"/>
              <a:gd name="connsiteY8" fmla="*/ 154858 h 678426"/>
              <a:gd name="connsiteX9" fmla="*/ 875890 w 12192000"/>
              <a:gd name="connsiteY9" fmla="*/ 415400 h 678426"/>
              <a:gd name="connsiteX10" fmla="*/ 875890 w 12192000"/>
              <a:gd name="connsiteY10" fmla="*/ 535871 h 678426"/>
              <a:gd name="connsiteX11" fmla="*/ 896365 w 12192000"/>
              <a:gd name="connsiteY11" fmla="*/ 637286 h 678426"/>
              <a:gd name="connsiteX12" fmla="*/ 918696 w 12192000"/>
              <a:gd name="connsiteY12" fmla="*/ 678426 h 678426"/>
              <a:gd name="connsiteX13" fmla="*/ 0 w 12192000"/>
              <a:gd name="connsiteY13" fmla="*/ 678426 h 678426"/>
              <a:gd name="connsiteX14" fmla="*/ 0 w 12192000"/>
              <a:gd name="connsiteY14" fmla="*/ 0 h 678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192000" h="678426">
                <a:moveTo>
                  <a:pt x="0" y="0"/>
                </a:moveTo>
                <a:lnTo>
                  <a:pt x="12192000" y="0"/>
                </a:lnTo>
                <a:lnTo>
                  <a:pt x="12192000" y="678426"/>
                </a:lnTo>
                <a:lnTo>
                  <a:pt x="11260603" y="678426"/>
                </a:lnTo>
                <a:lnTo>
                  <a:pt x="11282934" y="637286"/>
                </a:lnTo>
                <a:cubicBezTo>
                  <a:pt x="11296118" y="606115"/>
                  <a:pt x="11303409" y="571844"/>
                  <a:pt x="11303409" y="535871"/>
                </a:cubicBezTo>
                <a:lnTo>
                  <a:pt x="11303409" y="415400"/>
                </a:lnTo>
                <a:cubicBezTo>
                  <a:pt x="11303409" y="271507"/>
                  <a:pt x="11186760" y="154858"/>
                  <a:pt x="11042867" y="154858"/>
                </a:cubicBezTo>
                <a:lnTo>
                  <a:pt x="1136432" y="154858"/>
                </a:lnTo>
                <a:cubicBezTo>
                  <a:pt x="992539" y="154858"/>
                  <a:pt x="875890" y="271507"/>
                  <a:pt x="875890" y="415400"/>
                </a:cubicBezTo>
                <a:lnTo>
                  <a:pt x="875890" y="535871"/>
                </a:lnTo>
                <a:cubicBezTo>
                  <a:pt x="875890" y="571844"/>
                  <a:pt x="883181" y="606115"/>
                  <a:pt x="896365" y="637286"/>
                </a:cubicBezTo>
                <a:lnTo>
                  <a:pt x="918696" y="678426"/>
                </a:lnTo>
                <a:lnTo>
                  <a:pt x="0" y="67842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918696" y="678426"/>
            <a:ext cx="10341907" cy="117987"/>
          </a:xfrm>
          <a:custGeom>
            <a:avLst/>
            <a:gdLst>
              <a:gd name="connsiteX0" fmla="*/ 0 w 10341907"/>
              <a:gd name="connsiteY0" fmla="*/ 0 h 117987"/>
              <a:gd name="connsiteX1" fmla="*/ 10341907 w 10341907"/>
              <a:gd name="connsiteY1" fmla="*/ 0 h 117987"/>
              <a:gd name="connsiteX2" fmla="*/ 10340216 w 10341907"/>
              <a:gd name="connsiteY2" fmla="*/ 3116 h 117987"/>
              <a:gd name="connsiteX3" fmla="*/ 10124171 w 10341907"/>
              <a:gd name="connsiteY3" fmla="*/ 117987 h 117987"/>
              <a:gd name="connsiteX4" fmla="*/ 217736 w 10341907"/>
              <a:gd name="connsiteY4" fmla="*/ 117987 h 117987"/>
              <a:gd name="connsiteX5" fmla="*/ 1691 w 10341907"/>
              <a:gd name="connsiteY5" fmla="*/ 3116 h 117987"/>
              <a:gd name="connsiteX6" fmla="*/ 0 w 10341907"/>
              <a:gd name="connsiteY6" fmla="*/ 0 h 117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341907" h="117987">
                <a:moveTo>
                  <a:pt x="0" y="0"/>
                </a:moveTo>
                <a:lnTo>
                  <a:pt x="10341907" y="0"/>
                </a:lnTo>
                <a:lnTo>
                  <a:pt x="10340216" y="3116"/>
                </a:lnTo>
                <a:cubicBezTo>
                  <a:pt x="10293395" y="72421"/>
                  <a:pt x="10214104" y="117987"/>
                  <a:pt x="10124171" y="117987"/>
                </a:cubicBezTo>
                <a:lnTo>
                  <a:pt x="217736" y="117987"/>
                </a:lnTo>
                <a:cubicBezTo>
                  <a:pt x="127803" y="117987"/>
                  <a:pt x="48512" y="72421"/>
                  <a:pt x="1691" y="3116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Can 11"/>
          <p:cNvSpPr/>
          <p:nvPr/>
        </p:nvSpPr>
        <p:spPr>
          <a:xfrm>
            <a:off x="-1" y="-2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Can 12"/>
          <p:cNvSpPr/>
          <p:nvPr/>
        </p:nvSpPr>
        <p:spPr>
          <a:xfrm>
            <a:off x="11890372" y="-3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/>
          <a:srcRect l="17388" t="11738" r="17499" b="9130"/>
          <a:stretch/>
        </p:blipFill>
        <p:spPr>
          <a:xfrm>
            <a:off x="11369507" y="114300"/>
            <a:ext cx="520865" cy="520865"/>
          </a:xfrm>
          <a:prstGeom prst="rect">
            <a:avLst/>
          </a:prstGeom>
        </p:spPr>
      </p:pic>
      <p:sp>
        <p:nvSpPr>
          <p:cNvPr id="22" name="4-Point Star 21"/>
          <p:cNvSpPr/>
          <p:nvPr/>
        </p:nvSpPr>
        <p:spPr>
          <a:xfrm>
            <a:off x="403270" y="160880"/>
            <a:ext cx="398207" cy="427703"/>
          </a:xfrm>
          <a:prstGeom prst="star4">
            <a:avLst>
              <a:gd name="adj" fmla="val 1250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3"/>
          <a:srcRect l="31230" t="100000" r="66223" b="-8896"/>
          <a:stretch>
            <a:fillRect/>
          </a:stretch>
        </p:blipFill>
        <p:spPr>
          <a:xfrm>
            <a:off x="4346224" y="6430297"/>
            <a:ext cx="225776" cy="331600"/>
          </a:xfrm>
          <a:custGeom>
            <a:avLst/>
            <a:gdLst>
              <a:gd name="connsiteX0" fmla="*/ 0 w 225776"/>
              <a:gd name="connsiteY0" fmla="*/ 0 h 331600"/>
              <a:gd name="connsiteX1" fmla="*/ 225776 w 225776"/>
              <a:gd name="connsiteY1" fmla="*/ 0 h 331600"/>
              <a:gd name="connsiteX2" fmla="*/ 225776 w 225776"/>
              <a:gd name="connsiteY2" fmla="*/ 331600 h 331600"/>
              <a:gd name="connsiteX3" fmla="*/ 0 w 225776"/>
              <a:gd name="connsiteY3" fmla="*/ 331600 h 331600"/>
              <a:gd name="connsiteX4" fmla="*/ 0 w 225776"/>
              <a:gd name="connsiteY4" fmla="*/ 0 h 33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776" h="331600">
                <a:moveTo>
                  <a:pt x="0" y="0"/>
                </a:moveTo>
                <a:lnTo>
                  <a:pt x="225776" y="0"/>
                </a:lnTo>
                <a:lnTo>
                  <a:pt x="225776" y="331600"/>
                </a:lnTo>
                <a:lnTo>
                  <a:pt x="0" y="331600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4"/>
          <a:srcRect l="100000" t="67413" r="-7154" b="26074"/>
          <a:stretch>
            <a:fillRect/>
          </a:stretch>
        </p:blipFill>
        <p:spPr>
          <a:xfrm>
            <a:off x="10460296" y="5987845"/>
            <a:ext cx="648778" cy="442452"/>
          </a:xfrm>
          <a:custGeom>
            <a:avLst/>
            <a:gdLst>
              <a:gd name="connsiteX0" fmla="*/ 0 w 648778"/>
              <a:gd name="connsiteY0" fmla="*/ 0 h 442452"/>
              <a:gd name="connsiteX1" fmla="*/ 648778 w 648778"/>
              <a:gd name="connsiteY1" fmla="*/ 0 h 442452"/>
              <a:gd name="connsiteX2" fmla="*/ 648778 w 648778"/>
              <a:gd name="connsiteY2" fmla="*/ 442452 h 442452"/>
              <a:gd name="connsiteX3" fmla="*/ 0 w 648778"/>
              <a:gd name="connsiteY3" fmla="*/ 442452 h 442452"/>
              <a:gd name="connsiteX4" fmla="*/ 0 w 648778"/>
              <a:gd name="connsiteY4" fmla="*/ 0 h 442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8778" h="442452">
                <a:moveTo>
                  <a:pt x="0" y="0"/>
                </a:moveTo>
                <a:lnTo>
                  <a:pt x="648778" y="0"/>
                </a:lnTo>
                <a:lnTo>
                  <a:pt x="648778" y="442452"/>
                </a:lnTo>
                <a:lnTo>
                  <a:pt x="0" y="442452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5"/>
          <a:srcRect l="-204" t="22450" r="100000" b="67971"/>
          <a:stretch>
            <a:fillRect/>
          </a:stretch>
        </p:blipFill>
        <p:spPr>
          <a:xfrm>
            <a:off x="2735918" y="3719409"/>
            <a:ext cx="13632" cy="334832"/>
          </a:xfrm>
          <a:custGeom>
            <a:avLst/>
            <a:gdLst>
              <a:gd name="connsiteX0" fmla="*/ 13632 w 13632"/>
              <a:gd name="connsiteY0" fmla="*/ 0 h 334832"/>
              <a:gd name="connsiteX1" fmla="*/ 13632 w 13632"/>
              <a:gd name="connsiteY1" fmla="*/ 334832 h 334832"/>
              <a:gd name="connsiteX2" fmla="*/ 6749 w 13632"/>
              <a:gd name="connsiteY2" fmla="*/ 294452 h 334832"/>
              <a:gd name="connsiteX3" fmla="*/ 393 w 13632"/>
              <a:gd name="connsiteY3" fmla="*/ 139092 h 334832"/>
              <a:gd name="connsiteX4" fmla="*/ 13632 w 13632"/>
              <a:gd name="connsiteY4" fmla="*/ 0 h 334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32" h="334832">
                <a:moveTo>
                  <a:pt x="13632" y="0"/>
                </a:moveTo>
                <a:lnTo>
                  <a:pt x="13632" y="334832"/>
                </a:lnTo>
                <a:lnTo>
                  <a:pt x="6749" y="294452"/>
                </a:lnTo>
                <a:cubicBezTo>
                  <a:pt x="1088" y="240983"/>
                  <a:pt x="-938" y="189163"/>
                  <a:pt x="393" y="139092"/>
                </a:cubicBezTo>
                <a:lnTo>
                  <a:pt x="13632" y="0"/>
                </a:lnTo>
                <a:close/>
              </a:path>
            </a:pathLst>
          </a:custGeom>
        </p:spPr>
      </p:pic>
      <p:sp>
        <p:nvSpPr>
          <p:cNvPr id="3" name="Rectangle 2"/>
          <p:cNvSpPr/>
          <p:nvPr/>
        </p:nvSpPr>
        <p:spPr>
          <a:xfrm>
            <a:off x="2320770" y="158493"/>
            <a:ext cx="756316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HOẠT ĐỘNG VẬN DỤNG CHO CẢ BÀI HỌC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685800" y="1130300"/>
            <a:ext cx="10833100" cy="5320752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285750">
              <a:lnSpc>
                <a:spcPct val="107000"/>
              </a:lnSpc>
              <a:spcAft>
                <a:spcPts val="800"/>
              </a:spcAft>
              <a:tabLst>
                <a:tab pos="342900" algn="l"/>
              </a:tabLst>
            </a:pPr>
            <a:r>
              <a:rPr lang="en-US" sz="2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Câu</a:t>
            </a:r>
            <a:r>
              <a:rPr 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4: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Một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số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giải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pháp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để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góp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phần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bảo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vệ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loài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động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vật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khỏi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nguy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cơ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tuyệt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chủng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85750">
              <a:lnSpc>
                <a:spcPct val="107000"/>
              </a:lnSpc>
              <a:spcAft>
                <a:spcPts val="800"/>
              </a:spcAft>
              <a:tabLst>
                <a:tab pos="342900" algn="l"/>
              </a:tabLst>
            </a:pP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+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Đưa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danh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sách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loài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động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vật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nguy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cơ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tuyệt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chủng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vào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Sách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đỏ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để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bảo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vệ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85750">
              <a:lnSpc>
                <a:spcPct val="107000"/>
              </a:lnSpc>
              <a:spcAft>
                <a:spcPts val="800"/>
              </a:spcAft>
              <a:tabLst>
                <a:tab pos="342900" algn="l"/>
              </a:tabLst>
            </a:pP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quyền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nghiêm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cấm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săn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bắt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giết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hại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hoang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dã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xử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lí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nghiêm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vi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săn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bắt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mua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bán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trao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hoang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dã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85750">
              <a:lnSpc>
                <a:spcPct val="107000"/>
              </a:lnSpc>
              <a:spcAft>
                <a:spcPts val="800"/>
              </a:spcAft>
              <a:tabLst>
                <a:tab pos="342900" algn="l"/>
              </a:tabLst>
            </a:pP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vệ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môi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kêu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gọi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trồng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rừng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môi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xây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dựng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khu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cư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khu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nghiệp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xa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khu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85750">
              <a:lnSpc>
                <a:spcPct val="107000"/>
              </a:lnSpc>
              <a:spcAft>
                <a:spcPts val="800"/>
              </a:spcAft>
              <a:tabLst>
                <a:tab pos="342900" algn="l"/>
              </a:tabLst>
            </a:pP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Tuyên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truyền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mọi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lợi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ích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loài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85750" algn="just">
              <a:lnSpc>
                <a:spcPct val="107000"/>
              </a:lnSpc>
              <a:spcAft>
                <a:spcPts val="0"/>
              </a:spcAft>
              <a:tabLst>
                <a:tab pos="342900" algn="l"/>
              </a:tabLst>
            </a:pP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Xây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dựng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khu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tồn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thiên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chế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vệ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loài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nguy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tuyệt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chủng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97600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ame 4"/>
          <p:cNvSpPr/>
          <p:nvPr/>
        </p:nvSpPr>
        <p:spPr>
          <a:xfrm>
            <a:off x="331122" y="863376"/>
            <a:ext cx="11517055" cy="5710718"/>
          </a:xfrm>
          <a:prstGeom prst="frame">
            <a:avLst>
              <a:gd name="adj1" fmla="val 1596"/>
            </a:avLst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889200" y="154858"/>
            <a:ext cx="10427519" cy="523568"/>
          </a:xfrm>
          <a:custGeom>
            <a:avLst/>
            <a:gdLst>
              <a:gd name="connsiteX0" fmla="*/ 260542 w 10427519"/>
              <a:gd name="connsiteY0" fmla="*/ 0 h 523568"/>
              <a:gd name="connsiteX1" fmla="*/ 10166977 w 10427519"/>
              <a:gd name="connsiteY1" fmla="*/ 0 h 523568"/>
              <a:gd name="connsiteX2" fmla="*/ 10427519 w 10427519"/>
              <a:gd name="connsiteY2" fmla="*/ 260542 h 523568"/>
              <a:gd name="connsiteX3" fmla="*/ 10427519 w 10427519"/>
              <a:gd name="connsiteY3" fmla="*/ 381013 h 523568"/>
              <a:gd name="connsiteX4" fmla="*/ 10407044 w 10427519"/>
              <a:gd name="connsiteY4" fmla="*/ 482428 h 523568"/>
              <a:gd name="connsiteX5" fmla="*/ 10384713 w 10427519"/>
              <a:gd name="connsiteY5" fmla="*/ 523568 h 523568"/>
              <a:gd name="connsiteX6" fmla="*/ 42806 w 10427519"/>
              <a:gd name="connsiteY6" fmla="*/ 523568 h 523568"/>
              <a:gd name="connsiteX7" fmla="*/ 20475 w 10427519"/>
              <a:gd name="connsiteY7" fmla="*/ 482428 h 523568"/>
              <a:gd name="connsiteX8" fmla="*/ 0 w 10427519"/>
              <a:gd name="connsiteY8" fmla="*/ 381013 h 523568"/>
              <a:gd name="connsiteX9" fmla="*/ 0 w 10427519"/>
              <a:gd name="connsiteY9" fmla="*/ 260542 h 523568"/>
              <a:gd name="connsiteX10" fmla="*/ 260542 w 10427519"/>
              <a:gd name="connsiteY10" fmla="*/ 0 h 523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427519" h="523568">
                <a:moveTo>
                  <a:pt x="260542" y="0"/>
                </a:moveTo>
                <a:lnTo>
                  <a:pt x="10166977" y="0"/>
                </a:lnTo>
                <a:cubicBezTo>
                  <a:pt x="10310870" y="0"/>
                  <a:pt x="10427519" y="116649"/>
                  <a:pt x="10427519" y="260542"/>
                </a:cubicBezTo>
                <a:lnTo>
                  <a:pt x="10427519" y="381013"/>
                </a:lnTo>
                <a:cubicBezTo>
                  <a:pt x="10427519" y="416986"/>
                  <a:pt x="10420228" y="451257"/>
                  <a:pt x="10407044" y="482428"/>
                </a:cubicBezTo>
                <a:lnTo>
                  <a:pt x="10384713" y="523568"/>
                </a:lnTo>
                <a:lnTo>
                  <a:pt x="42806" y="523568"/>
                </a:lnTo>
                <a:lnTo>
                  <a:pt x="20475" y="482428"/>
                </a:lnTo>
                <a:cubicBezTo>
                  <a:pt x="7291" y="451257"/>
                  <a:pt x="0" y="416986"/>
                  <a:pt x="0" y="381013"/>
                </a:cubicBezTo>
                <a:lnTo>
                  <a:pt x="0" y="260542"/>
                </a:lnTo>
                <a:cubicBezTo>
                  <a:pt x="0" y="116649"/>
                  <a:pt x="116649" y="0"/>
                  <a:pt x="260542" y="0"/>
                </a:cubicBez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-1" y="-1"/>
            <a:ext cx="12192000" cy="678426"/>
          </a:xfrm>
          <a:custGeom>
            <a:avLst/>
            <a:gdLst>
              <a:gd name="connsiteX0" fmla="*/ 0 w 12192000"/>
              <a:gd name="connsiteY0" fmla="*/ 0 h 678426"/>
              <a:gd name="connsiteX1" fmla="*/ 12192000 w 12192000"/>
              <a:gd name="connsiteY1" fmla="*/ 0 h 678426"/>
              <a:gd name="connsiteX2" fmla="*/ 12192000 w 12192000"/>
              <a:gd name="connsiteY2" fmla="*/ 678426 h 678426"/>
              <a:gd name="connsiteX3" fmla="*/ 11260603 w 12192000"/>
              <a:gd name="connsiteY3" fmla="*/ 678426 h 678426"/>
              <a:gd name="connsiteX4" fmla="*/ 11282934 w 12192000"/>
              <a:gd name="connsiteY4" fmla="*/ 637286 h 678426"/>
              <a:gd name="connsiteX5" fmla="*/ 11303409 w 12192000"/>
              <a:gd name="connsiteY5" fmla="*/ 535871 h 678426"/>
              <a:gd name="connsiteX6" fmla="*/ 11303409 w 12192000"/>
              <a:gd name="connsiteY6" fmla="*/ 415400 h 678426"/>
              <a:gd name="connsiteX7" fmla="*/ 11042867 w 12192000"/>
              <a:gd name="connsiteY7" fmla="*/ 154858 h 678426"/>
              <a:gd name="connsiteX8" fmla="*/ 1136432 w 12192000"/>
              <a:gd name="connsiteY8" fmla="*/ 154858 h 678426"/>
              <a:gd name="connsiteX9" fmla="*/ 875890 w 12192000"/>
              <a:gd name="connsiteY9" fmla="*/ 415400 h 678426"/>
              <a:gd name="connsiteX10" fmla="*/ 875890 w 12192000"/>
              <a:gd name="connsiteY10" fmla="*/ 535871 h 678426"/>
              <a:gd name="connsiteX11" fmla="*/ 896365 w 12192000"/>
              <a:gd name="connsiteY11" fmla="*/ 637286 h 678426"/>
              <a:gd name="connsiteX12" fmla="*/ 918696 w 12192000"/>
              <a:gd name="connsiteY12" fmla="*/ 678426 h 678426"/>
              <a:gd name="connsiteX13" fmla="*/ 0 w 12192000"/>
              <a:gd name="connsiteY13" fmla="*/ 678426 h 678426"/>
              <a:gd name="connsiteX14" fmla="*/ 0 w 12192000"/>
              <a:gd name="connsiteY14" fmla="*/ 0 h 678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192000" h="678426">
                <a:moveTo>
                  <a:pt x="0" y="0"/>
                </a:moveTo>
                <a:lnTo>
                  <a:pt x="12192000" y="0"/>
                </a:lnTo>
                <a:lnTo>
                  <a:pt x="12192000" y="678426"/>
                </a:lnTo>
                <a:lnTo>
                  <a:pt x="11260603" y="678426"/>
                </a:lnTo>
                <a:lnTo>
                  <a:pt x="11282934" y="637286"/>
                </a:lnTo>
                <a:cubicBezTo>
                  <a:pt x="11296118" y="606115"/>
                  <a:pt x="11303409" y="571844"/>
                  <a:pt x="11303409" y="535871"/>
                </a:cubicBezTo>
                <a:lnTo>
                  <a:pt x="11303409" y="415400"/>
                </a:lnTo>
                <a:cubicBezTo>
                  <a:pt x="11303409" y="271507"/>
                  <a:pt x="11186760" y="154858"/>
                  <a:pt x="11042867" y="154858"/>
                </a:cubicBezTo>
                <a:lnTo>
                  <a:pt x="1136432" y="154858"/>
                </a:lnTo>
                <a:cubicBezTo>
                  <a:pt x="992539" y="154858"/>
                  <a:pt x="875890" y="271507"/>
                  <a:pt x="875890" y="415400"/>
                </a:cubicBezTo>
                <a:lnTo>
                  <a:pt x="875890" y="535871"/>
                </a:lnTo>
                <a:cubicBezTo>
                  <a:pt x="875890" y="571844"/>
                  <a:pt x="883181" y="606115"/>
                  <a:pt x="896365" y="637286"/>
                </a:cubicBezTo>
                <a:lnTo>
                  <a:pt x="918696" y="678426"/>
                </a:lnTo>
                <a:lnTo>
                  <a:pt x="0" y="67842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918696" y="678426"/>
            <a:ext cx="10341907" cy="117987"/>
          </a:xfrm>
          <a:custGeom>
            <a:avLst/>
            <a:gdLst>
              <a:gd name="connsiteX0" fmla="*/ 0 w 10341907"/>
              <a:gd name="connsiteY0" fmla="*/ 0 h 117987"/>
              <a:gd name="connsiteX1" fmla="*/ 10341907 w 10341907"/>
              <a:gd name="connsiteY1" fmla="*/ 0 h 117987"/>
              <a:gd name="connsiteX2" fmla="*/ 10340216 w 10341907"/>
              <a:gd name="connsiteY2" fmla="*/ 3116 h 117987"/>
              <a:gd name="connsiteX3" fmla="*/ 10124171 w 10341907"/>
              <a:gd name="connsiteY3" fmla="*/ 117987 h 117987"/>
              <a:gd name="connsiteX4" fmla="*/ 217736 w 10341907"/>
              <a:gd name="connsiteY4" fmla="*/ 117987 h 117987"/>
              <a:gd name="connsiteX5" fmla="*/ 1691 w 10341907"/>
              <a:gd name="connsiteY5" fmla="*/ 3116 h 117987"/>
              <a:gd name="connsiteX6" fmla="*/ 0 w 10341907"/>
              <a:gd name="connsiteY6" fmla="*/ 0 h 117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341907" h="117987">
                <a:moveTo>
                  <a:pt x="0" y="0"/>
                </a:moveTo>
                <a:lnTo>
                  <a:pt x="10341907" y="0"/>
                </a:lnTo>
                <a:lnTo>
                  <a:pt x="10340216" y="3116"/>
                </a:lnTo>
                <a:cubicBezTo>
                  <a:pt x="10293395" y="72421"/>
                  <a:pt x="10214104" y="117987"/>
                  <a:pt x="10124171" y="117987"/>
                </a:cubicBezTo>
                <a:lnTo>
                  <a:pt x="217736" y="117987"/>
                </a:lnTo>
                <a:cubicBezTo>
                  <a:pt x="127803" y="117987"/>
                  <a:pt x="48512" y="72421"/>
                  <a:pt x="1691" y="3116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Can 11"/>
          <p:cNvSpPr/>
          <p:nvPr/>
        </p:nvSpPr>
        <p:spPr>
          <a:xfrm>
            <a:off x="-1" y="-2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Can 12"/>
          <p:cNvSpPr/>
          <p:nvPr/>
        </p:nvSpPr>
        <p:spPr>
          <a:xfrm>
            <a:off x="11890372" y="-3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/>
          <a:srcRect l="17388" t="11738" r="17499" b="9130"/>
          <a:stretch/>
        </p:blipFill>
        <p:spPr>
          <a:xfrm>
            <a:off x="11369507" y="114300"/>
            <a:ext cx="520865" cy="520865"/>
          </a:xfrm>
          <a:prstGeom prst="rect">
            <a:avLst/>
          </a:prstGeom>
        </p:spPr>
      </p:pic>
      <p:sp>
        <p:nvSpPr>
          <p:cNvPr id="22" name="4-Point Star 21"/>
          <p:cNvSpPr/>
          <p:nvPr/>
        </p:nvSpPr>
        <p:spPr>
          <a:xfrm>
            <a:off x="403270" y="160880"/>
            <a:ext cx="398207" cy="427703"/>
          </a:xfrm>
          <a:prstGeom prst="star4">
            <a:avLst>
              <a:gd name="adj" fmla="val 1250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3"/>
          <a:srcRect l="31230" t="100000" r="66223" b="-8896"/>
          <a:stretch>
            <a:fillRect/>
          </a:stretch>
        </p:blipFill>
        <p:spPr>
          <a:xfrm>
            <a:off x="4346224" y="6430297"/>
            <a:ext cx="225776" cy="331600"/>
          </a:xfrm>
          <a:custGeom>
            <a:avLst/>
            <a:gdLst>
              <a:gd name="connsiteX0" fmla="*/ 0 w 225776"/>
              <a:gd name="connsiteY0" fmla="*/ 0 h 331600"/>
              <a:gd name="connsiteX1" fmla="*/ 225776 w 225776"/>
              <a:gd name="connsiteY1" fmla="*/ 0 h 331600"/>
              <a:gd name="connsiteX2" fmla="*/ 225776 w 225776"/>
              <a:gd name="connsiteY2" fmla="*/ 331600 h 331600"/>
              <a:gd name="connsiteX3" fmla="*/ 0 w 225776"/>
              <a:gd name="connsiteY3" fmla="*/ 331600 h 331600"/>
              <a:gd name="connsiteX4" fmla="*/ 0 w 225776"/>
              <a:gd name="connsiteY4" fmla="*/ 0 h 33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776" h="331600">
                <a:moveTo>
                  <a:pt x="0" y="0"/>
                </a:moveTo>
                <a:lnTo>
                  <a:pt x="225776" y="0"/>
                </a:lnTo>
                <a:lnTo>
                  <a:pt x="225776" y="331600"/>
                </a:lnTo>
                <a:lnTo>
                  <a:pt x="0" y="331600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4"/>
          <a:srcRect l="100000" t="67413" r="-7154" b="26074"/>
          <a:stretch>
            <a:fillRect/>
          </a:stretch>
        </p:blipFill>
        <p:spPr>
          <a:xfrm>
            <a:off x="10460296" y="5987845"/>
            <a:ext cx="648778" cy="442452"/>
          </a:xfrm>
          <a:custGeom>
            <a:avLst/>
            <a:gdLst>
              <a:gd name="connsiteX0" fmla="*/ 0 w 648778"/>
              <a:gd name="connsiteY0" fmla="*/ 0 h 442452"/>
              <a:gd name="connsiteX1" fmla="*/ 648778 w 648778"/>
              <a:gd name="connsiteY1" fmla="*/ 0 h 442452"/>
              <a:gd name="connsiteX2" fmla="*/ 648778 w 648778"/>
              <a:gd name="connsiteY2" fmla="*/ 442452 h 442452"/>
              <a:gd name="connsiteX3" fmla="*/ 0 w 648778"/>
              <a:gd name="connsiteY3" fmla="*/ 442452 h 442452"/>
              <a:gd name="connsiteX4" fmla="*/ 0 w 648778"/>
              <a:gd name="connsiteY4" fmla="*/ 0 h 442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8778" h="442452">
                <a:moveTo>
                  <a:pt x="0" y="0"/>
                </a:moveTo>
                <a:lnTo>
                  <a:pt x="648778" y="0"/>
                </a:lnTo>
                <a:lnTo>
                  <a:pt x="648778" y="442452"/>
                </a:lnTo>
                <a:lnTo>
                  <a:pt x="0" y="442452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5"/>
          <a:srcRect l="-204" t="22450" r="100000" b="67971"/>
          <a:stretch>
            <a:fillRect/>
          </a:stretch>
        </p:blipFill>
        <p:spPr>
          <a:xfrm>
            <a:off x="2735918" y="3719409"/>
            <a:ext cx="13632" cy="334832"/>
          </a:xfrm>
          <a:custGeom>
            <a:avLst/>
            <a:gdLst>
              <a:gd name="connsiteX0" fmla="*/ 13632 w 13632"/>
              <a:gd name="connsiteY0" fmla="*/ 0 h 334832"/>
              <a:gd name="connsiteX1" fmla="*/ 13632 w 13632"/>
              <a:gd name="connsiteY1" fmla="*/ 334832 h 334832"/>
              <a:gd name="connsiteX2" fmla="*/ 6749 w 13632"/>
              <a:gd name="connsiteY2" fmla="*/ 294452 h 334832"/>
              <a:gd name="connsiteX3" fmla="*/ 393 w 13632"/>
              <a:gd name="connsiteY3" fmla="*/ 139092 h 334832"/>
              <a:gd name="connsiteX4" fmla="*/ 13632 w 13632"/>
              <a:gd name="connsiteY4" fmla="*/ 0 h 334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32" h="334832">
                <a:moveTo>
                  <a:pt x="13632" y="0"/>
                </a:moveTo>
                <a:lnTo>
                  <a:pt x="13632" y="334832"/>
                </a:lnTo>
                <a:lnTo>
                  <a:pt x="6749" y="294452"/>
                </a:lnTo>
                <a:cubicBezTo>
                  <a:pt x="1088" y="240983"/>
                  <a:pt x="-938" y="189163"/>
                  <a:pt x="393" y="139092"/>
                </a:cubicBezTo>
                <a:lnTo>
                  <a:pt x="13632" y="0"/>
                </a:lnTo>
                <a:close/>
              </a:path>
            </a:pathLst>
          </a:custGeom>
        </p:spPr>
      </p:pic>
      <p:sp>
        <p:nvSpPr>
          <p:cNvPr id="4" name="Rectangle 3"/>
          <p:cNvSpPr/>
          <p:nvPr/>
        </p:nvSpPr>
        <p:spPr>
          <a:xfrm>
            <a:off x="4673914" y="155032"/>
            <a:ext cx="285687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Aft>
                <a:spcPts val="0"/>
              </a:spcAft>
            </a:pP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ĐỌC MỞ RỘNG</a:t>
            </a:r>
            <a:endParaRPr lang="en-US" sz="28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 contrast="-20000"/>
                    </a14:imgEffect>
                  </a14:imgLayer>
                </a14:imgProps>
              </a:ext>
            </a:extLst>
          </a:blip>
          <a:srcRect l="7117" t="8363" r="8136" b="15025"/>
          <a:stretch/>
        </p:blipFill>
        <p:spPr>
          <a:xfrm>
            <a:off x="2005780" y="1697631"/>
            <a:ext cx="8775291" cy="2564654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735918" y="2024198"/>
            <a:ext cx="7551174" cy="20300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0480" marR="30480" algn="just">
              <a:lnSpc>
                <a:spcPct val="107000"/>
              </a:lnSpc>
              <a:spcAft>
                <a:spcPts val="1200"/>
              </a:spcAft>
            </a:pP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1.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nghị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endParaRPr lang="en-US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2.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18267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ame 4"/>
          <p:cNvSpPr/>
          <p:nvPr/>
        </p:nvSpPr>
        <p:spPr>
          <a:xfrm>
            <a:off x="331122" y="863376"/>
            <a:ext cx="11517055" cy="5710718"/>
          </a:xfrm>
          <a:prstGeom prst="frame">
            <a:avLst>
              <a:gd name="adj1" fmla="val 1596"/>
            </a:avLst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889200" y="154858"/>
            <a:ext cx="10427519" cy="523568"/>
          </a:xfrm>
          <a:custGeom>
            <a:avLst/>
            <a:gdLst>
              <a:gd name="connsiteX0" fmla="*/ 260542 w 10427519"/>
              <a:gd name="connsiteY0" fmla="*/ 0 h 523568"/>
              <a:gd name="connsiteX1" fmla="*/ 10166977 w 10427519"/>
              <a:gd name="connsiteY1" fmla="*/ 0 h 523568"/>
              <a:gd name="connsiteX2" fmla="*/ 10427519 w 10427519"/>
              <a:gd name="connsiteY2" fmla="*/ 260542 h 523568"/>
              <a:gd name="connsiteX3" fmla="*/ 10427519 w 10427519"/>
              <a:gd name="connsiteY3" fmla="*/ 381013 h 523568"/>
              <a:gd name="connsiteX4" fmla="*/ 10407044 w 10427519"/>
              <a:gd name="connsiteY4" fmla="*/ 482428 h 523568"/>
              <a:gd name="connsiteX5" fmla="*/ 10384713 w 10427519"/>
              <a:gd name="connsiteY5" fmla="*/ 523568 h 523568"/>
              <a:gd name="connsiteX6" fmla="*/ 42806 w 10427519"/>
              <a:gd name="connsiteY6" fmla="*/ 523568 h 523568"/>
              <a:gd name="connsiteX7" fmla="*/ 20475 w 10427519"/>
              <a:gd name="connsiteY7" fmla="*/ 482428 h 523568"/>
              <a:gd name="connsiteX8" fmla="*/ 0 w 10427519"/>
              <a:gd name="connsiteY8" fmla="*/ 381013 h 523568"/>
              <a:gd name="connsiteX9" fmla="*/ 0 w 10427519"/>
              <a:gd name="connsiteY9" fmla="*/ 260542 h 523568"/>
              <a:gd name="connsiteX10" fmla="*/ 260542 w 10427519"/>
              <a:gd name="connsiteY10" fmla="*/ 0 h 523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427519" h="523568">
                <a:moveTo>
                  <a:pt x="260542" y="0"/>
                </a:moveTo>
                <a:lnTo>
                  <a:pt x="10166977" y="0"/>
                </a:lnTo>
                <a:cubicBezTo>
                  <a:pt x="10310870" y="0"/>
                  <a:pt x="10427519" y="116649"/>
                  <a:pt x="10427519" y="260542"/>
                </a:cubicBezTo>
                <a:lnTo>
                  <a:pt x="10427519" y="381013"/>
                </a:lnTo>
                <a:cubicBezTo>
                  <a:pt x="10427519" y="416986"/>
                  <a:pt x="10420228" y="451257"/>
                  <a:pt x="10407044" y="482428"/>
                </a:cubicBezTo>
                <a:lnTo>
                  <a:pt x="10384713" y="523568"/>
                </a:lnTo>
                <a:lnTo>
                  <a:pt x="42806" y="523568"/>
                </a:lnTo>
                <a:lnTo>
                  <a:pt x="20475" y="482428"/>
                </a:lnTo>
                <a:cubicBezTo>
                  <a:pt x="7291" y="451257"/>
                  <a:pt x="0" y="416986"/>
                  <a:pt x="0" y="381013"/>
                </a:cubicBezTo>
                <a:lnTo>
                  <a:pt x="0" y="260542"/>
                </a:lnTo>
                <a:cubicBezTo>
                  <a:pt x="0" y="116649"/>
                  <a:pt x="116649" y="0"/>
                  <a:pt x="260542" y="0"/>
                </a:cubicBez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-1" y="-1"/>
            <a:ext cx="12192000" cy="678426"/>
          </a:xfrm>
          <a:custGeom>
            <a:avLst/>
            <a:gdLst>
              <a:gd name="connsiteX0" fmla="*/ 0 w 12192000"/>
              <a:gd name="connsiteY0" fmla="*/ 0 h 678426"/>
              <a:gd name="connsiteX1" fmla="*/ 12192000 w 12192000"/>
              <a:gd name="connsiteY1" fmla="*/ 0 h 678426"/>
              <a:gd name="connsiteX2" fmla="*/ 12192000 w 12192000"/>
              <a:gd name="connsiteY2" fmla="*/ 678426 h 678426"/>
              <a:gd name="connsiteX3" fmla="*/ 11260603 w 12192000"/>
              <a:gd name="connsiteY3" fmla="*/ 678426 h 678426"/>
              <a:gd name="connsiteX4" fmla="*/ 11282934 w 12192000"/>
              <a:gd name="connsiteY4" fmla="*/ 637286 h 678426"/>
              <a:gd name="connsiteX5" fmla="*/ 11303409 w 12192000"/>
              <a:gd name="connsiteY5" fmla="*/ 535871 h 678426"/>
              <a:gd name="connsiteX6" fmla="*/ 11303409 w 12192000"/>
              <a:gd name="connsiteY6" fmla="*/ 415400 h 678426"/>
              <a:gd name="connsiteX7" fmla="*/ 11042867 w 12192000"/>
              <a:gd name="connsiteY7" fmla="*/ 154858 h 678426"/>
              <a:gd name="connsiteX8" fmla="*/ 1136432 w 12192000"/>
              <a:gd name="connsiteY8" fmla="*/ 154858 h 678426"/>
              <a:gd name="connsiteX9" fmla="*/ 875890 w 12192000"/>
              <a:gd name="connsiteY9" fmla="*/ 415400 h 678426"/>
              <a:gd name="connsiteX10" fmla="*/ 875890 w 12192000"/>
              <a:gd name="connsiteY10" fmla="*/ 535871 h 678426"/>
              <a:gd name="connsiteX11" fmla="*/ 896365 w 12192000"/>
              <a:gd name="connsiteY11" fmla="*/ 637286 h 678426"/>
              <a:gd name="connsiteX12" fmla="*/ 918696 w 12192000"/>
              <a:gd name="connsiteY12" fmla="*/ 678426 h 678426"/>
              <a:gd name="connsiteX13" fmla="*/ 0 w 12192000"/>
              <a:gd name="connsiteY13" fmla="*/ 678426 h 678426"/>
              <a:gd name="connsiteX14" fmla="*/ 0 w 12192000"/>
              <a:gd name="connsiteY14" fmla="*/ 0 h 678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192000" h="678426">
                <a:moveTo>
                  <a:pt x="0" y="0"/>
                </a:moveTo>
                <a:lnTo>
                  <a:pt x="12192000" y="0"/>
                </a:lnTo>
                <a:lnTo>
                  <a:pt x="12192000" y="678426"/>
                </a:lnTo>
                <a:lnTo>
                  <a:pt x="11260603" y="678426"/>
                </a:lnTo>
                <a:lnTo>
                  <a:pt x="11282934" y="637286"/>
                </a:lnTo>
                <a:cubicBezTo>
                  <a:pt x="11296118" y="606115"/>
                  <a:pt x="11303409" y="571844"/>
                  <a:pt x="11303409" y="535871"/>
                </a:cubicBezTo>
                <a:lnTo>
                  <a:pt x="11303409" y="415400"/>
                </a:lnTo>
                <a:cubicBezTo>
                  <a:pt x="11303409" y="271507"/>
                  <a:pt x="11186760" y="154858"/>
                  <a:pt x="11042867" y="154858"/>
                </a:cubicBezTo>
                <a:lnTo>
                  <a:pt x="1136432" y="154858"/>
                </a:lnTo>
                <a:cubicBezTo>
                  <a:pt x="992539" y="154858"/>
                  <a:pt x="875890" y="271507"/>
                  <a:pt x="875890" y="415400"/>
                </a:cubicBezTo>
                <a:lnTo>
                  <a:pt x="875890" y="535871"/>
                </a:lnTo>
                <a:cubicBezTo>
                  <a:pt x="875890" y="571844"/>
                  <a:pt x="883181" y="606115"/>
                  <a:pt x="896365" y="637286"/>
                </a:cubicBezTo>
                <a:lnTo>
                  <a:pt x="918696" y="678426"/>
                </a:lnTo>
                <a:lnTo>
                  <a:pt x="0" y="67842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918696" y="678426"/>
            <a:ext cx="10341907" cy="117987"/>
          </a:xfrm>
          <a:custGeom>
            <a:avLst/>
            <a:gdLst>
              <a:gd name="connsiteX0" fmla="*/ 0 w 10341907"/>
              <a:gd name="connsiteY0" fmla="*/ 0 h 117987"/>
              <a:gd name="connsiteX1" fmla="*/ 10341907 w 10341907"/>
              <a:gd name="connsiteY1" fmla="*/ 0 h 117987"/>
              <a:gd name="connsiteX2" fmla="*/ 10340216 w 10341907"/>
              <a:gd name="connsiteY2" fmla="*/ 3116 h 117987"/>
              <a:gd name="connsiteX3" fmla="*/ 10124171 w 10341907"/>
              <a:gd name="connsiteY3" fmla="*/ 117987 h 117987"/>
              <a:gd name="connsiteX4" fmla="*/ 217736 w 10341907"/>
              <a:gd name="connsiteY4" fmla="*/ 117987 h 117987"/>
              <a:gd name="connsiteX5" fmla="*/ 1691 w 10341907"/>
              <a:gd name="connsiteY5" fmla="*/ 3116 h 117987"/>
              <a:gd name="connsiteX6" fmla="*/ 0 w 10341907"/>
              <a:gd name="connsiteY6" fmla="*/ 0 h 117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341907" h="117987">
                <a:moveTo>
                  <a:pt x="0" y="0"/>
                </a:moveTo>
                <a:lnTo>
                  <a:pt x="10341907" y="0"/>
                </a:lnTo>
                <a:lnTo>
                  <a:pt x="10340216" y="3116"/>
                </a:lnTo>
                <a:cubicBezTo>
                  <a:pt x="10293395" y="72421"/>
                  <a:pt x="10214104" y="117987"/>
                  <a:pt x="10124171" y="117987"/>
                </a:cubicBezTo>
                <a:lnTo>
                  <a:pt x="217736" y="117987"/>
                </a:lnTo>
                <a:cubicBezTo>
                  <a:pt x="127803" y="117987"/>
                  <a:pt x="48512" y="72421"/>
                  <a:pt x="1691" y="3116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Can 11"/>
          <p:cNvSpPr/>
          <p:nvPr/>
        </p:nvSpPr>
        <p:spPr>
          <a:xfrm>
            <a:off x="-1" y="-2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Can 12"/>
          <p:cNvSpPr/>
          <p:nvPr/>
        </p:nvSpPr>
        <p:spPr>
          <a:xfrm>
            <a:off x="11890372" y="-3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/>
          <a:srcRect l="17388" t="11738" r="17499" b="9130"/>
          <a:stretch/>
        </p:blipFill>
        <p:spPr>
          <a:xfrm>
            <a:off x="11369507" y="114300"/>
            <a:ext cx="520865" cy="520865"/>
          </a:xfrm>
          <a:prstGeom prst="rect">
            <a:avLst/>
          </a:prstGeom>
        </p:spPr>
      </p:pic>
      <p:sp>
        <p:nvSpPr>
          <p:cNvPr id="22" name="4-Point Star 21"/>
          <p:cNvSpPr/>
          <p:nvPr/>
        </p:nvSpPr>
        <p:spPr>
          <a:xfrm>
            <a:off x="403270" y="160880"/>
            <a:ext cx="398207" cy="427703"/>
          </a:xfrm>
          <a:prstGeom prst="star4">
            <a:avLst>
              <a:gd name="adj" fmla="val 1250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3"/>
          <a:srcRect l="31230" t="100000" r="66223" b="-8896"/>
          <a:stretch>
            <a:fillRect/>
          </a:stretch>
        </p:blipFill>
        <p:spPr>
          <a:xfrm>
            <a:off x="4346224" y="6430297"/>
            <a:ext cx="225776" cy="331600"/>
          </a:xfrm>
          <a:custGeom>
            <a:avLst/>
            <a:gdLst>
              <a:gd name="connsiteX0" fmla="*/ 0 w 225776"/>
              <a:gd name="connsiteY0" fmla="*/ 0 h 331600"/>
              <a:gd name="connsiteX1" fmla="*/ 225776 w 225776"/>
              <a:gd name="connsiteY1" fmla="*/ 0 h 331600"/>
              <a:gd name="connsiteX2" fmla="*/ 225776 w 225776"/>
              <a:gd name="connsiteY2" fmla="*/ 331600 h 331600"/>
              <a:gd name="connsiteX3" fmla="*/ 0 w 225776"/>
              <a:gd name="connsiteY3" fmla="*/ 331600 h 331600"/>
              <a:gd name="connsiteX4" fmla="*/ 0 w 225776"/>
              <a:gd name="connsiteY4" fmla="*/ 0 h 33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776" h="331600">
                <a:moveTo>
                  <a:pt x="0" y="0"/>
                </a:moveTo>
                <a:lnTo>
                  <a:pt x="225776" y="0"/>
                </a:lnTo>
                <a:lnTo>
                  <a:pt x="225776" y="331600"/>
                </a:lnTo>
                <a:lnTo>
                  <a:pt x="0" y="331600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4"/>
          <a:srcRect l="100000" t="67413" r="-7154" b="26074"/>
          <a:stretch>
            <a:fillRect/>
          </a:stretch>
        </p:blipFill>
        <p:spPr>
          <a:xfrm>
            <a:off x="10460296" y="5987845"/>
            <a:ext cx="648778" cy="442452"/>
          </a:xfrm>
          <a:custGeom>
            <a:avLst/>
            <a:gdLst>
              <a:gd name="connsiteX0" fmla="*/ 0 w 648778"/>
              <a:gd name="connsiteY0" fmla="*/ 0 h 442452"/>
              <a:gd name="connsiteX1" fmla="*/ 648778 w 648778"/>
              <a:gd name="connsiteY1" fmla="*/ 0 h 442452"/>
              <a:gd name="connsiteX2" fmla="*/ 648778 w 648778"/>
              <a:gd name="connsiteY2" fmla="*/ 442452 h 442452"/>
              <a:gd name="connsiteX3" fmla="*/ 0 w 648778"/>
              <a:gd name="connsiteY3" fmla="*/ 442452 h 442452"/>
              <a:gd name="connsiteX4" fmla="*/ 0 w 648778"/>
              <a:gd name="connsiteY4" fmla="*/ 0 h 442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8778" h="442452">
                <a:moveTo>
                  <a:pt x="0" y="0"/>
                </a:moveTo>
                <a:lnTo>
                  <a:pt x="648778" y="0"/>
                </a:lnTo>
                <a:lnTo>
                  <a:pt x="648778" y="442452"/>
                </a:lnTo>
                <a:lnTo>
                  <a:pt x="0" y="442452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5"/>
          <a:srcRect l="-204" t="22450" r="100000" b="67971"/>
          <a:stretch>
            <a:fillRect/>
          </a:stretch>
        </p:blipFill>
        <p:spPr>
          <a:xfrm>
            <a:off x="2735918" y="3719409"/>
            <a:ext cx="13632" cy="334832"/>
          </a:xfrm>
          <a:custGeom>
            <a:avLst/>
            <a:gdLst>
              <a:gd name="connsiteX0" fmla="*/ 13632 w 13632"/>
              <a:gd name="connsiteY0" fmla="*/ 0 h 334832"/>
              <a:gd name="connsiteX1" fmla="*/ 13632 w 13632"/>
              <a:gd name="connsiteY1" fmla="*/ 334832 h 334832"/>
              <a:gd name="connsiteX2" fmla="*/ 6749 w 13632"/>
              <a:gd name="connsiteY2" fmla="*/ 294452 h 334832"/>
              <a:gd name="connsiteX3" fmla="*/ 393 w 13632"/>
              <a:gd name="connsiteY3" fmla="*/ 139092 h 334832"/>
              <a:gd name="connsiteX4" fmla="*/ 13632 w 13632"/>
              <a:gd name="connsiteY4" fmla="*/ 0 h 334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32" h="334832">
                <a:moveTo>
                  <a:pt x="13632" y="0"/>
                </a:moveTo>
                <a:lnTo>
                  <a:pt x="13632" y="334832"/>
                </a:lnTo>
                <a:lnTo>
                  <a:pt x="6749" y="294452"/>
                </a:lnTo>
                <a:cubicBezTo>
                  <a:pt x="1088" y="240983"/>
                  <a:pt x="-938" y="189163"/>
                  <a:pt x="393" y="139092"/>
                </a:cubicBezTo>
                <a:lnTo>
                  <a:pt x="13632" y="0"/>
                </a:lnTo>
                <a:close/>
              </a:path>
            </a:pathLst>
          </a:custGeom>
        </p:spPr>
      </p:pic>
      <p:sp>
        <p:nvSpPr>
          <p:cNvPr id="4" name="Rectangle 3"/>
          <p:cNvSpPr/>
          <p:nvPr/>
        </p:nvSpPr>
        <p:spPr>
          <a:xfrm>
            <a:off x="4673914" y="155032"/>
            <a:ext cx="285687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ĐỌC MỞ RỘNG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602373" y="1161844"/>
            <a:ext cx="10833100" cy="4826001"/>
          </a:xfrm>
          <a:prstGeom prst="rect">
            <a:avLst/>
          </a:prstGeom>
        </p:spPr>
        <p:txBody>
          <a:bodyPr>
            <a:spAutoFit/>
          </a:bodyPr>
          <a:lstStyle/>
          <a:p>
            <a:pPr marL="30480" marR="30480" algn="just">
              <a:lnSpc>
                <a:spcPct val="107000"/>
              </a:lnSpc>
              <a:spcAft>
                <a:spcPts val="1200"/>
              </a:spcAft>
            </a:pP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nghị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 </a:t>
            </a:r>
            <a:endParaRPr lang="en-US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0480" marR="30480" algn="just">
              <a:lnSpc>
                <a:spcPct val="107000"/>
              </a:lnSpc>
              <a:spcAft>
                <a:spcPts val="1200"/>
              </a:spcAft>
            </a:pP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Khái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niệm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 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yếu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thuyết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phục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nghe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vấn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0480" marR="30480" algn="just">
              <a:lnSpc>
                <a:spcPct val="107000"/>
              </a:lnSpc>
              <a:spcAft>
                <a:spcPts val="1200"/>
              </a:spcAft>
            </a:pP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yếu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tố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nghị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sức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thuyết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phuc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lí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lẽ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chứng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endParaRPr lang="en-US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0480" marR="30480" algn="just">
              <a:lnSpc>
                <a:spcPct val="107000"/>
              </a:lnSpc>
              <a:spcAft>
                <a:spcPts val="1200"/>
              </a:spcAft>
            </a:pP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Lí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lẽ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diễn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lí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đưa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khẳng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kiến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endParaRPr lang="en-US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0480" marR="30480" algn="just">
              <a:lnSpc>
                <a:spcPct val="107000"/>
              </a:lnSpc>
              <a:spcAft>
                <a:spcPts val="1200"/>
              </a:spcAft>
            </a:pP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chứng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ví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dụ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lấy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đời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nguồn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chứng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minh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lí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lẽ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64507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ame 4"/>
          <p:cNvSpPr/>
          <p:nvPr/>
        </p:nvSpPr>
        <p:spPr>
          <a:xfrm>
            <a:off x="331122" y="863376"/>
            <a:ext cx="11517055" cy="5710718"/>
          </a:xfrm>
          <a:prstGeom prst="frame">
            <a:avLst>
              <a:gd name="adj1" fmla="val 1596"/>
            </a:avLst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889200" y="154858"/>
            <a:ext cx="10427519" cy="523568"/>
          </a:xfrm>
          <a:custGeom>
            <a:avLst/>
            <a:gdLst>
              <a:gd name="connsiteX0" fmla="*/ 260542 w 10427519"/>
              <a:gd name="connsiteY0" fmla="*/ 0 h 523568"/>
              <a:gd name="connsiteX1" fmla="*/ 10166977 w 10427519"/>
              <a:gd name="connsiteY1" fmla="*/ 0 h 523568"/>
              <a:gd name="connsiteX2" fmla="*/ 10427519 w 10427519"/>
              <a:gd name="connsiteY2" fmla="*/ 260542 h 523568"/>
              <a:gd name="connsiteX3" fmla="*/ 10427519 w 10427519"/>
              <a:gd name="connsiteY3" fmla="*/ 381013 h 523568"/>
              <a:gd name="connsiteX4" fmla="*/ 10407044 w 10427519"/>
              <a:gd name="connsiteY4" fmla="*/ 482428 h 523568"/>
              <a:gd name="connsiteX5" fmla="*/ 10384713 w 10427519"/>
              <a:gd name="connsiteY5" fmla="*/ 523568 h 523568"/>
              <a:gd name="connsiteX6" fmla="*/ 42806 w 10427519"/>
              <a:gd name="connsiteY6" fmla="*/ 523568 h 523568"/>
              <a:gd name="connsiteX7" fmla="*/ 20475 w 10427519"/>
              <a:gd name="connsiteY7" fmla="*/ 482428 h 523568"/>
              <a:gd name="connsiteX8" fmla="*/ 0 w 10427519"/>
              <a:gd name="connsiteY8" fmla="*/ 381013 h 523568"/>
              <a:gd name="connsiteX9" fmla="*/ 0 w 10427519"/>
              <a:gd name="connsiteY9" fmla="*/ 260542 h 523568"/>
              <a:gd name="connsiteX10" fmla="*/ 260542 w 10427519"/>
              <a:gd name="connsiteY10" fmla="*/ 0 h 523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427519" h="523568">
                <a:moveTo>
                  <a:pt x="260542" y="0"/>
                </a:moveTo>
                <a:lnTo>
                  <a:pt x="10166977" y="0"/>
                </a:lnTo>
                <a:cubicBezTo>
                  <a:pt x="10310870" y="0"/>
                  <a:pt x="10427519" y="116649"/>
                  <a:pt x="10427519" y="260542"/>
                </a:cubicBezTo>
                <a:lnTo>
                  <a:pt x="10427519" y="381013"/>
                </a:lnTo>
                <a:cubicBezTo>
                  <a:pt x="10427519" y="416986"/>
                  <a:pt x="10420228" y="451257"/>
                  <a:pt x="10407044" y="482428"/>
                </a:cubicBezTo>
                <a:lnTo>
                  <a:pt x="10384713" y="523568"/>
                </a:lnTo>
                <a:lnTo>
                  <a:pt x="42806" y="523568"/>
                </a:lnTo>
                <a:lnTo>
                  <a:pt x="20475" y="482428"/>
                </a:lnTo>
                <a:cubicBezTo>
                  <a:pt x="7291" y="451257"/>
                  <a:pt x="0" y="416986"/>
                  <a:pt x="0" y="381013"/>
                </a:cubicBezTo>
                <a:lnTo>
                  <a:pt x="0" y="260542"/>
                </a:lnTo>
                <a:cubicBezTo>
                  <a:pt x="0" y="116649"/>
                  <a:pt x="116649" y="0"/>
                  <a:pt x="260542" y="0"/>
                </a:cubicBez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-1" y="-1"/>
            <a:ext cx="12192000" cy="678426"/>
          </a:xfrm>
          <a:custGeom>
            <a:avLst/>
            <a:gdLst>
              <a:gd name="connsiteX0" fmla="*/ 0 w 12192000"/>
              <a:gd name="connsiteY0" fmla="*/ 0 h 678426"/>
              <a:gd name="connsiteX1" fmla="*/ 12192000 w 12192000"/>
              <a:gd name="connsiteY1" fmla="*/ 0 h 678426"/>
              <a:gd name="connsiteX2" fmla="*/ 12192000 w 12192000"/>
              <a:gd name="connsiteY2" fmla="*/ 678426 h 678426"/>
              <a:gd name="connsiteX3" fmla="*/ 11260603 w 12192000"/>
              <a:gd name="connsiteY3" fmla="*/ 678426 h 678426"/>
              <a:gd name="connsiteX4" fmla="*/ 11282934 w 12192000"/>
              <a:gd name="connsiteY4" fmla="*/ 637286 h 678426"/>
              <a:gd name="connsiteX5" fmla="*/ 11303409 w 12192000"/>
              <a:gd name="connsiteY5" fmla="*/ 535871 h 678426"/>
              <a:gd name="connsiteX6" fmla="*/ 11303409 w 12192000"/>
              <a:gd name="connsiteY6" fmla="*/ 415400 h 678426"/>
              <a:gd name="connsiteX7" fmla="*/ 11042867 w 12192000"/>
              <a:gd name="connsiteY7" fmla="*/ 154858 h 678426"/>
              <a:gd name="connsiteX8" fmla="*/ 1136432 w 12192000"/>
              <a:gd name="connsiteY8" fmla="*/ 154858 h 678426"/>
              <a:gd name="connsiteX9" fmla="*/ 875890 w 12192000"/>
              <a:gd name="connsiteY9" fmla="*/ 415400 h 678426"/>
              <a:gd name="connsiteX10" fmla="*/ 875890 w 12192000"/>
              <a:gd name="connsiteY10" fmla="*/ 535871 h 678426"/>
              <a:gd name="connsiteX11" fmla="*/ 896365 w 12192000"/>
              <a:gd name="connsiteY11" fmla="*/ 637286 h 678426"/>
              <a:gd name="connsiteX12" fmla="*/ 918696 w 12192000"/>
              <a:gd name="connsiteY12" fmla="*/ 678426 h 678426"/>
              <a:gd name="connsiteX13" fmla="*/ 0 w 12192000"/>
              <a:gd name="connsiteY13" fmla="*/ 678426 h 678426"/>
              <a:gd name="connsiteX14" fmla="*/ 0 w 12192000"/>
              <a:gd name="connsiteY14" fmla="*/ 0 h 678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192000" h="678426">
                <a:moveTo>
                  <a:pt x="0" y="0"/>
                </a:moveTo>
                <a:lnTo>
                  <a:pt x="12192000" y="0"/>
                </a:lnTo>
                <a:lnTo>
                  <a:pt x="12192000" y="678426"/>
                </a:lnTo>
                <a:lnTo>
                  <a:pt x="11260603" y="678426"/>
                </a:lnTo>
                <a:lnTo>
                  <a:pt x="11282934" y="637286"/>
                </a:lnTo>
                <a:cubicBezTo>
                  <a:pt x="11296118" y="606115"/>
                  <a:pt x="11303409" y="571844"/>
                  <a:pt x="11303409" y="535871"/>
                </a:cubicBezTo>
                <a:lnTo>
                  <a:pt x="11303409" y="415400"/>
                </a:lnTo>
                <a:cubicBezTo>
                  <a:pt x="11303409" y="271507"/>
                  <a:pt x="11186760" y="154858"/>
                  <a:pt x="11042867" y="154858"/>
                </a:cubicBezTo>
                <a:lnTo>
                  <a:pt x="1136432" y="154858"/>
                </a:lnTo>
                <a:cubicBezTo>
                  <a:pt x="992539" y="154858"/>
                  <a:pt x="875890" y="271507"/>
                  <a:pt x="875890" y="415400"/>
                </a:cubicBezTo>
                <a:lnTo>
                  <a:pt x="875890" y="535871"/>
                </a:lnTo>
                <a:cubicBezTo>
                  <a:pt x="875890" y="571844"/>
                  <a:pt x="883181" y="606115"/>
                  <a:pt x="896365" y="637286"/>
                </a:cubicBezTo>
                <a:lnTo>
                  <a:pt x="918696" y="678426"/>
                </a:lnTo>
                <a:lnTo>
                  <a:pt x="0" y="67842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918696" y="678426"/>
            <a:ext cx="10341907" cy="117987"/>
          </a:xfrm>
          <a:custGeom>
            <a:avLst/>
            <a:gdLst>
              <a:gd name="connsiteX0" fmla="*/ 0 w 10341907"/>
              <a:gd name="connsiteY0" fmla="*/ 0 h 117987"/>
              <a:gd name="connsiteX1" fmla="*/ 10341907 w 10341907"/>
              <a:gd name="connsiteY1" fmla="*/ 0 h 117987"/>
              <a:gd name="connsiteX2" fmla="*/ 10340216 w 10341907"/>
              <a:gd name="connsiteY2" fmla="*/ 3116 h 117987"/>
              <a:gd name="connsiteX3" fmla="*/ 10124171 w 10341907"/>
              <a:gd name="connsiteY3" fmla="*/ 117987 h 117987"/>
              <a:gd name="connsiteX4" fmla="*/ 217736 w 10341907"/>
              <a:gd name="connsiteY4" fmla="*/ 117987 h 117987"/>
              <a:gd name="connsiteX5" fmla="*/ 1691 w 10341907"/>
              <a:gd name="connsiteY5" fmla="*/ 3116 h 117987"/>
              <a:gd name="connsiteX6" fmla="*/ 0 w 10341907"/>
              <a:gd name="connsiteY6" fmla="*/ 0 h 117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341907" h="117987">
                <a:moveTo>
                  <a:pt x="0" y="0"/>
                </a:moveTo>
                <a:lnTo>
                  <a:pt x="10341907" y="0"/>
                </a:lnTo>
                <a:lnTo>
                  <a:pt x="10340216" y="3116"/>
                </a:lnTo>
                <a:cubicBezTo>
                  <a:pt x="10293395" y="72421"/>
                  <a:pt x="10214104" y="117987"/>
                  <a:pt x="10124171" y="117987"/>
                </a:cubicBezTo>
                <a:lnTo>
                  <a:pt x="217736" y="117987"/>
                </a:lnTo>
                <a:cubicBezTo>
                  <a:pt x="127803" y="117987"/>
                  <a:pt x="48512" y="72421"/>
                  <a:pt x="1691" y="3116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Can 11"/>
          <p:cNvSpPr/>
          <p:nvPr/>
        </p:nvSpPr>
        <p:spPr>
          <a:xfrm>
            <a:off x="-1" y="-2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Can 12"/>
          <p:cNvSpPr/>
          <p:nvPr/>
        </p:nvSpPr>
        <p:spPr>
          <a:xfrm>
            <a:off x="11890372" y="-3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/>
          <a:srcRect l="17388" t="11738" r="17499" b="9130"/>
          <a:stretch/>
        </p:blipFill>
        <p:spPr>
          <a:xfrm>
            <a:off x="11369507" y="114300"/>
            <a:ext cx="520865" cy="520865"/>
          </a:xfrm>
          <a:prstGeom prst="rect">
            <a:avLst/>
          </a:prstGeom>
        </p:spPr>
      </p:pic>
      <p:sp>
        <p:nvSpPr>
          <p:cNvPr id="22" name="4-Point Star 21"/>
          <p:cNvSpPr/>
          <p:nvPr/>
        </p:nvSpPr>
        <p:spPr>
          <a:xfrm>
            <a:off x="403270" y="160880"/>
            <a:ext cx="398207" cy="427703"/>
          </a:xfrm>
          <a:prstGeom prst="star4">
            <a:avLst>
              <a:gd name="adj" fmla="val 1250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3"/>
          <a:srcRect l="31230" t="100000" r="66223" b="-8896"/>
          <a:stretch>
            <a:fillRect/>
          </a:stretch>
        </p:blipFill>
        <p:spPr>
          <a:xfrm>
            <a:off x="4346224" y="6430297"/>
            <a:ext cx="225776" cy="331600"/>
          </a:xfrm>
          <a:custGeom>
            <a:avLst/>
            <a:gdLst>
              <a:gd name="connsiteX0" fmla="*/ 0 w 225776"/>
              <a:gd name="connsiteY0" fmla="*/ 0 h 331600"/>
              <a:gd name="connsiteX1" fmla="*/ 225776 w 225776"/>
              <a:gd name="connsiteY1" fmla="*/ 0 h 331600"/>
              <a:gd name="connsiteX2" fmla="*/ 225776 w 225776"/>
              <a:gd name="connsiteY2" fmla="*/ 331600 h 331600"/>
              <a:gd name="connsiteX3" fmla="*/ 0 w 225776"/>
              <a:gd name="connsiteY3" fmla="*/ 331600 h 331600"/>
              <a:gd name="connsiteX4" fmla="*/ 0 w 225776"/>
              <a:gd name="connsiteY4" fmla="*/ 0 h 33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776" h="331600">
                <a:moveTo>
                  <a:pt x="0" y="0"/>
                </a:moveTo>
                <a:lnTo>
                  <a:pt x="225776" y="0"/>
                </a:lnTo>
                <a:lnTo>
                  <a:pt x="225776" y="331600"/>
                </a:lnTo>
                <a:lnTo>
                  <a:pt x="0" y="331600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4"/>
          <a:srcRect l="100000" t="67413" r="-7154" b="26074"/>
          <a:stretch>
            <a:fillRect/>
          </a:stretch>
        </p:blipFill>
        <p:spPr>
          <a:xfrm>
            <a:off x="10460296" y="5987845"/>
            <a:ext cx="648778" cy="442452"/>
          </a:xfrm>
          <a:custGeom>
            <a:avLst/>
            <a:gdLst>
              <a:gd name="connsiteX0" fmla="*/ 0 w 648778"/>
              <a:gd name="connsiteY0" fmla="*/ 0 h 442452"/>
              <a:gd name="connsiteX1" fmla="*/ 648778 w 648778"/>
              <a:gd name="connsiteY1" fmla="*/ 0 h 442452"/>
              <a:gd name="connsiteX2" fmla="*/ 648778 w 648778"/>
              <a:gd name="connsiteY2" fmla="*/ 442452 h 442452"/>
              <a:gd name="connsiteX3" fmla="*/ 0 w 648778"/>
              <a:gd name="connsiteY3" fmla="*/ 442452 h 442452"/>
              <a:gd name="connsiteX4" fmla="*/ 0 w 648778"/>
              <a:gd name="connsiteY4" fmla="*/ 0 h 442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8778" h="442452">
                <a:moveTo>
                  <a:pt x="0" y="0"/>
                </a:moveTo>
                <a:lnTo>
                  <a:pt x="648778" y="0"/>
                </a:lnTo>
                <a:lnTo>
                  <a:pt x="648778" y="442452"/>
                </a:lnTo>
                <a:lnTo>
                  <a:pt x="0" y="442452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5"/>
          <a:srcRect l="-204" t="22450" r="100000" b="67971"/>
          <a:stretch>
            <a:fillRect/>
          </a:stretch>
        </p:blipFill>
        <p:spPr>
          <a:xfrm>
            <a:off x="2735918" y="3719409"/>
            <a:ext cx="13632" cy="334832"/>
          </a:xfrm>
          <a:custGeom>
            <a:avLst/>
            <a:gdLst>
              <a:gd name="connsiteX0" fmla="*/ 13632 w 13632"/>
              <a:gd name="connsiteY0" fmla="*/ 0 h 334832"/>
              <a:gd name="connsiteX1" fmla="*/ 13632 w 13632"/>
              <a:gd name="connsiteY1" fmla="*/ 334832 h 334832"/>
              <a:gd name="connsiteX2" fmla="*/ 6749 w 13632"/>
              <a:gd name="connsiteY2" fmla="*/ 294452 h 334832"/>
              <a:gd name="connsiteX3" fmla="*/ 393 w 13632"/>
              <a:gd name="connsiteY3" fmla="*/ 139092 h 334832"/>
              <a:gd name="connsiteX4" fmla="*/ 13632 w 13632"/>
              <a:gd name="connsiteY4" fmla="*/ 0 h 334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32" h="334832">
                <a:moveTo>
                  <a:pt x="13632" y="0"/>
                </a:moveTo>
                <a:lnTo>
                  <a:pt x="13632" y="334832"/>
                </a:lnTo>
                <a:lnTo>
                  <a:pt x="6749" y="294452"/>
                </a:lnTo>
                <a:cubicBezTo>
                  <a:pt x="1088" y="240983"/>
                  <a:pt x="-938" y="189163"/>
                  <a:pt x="393" y="139092"/>
                </a:cubicBezTo>
                <a:lnTo>
                  <a:pt x="13632" y="0"/>
                </a:lnTo>
                <a:close/>
              </a:path>
            </a:pathLst>
          </a:custGeom>
        </p:spPr>
      </p:pic>
      <p:sp>
        <p:nvSpPr>
          <p:cNvPr id="4" name="Rectangle 3"/>
          <p:cNvSpPr/>
          <p:nvPr/>
        </p:nvSpPr>
        <p:spPr>
          <a:xfrm>
            <a:off x="4673914" y="155032"/>
            <a:ext cx="285687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ĐỌC MỞ RỘNG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85800" y="889066"/>
            <a:ext cx="10833100" cy="5493299"/>
          </a:xfrm>
          <a:prstGeom prst="rect">
            <a:avLst/>
          </a:prstGeom>
        </p:spPr>
        <p:txBody>
          <a:bodyPr>
            <a:spAutoFit/>
          </a:bodyPr>
          <a:lstStyle/>
          <a:p>
            <a:pPr marL="30480" marR="30480" algn="just">
              <a:lnSpc>
                <a:spcPct val="150000"/>
              </a:lnSpc>
              <a:spcAft>
                <a:spcPts val="1200"/>
              </a:spcAft>
            </a:pP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tin</a:t>
            </a:r>
            <a:endParaRPr lang="en-US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0480" marR="30480" algn="just">
              <a:lnSpc>
                <a:spcPct val="150000"/>
              </a:lnSpc>
              <a:spcAft>
                <a:spcPts val="1200"/>
              </a:spcAft>
            </a:pP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yếu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tố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thường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yếu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tố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nhan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sa-pô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dưới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nhan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mục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gọi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,...</a:t>
            </a:r>
            <a:endParaRPr lang="en-US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0480" marR="30480" algn="just">
              <a:lnSpc>
                <a:spcPct val="150000"/>
              </a:lnSpc>
              <a:spcAft>
                <a:spcPts val="1200"/>
              </a:spcAft>
            </a:pP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triển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khai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thường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triển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khai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riêng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Bên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cạnh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triển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khai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trật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triển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khai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trước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tất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chuỗi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liên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tục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83944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ame 4"/>
          <p:cNvSpPr/>
          <p:nvPr/>
        </p:nvSpPr>
        <p:spPr>
          <a:xfrm>
            <a:off x="331122" y="1028700"/>
            <a:ext cx="11517055" cy="5545394"/>
          </a:xfrm>
          <a:prstGeom prst="frame">
            <a:avLst>
              <a:gd name="adj1" fmla="val 1596"/>
            </a:avLst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889200" y="154858"/>
            <a:ext cx="10427519" cy="523568"/>
          </a:xfrm>
          <a:custGeom>
            <a:avLst/>
            <a:gdLst>
              <a:gd name="connsiteX0" fmla="*/ 260542 w 10427519"/>
              <a:gd name="connsiteY0" fmla="*/ 0 h 523568"/>
              <a:gd name="connsiteX1" fmla="*/ 10166977 w 10427519"/>
              <a:gd name="connsiteY1" fmla="*/ 0 h 523568"/>
              <a:gd name="connsiteX2" fmla="*/ 10427519 w 10427519"/>
              <a:gd name="connsiteY2" fmla="*/ 260542 h 523568"/>
              <a:gd name="connsiteX3" fmla="*/ 10427519 w 10427519"/>
              <a:gd name="connsiteY3" fmla="*/ 381013 h 523568"/>
              <a:gd name="connsiteX4" fmla="*/ 10407044 w 10427519"/>
              <a:gd name="connsiteY4" fmla="*/ 482428 h 523568"/>
              <a:gd name="connsiteX5" fmla="*/ 10384713 w 10427519"/>
              <a:gd name="connsiteY5" fmla="*/ 523568 h 523568"/>
              <a:gd name="connsiteX6" fmla="*/ 42806 w 10427519"/>
              <a:gd name="connsiteY6" fmla="*/ 523568 h 523568"/>
              <a:gd name="connsiteX7" fmla="*/ 20475 w 10427519"/>
              <a:gd name="connsiteY7" fmla="*/ 482428 h 523568"/>
              <a:gd name="connsiteX8" fmla="*/ 0 w 10427519"/>
              <a:gd name="connsiteY8" fmla="*/ 381013 h 523568"/>
              <a:gd name="connsiteX9" fmla="*/ 0 w 10427519"/>
              <a:gd name="connsiteY9" fmla="*/ 260542 h 523568"/>
              <a:gd name="connsiteX10" fmla="*/ 260542 w 10427519"/>
              <a:gd name="connsiteY10" fmla="*/ 0 h 523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427519" h="523568">
                <a:moveTo>
                  <a:pt x="260542" y="0"/>
                </a:moveTo>
                <a:lnTo>
                  <a:pt x="10166977" y="0"/>
                </a:lnTo>
                <a:cubicBezTo>
                  <a:pt x="10310870" y="0"/>
                  <a:pt x="10427519" y="116649"/>
                  <a:pt x="10427519" y="260542"/>
                </a:cubicBezTo>
                <a:lnTo>
                  <a:pt x="10427519" y="381013"/>
                </a:lnTo>
                <a:cubicBezTo>
                  <a:pt x="10427519" y="416986"/>
                  <a:pt x="10420228" y="451257"/>
                  <a:pt x="10407044" y="482428"/>
                </a:cubicBezTo>
                <a:lnTo>
                  <a:pt x="10384713" y="523568"/>
                </a:lnTo>
                <a:lnTo>
                  <a:pt x="42806" y="523568"/>
                </a:lnTo>
                <a:lnTo>
                  <a:pt x="20475" y="482428"/>
                </a:lnTo>
                <a:cubicBezTo>
                  <a:pt x="7291" y="451257"/>
                  <a:pt x="0" y="416986"/>
                  <a:pt x="0" y="381013"/>
                </a:cubicBezTo>
                <a:lnTo>
                  <a:pt x="0" y="260542"/>
                </a:lnTo>
                <a:cubicBezTo>
                  <a:pt x="0" y="116649"/>
                  <a:pt x="116649" y="0"/>
                  <a:pt x="260542" y="0"/>
                </a:cubicBez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-1" y="-1"/>
            <a:ext cx="12192000" cy="678426"/>
          </a:xfrm>
          <a:custGeom>
            <a:avLst/>
            <a:gdLst>
              <a:gd name="connsiteX0" fmla="*/ 0 w 12192000"/>
              <a:gd name="connsiteY0" fmla="*/ 0 h 678426"/>
              <a:gd name="connsiteX1" fmla="*/ 12192000 w 12192000"/>
              <a:gd name="connsiteY1" fmla="*/ 0 h 678426"/>
              <a:gd name="connsiteX2" fmla="*/ 12192000 w 12192000"/>
              <a:gd name="connsiteY2" fmla="*/ 678426 h 678426"/>
              <a:gd name="connsiteX3" fmla="*/ 11260603 w 12192000"/>
              <a:gd name="connsiteY3" fmla="*/ 678426 h 678426"/>
              <a:gd name="connsiteX4" fmla="*/ 11282934 w 12192000"/>
              <a:gd name="connsiteY4" fmla="*/ 637286 h 678426"/>
              <a:gd name="connsiteX5" fmla="*/ 11303409 w 12192000"/>
              <a:gd name="connsiteY5" fmla="*/ 535871 h 678426"/>
              <a:gd name="connsiteX6" fmla="*/ 11303409 w 12192000"/>
              <a:gd name="connsiteY6" fmla="*/ 415400 h 678426"/>
              <a:gd name="connsiteX7" fmla="*/ 11042867 w 12192000"/>
              <a:gd name="connsiteY7" fmla="*/ 154858 h 678426"/>
              <a:gd name="connsiteX8" fmla="*/ 1136432 w 12192000"/>
              <a:gd name="connsiteY8" fmla="*/ 154858 h 678426"/>
              <a:gd name="connsiteX9" fmla="*/ 875890 w 12192000"/>
              <a:gd name="connsiteY9" fmla="*/ 415400 h 678426"/>
              <a:gd name="connsiteX10" fmla="*/ 875890 w 12192000"/>
              <a:gd name="connsiteY10" fmla="*/ 535871 h 678426"/>
              <a:gd name="connsiteX11" fmla="*/ 896365 w 12192000"/>
              <a:gd name="connsiteY11" fmla="*/ 637286 h 678426"/>
              <a:gd name="connsiteX12" fmla="*/ 918696 w 12192000"/>
              <a:gd name="connsiteY12" fmla="*/ 678426 h 678426"/>
              <a:gd name="connsiteX13" fmla="*/ 0 w 12192000"/>
              <a:gd name="connsiteY13" fmla="*/ 678426 h 678426"/>
              <a:gd name="connsiteX14" fmla="*/ 0 w 12192000"/>
              <a:gd name="connsiteY14" fmla="*/ 0 h 678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192000" h="678426">
                <a:moveTo>
                  <a:pt x="0" y="0"/>
                </a:moveTo>
                <a:lnTo>
                  <a:pt x="12192000" y="0"/>
                </a:lnTo>
                <a:lnTo>
                  <a:pt x="12192000" y="678426"/>
                </a:lnTo>
                <a:lnTo>
                  <a:pt x="11260603" y="678426"/>
                </a:lnTo>
                <a:lnTo>
                  <a:pt x="11282934" y="637286"/>
                </a:lnTo>
                <a:cubicBezTo>
                  <a:pt x="11296118" y="606115"/>
                  <a:pt x="11303409" y="571844"/>
                  <a:pt x="11303409" y="535871"/>
                </a:cubicBezTo>
                <a:lnTo>
                  <a:pt x="11303409" y="415400"/>
                </a:lnTo>
                <a:cubicBezTo>
                  <a:pt x="11303409" y="271507"/>
                  <a:pt x="11186760" y="154858"/>
                  <a:pt x="11042867" y="154858"/>
                </a:cubicBezTo>
                <a:lnTo>
                  <a:pt x="1136432" y="154858"/>
                </a:lnTo>
                <a:cubicBezTo>
                  <a:pt x="992539" y="154858"/>
                  <a:pt x="875890" y="271507"/>
                  <a:pt x="875890" y="415400"/>
                </a:cubicBezTo>
                <a:lnTo>
                  <a:pt x="875890" y="535871"/>
                </a:lnTo>
                <a:cubicBezTo>
                  <a:pt x="875890" y="571844"/>
                  <a:pt x="883181" y="606115"/>
                  <a:pt x="896365" y="637286"/>
                </a:cubicBezTo>
                <a:lnTo>
                  <a:pt x="918696" y="678426"/>
                </a:lnTo>
                <a:lnTo>
                  <a:pt x="0" y="67842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918696" y="678426"/>
            <a:ext cx="10341907" cy="117987"/>
          </a:xfrm>
          <a:custGeom>
            <a:avLst/>
            <a:gdLst>
              <a:gd name="connsiteX0" fmla="*/ 0 w 10341907"/>
              <a:gd name="connsiteY0" fmla="*/ 0 h 117987"/>
              <a:gd name="connsiteX1" fmla="*/ 10341907 w 10341907"/>
              <a:gd name="connsiteY1" fmla="*/ 0 h 117987"/>
              <a:gd name="connsiteX2" fmla="*/ 10340216 w 10341907"/>
              <a:gd name="connsiteY2" fmla="*/ 3116 h 117987"/>
              <a:gd name="connsiteX3" fmla="*/ 10124171 w 10341907"/>
              <a:gd name="connsiteY3" fmla="*/ 117987 h 117987"/>
              <a:gd name="connsiteX4" fmla="*/ 217736 w 10341907"/>
              <a:gd name="connsiteY4" fmla="*/ 117987 h 117987"/>
              <a:gd name="connsiteX5" fmla="*/ 1691 w 10341907"/>
              <a:gd name="connsiteY5" fmla="*/ 3116 h 117987"/>
              <a:gd name="connsiteX6" fmla="*/ 0 w 10341907"/>
              <a:gd name="connsiteY6" fmla="*/ 0 h 117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341907" h="117987">
                <a:moveTo>
                  <a:pt x="0" y="0"/>
                </a:moveTo>
                <a:lnTo>
                  <a:pt x="10341907" y="0"/>
                </a:lnTo>
                <a:lnTo>
                  <a:pt x="10340216" y="3116"/>
                </a:lnTo>
                <a:cubicBezTo>
                  <a:pt x="10293395" y="72421"/>
                  <a:pt x="10214104" y="117987"/>
                  <a:pt x="10124171" y="117987"/>
                </a:cubicBezTo>
                <a:lnTo>
                  <a:pt x="217736" y="117987"/>
                </a:lnTo>
                <a:cubicBezTo>
                  <a:pt x="127803" y="117987"/>
                  <a:pt x="48512" y="72421"/>
                  <a:pt x="1691" y="3116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Can 11"/>
          <p:cNvSpPr/>
          <p:nvPr/>
        </p:nvSpPr>
        <p:spPr>
          <a:xfrm>
            <a:off x="-1" y="-2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Can 12"/>
          <p:cNvSpPr/>
          <p:nvPr/>
        </p:nvSpPr>
        <p:spPr>
          <a:xfrm>
            <a:off x="11890372" y="-3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/>
          <a:srcRect l="17388" t="11738" r="17499" b="9130"/>
          <a:stretch/>
        </p:blipFill>
        <p:spPr>
          <a:xfrm>
            <a:off x="11369507" y="114300"/>
            <a:ext cx="520865" cy="520865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758516" y="818537"/>
            <a:ext cx="4662268" cy="568104"/>
          </a:xfrm>
          <a:prstGeom prst="rect">
            <a:avLst/>
          </a:prstGeom>
        </p:spPr>
      </p:pic>
      <p:sp>
        <p:nvSpPr>
          <p:cNvPr id="22" name="4-Point Star 21"/>
          <p:cNvSpPr/>
          <p:nvPr/>
        </p:nvSpPr>
        <p:spPr>
          <a:xfrm>
            <a:off x="403270" y="160880"/>
            <a:ext cx="398207" cy="427703"/>
          </a:xfrm>
          <a:prstGeom prst="star4">
            <a:avLst>
              <a:gd name="adj" fmla="val 1250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346224" y="833284"/>
            <a:ext cx="3486852" cy="5533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Hình thành kiến thức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>
          <a:blip r:embed="rId5"/>
          <a:srcRect l="31230" t="-4849" r="66223" b="100000"/>
          <a:stretch>
            <a:fillRect/>
          </a:stretch>
        </p:blipFill>
        <p:spPr>
          <a:xfrm>
            <a:off x="4346224" y="2521974"/>
            <a:ext cx="225776" cy="180754"/>
          </a:xfrm>
          <a:custGeom>
            <a:avLst/>
            <a:gdLst>
              <a:gd name="connsiteX0" fmla="*/ 0 w 225776"/>
              <a:gd name="connsiteY0" fmla="*/ 0 h 180754"/>
              <a:gd name="connsiteX1" fmla="*/ 225776 w 225776"/>
              <a:gd name="connsiteY1" fmla="*/ 0 h 180754"/>
              <a:gd name="connsiteX2" fmla="*/ 225776 w 225776"/>
              <a:gd name="connsiteY2" fmla="*/ 180754 h 180754"/>
              <a:gd name="connsiteX3" fmla="*/ 0 w 225776"/>
              <a:gd name="connsiteY3" fmla="*/ 180754 h 180754"/>
              <a:gd name="connsiteX4" fmla="*/ 0 w 225776"/>
              <a:gd name="connsiteY4" fmla="*/ 0 h 1807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776" h="180754">
                <a:moveTo>
                  <a:pt x="0" y="0"/>
                </a:moveTo>
                <a:lnTo>
                  <a:pt x="225776" y="0"/>
                </a:lnTo>
                <a:lnTo>
                  <a:pt x="225776" y="180754"/>
                </a:lnTo>
                <a:lnTo>
                  <a:pt x="0" y="180754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5"/>
          <a:srcRect l="31230" t="100000" r="66223" b="-8896"/>
          <a:stretch>
            <a:fillRect/>
          </a:stretch>
        </p:blipFill>
        <p:spPr>
          <a:xfrm>
            <a:off x="4346224" y="6430297"/>
            <a:ext cx="225776" cy="331600"/>
          </a:xfrm>
          <a:custGeom>
            <a:avLst/>
            <a:gdLst>
              <a:gd name="connsiteX0" fmla="*/ 0 w 225776"/>
              <a:gd name="connsiteY0" fmla="*/ 0 h 331600"/>
              <a:gd name="connsiteX1" fmla="*/ 225776 w 225776"/>
              <a:gd name="connsiteY1" fmla="*/ 0 h 331600"/>
              <a:gd name="connsiteX2" fmla="*/ 225776 w 225776"/>
              <a:gd name="connsiteY2" fmla="*/ 331600 h 331600"/>
              <a:gd name="connsiteX3" fmla="*/ 0 w 225776"/>
              <a:gd name="connsiteY3" fmla="*/ 331600 h 331600"/>
              <a:gd name="connsiteX4" fmla="*/ 0 w 225776"/>
              <a:gd name="connsiteY4" fmla="*/ 0 h 33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776" h="331600">
                <a:moveTo>
                  <a:pt x="0" y="0"/>
                </a:moveTo>
                <a:lnTo>
                  <a:pt x="225776" y="0"/>
                </a:lnTo>
                <a:lnTo>
                  <a:pt x="225776" y="331600"/>
                </a:lnTo>
                <a:lnTo>
                  <a:pt x="0" y="331600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30" name="Rectangle 29"/>
          <p:cNvSpPr/>
          <p:nvPr/>
        </p:nvSpPr>
        <p:spPr>
          <a:xfrm>
            <a:off x="1391810" y="181734"/>
            <a:ext cx="690836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Văn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bản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1: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TRÁI ĐẤT – CÁI NÔI CỦA SỰ SỐNG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4457253" y="234273"/>
            <a:ext cx="665182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14274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Hồ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Thanh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Trang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 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+mn-cs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609916" y="1369601"/>
            <a:ext cx="2959465" cy="5533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pt-BR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Phiếu học tập số 1</a:t>
            </a:r>
            <a:endParaRPr lang="en-US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2079826"/>
              </p:ext>
            </p:extLst>
          </p:nvPr>
        </p:nvGraphicFramePr>
        <p:xfrm>
          <a:off x="660399" y="1996555"/>
          <a:ext cx="10858500" cy="4206240"/>
        </p:xfrm>
        <a:graphic>
          <a:graphicData uri="http://schemas.openxmlformats.org/drawingml/2006/table">
            <a:tbl>
              <a:tblPr firstRow="1" firstCol="1" bandRow="1"/>
              <a:tblGrid>
                <a:gridCol w="1531311">
                  <a:extLst>
                    <a:ext uri="{9D8B030D-6E8A-4147-A177-3AD203B41FA5}">
                      <a16:colId xmlns="" xmlns:a16="http://schemas.microsoft.com/office/drawing/2014/main" val="852386735"/>
                    </a:ext>
                  </a:extLst>
                </a:gridCol>
                <a:gridCol w="1864096">
                  <a:extLst>
                    <a:ext uri="{9D8B030D-6E8A-4147-A177-3AD203B41FA5}">
                      <a16:colId xmlns="" xmlns:a16="http://schemas.microsoft.com/office/drawing/2014/main" val="1398503138"/>
                    </a:ext>
                  </a:extLst>
                </a:gridCol>
                <a:gridCol w="3111910">
                  <a:extLst>
                    <a:ext uri="{9D8B030D-6E8A-4147-A177-3AD203B41FA5}">
                      <a16:colId xmlns="" xmlns:a16="http://schemas.microsoft.com/office/drawing/2014/main" val="2768691358"/>
                    </a:ext>
                  </a:extLst>
                </a:gridCol>
                <a:gridCol w="2008180">
                  <a:extLst>
                    <a:ext uri="{9D8B030D-6E8A-4147-A177-3AD203B41FA5}">
                      <a16:colId xmlns="" xmlns:a16="http://schemas.microsoft.com/office/drawing/2014/main" val="3475497937"/>
                    </a:ext>
                  </a:extLst>
                </a:gridCol>
                <a:gridCol w="2343003">
                  <a:extLst>
                    <a:ext uri="{9D8B030D-6E8A-4147-A177-3AD203B41FA5}">
                      <a16:colId xmlns="" xmlns:a16="http://schemas.microsoft.com/office/drawing/2014/main" val="3881858396"/>
                    </a:ext>
                  </a:extLst>
                </a:gridCol>
              </a:tblGrid>
              <a:tr h="171458">
                <a:tc>
                  <a:txBody>
                    <a:bodyPr/>
                    <a:lstStyle/>
                    <a:p>
                      <a:pPr marR="30480" algn="ctr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en-US" sz="2400" b="1" dirty="0" err="1">
                          <a:solidFill>
                            <a:srgbClr val="222A35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Nhóm</a:t>
                      </a:r>
                      <a:r>
                        <a:rPr lang="en-US" sz="2400" b="1" dirty="0">
                          <a:solidFill>
                            <a:srgbClr val="222A35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222A35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tìm</a:t>
                      </a:r>
                      <a:r>
                        <a:rPr lang="en-US" sz="2400" b="1" dirty="0">
                          <a:solidFill>
                            <a:srgbClr val="222A35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222A35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hiểu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30480" algn="ctr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en-US" sz="24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Nhóm 1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30480" algn="ctr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en-US" sz="2400" b="1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Nhóm</a:t>
                      </a:r>
                      <a:r>
                        <a:rPr lang="en-US" sz="24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</a:t>
                      </a:r>
                      <a:r>
                        <a:rPr lang="en-US" sz="24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30480" algn="ctr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en-US" sz="24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Nhóm 3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30480" algn="ctr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en-US" sz="24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Nhóm 4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930324796"/>
                  </a:ext>
                </a:extLst>
              </a:tr>
              <a:tr h="176760">
                <a:tc>
                  <a:txBody>
                    <a:bodyPr/>
                    <a:lstStyle/>
                    <a:p>
                      <a:pPr marR="30480" algn="ctr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en-US" sz="2400" b="1" dirty="0" err="1">
                          <a:solidFill>
                            <a:srgbClr val="222A35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Nội</a:t>
                      </a:r>
                      <a:r>
                        <a:rPr lang="en-US" sz="2400" b="1" dirty="0">
                          <a:solidFill>
                            <a:srgbClr val="222A35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dung </a:t>
                      </a:r>
                      <a:r>
                        <a:rPr lang="en-US" sz="2400" b="1" dirty="0" err="1">
                          <a:solidFill>
                            <a:srgbClr val="222A35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tìm</a:t>
                      </a:r>
                      <a:r>
                        <a:rPr lang="en-US" sz="2400" b="1" dirty="0">
                          <a:solidFill>
                            <a:srgbClr val="222A35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222A35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hiểu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30480" algn="ctr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en-US" sz="2400" b="1">
                          <a:solidFill>
                            <a:srgbClr val="2F5496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Nhan đề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30480" algn="ctr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en-US" sz="2400" b="1">
                          <a:solidFill>
                            <a:srgbClr val="2F5496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Sa-pô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30480" algn="ctr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vi-VN" sz="2400" b="1">
                          <a:solidFill>
                            <a:srgbClr val="2F5496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Các tiêu đề nhỏ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30480" algn="ctr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en-US" sz="2400" b="1">
                          <a:solidFill>
                            <a:srgbClr val="2F5496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Bức tranh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647845965"/>
                  </a:ext>
                </a:extLst>
              </a:tr>
              <a:tr h="609691">
                <a:tc>
                  <a:txBody>
                    <a:bodyPr/>
                    <a:lstStyle/>
                    <a:p>
                      <a:pPr marR="30480" algn="ctr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en-US" sz="2400" b="1" dirty="0" err="1">
                          <a:solidFill>
                            <a:srgbClr val="222A35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Câu</a:t>
                      </a:r>
                      <a:r>
                        <a:rPr lang="en-US" sz="2400" b="1" dirty="0">
                          <a:solidFill>
                            <a:srgbClr val="222A35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222A35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hỏi</a:t>
                      </a:r>
                      <a:r>
                        <a:rPr lang="en-US" sz="2400" b="1" dirty="0">
                          <a:solidFill>
                            <a:srgbClr val="222A35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222A35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tìm</a:t>
                      </a:r>
                      <a:r>
                        <a:rPr lang="en-US" sz="2400" b="1" dirty="0">
                          <a:solidFill>
                            <a:srgbClr val="222A35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222A35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hiểu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4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Nhan đề của VB giúp người đọc xác định được điều gì?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b="0" dirty="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30480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nl-NL" sz="24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Sa-pô là gì? Chỉ ra và nêu vai trò của sa-pô của VB “Trái Đất- cái nôi của sự sống”. Tại sao chữ sa-pô thường in đậm ở đầu bài viết?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i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Các</a:t>
                      </a:r>
                      <a:r>
                        <a:rPr lang="en-US" sz="24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i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tiêu</a:t>
                      </a:r>
                      <a:r>
                        <a:rPr lang="en-US" sz="24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i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đề</a:t>
                      </a:r>
                      <a:r>
                        <a:rPr lang="en-US" sz="24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i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nhỏ</a:t>
                      </a:r>
                      <a:r>
                        <a:rPr lang="en-US" sz="24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i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trong</a:t>
                      </a:r>
                      <a:r>
                        <a:rPr lang="en-US" sz="24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i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văn</a:t>
                      </a:r>
                      <a:r>
                        <a:rPr lang="en-US" sz="24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i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bản</a:t>
                      </a:r>
                      <a:r>
                        <a:rPr lang="en-US" sz="24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i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4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i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tác</a:t>
                      </a:r>
                      <a:r>
                        <a:rPr lang="en-US" sz="24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i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dụng</a:t>
                      </a:r>
                      <a:r>
                        <a:rPr lang="en-US" sz="24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i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gì</a:t>
                      </a:r>
                      <a:r>
                        <a:rPr lang="en-US" sz="24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R="30480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en-US" sz="2400" b="0" dirty="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30480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vi-VN" sz="24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Bức tranh minh họa làm sáng tỏ thông tin gì trong VB?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4284937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542772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ame 4"/>
          <p:cNvSpPr/>
          <p:nvPr/>
        </p:nvSpPr>
        <p:spPr>
          <a:xfrm>
            <a:off x="331122" y="1028700"/>
            <a:ext cx="11517055" cy="5545394"/>
          </a:xfrm>
          <a:prstGeom prst="frame">
            <a:avLst>
              <a:gd name="adj1" fmla="val 1596"/>
            </a:avLst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889200" y="154858"/>
            <a:ext cx="10427519" cy="523568"/>
          </a:xfrm>
          <a:custGeom>
            <a:avLst/>
            <a:gdLst>
              <a:gd name="connsiteX0" fmla="*/ 260542 w 10427519"/>
              <a:gd name="connsiteY0" fmla="*/ 0 h 523568"/>
              <a:gd name="connsiteX1" fmla="*/ 10166977 w 10427519"/>
              <a:gd name="connsiteY1" fmla="*/ 0 h 523568"/>
              <a:gd name="connsiteX2" fmla="*/ 10427519 w 10427519"/>
              <a:gd name="connsiteY2" fmla="*/ 260542 h 523568"/>
              <a:gd name="connsiteX3" fmla="*/ 10427519 w 10427519"/>
              <a:gd name="connsiteY3" fmla="*/ 381013 h 523568"/>
              <a:gd name="connsiteX4" fmla="*/ 10407044 w 10427519"/>
              <a:gd name="connsiteY4" fmla="*/ 482428 h 523568"/>
              <a:gd name="connsiteX5" fmla="*/ 10384713 w 10427519"/>
              <a:gd name="connsiteY5" fmla="*/ 523568 h 523568"/>
              <a:gd name="connsiteX6" fmla="*/ 42806 w 10427519"/>
              <a:gd name="connsiteY6" fmla="*/ 523568 h 523568"/>
              <a:gd name="connsiteX7" fmla="*/ 20475 w 10427519"/>
              <a:gd name="connsiteY7" fmla="*/ 482428 h 523568"/>
              <a:gd name="connsiteX8" fmla="*/ 0 w 10427519"/>
              <a:gd name="connsiteY8" fmla="*/ 381013 h 523568"/>
              <a:gd name="connsiteX9" fmla="*/ 0 w 10427519"/>
              <a:gd name="connsiteY9" fmla="*/ 260542 h 523568"/>
              <a:gd name="connsiteX10" fmla="*/ 260542 w 10427519"/>
              <a:gd name="connsiteY10" fmla="*/ 0 h 523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427519" h="523568">
                <a:moveTo>
                  <a:pt x="260542" y="0"/>
                </a:moveTo>
                <a:lnTo>
                  <a:pt x="10166977" y="0"/>
                </a:lnTo>
                <a:cubicBezTo>
                  <a:pt x="10310870" y="0"/>
                  <a:pt x="10427519" y="116649"/>
                  <a:pt x="10427519" y="260542"/>
                </a:cubicBezTo>
                <a:lnTo>
                  <a:pt x="10427519" y="381013"/>
                </a:lnTo>
                <a:cubicBezTo>
                  <a:pt x="10427519" y="416986"/>
                  <a:pt x="10420228" y="451257"/>
                  <a:pt x="10407044" y="482428"/>
                </a:cubicBezTo>
                <a:lnTo>
                  <a:pt x="10384713" y="523568"/>
                </a:lnTo>
                <a:lnTo>
                  <a:pt x="42806" y="523568"/>
                </a:lnTo>
                <a:lnTo>
                  <a:pt x="20475" y="482428"/>
                </a:lnTo>
                <a:cubicBezTo>
                  <a:pt x="7291" y="451257"/>
                  <a:pt x="0" y="416986"/>
                  <a:pt x="0" y="381013"/>
                </a:cubicBezTo>
                <a:lnTo>
                  <a:pt x="0" y="260542"/>
                </a:lnTo>
                <a:cubicBezTo>
                  <a:pt x="0" y="116649"/>
                  <a:pt x="116649" y="0"/>
                  <a:pt x="260542" y="0"/>
                </a:cubicBez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-1" y="-1"/>
            <a:ext cx="12192000" cy="678426"/>
          </a:xfrm>
          <a:custGeom>
            <a:avLst/>
            <a:gdLst>
              <a:gd name="connsiteX0" fmla="*/ 0 w 12192000"/>
              <a:gd name="connsiteY0" fmla="*/ 0 h 678426"/>
              <a:gd name="connsiteX1" fmla="*/ 12192000 w 12192000"/>
              <a:gd name="connsiteY1" fmla="*/ 0 h 678426"/>
              <a:gd name="connsiteX2" fmla="*/ 12192000 w 12192000"/>
              <a:gd name="connsiteY2" fmla="*/ 678426 h 678426"/>
              <a:gd name="connsiteX3" fmla="*/ 11260603 w 12192000"/>
              <a:gd name="connsiteY3" fmla="*/ 678426 h 678426"/>
              <a:gd name="connsiteX4" fmla="*/ 11282934 w 12192000"/>
              <a:gd name="connsiteY4" fmla="*/ 637286 h 678426"/>
              <a:gd name="connsiteX5" fmla="*/ 11303409 w 12192000"/>
              <a:gd name="connsiteY5" fmla="*/ 535871 h 678426"/>
              <a:gd name="connsiteX6" fmla="*/ 11303409 w 12192000"/>
              <a:gd name="connsiteY6" fmla="*/ 415400 h 678426"/>
              <a:gd name="connsiteX7" fmla="*/ 11042867 w 12192000"/>
              <a:gd name="connsiteY7" fmla="*/ 154858 h 678426"/>
              <a:gd name="connsiteX8" fmla="*/ 1136432 w 12192000"/>
              <a:gd name="connsiteY8" fmla="*/ 154858 h 678426"/>
              <a:gd name="connsiteX9" fmla="*/ 875890 w 12192000"/>
              <a:gd name="connsiteY9" fmla="*/ 415400 h 678426"/>
              <a:gd name="connsiteX10" fmla="*/ 875890 w 12192000"/>
              <a:gd name="connsiteY10" fmla="*/ 535871 h 678426"/>
              <a:gd name="connsiteX11" fmla="*/ 896365 w 12192000"/>
              <a:gd name="connsiteY11" fmla="*/ 637286 h 678426"/>
              <a:gd name="connsiteX12" fmla="*/ 918696 w 12192000"/>
              <a:gd name="connsiteY12" fmla="*/ 678426 h 678426"/>
              <a:gd name="connsiteX13" fmla="*/ 0 w 12192000"/>
              <a:gd name="connsiteY13" fmla="*/ 678426 h 678426"/>
              <a:gd name="connsiteX14" fmla="*/ 0 w 12192000"/>
              <a:gd name="connsiteY14" fmla="*/ 0 h 678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192000" h="678426">
                <a:moveTo>
                  <a:pt x="0" y="0"/>
                </a:moveTo>
                <a:lnTo>
                  <a:pt x="12192000" y="0"/>
                </a:lnTo>
                <a:lnTo>
                  <a:pt x="12192000" y="678426"/>
                </a:lnTo>
                <a:lnTo>
                  <a:pt x="11260603" y="678426"/>
                </a:lnTo>
                <a:lnTo>
                  <a:pt x="11282934" y="637286"/>
                </a:lnTo>
                <a:cubicBezTo>
                  <a:pt x="11296118" y="606115"/>
                  <a:pt x="11303409" y="571844"/>
                  <a:pt x="11303409" y="535871"/>
                </a:cubicBezTo>
                <a:lnTo>
                  <a:pt x="11303409" y="415400"/>
                </a:lnTo>
                <a:cubicBezTo>
                  <a:pt x="11303409" y="271507"/>
                  <a:pt x="11186760" y="154858"/>
                  <a:pt x="11042867" y="154858"/>
                </a:cubicBezTo>
                <a:lnTo>
                  <a:pt x="1136432" y="154858"/>
                </a:lnTo>
                <a:cubicBezTo>
                  <a:pt x="992539" y="154858"/>
                  <a:pt x="875890" y="271507"/>
                  <a:pt x="875890" y="415400"/>
                </a:cubicBezTo>
                <a:lnTo>
                  <a:pt x="875890" y="535871"/>
                </a:lnTo>
                <a:cubicBezTo>
                  <a:pt x="875890" y="571844"/>
                  <a:pt x="883181" y="606115"/>
                  <a:pt x="896365" y="637286"/>
                </a:cubicBezTo>
                <a:lnTo>
                  <a:pt x="918696" y="678426"/>
                </a:lnTo>
                <a:lnTo>
                  <a:pt x="0" y="67842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918696" y="678426"/>
            <a:ext cx="10341907" cy="117987"/>
          </a:xfrm>
          <a:custGeom>
            <a:avLst/>
            <a:gdLst>
              <a:gd name="connsiteX0" fmla="*/ 0 w 10341907"/>
              <a:gd name="connsiteY0" fmla="*/ 0 h 117987"/>
              <a:gd name="connsiteX1" fmla="*/ 10341907 w 10341907"/>
              <a:gd name="connsiteY1" fmla="*/ 0 h 117987"/>
              <a:gd name="connsiteX2" fmla="*/ 10340216 w 10341907"/>
              <a:gd name="connsiteY2" fmla="*/ 3116 h 117987"/>
              <a:gd name="connsiteX3" fmla="*/ 10124171 w 10341907"/>
              <a:gd name="connsiteY3" fmla="*/ 117987 h 117987"/>
              <a:gd name="connsiteX4" fmla="*/ 217736 w 10341907"/>
              <a:gd name="connsiteY4" fmla="*/ 117987 h 117987"/>
              <a:gd name="connsiteX5" fmla="*/ 1691 w 10341907"/>
              <a:gd name="connsiteY5" fmla="*/ 3116 h 117987"/>
              <a:gd name="connsiteX6" fmla="*/ 0 w 10341907"/>
              <a:gd name="connsiteY6" fmla="*/ 0 h 117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341907" h="117987">
                <a:moveTo>
                  <a:pt x="0" y="0"/>
                </a:moveTo>
                <a:lnTo>
                  <a:pt x="10341907" y="0"/>
                </a:lnTo>
                <a:lnTo>
                  <a:pt x="10340216" y="3116"/>
                </a:lnTo>
                <a:cubicBezTo>
                  <a:pt x="10293395" y="72421"/>
                  <a:pt x="10214104" y="117987"/>
                  <a:pt x="10124171" y="117987"/>
                </a:cubicBezTo>
                <a:lnTo>
                  <a:pt x="217736" y="117987"/>
                </a:lnTo>
                <a:cubicBezTo>
                  <a:pt x="127803" y="117987"/>
                  <a:pt x="48512" y="72421"/>
                  <a:pt x="1691" y="3116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Can 11"/>
          <p:cNvSpPr/>
          <p:nvPr/>
        </p:nvSpPr>
        <p:spPr>
          <a:xfrm>
            <a:off x="-1" y="-2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Can 12"/>
          <p:cNvSpPr/>
          <p:nvPr/>
        </p:nvSpPr>
        <p:spPr>
          <a:xfrm>
            <a:off x="11890372" y="-3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/>
          <a:srcRect l="17388" t="11738" r="17499" b="9130"/>
          <a:stretch/>
        </p:blipFill>
        <p:spPr>
          <a:xfrm>
            <a:off x="11369507" y="114300"/>
            <a:ext cx="520865" cy="520865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758516" y="818537"/>
            <a:ext cx="4662268" cy="568104"/>
          </a:xfrm>
          <a:prstGeom prst="rect">
            <a:avLst/>
          </a:prstGeom>
        </p:spPr>
      </p:pic>
      <p:sp>
        <p:nvSpPr>
          <p:cNvPr id="22" name="4-Point Star 21"/>
          <p:cNvSpPr/>
          <p:nvPr/>
        </p:nvSpPr>
        <p:spPr>
          <a:xfrm>
            <a:off x="403270" y="160880"/>
            <a:ext cx="398207" cy="427703"/>
          </a:xfrm>
          <a:prstGeom prst="star4">
            <a:avLst>
              <a:gd name="adj" fmla="val 1250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346224" y="833284"/>
            <a:ext cx="3486852" cy="5533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Hình thành kiến thức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>
          <a:blip r:embed="rId5"/>
          <a:srcRect l="31230" t="-4849" r="66223" b="100000"/>
          <a:stretch>
            <a:fillRect/>
          </a:stretch>
        </p:blipFill>
        <p:spPr>
          <a:xfrm>
            <a:off x="4346224" y="2521974"/>
            <a:ext cx="225776" cy="180754"/>
          </a:xfrm>
          <a:custGeom>
            <a:avLst/>
            <a:gdLst>
              <a:gd name="connsiteX0" fmla="*/ 0 w 225776"/>
              <a:gd name="connsiteY0" fmla="*/ 0 h 180754"/>
              <a:gd name="connsiteX1" fmla="*/ 225776 w 225776"/>
              <a:gd name="connsiteY1" fmla="*/ 0 h 180754"/>
              <a:gd name="connsiteX2" fmla="*/ 225776 w 225776"/>
              <a:gd name="connsiteY2" fmla="*/ 180754 h 180754"/>
              <a:gd name="connsiteX3" fmla="*/ 0 w 225776"/>
              <a:gd name="connsiteY3" fmla="*/ 180754 h 180754"/>
              <a:gd name="connsiteX4" fmla="*/ 0 w 225776"/>
              <a:gd name="connsiteY4" fmla="*/ 0 h 1807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776" h="180754">
                <a:moveTo>
                  <a:pt x="0" y="0"/>
                </a:moveTo>
                <a:lnTo>
                  <a:pt x="225776" y="0"/>
                </a:lnTo>
                <a:lnTo>
                  <a:pt x="225776" y="180754"/>
                </a:lnTo>
                <a:lnTo>
                  <a:pt x="0" y="180754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5"/>
          <a:srcRect l="31230" t="100000" r="66223" b="-8896"/>
          <a:stretch>
            <a:fillRect/>
          </a:stretch>
        </p:blipFill>
        <p:spPr>
          <a:xfrm>
            <a:off x="4346224" y="6430297"/>
            <a:ext cx="225776" cy="331600"/>
          </a:xfrm>
          <a:custGeom>
            <a:avLst/>
            <a:gdLst>
              <a:gd name="connsiteX0" fmla="*/ 0 w 225776"/>
              <a:gd name="connsiteY0" fmla="*/ 0 h 331600"/>
              <a:gd name="connsiteX1" fmla="*/ 225776 w 225776"/>
              <a:gd name="connsiteY1" fmla="*/ 0 h 331600"/>
              <a:gd name="connsiteX2" fmla="*/ 225776 w 225776"/>
              <a:gd name="connsiteY2" fmla="*/ 331600 h 331600"/>
              <a:gd name="connsiteX3" fmla="*/ 0 w 225776"/>
              <a:gd name="connsiteY3" fmla="*/ 331600 h 331600"/>
              <a:gd name="connsiteX4" fmla="*/ 0 w 225776"/>
              <a:gd name="connsiteY4" fmla="*/ 0 h 33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776" h="331600">
                <a:moveTo>
                  <a:pt x="0" y="0"/>
                </a:moveTo>
                <a:lnTo>
                  <a:pt x="225776" y="0"/>
                </a:lnTo>
                <a:lnTo>
                  <a:pt x="225776" y="331600"/>
                </a:lnTo>
                <a:lnTo>
                  <a:pt x="0" y="331600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30" name="Rectangle 29"/>
          <p:cNvSpPr/>
          <p:nvPr/>
        </p:nvSpPr>
        <p:spPr>
          <a:xfrm>
            <a:off x="1391810" y="181734"/>
            <a:ext cx="690836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Văn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bản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1: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TRÁI ĐẤT – CÁI NÔI CỦA SỰ SỐNG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4457253" y="234273"/>
            <a:ext cx="665182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14274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Hồ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Thanh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Trang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 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+mn-cs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6"/>
          <a:srcRect b="65821"/>
          <a:stretch/>
        </p:blipFill>
        <p:spPr>
          <a:xfrm>
            <a:off x="2762250" y="1681162"/>
            <a:ext cx="6667500" cy="1194773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 contrast="40000"/>
                    </a14:imgEffect>
                  </a14:imgLayer>
                </a14:imgProps>
              </a:ext>
            </a:extLst>
          </a:blip>
          <a:srcRect l="5163" t="23381" r="4213" b="15963"/>
          <a:stretch/>
        </p:blipFill>
        <p:spPr>
          <a:xfrm>
            <a:off x="535113" y="1681162"/>
            <a:ext cx="11109075" cy="4344177"/>
          </a:xfrm>
          <a:prstGeom prst="rect">
            <a:avLst/>
          </a:prstGeom>
        </p:spPr>
      </p:pic>
      <p:sp>
        <p:nvSpPr>
          <p:cNvPr id="24" name="Rectangle 23"/>
          <p:cNvSpPr/>
          <p:nvPr/>
        </p:nvSpPr>
        <p:spPr>
          <a:xfrm>
            <a:off x="2762250" y="2039103"/>
            <a:ext cx="6778394" cy="5480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  <a:spcAft>
                <a:spcPts val="1200"/>
              </a:spcAft>
            </a:pP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</a:rPr>
              <a:t>a.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Nhan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đề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</a:rPr>
              <a:t>: “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Trái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Đất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</a:rPr>
              <a:t>-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cái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nôi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của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sự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sống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</a:rPr>
              <a:t>”</a:t>
            </a:r>
            <a:endParaRPr lang="en-US" sz="28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2639309" y="3280892"/>
            <a:ext cx="6900682" cy="17912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200"/>
              </a:spcAft>
            </a:pPr>
            <a:r>
              <a:rPr lang="en-US" sz="3200" b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Mục</a:t>
            </a:r>
            <a:r>
              <a:rPr lang="en-US" sz="3200" b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đích</a:t>
            </a:r>
            <a:r>
              <a:rPr lang="en-US" sz="3200" b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của</a:t>
            </a:r>
            <a:r>
              <a:rPr lang="en-US" sz="3200" b="1" dirty="0">
                <a:latin typeface="Times New Roman" panose="02020603050405020304" pitchFamily="18" charset="0"/>
                <a:ea typeface="Calibri" panose="020F0502020204030204" pitchFamily="34" charset="0"/>
              </a:rPr>
              <a:t> VB: </a:t>
            </a:r>
            <a:r>
              <a:rPr lang="en-US" sz="3200" b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cung</a:t>
            </a:r>
            <a:r>
              <a:rPr lang="en-US" sz="3200" b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cấp</a:t>
            </a:r>
            <a:r>
              <a:rPr lang="en-US" sz="3200" b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thông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 tin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về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Trái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Đất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và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sự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sống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trên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Trái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Đất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như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thế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nào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en-US" sz="3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7217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733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1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ame 4"/>
          <p:cNvSpPr/>
          <p:nvPr/>
        </p:nvSpPr>
        <p:spPr>
          <a:xfrm>
            <a:off x="331122" y="1028700"/>
            <a:ext cx="11517055" cy="5545394"/>
          </a:xfrm>
          <a:prstGeom prst="frame">
            <a:avLst>
              <a:gd name="adj1" fmla="val 1596"/>
            </a:avLst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889200" y="154858"/>
            <a:ext cx="10427519" cy="523568"/>
          </a:xfrm>
          <a:custGeom>
            <a:avLst/>
            <a:gdLst>
              <a:gd name="connsiteX0" fmla="*/ 260542 w 10427519"/>
              <a:gd name="connsiteY0" fmla="*/ 0 h 523568"/>
              <a:gd name="connsiteX1" fmla="*/ 10166977 w 10427519"/>
              <a:gd name="connsiteY1" fmla="*/ 0 h 523568"/>
              <a:gd name="connsiteX2" fmla="*/ 10427519 w 10427519"/>
              <a:gd name="connsiteY2" fmla="*/ 260542 h 523568"/>
              <a:gd name="connsiteX3" fmla="*/ 10427519 w 10427519"/>
              <a:gd name="connsiteY3" fmla="*/ 381013 h 523568"/>
              <a:gd name="connsiteX4" fmla="*/ 10407044 w 10427519"/>
              <a:gd name="connsiteY4" fmla="*/ 482428 h 523568"/>
              <a:gd name="connsiteX5" fmla="*/ 10384713 w 10427519"/>
              <a:gd name="connsiteY5" fmla="*/ 523568 h 523568"/>
              <a:gd name="connsiteX6" fmla="*/ 42806 w 10427519"/>
              <a:gd name="connsiteY6" fmla="*/ 523568 h 523568"/>
              <a:gd name="connsiteX7" fmla="*/ 20475 w 10427519"/>
              <a:gd name="connsiteY7" fmla="*/ 482428 h 523568"/>
              <a:gd name="connsiteX8" fmla="*/ 0 w 10427519"/>
              <a:gd name="connsiteY8" fmla="*/ 381013 h 523568"/>
              <a:gd name="connsiteX9" fmla="*/ 0 w 10427519"/>
              <a:gd name="connsiteY9" fmla="*/ 260542 h 523568"/>
              <a:gd name="connsiteX10" fmla="*/ 260542 w 10427519"/>
              <a:gd name="connsiteY10" fmla="*/ 0 h 523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427519" h="523568">
                <a:moveTo>
                  <a:pt x="260542" y="0"/>
                </a:moveTo>
                <a:lnTo>
                  <a:pt x="10166977" y="0"/>
                </a:lnTo>
                <a:cubicBezTo>
                  <a:pt x="10310870" y="0"/>
                  <a:pt x="10427519" y="116649"/>
                  <a:pt x="10427519" y="260542"/>
                </a:cubicBezTo>
                <a:lnTo>
                  <a:pt x="10427519" y="381013"/>
                </a:lnTo>
                <a:cubicBezTo>
                  <a:pt x="10427519" y="416986"/>
                  <a:pt x="10420228" y="451257"/>
                  <a:pt x="10407044" y="482428"/>
                </a:cubicBezTo>
                <a:lnTo>
                  <a:pt x="10384713" y="523568"/>
                </a:lnTo>
                <a:lnTo>
                  <a:pt x="42806" y="523568"/>
                </a:lnTo>
                <a:lnTo>
                  <a:pt x="20475" y="482428"/>
                </a:lnTo>
                <a:cubicBezTo>
                  <a:pt x="7291" y="451257"/>
                  <a:pt x="0" y="416986"/>
                  <a:pt x="0" y="381013"/>
                </a:cubicBezTo>
                <a:lnTo>
                  <a:pt x="0" y="260542"/>
                </a:lnTo>
                <a:cubicBezTo>
                  <a:pt x="0" y="116649"/>
                  <a:pt x="116649" y="0"/>
                  <a:pt x="260542" y="0"/>
                </a:cubicBez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Freeform 9"/>
          <p:cNvSpPr/>
          <p:nvPr/>
        </p:nvSpPr>
        <p:spPr>
          <a:xfrm>
            <a:off x="-1" y="-1"/>
            <a:ext cx="12192000" cy="678426"/>
          </a:xfrm>
          <a:custGeom>
            <a:avLst/>
            <a:gdLst>
              <a:gd name="connsiteX0" fmla="*/ 0 w 12192000"/>
              <a:gd name="connsiteY0" fmla="*/ 0 h 678426"/>
              <a:gd name="connsiteX1" fmla="*/ 12192000 w 12192000"/>
              <a:gd name="connsiteY1" fmla="*/ 0 h 678426"/>
              <a:gd name="connsiteX2" fmla="*/ 12192000 w 12192000"/>
              <a:gd name="connsiteY2" fmla="*/ 678426 h 678426"/>
              <a:gd name="connsiteX3" fmla="*/ 11260603 w 12192000"/>
              <a:gd name="connsiteY3" fmla="*/ 678426 h 678426"/>
              <a:gd name="connsiteX4" fmla="*/ 11282934 w 12192000"/>
              <a:gd name="connsiteY4" fmla="*/ 637286 h 678426"/>
              <a:gd name="connsiteX5" fmla="*/ 11303409 w 12192000"/>
              <a:gd name="connsiteY5" fmla="*/ 535871 h 678426"/>
              <a:gd name="connsiteX6" fmla="*/ 11303409 w 12192000"/>
              <a:gd name="connsiteY6" fmla="*/ 415400 h 678426"/>
              <a:gd name="connsiteX7" fmla="*/ 11042867 w 12192000"/>
              <a:gd name="connsiteY7" fmla="*/ 154858 h 678426"/>
              <a:gd name="connsiteX8" fmla="*/ 1136432 w 12192000"/>
              <a:gd name="connsiteY8" fmla="*/ 154858 h 678426"/>
              <a:gd name="connsiteX9" fmla="*/ 875890 w 12192000"/>
              <a:gd name="connsiteY9" fmla="*/ 415400 h 678426"/>
              <a:gd name="connsiteX10" fmla="*/ 875890 w 12192000"/>
              <a:gd name="connsiteY10" fmla="*/ 535871 h 678426"/>
              <a:gd name="connsiteX11" fmla="*/ 896365 w 12192000"/>
              <a:gd name="connsiteY11" fmla="*/ 637286 h 678426"/>
              <a:gd name="connsiteX12" fmla="*/ 918696 w 12192000"/>
              <a:gd name="connsiteY12" fmla="*/ 678426 h 678426"/>
              <a:gd name="connsiteX13" fmla="*/ 0 w 12192000"/>
              <a:gd name="connsiteY13" fmla="*/ 678426 h 678426"/>
              <a:gd name="connsiteX14" fmla="*/ 0 w 12192000"/>
              <a:gd name="connsiteY14" fmla="*/ 0 h 678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192000" h="678426">
                <a:moveTo>
                  <a:pt x="0" y="0"/>
                </a:moveTo>
                <a:lnTo>
                  <a:pt x="12192000" y="0"/>
                </a:lnTo>
                <a:lnTo>
                  <a:pt x="12192000" y="678426"/>
                </a:lnTo>
                <a:lnTo>
                  <a:pt x="11260603" y="678426"/>
                </a:lnTo>
                <a:lnTo>
                  <a:pt x="11282934" y="637286"/>
                </a:lnTo>
                <a:cubicBezTo>
                  <a:pt x="11296118" y="606115"/>
                  <a:pt x="11303409" y="571844"/>
                  <a:pt x="11303409" y="535871"/>
                </a:cubicBezTo>
                <a:lnTo>
                  <a:pt x="11303409" y="415400"/>
                </a:lnTo>
                <a:cubicBezTo>
                  <a:pt x="11303409" y="271507"/>
                  <a:pt x="11186760" y="154858"/>
                  <a:pt x="11042867" y="154858"/>
                </a:cubicBezTo>
                <a:lnTo>
                  <a:pt x="1136432" y="154858"/>
                </a:lnTo>
                <a:cubicBezTo>
                  <a:pt x="992539" y="154858"/>
                  <a:pt x="875890" y="271507"/>
                  <a:pt x="875890" y="415400"/>
                </a:cubicBezTo>
                <a:lnTo>
                  <a:pt x="875890" y="535871"/>
                </a:lnTo>
                <a:cubicBezTo>
                  <a:pt x="875890" y="571844"/>
                  <a:pt x="883181" y="606115"/>
                  <a:pt x="896365" y="637286"/>
                </a:cubicBezTo>
                <a:lnTo>
                  <a:pt x="918696" y="678426"/>
                </a:lnTo>
                <a:lnTo>
                  <a:pt x="0" y="67842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Freeform 8"/>
          <p:cNvSpPr/>
          <p:nvPr/>
        </p:nvSpPr>
        <p:spPr>
          <a:xfrm>
            <a:off x="918696" y="678426"/>
            <a:ext cx="10341907" cy="117987"/>
          </a:xfrm>
          <a:custGeom>
            <a:avLst/>
            <a:gdLst>
              <a:gd name="connsiteX0" fmla="*/ 0 w 10341907"/>
              <a:gd name="connsiteY0" fmla="*/ 0 h 117987"/>
              <a:gd name="connsiteX1" fmla="*/ 10341907 w 10341907"/>
              <a:gd name="connsiteY1" fmla="*/ 0 h 117987"/>
              <a:gd name="connsiteX2" fmla="*/ 10340216 w 10341907"/>
              <a:gd name="connsiteY2" fmla="*/ 3116 h 117987"/>
              <a:gd name="connsiteX3" fmla="*/ 10124171 w 10341907"/>
              <a:gd name="connsiteY3" fmla="*/ 117987 h 117987"/>
              <a:gd name="connsiteX4" fmla="*/ 217736 w 10341907"/>
              <a:gd name="connsiteY4" fmla="*/ 117987 h 117987"/>
              <a:gd name="connsiteX5" fmla="*/ 1691 w 10341907"/>
              <a:gd name="connsiteY5" fmla="*/ 3116 h 117987"/>
              <a:gd name="connsiteX6" fmla="*/ 0 w 10341907"/>
              <a:gd name="connsiteY6" fmla="*/ 0 h 117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341907" h="117987">
                <a:moveTo>
                  <a:pt x="0" y="0"/>
                </a:moveTo>
                <a:lnTo>
                  <a:pt x="10341907" y="0"/>
                </a:lnTo>
                <a:lnTo>
                  <a:pt x="10340216" y="3116"/>
                </a:lnTo>
                <a:cubicBezTo>
                  <a:pt x="10293395" y="72421"/>
                  <a:pt x="10214104" y="117987"/>
                  <a:pt x="10124171" y="117987"/>
                </a:cubicBezTo>
                <a:lnTo>
                  <a:pt x="217736" y="117987"/>
                </a:lnTo>
                <a:cubicBezTo>
                  <a:pt x="127803" y="117987"/>
                  <a:pt x="48512" y="72421"/>
                  <a:pt x="1691" y="3116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Can 11"/>
          <p:cNvSpPr/>
          <p:nvPr/>
        </p:nvSpPr>
        <p:spPr>
          <a:xfrm>
            <a:off x="-1" y="-2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Can 12"/>
          <p:cNvSpPr/>
          <p:nvPr/>
        </p:nvSpPr>
        <p:spPr>
          <a:xfrm>
            <a:off x="11890372" y="-3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772139" y="169955"/>
            <a:ext cx="663502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BÀI 9. TRÁI ĐẤT – NGÔI NHÀ CHUNG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3"/>
          <a:srcRect l="17388" t="11738" r="17499" b="9130"/>
          <a:stretch/>
        </p:blipFill>
        <p:spPr>
          <a:xfrm>
            <a:off x="11369507" y="114300"/>
            <a:ext cx="520865" cy="520865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427567" y="818537"/>
            <a:ext cx="5324167" cy="626806"/>
          </a:xfrm>
          <a:prstGeom prst="rect">
            <a:avLst/>
          </a:prstGeom>
        </p:spPr>
      </p:pic>
      <p:sp>
        <p:nvSpPr>
          <p:cNvPr id="22" name="4-Point Star 21"/>
          <p:cNvSpPr/>
          <p:nvPr/>
        </p:nvSpPr>
        <p:spPr>
          <a:xfrm>
            <a:off x="403270" y="160880"/>
            <a:ext cx="398207" cy="427703"/>
          </a:xfrm>
          <a:prstGeom prst="star4">
            <a:avLst>
              <a:gd name="adj" fmla="val 1250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Rectangle 22"/>
          <p:cNvSpPr/>
          <p:nvPr/>
        </p:nvSpPr>
        <p:spPr>
          <a:xfrm>
            <a:off x="5116385" y="888590"/>
            <a:ext cx="241765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KHỞI ĐỘNG</a:t>
            </a:r>
            <a:r>
              <a:rPr lang="fr-FR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800" dirty="0"/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40000" contrast="40000"/>
                    </a14:imgEffect>
                  </a14:imgLayer>
                </a14:imgProps>
              </a:ext>
            </a:extLst>
          </a:blip>
          <a:srcRect l="15739" r="15560"/>
          <a:stretch/>
        </p:blipFill>
        <p:spPr>
          <a:xfrm>
            <a:off x="2536724" y="1677630"/>
            <a:ext cx="7079224" cy="4256404"/>
          </a:xfrm>
          <a:prstGeom prst="rect">
            <a:avLst/>
          </a:prstGeom>
        </p:spPr>
      </p:pic>
      <p:sp>
        <p:nvSpPr>
          <p:cNvPr id="25" name="Rectangle 24"/>
          <p:cNvSpPr/>
          <p:nvPr/>
        </p:nvSpPr>
        <p:spPr>
          <a:xfrm>
            <a:off x="2433424" y="5954671"/>
            <a:ext cx="731245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u="sng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8"/>
              </a:rPr>
              <a:t>https://www.youtube.com/watch?v=evHnwNghJms&amp;t=0s</a:t>
            </a:r>
            <a:endParaRPr lang="en-US" sz="2400" dirty="0"/>
          </a:p>
        </p:txBody>
      </p:sp>
      <p:pic>
        <p:nvPicPr>
          <p:cNvPr id="26" name="fwuuaSYQTZE"/>
          <p:cNvPicPr>
            <a:picLocks noRot="1" noChangeAspect="1"/>
          </p:cNvPicPr>
          <p:nvPr>
            <a:videoFile r:link="rId1"/>
          </p:nvPr>
        </p:nvPicPr>
        <p:blipFill>
          <a:blip r:embed="rId9"/>
          <a:stretch>
            <a:fillRect/>
          </a:stretch>
        </p:blipFill>
        <p:spPr>
          <a:xfrm>
            <a:off x="2654708" y="1873046"/>
            <a:ext cx="6752452" cy="3647172"/>
          </a:xfrm>
          <a:prstGeom prst="rect">
            <a:avLst/>
          </a:prstGeom>
        </p:spPr>
      </p:pic>
      <p:sp>
        <p:nvSpPr>
          <p:cNvPr id="27" name="Rectangle 26"/>
          <p:cNvSpPr/>
          <p:nvPr/>
        </p:nvSpPr>
        <p:spPr>
          <a:xfrm>
            <a:off x="9615948" y="2926740"/>
            <a:ext cx="1957691" cy="267765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Cho biết nội dung của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bộ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phim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ngắn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?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Đoạn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phim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gợi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cho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em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suy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nghĩ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gì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? </a:t>
            </a:r>
            <a:endParaRPr lang="en-US" sz="2800" dirty="0"/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 rotWithShape="1">
          <a:blip r:embed="rId10"/>
          <a:srcRect l="32235" t="19565" r="34118" b="21873"/>
          <a:stretch/>
        </p:blipFill>
        <p:spPr>
          <a:xfrm>
            <a:off x="10015814" y="1676933"/>
            <a:ext cx="1157957" cy="1133664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 rotWithShape="1">
          <a:blip r:embed="rId11"/>
          <a:srcRect l="14780" r="22353"/>
          <a:stretch/>
        </p:blipFill>
        <p:spPr>
          <a:xfrm>
            <a:off x="602373" y="2839067"/>
            <a:ext cx="1797422" cy="1586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60771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ame 4"/>
          <p:cNvSpPr/>
          <p:nvPr/>
        </p:nvSpPr>
        <p:spPr>
          <a:xfrm>
            <a:off x="331122" y="1028700"/>
            <a:ext cx="11517055" cy="5545394"/>
          </a:xfrm>
          <a:prstGeom prst="frame">
            <a:avLst>
              <a:gd name="adj1" fmla="val 1596"/>
            </a:avLst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889200" y="154858"/>
            <a:ext cx="10427519" cy="523568"/>
          </a:xfrm>
          <a:custGeom>
            <a:avLst/>
            <a:gdLst>
              <a:gd name="connsiteX0" fmla="*/ 260542 w 10427519"/>
              <a:gd name="connsiteY0" fmla="*/ 0 h 523568"/>
              <a:gd name="connsiteX1" fmla="*/ 10166977 w 10427519"/>
              <a:gd name="connsiteY1" fmla="*/ 0 h 523568"/>
              <a:gd name="connsiteX2" fmla="*/ 10427519 w 10427519"/>
              <a:gd name="connsiteY2" fmla="*/ 260542 h 523568"/>
              <a:gd name="connsiteX3" fmla="*/ 10427519 w 10427519"/>
              <a:gd name="connsiteY3" fmla="*/ 381013 h 523568"/>
              <a:gd name="connsiteX4" fmla="*/ 10407044 w 10427519"/>
              <a:gd name="connsiteY4" fmla="*/ 482428 h 523568"/>
              <a:gd name="connsiteX5" fmla="*/ 10384713 w 10427519"/>
              <a:gd name="connsiteY5" fmla="*/ 523568 h 523568"/>
              <a:gd name="connsiteX6" fmla="*/ 42806 w 10427519"/>
              <a:gd name="connsiteY6" fmla="*/ 523568 h 523568"/>
              <a:gd name="connsiteX7" fmla="*/ 20475 w 10427519"/>
              <a:gd name="connsiteY7" fmla="*/ 482428 h 523568"/>
              <a:gd name="connsiteX8" fmla="*/ 0 w 10427519"/>
              <a:gd name="connsiteY8" fmla="*/ 381013 h 523568"/>
              <a:gd name="connsiteX9" fmla="*/ 0 w 10427519"/>
              <a:gd name="connsiteY9" fmla="*/ 260542 h 523568"/>
              <a:gd name="connsiteX10" fmla="*/ 260542 w 10427519"/>
              <a:gd name="connsiteY10" fmla="*/ 0 h 523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427519" h="523568">
                <a:moveTo>
                  <a:pt x="260542" y="0"/>
                </a:moveTo>
                <a:lnTo>
                  <a:pt x="10166977" y="0"/>
                </a:lnTo>
                <a:cubicBezTo>
                  <a:pt x="10310870" y="0"/>
                  <a:pt x="10427519" y="116649"/>
                  <a:pt x="10427519" y="260542"/>
                </a:cubicBezTo>
                <a:lnTo>
                  <a:pt x="10427519" y="381013"/>
                </a:lnTo>
                <a:cubicBezTo>
                  <a:pt x="10427519" y="416986"/>
                  <a:pt x="10420228" y="451257"/>
                  <a:pt x="10407044" y="482428"/>
                </a:cubicBezTo>
                <a:lnTo>
                  <a:pt x="10384713" y="523568"/>
                </a:lnTo>
                <a:lnTo>
                  <a:pt x="42806" y="523568"/>
                </a:lnTo>
                <a:lnTo>
                  <a:pt x="20475" y="482428"/>
                </a:lnTo>
                <a:cubicBezTo>
                  <a:pt x="7291" y="451257"/>
                  <a:pt x="0" y="416986"/>
                  <a:pt x="0" y="381013"/>
                </a:cubicBezTo>
                <a:lnTo>
                  <a:pt x="0" y="260542"/>
                </a:lnTo>
                <a:cubicBezTo>
                  <a:pt x="0" y="116649"/>
                  <a:pt x="116649" y="0"/>
                  <a:pt x="260542" y="0"/>
                </a:cubicBez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-1" y="-1"/>
            <a:ext cx="12192000" cy="678426"/>
          </a:xfrm>
          <a:custGeom>
            <a:avLst/>
            <a:gdLst>
              <a:gd name="connsiteX0" fmla="*/ 0 w 12192000"/>
              <a:gd name="connsiteY0" fmla="*/ 0 h 678426"/>
              <a:gd name="connsiteX1" fmla="*/ 12192000 w 12192000"/>
              <a:gd name="connsiteY1" fmla="*/ 0 h 678426"/>
              <a:gd name="connsiteX2" fmla="*/ 12192000 w 12192000"/>
              <a:gd name="connsiteY2" fmla="*/ 678426 h 678426"/>
              <a:gd name="connsiteX3" fmla="*/ 11260603 w 12192000"/>
              <a:gd name="connsiteY3" fmla="*/ 678426 h 678426"/>
              <a:gd name="connsiteX4" fmla="*/ 11282934 w 12192000"/>
              <a:gd name="connsiteY4" fmla="*/ 637286 h 678426"/>
              <a:gd name="connsiteX5" fmla="*/ 11303409 w 12192000"/>
              <a:gd name="connsiteY5" fmla="*/ 535871 h 678426"/>
              <a:gd name="connsiteX6" fmla="*/ 11303409 w 12192000"/>
              <a:gd name="connsiteY6" fmla="*/ 415400 h 678426"/>
              <a:gd name="connsiteX7" fmla="*/ 11042867 w 12192000"/>
              <a:gd name="connsiteY7" fmla="*/ 154858 h 678426"/>
              <a:gd name="connsiteX8" fmla="*/ 1136432 w 12192000"/>
              <a:gd name="connsiteY8" fmla="*/ 154858 h 678426"/>
              <a:gd name="connsiteX9" fmla="*/ 875890 w 12192000"/>
              <a:gd name="connsiteY9" fmla="*/ 415400 h 678426"/>
              <a:gd name="connsiteX10" fmla="*/ 875890 w 12192000"/>
              <a:gd name="connsiteY10" fmla="*/ 535871 h 678426"/>
              <a:gd name="connsiteX11" fmla="*/ 896365 w 12192000"/>
              <a:gd name="connsiteY11" fmla="*/ 637286 h 678426"/>
              <a:gd name="connsiteX12" fmla="*/ 918696 w 12192000"/>
              <a:gd name="connsiteY12" fmla="*/ 678426 h 678426"/>
              <a:gd name="connsiteX13" fmla="*/ 0 w 12192000"/>
              <a:gd name="connsiteY13" fmla="*/ 678426 h 678426"/>
              <a:gd name="connsiteX14" fmla="*/ 0 w 12192000"/>
              <a:gd name="connsiteY14" fmla="*/ 0 h 678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192000" h="678426">
                <a:moveTo>
                  <a:pt x="0" y="0"/>
                </a:moveTo>
                <a:lnTo>
                  <a:pt x="12192000" y="0"/>
                </a:lnTo>
                <a:lnTo>
                  <a:pt x="12192000" y="678426"/>
                </a:lnTo>
                <a:lnTo>
                  <a:pt x="11260603" y="678426"/>
                </a:lnTo>
                <a:lnTo>
                  <a:pt x="11282934" y="637286"/>
                </a:lnTo>
                <a:cubicBezTo>
                  <a:pt x="11296118" y="606115"/>
                  <a:pt x="11303409" y="571844"/>
                  <a:pt x="11303409" y="535871"/>
                </a:cubicBezTo>
                <a:lnTo>
                  <a:pt x="11303409" y="415400"/>
                </a:lnTo>
                <a:cubicBezTo>
                  <a:pt x="11303409" y="271507"/>
                  <a:pt x="11186760" y="154858"/>
                  <a:pt x="11042867" y="154858"/>
                </a:cubicBezTo>
                <a:lnTo>
                  <a:pt x="1136432" y="154858"/>
                </a:lnTo>
                <a:cubicBezTo>
                  <a:pt x="992539" y="154858"/>
                  <a:pt x="875890" y="271507"/>
                  <a:pt x="875890" y="415400"/>
                </a:cubicBezTo>
                <a:lnTo>
                  <a:pt x="875890" y="535871"/>
                </a:lnTo>
                <a:cubicBezTo>
                  <a:pt x="875890" y="571844"/>
                  <a:pt x="883181" y="606115"/>
                  <a:pt x="896365" y="637286"/>
                </a:cubicBezTo>
                <a:lnTo>
                  <a:pt x="918696" y="678426"/>
                </a:lnTo>
                <a:lnTo>
                  <a:pt x="0" y="67842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918696" y="678426"/>
            <a:ext cx="10341907" cy="117987"/>
          </a:xfrm>
          <a:custGeom>
            <a:avLst/>
            <a:gdLst>
              <a:gd name="connsiteX0" fmla="*/ 0 w 10341907"/>
              <a:gd name="connsiteY0" fmla="*/ 0 h 117987"/>
              <a:gd name="connsiteX1" fmla="*/ 10341907 w 10341907"/>
              <a:gd name="connsiteY1" fmla="*/ 0 h 117987"/>
              <a:gd name="connsiteX2" fmla="*/ 10340216 w 10341907"/>
              <a:gd name="connsiteY2" fmla="*/ 3116 h 117987"/>
              <a:gd name="connsiteX3" fmla="*/ 10124171 w 10341907"/>
              <a:gd name="connsiteY3" fmla="*/ 117987 h 117987"/>
              <a:gd name="connsiteX4" fmla="*/ 217736 w 10341907"/>
              <a:gd name="connsiteY4" fmla="*/ 117987 h 117987"/>
              <a:gd name="connsiteX5" fmla="*/ 1691 w 10341907"/>
              <a:gd name="connsiteY5" fmla="*/ 3116 h 117987"/>
              <a:gd name="connsiteX6" fmla="*/ 0 w 10341907"/>
              <a:gd name="connsiteY6" fmla="*/ 0 h 117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341907" h="117987">
                <a:moveTo>
                  <a:pt x="0" y="0"/>
                </a:moveTo>
                <a:lnTo>
                  <a:pt x="10341907" y="0"/>
                </a:lnTo>
                <a:lnTo>
                  <a:pt x="10340216" y="3116"/>
                </a:lnTo>
                <a:cubicBezTo>
                  <a:pt x="10293395" y="72421"/>
                  <a:pt x="10214104" y="117987"/>
                  <a:pt x="10124171" y="117987"/>
                </a:cubicBezTo>
                <a:lnTo>
                  <a:pt x="217736" y="117987"/>
                </a:lnTo>
                <a:cubicBezTo>
                  <a:pt x="127803" y="117987"/>
                  <a:pt x="48512" y="72421"/>
                  <a:pt x="1691" y="3116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Can 11"/>
          <p:cNvSpPr/>
          <p:nvPr/>
        </p:nvSpPr>
        <p:spPr>
          <a:xfrm>
            <a:off x="-1" y="-2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Can 12"/>
          <p:cNvSpPr/>
          <p:nvPr/>
        </p:nvSpPr>
        <p:spPr>
          <a:xfrm>
            <a:off x="11890372" y="-3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/>
          <a:srcRect l="17388" t="11738" r="17499" b="9130"/>
          <a:stretch/>
        </p:blipFill>
        <p:spPr>
          <a:xfrm>
            <a:off x="11369507" y="114300"/>
            <a:ext cx="520865" cy="520865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758516" y="818537"/>
            <a:ext cx="4662268" cy="568104"/>
          </a:xfrm>
          <a:prstGeom prst="rect">
            <a:avLst/>
          </a:prstGeom>
        </p:spPr>
      </p:pic>
      <p:sp>
        <p:nvSpPr>
          <p:cNvPr id="22" name="4-Point Star 21"/>
          <p:cNvSpPr/>
          <p:nvPr/>
        </p:nvSpPr>
        <p:spPr>
          <a:xfrm>
            <a:off x="403270" y="160880"/>
            <a:ext cx="398207" cy="427703"/>
          </a:xfrm>
          <a:prstGeom prst="star4">
            <a:avLst>
              <a:gd name="adj" fmla="val 1250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346224" y="833284"/>
            <a:ext cx="3486852" cy="5533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Hình thành kiến thức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>
          <a:blip r:embed="rId5"/>
          <a:srcRect l="31230" t="-4849" r="66223" b="100000"/>
          <a:stretch>
            <a:fillRect/>
          </a:stretch>
        </p:blipFill>
        <p:spPr>
          <a:xfrm>
            <a:off x="4346224" y="2521974"/>
            <a:ext cx="225776" cy="180754"/>
          </a:xfrm>
          <a:custGeom>
            <a:avLst/>
            <a:gdLst>
              <a:gd name="connsiteX0" fmla="*/ 0 w 225776"/>
              <a:gd name="connsiteY0" fmla="*/ 0 h 180754"/>
              <a:gd name="connsiteX1" fmla="*/ 225776 w 225776"/>
              <a:gd name="connsiteY1" fmla="*/ 0 h 180754"/>
              <a:gd name="connsiteX2" fmla="*/ 225776 w 225776"/>
              <a:gd name="connsiteY2" fmla="*/ 180754 h 180754"/>
              <a:gd name="connsiteX3" fmla="*/ 0 w 225776"/>
              <a:gd name="connsiteY3" fmla="*/ 180754 h 180754"/>
              <a:gd name="connsiteX4" fmla="*/ 0 w 225776"/>
              <a:gd name="connsiteY4" fmla="*/ 0 h 1807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776" h="180754">
                <a:moveTo>
                  <a:pt x="0" y="0"/>
                </a:moveTo>
                <a:lnTo>
                  <a:pt x="225776" y="0"/>
                </a:lnTo>
                <a:lnTo>
                  <a:pt x="225776" y="180754"/>
                </a:lnTo>
                <a:lnTo>
                  <a:pt x="0" y="180754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5"/>
          <a:srcRect l="31230" t="100000" r="66223" b="-8896"/>
          <a:stretch>
            <a:fillRect/>
          </a:stretch>
        </p:blipFill>
        <p:spPr>
          <a:xfrm>
            <a:off x="4346224" y="6430297"/>
            <a:ext cx="225776" cy="331600"/>
          </a:xfrm>
          <a:custGeom>
            <a:avLst/>
            <a:gdLst>
              <a:gd name="connsiteX0" fmla="*/ 0 w 225776"/>
              <a:gd name="connsiteY0" fmla="*/ 0 h 331600"/>
              <a:gd name="connsiteX1" fmla="*/ 225776 w 225776"/>
              <a:gd name="connsiteY1" fmla="*/ 0 h 331600"/>
              <a:gd name="connsiteX2" fmla="*/ 225776 w 225776"/>
              <a:gd name="connsiteY2" fmla="*/ 331600 h 331600"/>
              <a:gd name="connsiteX3" fmla="*/ 0 w 225776"/>
              <a:gd name="connsiteY3" fmla="*/ 331600 h 331600"/>
              <a:gd name="connsiteX4" fmla="*/ 0 w 225776"/>
              <a:gd name="connsiteY4" fmla="*/ 0 h 33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776" h="331600">
                <a:moveTo>
                  <a:pt x="0" y="0"/>
                </a:moveTo>
                <a:lnTo>
                  <a:pt x="225776" y="0"/>
                </a:lnTo>
                <a:lnTo>
                  <a:pt x="225776" y="331600"/>
                </a:lnTo>
                <a:lnTo>
                  <a:pt x="0" y="331600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30" name="Rectangle 29"/>
          <p:cNvSpPr/>
          <p:nvPr/>
        </p:nvSpPr>
        <p:spPr>
          <a:xfrm>
            <a:off x="1391810" y="181734"/>
            <a:ext cx="690836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Văn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bản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1: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TRÁI ĐẤT – CÁI NÔI CỦA SỰ SỐNG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4457253" y="234273"/>
            <a:ext cx="665182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14274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Hồ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Thanh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Trang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 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+mn-cs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6"/>
          <a:srcRect l="17321" t="2109" r="16541" b="63712"/>
          <a:stretch/>
        </p:blipFill>
        <p:spPr>
          <a:xfrm>
            <a:off x="666209" y="1538754"/>
            <a:ext cx="4409768" cy="119477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7"/>
          <a:srcRect l="4977" t="3475" r="5379" b="7106"/>
          <a:stretch/>
        </p:blipFill>
        <p:spPr>
          <a:xfrm>
            <a:off x="403270" y="2610465"/>
            <a:ext cx="4880653" cy="3816145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918696" y="2965814"/>
            <a:ext cx="4016477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US" sz="28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b. Sa-</a:t>
            </a:r>
            <a:r>
              <a:rPr lang="en-US" sz="28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pô</a:t>
            </a:r>
            <a:r>
              <a:rPr lang="en-US" sz="28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sz="28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sz="28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Trái</a:t>
            </a:r>
            <a:r>
              <a:rPr lang="en-US" sz="28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sz="28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gọi</a:t>
            </a:r>
            <a:r>
              <a:rPr lang="en-US" sz="28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28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tinh</a:t>
            </a:r>
            <a:r>
              <a:rPr lang="en-US" sz="28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xanh</a:t>
            </a:r>
            <a:r>
              <a:rPr lang="en-US" sz="28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28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8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28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tinh</a:t>
            </a:r>
            <a:r>
              <a:rPr lang="en-US" sz="28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xanh</a:t>
            </a:r>
            <a:r>
              <a:rPr lang="en-US" sz="28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ấy</a:t>
            </a:r>
            <a:r>
              <a:rPr lang="en-US" sz="28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8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28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nảy</a:t>
            </a:r>
            <a:r>
              <a:rPr lang="en-US" sz="28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nở</a:t>
            </a:r>
            <a:r>
              <a:rPr lang="en-US" sz="28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tốt</a:t>
            </a:r>
            <a:r>
              <a:rPr lang="en-US" sz="28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đẹp</a:t>
            </a:r>
            <a:r>
              <a:rPr lang="en-US" sz="28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8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8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8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 Con </a:t>
            </a:r>
            <a:r>
              <a:rPr lang="en-US" sz="28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8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8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8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en-US" sz="28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vệ</a:t>
            </a:r>
            <a:r>
              <a:rPr lang="en-US" sz="28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Trái</a:t>
            </a:r>
            <a:r>
              <a:rPr lang="en-US" sz="28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sz="28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?</a:t>
            </a:r>
            <a:endParaRPr lang="en-US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rcRect l="5705" t="22247" r="4059" b="23763"/>
          <a:stretch/>
        </p:blipFill>
        <p:spPr>
          <a:xfrm>
            <a:off x="6194733" y="1742034"/>
            <a:ext cx="5324167" cy="4684576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40000"/>
                    </a14:imgEffect>
                  </a14:imgLayer>
                </a14:imgProps>
              </a:ext>
            </a:extLst>
          </a:blip>
          <a:srcRect l="7164" t="24769" r="6711" b="23779"/>
          <a:stretch/>
        </p:blipFill>
        <p:spPr>
          <a:xfrm>
            <a:off x="5297643" y="1638364"/>
            <a:ext cx="1135626" cy="678426"/>
          </a:xfrm>
          <a:prstGeom prst="rect">
            <a:avLst/>
          </a:prstGeom>
        </p:spPr>
      </p:pic>
      <p:sp>
        <p:nvSpPr>
          <p:cNvPr id="17" name="Horizontal Scroll 16"/>
          <p:cNvSpPr/>
          <p:nvPr/>
        </p:nvSpPr>
        <p:spPr>
          <a:xfrm>
            <a:off x="7093974" y="1638364"/>
            <a:ext cx="3406878" cy="830539"/>
          </a:xfrm>
          <a:prstGeom prst="horizontalScroll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62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Tác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dụng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endParaRPr lang="en-US" sz="3200" dirty="0"/>
          </a:p>
        </p:txBody>
      </p:sp>
      <p:sp>
        <p:nvSpPr>
          <p:cNvPr id="18" name="Rectangle 17"/>
          <p:cNvSpPr/>
          <p:nvPr/>
        </p:nvSpPr>
        <p:spPr>
          <a:xfrm>
            <a:off x="6898598" y="2468903"/>
            <a:ext cx="3972385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Thâu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tóm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thiệu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VB: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thiệu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bày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Trái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gợi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nhắc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trách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nhiệm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vệ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Trái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8047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ame 4"/>
          <p:cNvSpPr/>
          <p:nvPr/>
        </p:nvSpPr>
        <p:spPr>
          <a:xfrm>
            <a:off x="331122" y="1028700"/>
            <a:ext cx="11517055" cy="5545394"/>
          </a:xfrm>
          <a:prstGeom prst="frame">
            <a:avLst>
              <a:gd name="adj1" fmla="val 1596"/>
            </a:avLst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889200" y="154858"/>
            <a:ext cx="10427519" cy="523568"/>
          </a:xfrm>
          <a:custGeom>
            <a:avLst/>
            <a:gdLst>
              <a:gd name="connsiteX0" fmla="*/ 260542 w 10427519"/>
              <a:gd name="connsiteY0" fmla="*/ 0 h 523568"/>
              <a:gd name="connsiteX1" fmla="*/ 10166977 w 10427519"/>
              <a:gd name="connsiteY1" fmla="*/ 0 h 523568"/>
              <a:gd name="connsiteX2" fmla="*/ 10427519 w 10427519"/>
              <a:gd name="connsiteY2" fmla="*/ 260542 h 523568"/>
              <a:gd name="connsiteX3" fmla="*/ 10427519 w 10427519"/>
              <a:gd name="connsiteY3" fmla="*/ 381013 h 523568"/>
              <a:gd name="connsiteX4" fmla="*/ 10407044 w 10427519"/>
              <a:gd name="connsiteY4" fmla="*/ 482428 h 523568"/>
              <a:gd name="connsiteX5" fmla="*/ 10384713 w 10427519"/>
              <a:gd name="connsiteY5" fmla="*/ 523568 h 523568"/>
              <a:gd name="connsiteX6" fmla="*/ 42806 w 10427519"/>
              <a:gd name="connsiteY6" fmla="*/ 523568 h 523568"/>
              <a:gd name="connsiteX7" fmla="*/ 20475 w 10427519"/>
              <a:gd name="connsiteY7" fmla="*/ 482428 h 523568"/>
              <a:gd name="connsiteX8" fmla="*/ 0 w 10427519"/>
              <a:gd name="connsiteY8" fmla="*/ 381013 h 523568"/>
              <a:gd name="connsiteX9" fmla="*/ 0 w 10427519"/>
              <a:gd name="connsiteY9" fmla="*/ 260542 h 523568"/>
              <a:gd name="connsiteX10" fmla="*/ 260542 w 10427519"/>
              <a:gd name="connsiteY10" fmla="*/ 0 h 523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427519" h="523568">
                <a:moveTo>
                  <a:pt x="260542" y="0"/>
                </a:moveTo>
                <a:lnTo>
                  <a:pt x="10166977" y="0"/>
                </a:lnTo>
                <a:cubicBezTo>
                  <a:pt x="10310870" y="0"/>
                  <a:pt x="10427519" y="116649"/>
                  <a:pt x="10427519" y="260542"/>
                </a:cubicBezTo>
                <a:lnTo>
                  <a:pt x="10427519" y="381013"/>
                </a:lnTo>
                <a:cubicBezTo>
                  <a:pt x="10427519" y="416986"/>
                  <a:pt x="10420228" y="451257"/>
                  <a:pt x="10407044" y="482428"/>
                </a:cubicBezTo>
                <a:lnTo>
                  <a:pt x="10384713" y="523568"/>
                </a:lnTo>
                <a:lnTo>
                  <a:pt x="42806" y="523568"/>
                </a:lnTo>
                <a:lnTo>
                  <a:pt x="20475" y="482428"/>
                </a:lnTo>
                <a:cubicBezTo>
                  <a:pt x="7291" y="451257"/>
                  <a:pt x="0" y="416986"/>
                  <a:pt x="0" y="381013"/>
                </a:cubicBezTo>
                <a:lnTo>
                  <a:pt x="0" y="260542"/>
                </a:lnTo>
                <a:cubicBezTo>
                  <a:pt x="0" y="116649"/>
                  <a:pt x="116649" y="0"/>
                  <a:pt x="260542" y="0"/>
                </a:cubicBez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-1" y="-1"/>
            <a:ext cx="12192000" cy="678426"/>
          </a:xfrm>
          <a:custGeom>
            <a:avLst/>
            <a:gdLst>
              <a:gd name="connsiteX0" fmla="*/ 0 w 12192000"/>
              <a:gd name="connsiteY0" fmla="*/ 0 h 678426"/>
              <a:gd name="connsiteX1" fmla="*/ 12192000 w 12192000"/>
              <a:gd name="connsiteY1" fmla="*/ 0 h 678426"/>
              <a:gd name="connsiteX2" fmla="*/ 12192000 w 12192000"/>
              <a:gd name="connsiteY2" fmla="*/ 678426 h 678426"/>
              <a:gd name="connsiteX3" fmla="*/ 11260603 w 12192000"/>
              <a:gd name="connsiteY3" fmla="*/ 678426 h 678426"/>
              <a:gd name="connsiteX4" fmla="*/ 11282934 w 12192000"/>
              <a:gd name="connsiteY4" fmla="*/ 637286 h 678426"/>
              <a:gd name="connsiteX5" fmla="*/ 11303409 w 12192000"/>
              <a:gd name="connsiteY5" fmla="*/ 535871 h 678426"/>
              <a:gd name="connsiteX6" fmla="*/ 11303409 w 12192000"/>
              <a:gd name="connsiteY6" fmla="*/ 415400 h 678426"/>
              <a:gd name="connsiteX7" fmla="*/ 11042867 w 12192000"/>
              <a:gd name="connsiteY7" fmla="*/ 154858 h 678426"/>
              <a:gd name="connsiteX8" fmla="*/ 1136432 w 12192000"/>
              <a:gd name="connsiteY8" fmla="*/ 154858 h 678426"/>
              <a:gd name="connsiteX9" fmla="*/ 875890 w 12192000"/>
              <a:gd name="connsiteY9" fmla="*/ 415400 h 678426"/>
              <a:gd name="connsiteX10" fmla="*/ 875890 w 12192000"/>
              <a:gd name="connsiteY10" fmla="*/ 535871 h 678426"/>
              <a:gd name="connsiteX11" fmla="*/ 896365 w 12192000"/>
              <a:gd name="connsiteY11" fmla="*/ 637286 h 678426"/>
              <a:gd name="connsiteX12" fmla="*/ 918696 w 12192000"/>
              <a:gd name="connsiteY12" fmla="*/ 678426 h 678426"/>
              <a:gd name="connsiteX13" fmla="*/ 0 w 12192000"/>
              <a:gd name="connsiteY13" fmla="*/ 678426 h 678426"/>
              <a:gd name="connsiteX14" fmla="*/ 0 w 12192000"/>
              <a:gd name="connsiteY14" fmla="*/ 0 h 678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192000" h="678426">
                <a:moveTo>
                  <a:pt x="0" y="0"/>
                </a:moveTo>
                <a:lnTo>
                  <a:pt x="12192000" y="0"/>
                </a:lnTo>
                <a:lnTo>
                  <a:pt x="12192000" y="678426"/>
                </a:lnTo>
                <a:lnTo>
                  <a:pt x="11260603" y="678426"/>
                </a:lnTo>
                <a:lnTo>
                  <a:pt x="11282934" y="637286"/>
                </a:lnTo>
                <a:cubicBezTo>
                  <a:pt x="11296118" y="606115"/>
                  <a:pt x="11303409" y="571844"/>
                  <a:pt x="11303409" y="535871"/>
                </a:cubicBezTo>
                <a:lnTo>
                  <a:pt x="11303409" y="415400"/>
                </a:lnTo>
                <a:cubicBezTo>
                  <a:pt x="11303409" y="271507"/>
                  <a:pt x="11186760" y="154858"/>
                  <a:pt x="11042867" y="154858"/>
                </a:cubicBezTo>
                <a:lnTo>
                  <a:pt x="1136432" y="154858"/>
                </a:lnTo>
                <a:cubicBezTo>
                  <a:pt x="992539" y="154858"/>
                  <a:pt x="875890" y="271507"/>
                  <a:pt x="875890" y="415400"/>
                </a:cubicBezTo>
                <a:lnTo>
                  <a:pt x="875890" y="535871"/>
                </a:lnTo>
                <a:cubicBezTo>
                  <a:pt x="875890" y="571844"/>
                  <a:pt x="883181" y="606115"/>
                  <a:pt x="896365" y="637286"/>
                </a:cubicBezTo>
                <a:lnTo>
                  <a:pt x="918696" y="678426"/>
                </a:lnTo>
                <a:lnTo>
                  <a:pt x="0" y="67842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918696" y="678426"/>
            <a:ext cx="10341907" cy="117987"/>
          </a:xfrm>
          <a:custGeom>
            <a:avLst/>
            <a:gdLst>
              <a:gd name="connsiteX0" fmla="*/ 0 w 10341907"/>
              <a:gd name="connsiteY0" fmla="*/ 0 h 117987"/>
              <a:gd name="connsiteX1" fmla="*/ 10341907 w 10341907"/>
              <a:gd name="connsiteY1" fmla="*/ 0 h 117987"/>
              <a:gd name="connsiteX2" fmla="*/ 10340216 w 10341907"/>
              <a:gd name="connsiteY2" fmla="*/ 3116 h 117987"/>
              <a:gd name="connsiteX3" fmla="*/ 10124171 w 10341907"/>
              <a:gd name="connsiteY3" fmla="*/ 117987 h 117987"/>
              <a:gd name="connsiteX4" fmla="*/ 217736 w 10341907"/>
              <a:gd name="connsiteY4" fmla="*/ 117987 h 117987"/>
              <a:gd name="connsiteX5" fmla="*/ 1691 w 10341907"/>
              <a:gd name="connsiteY5" fmla="*/ 3116 h 117987"/>
              <a:gd name="connsiteX6" fmla="*/ 0 w 10341907"/>
              <a:gd name="connsiteY6" fmla="*/ 0 h 117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341907" h="117987">
                <a:moveTo>
                  <a:pt x="0" y="0"/>
                </a:moveTo>
                <a:lnTo>
                  <a:pt x="10341907" y="0"/>
                </a:lnTo>
                <a:lnTo>
                  <a:pt x="10340216" y="3116"/>
                </a:lnTo>
                <a:cubicBezTo>
                  <a:pt x="10293395" y="72421"/>
                  <a:pt x="10214104" y="117987"/>
                  <a:pt x="10124171" y="117987"/>
                </a:cubicBezTo>
                <a:lnTo>
                  <a:pt x="217736" y="117987"/>
                </a:lnTo>
                <a:cubicBezTo>
                  <a:pt x="127803" y="117987"/>
                  <a:pt x="48512" y="72421"/>
                  <a:pt x="1691" y="3116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Can 11"/>
          <p:cNvSpPr/>
          <p:nvPr/>
        </p:nvSpPr>
        <p:spPr>
          <a:xfrm>
            <a:off x="-1" y="-2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Can 12"/>
          <p:cNvSpPr/>
          <p:nvPr/>
        </p:nvSpPr>
        <p:spPr>
          <a:xfrm>
            <a:off x="11890372" y="-3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/>
          <a:srcRect l="17388" t="11738" r="17499" b="9130"/>
          <a:stretch/>
        </p:blipFill>
        <p:spPr>
          <a:xfrm>
            <a:off x="11369507" y="114300"/>
            <a:ext cx="520865" cy="520865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758516" y="818537"/>
            <a:ext cx="4662268" cy="568104"/>
          </a:xfrm>
          <a:prstGeom prst="rect">
            <a:avLst/>
          </a:prstGeom>
        </p:spPr>
      </p:pic>
      <p:sp>
        <p:nvSpPr>
          <p:cNvPr id="22" name="4-Point Star 21"/>
          <p:cNvSpPr/>
          <p:nvPr/>
        </p:nvSpPr>
        <p:spPr>
          <a:xfrm>
            <a:off x="403270" y="160880"/>
            <a:ext cx="398207" cy="427703"/>
          </a:xfrm>
          <a:prstGeom prst="star4">
            <a:avLst>
              <a:gd name="adj" fmla="val 1250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346224" y="833284"/>
            <a:ext cx="3486852" cy="5533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Hình thành kiến thức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>
          <a:blip r:embed="rId5"/>
          <a:srcRect l="31230" t="-4849" r="66223" b="100000"/>
          <a:stretch>
            <a:fillRect/>
          </a:stretch>
        </p:blipFill>
        <p:spPr>
          <a:xfrm>
            <a:off x="4346224" y="2521974"/>
            <a:ext cx="225776" cy="180754"/>
          </a:xfrm>
          <a:custGeom>
            <a:avLst/>
            <a:gdLst>
              <a:gd name="connsiteX0" fmla="*/ 0 w 225776"/>
              <a:gd name="connsiteY0" fmla="*/ 0 h 180754"/>
              <a:gd name="connsiteX1" fmla="*/ 225776 w 225776"/>
              <a:gd name="connsiteY1" fmla="*/ 0 h 180754"/>
              <a:gd name="connsiteX2" fmla="*/ 225776 w 225776"/>
              <a:gd name="connsiteY2" fmla="*/ 180754 h 180754"/>
              <a:gd name="connsiteX3" fmla="*/ 0 w 225776"/>
              <a:gd name="connsiteY3" fmla="*/ 180754 h 180754"/>
              <a:gd name="connsiteX4" fmla="*/ 0 w 225776"/>
              <a:gd name="connsiteY4" fmla="*/ 0 h 1807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776" h="180754">
                <a:moveTo>
                  <a:pt x="0" y="0"/>
                </a:moveTo>
                <a:lnTo>
                  <a:pt x="225776" y="0"/>
                </a:lnTo>
                <a:lnTo>
                  <a:pt x="225776" y="180754"/>
                </a:lnTo>
                <a:lnTo>
                  <a:pt x="0" y="180754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5"/>
          <a:srcRect l="31230" t="100000" r="66223" b="-8896"/>
          <a:stretch>
            <a:fillRect/>
          </a:stretch>
        </p:blipFill>
        <p:spPr>
          <a:xfrm>
            <a:off x="4346224" y="6430297"/>
            <a:ext cx="225776" cy="331600"/>
          </a:xfrm>
          <a:custGeom>
            <a:avLst/>
            <a:gdLst>
              <a:gd name="connsiteX0" fmla="*/ 0 w 225776"/>
              <a:gd name="connsiteY0" fmla="*/ 0 h 331600"/>
              <a:gd name="connsiteX1" fmla="*/ 225776 w 225776"/>
              <a:gd name="connsiteY1" fmla="*/ 0 h 331600"/>
              <a:gd name="connsiteX2" fmla="*/ 225776 w 225776"/>
              <a:gd name="connsiteY2" fmla="*/ 331600 h 331600"/>
              <a:gd name="connsiteX3" fmla="*/ 0 w 225776"/>
              <a:gd name="connsiteY3" fmla="*/ 331600 h 331600"/>
              <a:gd name="connsiteX4" fmla="*/ 0 w 225776"/>
              <a:gd name="connsiteY4" fmla="*/ 0 h 33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776" h="331600">
                <a:moveTo>
                  <a:pt x="0" y="0"/>
                </a:moveTo>
                <a:lnTo>
                  <a:pt x="225776" y="0"/>
                </a:lnTo>
                <a:lnTo>
                  <a:pt x="225776" y="331600"/>
                </a:lnTo>
                <a:lnTo>
                  <a:pt x="0" y="331600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30" name="Rectangle 29"/>
          <p:cNvSpPr/>
          <p:nvPr/>
        </p:nvSpPr>
        <p:spPr>
          <a:xfrm>
            <a:off x="1391810" y="181734"/>
            <a:ext cx="690836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Văn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bản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1: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TRÁI ĐẤT – CÁI NÔI CỦA SỰ SỐNG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4457253" y="234273"/>
            <a:ext cx="665182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14274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Hồ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Thanh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Trang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 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+mn-cs"/>
            </a:endParaRPr>
          </a:p>
        </p:txBody>
      </p:sp>
      <p:sp>
        <p:nvSpPr>
          <p:cNvPr id="19" name="Pentagon 18"/>
          <p:cNvSpPr/>
          <p:nvPr/>
        </p:nvSpPr>
        <p:spPr>
          <a:xfrm>
            <a:off x="514332" y="2612351"/>
            <a:ext cx="3468410" cy="2169512"/>
          </a:xfrm>
          <a:prstGeom prst="homePlate">
            <a:avLst>
              <a:gd name="adj" fmla="val 27079"/>
            </a:avLst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mục</a:t>
            </a:r>
            <a:r>
              <a:rPr lang="en-US" sz="28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=&gt;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báo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hiệu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yếu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từng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en-US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46" name="Group 45"/>
          <p:cNvGrpSpPr/>
          <p:nvPr/>
        </p:nvGrpSpPr>
        <p:grpSpPr>
          <a:xfrm>
            <a:off x="3832512" y="1401388"/>
            <a:ext cx="7797427" cy="4938812"/>
            <a:chOff x="3893574" y="1401388"/>
            <a:chExt cx="7797427" cy="4938812"/>
          </a:xfrm>
        </p:grpSpPr>
        <p:grpSp>
          <p:nvGrpSpPr>
            <p:cNvPr id="45" name="Group 44"/>
            <p:cNvGrpSpPr/>
            <p:nvPr/>
          </p:nvGrpSpPr>
          <p:grpSpPr>
            <a:xfrm>
              <a:off x="3893574" y="1401388"/>
              <a:ext cx="7797427" cy="4938812"/>
              <a:chOff x="3893574" y="1386404"/>
              <a:chExt cx="7797427" cy="4938812"/>
            </a:xfrm>
          </p:grpSpPr>
          <p:pic>
            <p:nvPicPr>
              <p:cNvPr id="21" name="Picture 20"/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206968" y="1386404"/>
                <a:ext cx="7484033" cy="4938812"/>
              </a:xfrm>
              <a:prstGeom prst="rect">
                <a:avLst/>
              </a:prstGeom>
            </p:spPr>
          </p:pic>
          <p:pic>
            <p:nvPicPr>
              <p:cNvPr id="43" name="Picture 42"/>
              <p:cNvPicPr>
                <a:picLocks noChangeAspect="1"/>
              </p:cNvPicPr>
              <p:nvPr/>
            </p:nvPicPr>
            <p:blipFill>
              <a:blip r:embed="rId7"/>
              <a:srcRect/>
              <a:stretch>
                <a:fillRect/>
              </a:stretch>
            </p:blipFill>
            <p:spPr>
              <a:xfrm>
                <a:off x="3893574" y="1715086"/>
                <a:ext cx="2001581" cy="1013417"/>
              </a:xfrm>
              <a:custGeom>
                <a:avLst/>
                <a:gdLst>
                  <a:gd name="connsiteX0" fmla="*/ 853375 w 2001581"/>
                  <a:gd name="connsiteY0" fmla="*/ 0 h 1013417"/>
                  <a:gd name="connsiteX1" fmla="*/ 1358884 w 2001581"/>
                  <a:gd name="connsiteY1" fmla="*/ 0 h 1013417"/>
                  <a:gd name="connsiteX2" fmla="*/ 1536684 w 2001581"/>
                  <a:gd name="connsiteY2" fmla="*/ 25651 h 1013417"/>
                  <a:gd name="connsiteX3" fmla="*/ 1888280 w 2001581"/>
                  <a:gd name="connsiteY3" fmla="*/ 135824 h 1013417"/>
                  <a:gd name="connsiteX4" fmla="*/ 2001581 w 2001581"/>
                  <a:gd name="connsiteY4" fmla="*/ 199645 h 1013417"/>
                  <a:gd name="connsiteX5" fmla="*/ 2001581 w 2001581"/>
                  <a:gd name="connsiteY5" fmla="*/ 799025 h 1013417"/>
                  <a:gd name="connsiteX6" fmla="*/ 1888280 w 2001581"/>
                  <a:gd name="connsiteY6" fmla="*/ 862847 h 1013417"/>
                  <a:gd name="connsiteX7" fmla="*/ 1329053 w 2001581"/>
                  <a:gd name="connsiteY7" fmla="*/ 1002974 h 1013417"/>
                  <a:gd name="connsiteX8" fmla="*/ 1106150 w 2001581"/>
                  <a:gd name="connsiteY8" fmla="*/ 1013417 h 1013417"/>
                  <a:gd name="connsiteX9" fmla="*/ 1106108 w 2001581"/>
                  <a:gd name="connsiteY9" fmla="*/ 1013417 h 1013417"/>
                  <a:gd name="connsiteX10" fmla="*/ 883206 w 2001581"/>
                  <a:gd name="connsiteY10" fmla="*/ 1002974 h 1013417"/>
                  <a:gd name="connsiteX11" fmla="*/ 0 w 2001581"/>
                  <a:gd name="connsiteY11" fmla="*/ 499335 h 1013417"/>
                  <a:gd name="connsiteX12" fmla="*/ 675574 w 2001581"/>
                  <a:gd name="connsiteY12" fmla="*/ 25651 h 10134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001581" h="1013417">
                    <a:moveTo>
                      <a:pt x="853375" y="0"/>
                    </a:moveTo>
                    <a:lnTo>
                      <a:pt x="1358884" y="0"/>
                    </a:lnTo>
                    <a:lnTo>
                      <a:pt x="1536684" y="25651"/>
                    </a:lnTo>
                    <a:cubicBezTo>
                      <a:pt x="1669020" y="51665"/>
                      <a:pt x="1788195" y="89308"/>
                      <a:pt x="1888280" y="135824"/>
                    </a:cubicBezTo>
                    <a:lnTo>
                      <a:pt x="2001581" y="199645"/>
                    </a:lnTo>
                    <a:lnTo>
                      <a:pt x="2001581" y="799025"/>
                    </a:lnTo>
                    <a:lnTo>
                      <a:pt x="1888280" y="862847"/>
                    </a:lnTo>
                    <a:cubicBezTo>
                      <a:pt x="1738153" y="932620"/>
                      <a:pt x="1545072" y="982430"/>
                      <a:pt x="1329053" y="1002974"/>
                    </a:cubicBezTo>
                    <a:lnTo>
                      <a:pt x="1106150" y="1013417"/>
                    </a:lnTo>
                    <a:lnTo>
                      <a:pt x="1106108" y="1013417"/>
                    </a:lnTo>
                    <a:lnTo>
                      <a:pt x="883206" y="1002974"/>
                    </a:lnTo>
                    <a:cubicBezTo>
                      <a:pt x="379162" y="955037"/>
                      <a:pt x="0" y="747765"/>
                      <a:pt x="0" y="499335"/>
                    </a:cubicBezTo>
                    <a:cubicBezTo>
                      <a:pt x="0" y="286395"/>
                      <a:pt x="278568" y="103693"/>
                      <a:pt x="675574" y="25651"/>
                    </a:cubicBezTo>
                    <a:close/>
                  </a:path>
                </a:pathLst>
              </a:custGeom>
            </p:spPr>
          </p:pic>
          <p:sp>
            <p:nvSpPr>
              <p:cNvPr id="27" name="Rectangle 26"/>
              <p:cNvSpPr/>
              <p:nvPr/>
            </p:nvSpPr>
            <p:spPr>
              <a:xfrm>
                <a:off x="4892653" y="1700338"/>
                <a:ext cx="1165666" cy="101341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Đang</a:t>
                </a:r>
                <a:r>
                  <a:rPr lang="en-US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bị</a:t>
                </a:r>
                <a:r>
                  <a:rPr lang="en-US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tổn</a:t>
                </a:r>
                <a:r>
                  <a:rPr lang="en-US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thương</a:t>
                </a:r>
                <a:endParaRPr lang="en-US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44" name="Oval 43"/>
            <p:cNvSpPr/>
            <p:nvPr/>
          </p:nvSpPr>
          <p:spPr>
            <a:xfrm>
              <a:off x="3893574" y="1700338"/>
              <a:ext cx="2276278" cy="1013417"/>
            </a:xfrm>
            <a:prstGeom prst="ellipse">
              <a:avLst/>
            </a:prstGeom>
            <a:noFill/>
            <a:ln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9" name="Curved Right Arrow 28"/>
          <p:cNvSpPr/>
          <p:nvPr/>
        </p:nvSpPr>
        <p:spPr>
          <a:xfrm rot="3678111">
            <a:off x="6226770" y="1104974"/>
            <a:ext cx="423698" cy="1257934"/>
          </a:xfrm>
          <a:prstGeom prst="curvedRightArrow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52268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ame 4"/>
          <p:cNvSpPr/>
          <p:nvPr/>
        </p:nvSpPr>
        <p:spPr>
          <a:xfrm>
            <a:off x="331122" y="1028700"/>
            <a:ext cx="11517055" cy="5545394"/>
          </a:xfrm>
          <a:prstGeom prst="frame">
            <a:avLst>
              <a:gd name="adj1" fmla="val 1596"/>
            </a:avLst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889200" y="154858"/>
            <a:ext cx="10427519" cy="523568"/>
          </a:xfrm>
          <a:custGeom>
            <a:avLst/>
            <a:gdLst>
              <a:gd name="connsiteX0" fmla="*/ 260542 w 10427519"/>
              <a:gd name="connsiteY0" fmla="*/ 0 h 523568"/>
              <a:gd name="connsiteX1" fmla="*/ 10166977 w 10427519"/>
              <a:gd name="connsiteY1" fmla="*/ 0 h 523568"/>
              <a:gd name="connsiteX2" fmla="*/ 10427519 w 10427519"/>
              <a:gd name="connsiteY2" fmla="*/ 260542 h 523568"/>
              <a:gd name="connsiteX3" fmla="*/ 10427519 w 10427519"/>
              <a:gd name="connsiteY3" fmla="*/ 381013 h 523568"/>
              <a:gd name="connsiteX4" fmla="*/ 10407044 w 10427519"/>
              <a:gd name="connsiteY4" fmla="*/ 482428 h 523568"/>
              <a:gd name="connsiteX5" fmla="*/ 10384713 w 10427519"/>
              <a:gd name="connsiteY5" fmla="*/ 523568 h 523568"/>
              <a:gd name="connsiteX6" fmla="*/ 42806 w 10427519"/>
              <a:gd name="connsiteY6" fmla="*/ 523568 h 523568"/>
              <a:gd name="connsiteX7" fmla="*/ 20475 w 10427519"/>
              <a:gd name="connsiteY7" fmla="*/ 482428 h 523568"/>
              <a:gd name="connsiteX8" fmla="*/ 0 w 10427519"/>
              <a:gd name="connsiteY8" fmla="*/ 381013 h 523568"/>
              <a:gd name="connsiteX9" fmla="*/ 0 w 10427519"/>
              <a:gd name="connsiteY9" fmla="*/ 260542 h 523568"/>
              <a:gd name="connsiteX10" fmla="*/ 260542 w 10427519"/>
              <a:gd name="connsiteY10" fmla="*/ 0 h 523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427519" h="523568">
                <a:moveTo>
                  <a:pt x="260542" y="0"/>
                </a:moveTo>
                <a:lnTo>
                  <a:pt x="10166977" y="0"/>
                </a:lnTo>
                <a:cubicBezTo>
                  <a:pt x="10310870" y="0"/>
                  <a:pt x="10427519" y="116649"/>
                  <a:pt x="10427519" y="260542"/>
                </a:cubicBezTo>
                <a:lnTo>
                  <a:pt x="10427519" y="381013"/>
                </a:lnTo>
                <a:cubicBezTo>
                  <a:pt x="10427519" y="416986"/>
                  <a:pt x="10420228" y="451257"/>
                  <a:pt x="10407044" y="482428"/>
                </a:cubicBezTo>
                <a:lnTo>
                  <a:pt x="10384713" y="523568"/>
                </a:lnTo>
                <a:lnTo>
                  <a:pt x="42806" y="523568"/>
                </a:lnTo>
                <a:lnTo>
                  <a:pt x="20475" y="482428"/>
                </a:lnTo>
                <a:cubicBezTo>
                  <a:pt x="7291" y="451257"/>
                  <a:pt x="0" y="416986"/>
                  <a:pt x="0" y="381013"/>
                </a:cubicBezTo>
                <a:lnTo>
                  <a:pt x="0" y="260542"/>
                </a:lnTo>
                <a:cubicBezTo>
                  <a:pt x="0" y="116649"/>
                  <a:pt x="116649" y="0"/>
                  <a:pt x="260542" y="0"/>
                </a:cubicBez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-1" y="-1"/>
            <a:ext cx="12192000" cy="678426"/>
          </a:xfrm>
          <a:custGeom>
            <a:avLst/>
            <a:gdLst>
              <a:gd name="connsiteX0" fmla="*/ 0 w 12192000"/>
              <a:gd name="connsiteY0" fmla="*/ 0 h 678426"/>
              <a:gd name="connsiteX1" fmla="*/ 12192000 w 12192000"/>
              <a:gd name="connsiteY1" fmla="*/ 0 h 678426"/>
              <a:gd name="connsiteX2" fmla="*/ 12192000 w 12192000"/>
              <a:gd name="connsiteY2" fmla="*/ 678426 h 678426"/>
              <a:gd name="connsiteX3" fmla="*/ 11260603 w 12192000"/>
              <a:gd name="connsiteY3" fmla="*/ 678426 h 678426"/>
              <a:gd name="connsiteX4" fmla="*/ 11282934 w 12192000"/>
              <a:gd name="connsiteY4" fmla="*/ 637286 h 678426"/>
              <a:gd name="connsiteX5" fmla="*/ 11303409 w 12192000"/>
              <a:gd name="connsiteY5" fmla="*/ 535871 h 678426"/>
              <a:gd name="connsiteX6" fmla="*/ 11303409 w 12192000"/>
              <a:gd name="connsiteY6" fmla="*/ 415400 h 678426"/>
              <a:gd name="connsiteX7" fmla="*/ 11042867 w 12192000"/>
              <a:gd name="connsiteY7" fmla="*/ 154858 h 678426"/>
              <a:gd name="connsiteX8" fmla="*/ 1136432 w 12192000"/>
              <a:gd name="connsiteY8" fmla="*/ 154858 h 678426"/>
              <a:gd name="connsiteX9" fmla="*/ 875890 w 12192000"/>
              <a:gd name="connsiteY9" fmla="*/ 415400 h 678426"/>
              <a:gd name="connsiteX10" fmla="*/ 875890 w 12192000"/>
              <a:gd name="connsiteY10" fmla="*/ 535871 h 678426"/>
              <a:gd name="connsiteX11" fmla="*/ 896365 w 12192000"/>
              <a:gd name="connsiteY11" fmla="*/ 637286 h 678426"/>
              <a:gd name="connsiteX12" fmla="*/ 918696 w 12192000"/>
              <a:gd name="connsiteY12" fmla="*/ 678426 h 678426"/>
              <a:gd name="connsiteX13" fmla="*/ 0 w 12192000"/>
              <a:gd name="connsiteY13" fmla="*/ 678426 h 678426"/>
              <a:gd name="connsiteX14" fmla="*/ 0 w 12192000"/>
              <a:gd name="connsiteY14" fmla="*/ 0 h 678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192000" h="678426">
                <a:moveTo>
                  <a:pt x="0" y="0"/>
                </a:moveTo>
                <a:lnTo>
                  <a:pt x="12192000" y="0"/>
                </a:lnTo>
                <a:lnTo>
                  <a:pt x="12192000" y="678426"/>
                </a:lnTo>
                <a:lnTo>
                  <a:pt x="11260603" y="678426"/>
                </a:lnTo>
                <a:lnTo>
                  <a:pt x="11282934" y="637286"/>
                </a:lnTo>
                <a:cubicBezTo>
                  <a:pt x="11296118" y="606115"/>
                  <a:pt x="11303409" y="571844"/>
                  <a:pt x="11303409" y="535871"/>
                </a:cubicBezTo>
                <a:lnTo>
                  <a:pt x="11303409" y="415400"/>
                </a:lnTo>
                <a:cubicBezTo>
                  <a:pt x="11303409" y="271507"/>
                  <a:pt x="11186760" y="154858"/>
                  <a:pt x="11042867" y="154858"/>
                </a:cubicBezTo>
                <a:lnTo>
                  <a:pt x="1136432" y="154858"/>
                </a:lnTo>
                <a:cubicBezTo>
                  <a:pt x="992539" y="154858"/>
                  <a:pt x="875890" y="271507"/>
                  <a:pt x="875890" y="415400"/>
                </a:cubicBezTo>
                <a:lnTo>
                  <a:pt x="875890" y="535871"/>
                </a:lnTo>
                <a:cubicBezTo>
                  <a:pt x="875890" y="571844"/>
                  <a:pt x="883181" y="606115"/>
                  <a:pt x="896365" y="637286"/>
                </a:cubicBezTo>
                <a:lnTo>
                  <a:pt x="918696" y="678426"/>
                </a:lnTo>
                <a:lnTo>
                  <a:pt x="0" y="67842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918696" y="678426"/>
            <a:ext cx="10341907" cy="117987"/>
          </a:xfrm>
          <a:custGeom>
            <a:avLst/>
            <a:gdLst>
              <a:gd name="connsiteX0" fmla="*/ 0 w 10341907"/>
              <a:gd name="connsiteY0" fmla="*/ 0 h 117987"/>
              <a:gd name="connsiteX1" fmla="*/ 10341907 w 10341907"/>
              <a:gd name="connsiteY1" fmla="*/ 0 h 117987"/>
              <a:gd name="connsiteX2" fmla="*/ 10340216 w 10341907"/>
              <a:gd name="connsiteY2" fmla="*/ 3116 h 117987"/>
              <a:gd name="connsiteX3" fmla="*/ 10124171 w 10341907"/>
              <a:gd name="connsiteY3" fmla="*/ 117987 h 117987"/>
              <a:gd name="connsiteX4" fmla="*/ 217736 w 10341907"/>
              <a:gd name="connsiteY4" fmla="*/ 117987 h 117987"/>
              <a:gd name="connsiteX5" fmla="*/ 1691 w 10341907"/>
              <a:gd name="connsiteY5" fmla="*/ 3116 h 117987"/>
              <a:gd name="connsiteX6" fmla="*/ 0 w 10341907"/>
              <a:gd name="connsiteY6" fmla="*/ 0 h 117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341907" h="117987">
                <a:moveTo>
                  <a:pt x="0" y="0"/>
                </a:moveTo>
                <a:lnTo>
                  <a:pt x="10341907" y="0"/>
                </a:lnTo>
                <a:lnTo>
                  <a:pt x="10340216" y="3116"/>
                </a:lnTo>
                <a:cubicBezTo>
                  <a:pt x="10293395" y="72421"/>
                  <a:pt x="10214104" y="117987"/>
                  <a:pt x="10124171" y="117987"/>
                </a:cubicBezTo>
                <a:lnTo>
                  <a:pt x="217736" y="117987"/>
                </a:lnTo>
                <a:cubicBezTo>
                  <a:pt x="127803" y="117987"/>
                  <a:pt x="48512" y="72421"/>
                  <a:pt x="1691" y="3116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Can 11"/>
          <p:cNvSpPr/>
          <p:nvPr/>
        </p:nvSpPr>
        <p:spPr>
          <a:xfrm>
            <a:off x="-1" y="-2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Can 12"/>
          <p:cNvSpPr/>
          <p:nvPr/>
        </p:nvSpPr>
        <p:spPr>
          <a:xfrm>
            <a:off x="11890372" y="-3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/>
          <a:srcRect l="17388" t="11738" r="17499" b="9130"/>
          <a:stretch/>
        </p:blipFill>
        <p:spPr>
          <a:xfrm>
            <a:off x="11369507" y="114300"/>
            <a:ext cx="520865" cy="520865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758516" y="818537"/>
            <a:ext cx="4662268" cy="568104"/>
          </a:xfrm>
          <a:prstGeom prst="rect">
            <a:avLst/>
          </a:prstGeom>
        </p:spPr>
      </p:pic>
      <p:sp>
        <p:nvSpPr>
          <p:cNvPr id="22" name="4-Point Star 21"/>
          <p:cNvSpPr/>
          <p:nvPr/>
        </p:nvSpPr>
        <p:spPr>
          <a:xfrm>
            <a:off x="403270" y="160880"/>
            <a:ext cx="398207" cy="427703"/>
          </a:xfrm>
          <a:prstGeom prst="star4">
            <a:avLst>
              <a:gd name="adj" fmla="val 1250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346224" y="833284"/>
            <a:ext cx="3486852" cy="5533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Hình thành kiến thức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>
          <a:blip r:embed="rId5"/>
          <a:srcRect l="31230" t="-4849" r="66223" b="100000"/>
          <a:stretch>
            <a:fillRect/>
          </a:stretch>
        </p:blipFill>
        <p:spPr>
          <a:xfrm>
            <a:off x="4346224" y="2521974"/>
            <a:ext cx="225776" cy="180754"/>
          </a:xfrm>
          <a:custGeom>
            <a:avLst/>
            <a:gdLst>
              <a:gd name="connsiteX0" fmla="*/ 0 w 225776"/>
              <a:gd name="connsiteY0" fmla="*/ 0 h 180754"/>
              <a:gd name="connsiteX1" fmla="*/ 225776 w 225776"/>
              <a:gd name="connsiteY1" fmla="*/ 0 h 180754"/>
              <a:gd name="connsiteX2" fmla="*/ 225776 w 225776"/>
              <a:gd name="connsiteY2" fmla="*/ 180754 h 180754"/>
              <a:gd name="connsiteX3" fmla="*/ 0 w 225776"/>
              <a:gd name="connsiteY3" fmla="*/ 180754 h 180754"/>
              <a:gd name="connsiteX4" fmla="*/ 0 w 225776"/>
              <a:gd name="connsiteY4" fmla="*/ 0 h 1807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776" h="180754">
                <a:moveTo>
                  <a:pt x="0" y="0"/>
                </a:moveTo>
                <a:lnTo>
                  <a:pt x="225776" y="0"/>
                </a:lnTo>
                <a:lnTo>
                  <a:pt x="225776" y="180754"/>
                </a:lnTo>
                <a:lnTo>
                  <a:pt x="0" y="180754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5"/>
          <a:srcRect l="31230" t="100000" r="66223" b="-8896"/>
          <a:stretch>
            <a:fillRect/>
          </a:stretch>
        </p:blipFill>
        <p:spPr>
          <a:xfrm>
            <a:off x="4346224" y="6430297"/>
            <a:ext cx="225776" cy="331600"/>
          </a:xfrm>
          <a:custGeom>
            <a:avLst/>
            <a:gdLst>
              <a:gd name="connsiteX0" fmla="*/ 0 w 225776"/>
              <a:gd name="connsiteY0" fmla="*/ 0 h 331600"/>
              <a:gd name="connsiteX1" fmla="*/ 225776 w 225776"/>
              <a:gd name="connsiteY1" fmla="*/ 0 h 331600"/>
              <a:gd name="connsiteX2" fmla="*/ 225776 w 225776"/>
              <a:gd name="connsiteY2" fmla="*/ 331600 h 331600"/>
              <a:gd name="connsiteX3" fmla="*/ 0 w 225776"/>
              <a:gd name="connsiteY3" fmla="*/ 331600 h 331600"/>
              <a:gd name="connsiteX4" fmla="*/ 0 w 225776"/>
              <a:gd name="connsiteY4" fmla="*/ 0 h 33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776" h="331600">
                <a:moveTo>
                  <a:pt x="0" y="0"/>
                </a:moveTo>
                <a:lnTo>
                  <a:pt x="225776" y="0"/>
                </a:lnTo>
                <a:lnTo>
                  <a:pt x="225776" y="331600"/>
                </a:lnTo>
                <a:lnTo>
                  <a:pt x="0" y="331600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30" name="Rectangle 29"/>
          <p:cNvSpPr/>
          <p:nvPr/>
        </p:nvSpPr>
        <p:spPr>
          <a:xfrm>
            <a:off x="1391810" y="181734"/>
            <a:ext cx="690836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Văn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bản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1: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TRÁI ĐẤT – CÁI NÔI CỦA SỰ SỐNG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4457253" y="234273"/>
            <a:ext cx="665182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14274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Hồ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Thanh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Trang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 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+mn-cs"/>
            </a:endParaRPr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>
          <a:blip r:embed="rId6"/>
          <a:srcRect l="2659" t="5129" r="2417" b="6113"/>
          <a:stretch>
            <a:fillRect/>
          </a:stretch>
        </p:blipFill>
        <p:spPr>
          <a:xfrm>
            <a:off x="4107883" y="1436623"/>
            <a:ext cx="3963532" cy="370608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Right Arrow 5"/>
          <p:cNvSpPr/>
          <p:nvPr/>
        </p:nvSpPr>
        <p:spPr>
          <a:xfrm>
            <a:off x="1112778" y="2048328"/>
            <a:ext cx="2875936" cy="2020530"/>
          </a:xfrm>
          <a:prstGeom prst="rightArrow">
            <a:avLst>
              <a:gd name="adj1" fmla="val 52920"/>
              <a:gd name="adj2" fmla="val 32482"/>
            </a:avLst>
          </a:prstGeom>
          <a:blipFill>
            <a:blip r:embed="rId7"/>
            <a:tile tx="0" ty="0" sx="100000" sy="100000" flip="none" algn="tl"/>
          </a:blip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Left Arrow 6"/>
          <p:cNvSpPr/>
          <p:nvPr/>
        </p:nvSpPr>
        <p:spPr>
          <a:xfrm>
            <a:off x="8299489" y="2048328"/>
            <a:ext cx="3070018" cy="1932039"/>
          </a:xfrm>
          <a:prstGeom prst="leftArrow">
            <a:avLst>
              <a:gd name="adj1" fmla="val 53054"/>
              <a:gd name="adj2" fmla="val 34906"/>
            </a:avLst>
          </a:prstGeom>
          <a:blipFill>
            <a:blip r:embed="rId7"/>
            <a:tile tx="0" ty="0" sx="100000" sy="100000" flip="none" algn="tl"/>
          </a:blip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dưới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Horizontal Scroll 7"/>
          <p:cNvSpPr/>
          <p:nvPr/>
        </p:nvSpPr>
        <p:spPr>
          <a:xfrm>
            <a:off x="1598766" y="4952849"/>
            <a:ext cx="8981768" cy="1442474"/>
          </a:xfrm>
          <a:prstGeom prst="horizontalScroll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US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Làm</a:t>
            </a:r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nổi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bật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ý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triển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khai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phần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chữ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ở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mục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“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Trái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Đất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nơi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ngụ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cư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muôn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vật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muôn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loài</a:t>
            </a:r>
            <a:endParaRPr lang="en-US" sz="2800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78814" y="1250711"/>
            <a:ext cx="2335896" cy="5533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d.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Bức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en-US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66928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6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ame 4"/>
          <p:cNvSpPr/>
          <p:nvPr/>
        </p:nvSpPr>
        <p:spPr>
          <a:xfrm>
            <a:off x="331122" y="1028700"/>
            <a:ext cx="11517055" cy="5545394"/>
          </a:xfrm>
          <a:prstGeom prst="frame">
            <a:avLst>
              <a:gd name="adj1" fmla="val 1596"/>
            </a:avLst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889200" y="154858"/>
            <a:ext cx="10427519" cy="523568"/>
          </a:xfrm>
          <a:custGeom>
            <a:avLst/>
            <a:gdLst>
              <a:gd name="connsiteX0" fmla="*/ 260542 w 10427519"/>
              <a:gd name="connsiteY0" fmla="*/ 0 h 523568"/>
              <a:gd name="connsiteX1" fmla="*/ 10166977 w 10427519"/>
              <a:gd name="connsiteY1" fmla="*/ 0 h 523568"/>
              <a:gd name="connsiteX2" fmla="*/ 10427519 w 10427519"/>
              <a:gd name="connsiteY2" fmla="*/ 260542 h 523568"/>
              <a:gd name="connsiteX3" fmla="*/ 10427519 w 10427519"/>
              <a:gd name="connsiteY3" fmla="*/ 381013 h 523568"/>
              <a:gd name="connsiteX4" fmla="*/ 10407044 w 10427519"/>
              <a:gd name="connsiteY4" fmla="*/ 482428 h 523568"/>
              <a:gd name="connsiteX5" fmla="*/ 10384713 w 10427519"/>
              <a:gd name="connsiteY5" fmla="*/ 523568 h 523568"/>
              <a:gd name="connsiteX6" fmla="*/ 42806 w 10427519"/>
              <a:gd name="connsiteY6" fmla="*/ 523568 h 523568"/>
              <a:gd name="connsiteX7" fmla="*/ 20475 w 10427519"/>
              <a:gd name="connsiteY7" fmla="*/ 482428 h 523568"/>
              <a:gd name="connsiteX8" fmla="*/ 0 w 10427519"/>
              <a:gd name="connsiteY8" fmla="*/ 381013 h 523568"/>
              <a:gd name="connsiteX9" fmla="*/ 0 w 10427519"/>
              <a:gd name="connsiteY9" fmla="*/ 260542 h 523568"/>
              <a:gd name="connsiteX10" fmla="*/ 260542 w 10427519"/>
              <a:gd name="connsiteY10" fmla="*/ 0 h 523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427519" h="523568">
                <a:moveTo>
                  <a:pt x="260542" y="0"/>
                </a:moveTo>
                <a:lnTo>
                  <a:pt x="10166977" y="0"/>
                </a:lnTo>
                <a:cubicBezTo>
                  <a:pt x="10310870" y="0"/>
                  <a:pt x="10427519" y="116649"/>
                  <a:pt x="10427519" y="260542"/>
                </a:cubicBezTo>
                <a:lnTo>
                  <a:pt x="10427519" y="381013"/>
                </a:lnTo>
                <a:cubicBezTo>
                  <a:pt x="10427519" y="416986"/>
                  <a:pt x="10420228" y="451257"/>
                  <a:pt x="10407044" y="482428"/>
                </a:cubicBezTo>
                <a:lnTo>
                  <a:pt x="10384713" y="523568"/>
                </a:lnTo>
                <a:lnTo>
                  <a:pt x="42806" y="523568"/>
                </a:lnTo>
                <a:lnTo>
                  <a:pt x="20475" y="482428"/>
                </a:lnTo>
                <a:cubicBezTo>
                  <a:pt x="7291" y="451257"/>
                  <a:pt x="0" y="416986"/>
                  <a:pt x="0" y="381013"/>
                </a:cubicBezTo>
                <a:lnTo>
                  <a:pt x="0" y="260542"/>
                </a:lnTo>
                <a:cubicBezTo>
                  <a:pt x="0" y="116649"/>
                  <a:pt x="116649" y="0"/>
                  <a:pt x="260542" y="0"/>
                </a:cubicBez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-1" y="-1"/>
            <a:ext cx="12192000" cy="678426"/>
          </a:xfrm>
          <a:custGeom>
            <a:avLst/>
            <a:gdLst>
              <a:gd name="connsiteX0" fmla="*/ 0 w 12192000"/>
              <a:gd name="connsiteY0" fmla="*/ 0 h 678426"/>
              <a:gd name="connsiteX1" fmla="*/ 12192000 w 12192000"/>
              <a:gd name="connsiteY1" fmla="*/ 0 h 678426"/>
              <a:gd name="connsiteX2" fmla="*/ 12192000 w 12192000"/>
              <a:gd name="connsiteY2" fmla="*/ 678426 h 678426"/>
              <a:gd name="connsiteX3" fmla="*/ 11260603 w 12192000"/>
              <a:gd name="connsiteY3" fmla="*/ 678426 h 678426"/>
              <a:gd name="connsiteX4" fmla="*/ 11282934 w 12192000"/>
              <a:gd name="connsiteY4" fmla="*/ 637286 h 678426"/>
              <a:gd name="connsiteX5" fmla="*/ 11303409 w 12192000"/>
              <a:gd name="connsiteY5" fmla="*/ 535871 h 678426"/>
              <a:gd name="connsiteX6" fmla="*/ 11303409 w 12192000"/>
              <a:gd name="connsiteY6" fmla="*/ 415400 h 678426"/>
              <a:gd name="connsiteX7" fmla="*/ 11042867 w 12192000"/>
              <a:gd name="connsiteY7" fmla="*/ 154858 h 678426"/>
              <a:gd name="connsiteX8" fmla="*/ 1136432 w 12192000"/>
              <a:gd name="connsiteY8" fmla="*/ 154858 h 678426"/>
              <a:gd name="connsiteX9" fmla="*/ 875890 w 12192000"/>
              <a:gd name="connsiteY9" fmla="*/ 415400 h 678426"/>
              <a:gd name="connsiteX10" fmla="*/ 875890 w 12192000"/>
              <a:gd name="connsiteY10" fmla="*/ 535871 h 678426"/>
              <a:gd name="connsiteX11" fmla="*/ 896365 w 12192000"/>
              <a:gd name="connsiteY11" fmla="*/ 637286 h 678426"/>
              <a:gd name="connsiteX12" fmla="*/ 918696 w 12192000"/>
              <a:gd name="connsiteY12" fmla="*/ 678426 h 678426"/>
              <a:gd name="connsiteX13" fmla="*/ 0 w 12192000"/>
              <a:gd name="connsiteY13" fmla="*/ 678426 h 678426"/>
              <a:gd name="connsiteX14" fmla="*/ 0 w 12192000"/>
              <a:gd name="connsiteY14" fmla="*/ 0 h 678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192000" h="678426">
                <a:moveTo>
                  <a:pt x="0" y="0"/>
                </a:moveTo>
                <a:lnTo>
                  <a:pt x="12192000" y="0"/>
                </a:lnTo>
                <a:lnTo>
                  <a:pt x="12192000" y="678426"/>
                </a:lnTo>
                <a:lnTo>
                  <a:pt x="11260603" y="678426"/>
                </a:lnTo>
                <a:lnTo>
                  <a:pt x="11282934" y="637286"/>
                </a:lnTo>
                <a:cubicBezTo>
                  <a:pt x="11296118" y="606115"/>
                  <a:pt x="11303409" y="571844"/>
                  <a:pt x="11303409" y="535871"/>
                </a:cubicBezTo>
                <a:lnTo>
                  <a:pt x="11303409" y="415400"/>
                </a:lnTo>
                <a:cubicBezTo>
                  <a:pt x="11303409" y="271507"/>
                  <a:pt x="11186760" y="154858"/>
                  <a:pt x="11042867" y="154858"/>
                </a:cubicBezTo>
                <a:lnTo>
                  <a:pt x="1136432" y="154858"/>
                </a:lnTo>
                <a:cubicBezTo>
                  <a:pt x="992539" y="154858"/>
                  <a:pt x="875890" y="271507"/>
                  <a:pt x="875890" y="415400"/>
                </a:cubicBezTo>
                <a:lnTo>
                  <a:pt x="875890" y="535871"/>
                </a:lnTo>
                <a:cubicBezTo>
                  <a:pt x="875890" y="571844"/>
                  <a:pt x="883181" y="606115"/>
                  <a:pt x="896365" y="637286"/>
                </a:cubicBezTo>
                <a:lnTo>
                  <a:pt x="918696" y="678426"/>
                </a:lnTo>
                <a:lnTo>
                  <a:pt x="0" y="67842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918696" y="678426"/>
            <a:ext cx="10341907" cy="117987"/>
          </a:xfrm>
          <a:custGeom>
            <a:avLst/>
            <a:gdLst>
              <a:gd name="connsiteX0" fmla="*/ 0 w 10341907"/>
              <a:gd name="connsiteY0" fmla="*/ 0 h 117987"/>
              <a:gd name="connsiteX1" fmla="*/ 10341907 w 10341907"/>
              <a:gd name="connsiteY1" fmla="*/ 0 h 117987"/>
              <a:gd name="connsiteX2" fmla="*/ 10340216 w 10341907"/>
              <a:gd name="connsiteY2" fmla="*/ 3116 h 117987"/>
              <a:gd name="connsiteX3" fmla="*/ 10124171 w 10341907"/>
              <a:gd name="connsiteY3" fmla="*/ 117987 h 117987"/>
              <a:gd name="connsiteX4" fmla="*/ 217736 w 10341907"/>
              <a:gd name="connsiteY4" fmla="*/ 117987 h 117987"/>
              <a:gd name="connsiteX5" fmla="*/ 1691 w 10341907"/>
              <a:gd name="connsiteY5" fmla="*/ 3116 h 117987"/>
              <a:gd name="connsiteX6" fmla="*/ 0 w 10341907"/>
              <a:gd name="connsiteY6" fmla="*/ 0 h 117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341907" h="117987">
                <a:moveTo>
                  <a:pt x="0" y="0"/>
                </a:moveTo>
                <a:lnTo>
                  <a:pt x="10341907" y="0"/>
                </a:lnTo>
                <a:lnTo>
                  <a:pt x="10340216" y="3116"/>
                </a:lnTo>
                <a:cubicBezTo>
                  <a:pt x="10293395" y="72421"/>
                  <a:pt x="10214104" y="117987"/>
                  <a:pt x="10124171" y="117987"/>
                </a:cubicBezTo>
                <a:lnTo>
                  <a:pt x="217736" y="117987"/>
                </a:lnTo>
                <a:cubicBezTo>
                  <a:pt x="127803" y="117987"/>
                  <a:pt x="48512" y="72421"/>
                  <a:pt x="1691" y="3116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Can 11"/>
          <p:cNvSpPr/>
          <p:nvPr/>
        </p:nvSpPr>
        <p:spPr>
          <a:xfrm>
            <a:off x="-1" y="-2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Can 12"/>
          <p:cNvSpPr/>
          <p:nvPr/>
        </p:nvSpPr>
        <p:spPr>
          <a:xfrm>
            <a:off x="11890372" y="-3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/>
          <a:srcRect l="17388" t="11738" r="17499" b="9130"/>
          <a:stretch/>
        </p:blipFill>
        <p:spPr>
          <a:xfrm>
            <a:off x="11369507" y="114300"/>
            <a:ext cx="520865" cy="520865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758516" y="818537"/>
            <a:ext cx="4662268" cy="568104"/>
          </a:xfrm>
          <a:prstGeom prst="rect">
            <a:avLst/>
          </a:prstGeom>
        </p:spPr>
      </p:pic>
      <p:sp>
        <p:nvSpPr>
          <p:cNvPr id="22" name="4-Point Star 21"/>
          <p:cNvSpPr/>
          <p:nvPr/>
        </p:nvSpPr>
        <p:spPr>
          <a:xfrm>
            <a:off x="403270" y="160880"/>
            <a:ext cx="398207" cy="427703"/>
          </a:xfrm>
          <a:prstGeom prst="star4">
            <a:avLst>
              <a:gd name="adj" fmla="val 1250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346224" y="833284"/>
            <a:ext cx="3486852" cy="5533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Hình thành kiến thức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>
          <a:blip r:embed="rId5"/>
          <a:srcRect l="31230" t="-4849" r="66223" b="100000"/>
          <a:stretch>
            <a:fillRect/>
          </a:stretch>
        </p:blipFill>
        <p:spPr>
          <a:xfrm>
            <a:off x="4346224" y="2521974"/>
            <a:ext cx="225776" cy="180754"/>
          </a:xfrm>
          <a:custGeom>
            <a:avLst/>
            <a:gdLst>
              <a:gd name="connsiteX0" fmla="*/ 0 w 225776"/>
              <a:gd name="connsiteY0" fmla="*/ 0 h 180754"/>
              <a:gd name="connsiteX1" fmla="*/ 225776 w 225776"/>
              <a:gd name="connsiteY1" fmla="*/ 0 h 180754"/>
              <a:gd name="connsiteX2" fmla="*/ 225776 w 225776"/>
              <a:gd name="connsiteY2" fmla="*/ 180754 h 180754"/>
              <a:gd name="connsiteX3" fmla="*/ 0 w 225776"/>
              <a:gd name="connsiteY3" fmla="*/ 180754 h 180754"/>
              <a:gd name="connsiteX4" fmla="*/ 0 w 225776"/>
              <a:gd name="connsiteY4" fmla="*/ 0 h 1807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776" h="180754">
                <a:moveTo>
                  <a:pt x="0" y="0"/>
                </a:moveTo>
                <a:lnTo>
                  <a:pt x="225776" y="0"/>
                </a:lnTo>
                <a:lnTo>
                  <a:pt x="225776" y="180754"/>
                </a:lnTo>
                <a:lnTo>
                  <a:pt x="0" y="180754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5"/>
          <a:srcRect l="31230" t="100000" r="66223" b="-8896"/>
          <a:stretch>
            <a:fillRect/>
          </a:stretch>
        </p:blipFill>
        <p:spPr>
          <a:xfrm>
            <a:off x="4346224" y="6430297"/>
            <a:ext cx="225776" cy="331600"/>
          </a:xfrm>
          <a:custGeom>
            <a:avLst/>
            <a:gdLst>
              <a:gd name="connsiteX0" fmla="*/ 0 w 225776"/>
              <a:gd name="connsiteY0" fmla="*/ 0 h 331600"/>
              <a:gd name="connsiteX1" fmla="*/ 225776 w 225776"/>
              <a:gd name="connsiteY1" fmla="*/ 0 h 331600"/>
              <a:gd name="connsiteX2" fmla="*/ 225776 w 225776"/>
              <a:gd name="connsiteY2" fmla="*/ 331600 h 331600"/>
              <a:gd name="connsiteX3" fmla="*/ 0 w 225776"/>
              <a:gd name="connsiteY3" fmla="*/ 331600 h 331600"/>
              <a:gd name="connsiteX4" fmla="*/ 0 w 225776"/>
              <a:gd name="connsiteY4" fmla="*/ 0 h 33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776" h="331600">
                <a:moveTo>
                  <a:pt x="0" y="0"/>
                </a:moveTo>
                <a:lnTo>
                  <a:pt x="225776" y="0"/>
                </a:lnTo>
                <a:lnTo>
                  <a:pt x="225776" y="331600"/>
                </a:lnTo>
                <a:lnTo>
                  <a:pt x="0" y="331600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30" name="Rectangle 29"/>
          <p:cNvSpPr/>
          <p:nvPr/>
        </p:nvSpPr>
        <p:spPr>
          <a:xfrm>
            <a:off x="1391810" y="181734"/>
            <a:ext cx="690836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Văn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bản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1: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TRÁI ĐẤT – CÁI NÔI CỦA SỰ SỐNG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4457253" y="234273"/>
            <a:ext cx="665182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14274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Hồ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Thanh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Trang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 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+mn-cs"/>
            </a:endParaRPr>
          </a:p>
        </p:txBody>
      </p:sp>
      <p:grpSp>
        <p:nvGrpSpPr>
          <p:cNvPr id="27" name="Group 26"/>
          <p:cNvGrpSpPr/>
          <p:nvPr/>
        </p:nvGrpSpPr>
        <p:grpSpPr>
          <a:xfrm>
            <a:off x="3156155" y="2521976"/>
            <a:ext cx="5855110" cy="3259393"/>
            <a:chOff x="3156155" y="2521976"/>
            <a:chExt cx="5855110" cy="3259393"/>
          </a:xfrm>
        </p:grpSpPr>
        <p:pic>
          <p:nvPicPr>
            <p:cNvPr id="32" name="Picture 31"/>
            <p:cNvPicPr>
              <a:picLocks noChangeAspect="1"/>
            </p:cNvPicPr>
            <p:nvPr/>
          </p:nvPicPr>
          <p:blipFill rotWithShape="1">
            <a:blip r:embed="rId6"/>
            <a:srcRect l="1878" t="7298" r="2073" b="12863"/>
            <a:stretch/>
          </p:blipFill>
          <p:spPr>
            <a:xfrm>
              <a:off x="3156155" y="2521976"/>
              <a:ext cx="5855110" cy="3259393"/>
            </a:xfrm>
            <a:custGeom>
              <a:avLst/>
              <a:gdLst>
                <a:gd name="connsiteX0" fmla="*/ 543243 w 5855110"/>
                <a:gd name="connsiteY0" fmla="*/ 0 h 3259393"/>
                <a:gd name="connsiteX1" fmla="*/ 5311867 w 5855110"/>
                <a:gd name="connsiteY1" fmla="*/ 0 h 3259393"/>
                <a:gd name="connsiteX2" fmla="*/ 5855110 w 5855110"/>
                <a:gd name="connsiteY2" fmla="*/ 543243 h 3259393"/>
                <a:gd name="connsiteX3" fmla="*/ 5855110 w 5855110"/>
                <a:gd name="connsiteY3" fmla="*/ 2716151 h 3259393"/>
                <a:gd name="connsiteX4" fmla="*/ 5421350 w 5855110"/>
                <a:gd name="connsiteY4" fmla="*/ 3248357 h 3259393"/>
                <a:gd name="connsiteX5" fmla="*/ 5311877 w 5855110"/>
                <a:gd name="connsiteY5" fmla="*/ 3259393 h 3259393"/>
                <a:gd name="connsiteX6" fmla="*/ 543233 w 5855110"/>
                <a:gd name="connsiteY6" fmla="*/ 3259393 h 3259393"/>
                <a:gd name="connsiteX7" fmla="*/ 433761 w 5855110"/>
                <a:gd name="connsiteY7" fmla="*/ 3248357 h 3259393"/>
                <a:gd name="connsiteX8" fmla="*/ 0 w 5855110"/>
                <a:gd name="connsiteY8" fmla="*/ 2716151 h 3259393"/>
                <a:gd name="connsiteX9" fmla="*/ 0 w 5855110"/>
                <a:gd name="connsiteY9" fmla="*/ 543243 h 3259393"/>
                <a:gd name="connsiteX10" fmla="*/ 543243 w 5855110"/>
                <a:gd name="connsiteY10" fmla="*/ 0 h 32593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855110" h="3259393">
                  <a:moveTo>
                    <a:pt x="543243" y="0"/>
                  </a:moveTo>
                  <a:lnTo>
                    <a:pt x="5311867" y="0"/>
                  </a:lnTo>
                  <a:cubicBezTo>
                    <a:pt x="5611892" y="0"/>
                    <a:pt x="5855110" y="243218"/>
                    <a:pt x="5855110" y="543243"/>
                  </a:cubicBezTo>
                  <a:lnTo>
                    <a:pt x="5855110" y="2716151"/>
                  </a:lnTo>
                  <a:cubicBezTo>
                    <a:pt x="5855110" y="2978673"/>
                    <a:pt x="5668896" y="3197702"/>
                    <a:pt x="5421350" y="3248357"/>
                  </a:cubicBezTo>
                  <a:lnTo>
                    <a:pt x="5311877" y="3259393"/>
                  </a:lnTo>
                  <a:lnTo>
                    <a:pt x="543233" y="3259393"/>
                  </a:lnTo>
                  <a:lnTo>
                    <a:pt x="433761" y="3248357"/>
                  </a:lnTo>
                  <a:cubicBezTo>
                    <a:pt x="186214" y="3197702"/>
                    <a:pt x="0" y="2978673"/>
                    <a:pt x="0" y="2716151"/>
                  </a:cubicBezTo>
                  <a:lnTo>
                    <a:pt x="0" y="543243"/>
                  </a:lnTo>
                  <a:cubicBezTo>
                    <a:pt x="0" y="243218"/>
                    <a:pt x="243218" y="0"/>
                    <a:pt x="543243" y="0"/>
                  </a:cubicBezTo>
                  <a:close/>
                </a:path>
              </a:pathLst>
            </a:custGeom>
          </p:spPr>
        </p:pic>
        <p:sp>
          <p:nvSpPr>
            <p:cNvPr id="21" name="Rectangle 20"/>
            <p:cNvSpPr/>
            <p:nvPr/>
          </p:nvSpPr>
          <p:spPr>
            <a:xfrm>
              <a:off x="3384466" y="3658757"/>
              <a:ext cx="5068597" cy="138499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457200" indent="457200">
                <a:spcAft>
                  <a:spcPts val="1200"/>
                </a:spcAft>
              </a:pPr>
              <a:r>
                <a:rPr lang="en-US" sz="2800" dirty="0" err="1">
                  <a:latin typeface="Times New Roman" panose="02020603050405020304" pitchFamily="18" charset="0"/>
                  <a:ea typeface="Calibri" panose="020F0502020204030204" pitchFamily="34" charset="0"/>
                </a:rPr>
                <a:t>Số</a:t>
              </a:r>
              <a:r>
                <a:rPr lang="en-US" sz="2800" dirty="0">
                  <a:latin typeface="Times New Roman" panose="02020603050405020304" pitchFamily="18" charset="0"/>
                  <a:ea typeface="Calibri" panose="020F0502020204030204" pitchFamily="34" charset="0"/>
                </a:rPr>
                <a:t> </a:t>
              </a:r>
              <a:r>
                <a:rPr lang="en-US" sz="2800" dirty="0" err="1">
                  <a:latin typeface="Times New Roman" panose="02020603050405020304" pitchFamily="18" charset="0"/>
                  <a:ea typeface="Calibri" panose="020F0502020204030204" pitchFamily="34" charset="0"/>
                </a:rPr>
                <a:t>liệu</a:t>
              </a:r>
              <a:r>
                <a:rPr lang="en-US" sz="2800" dirty="0">
                  <a:latin typeface="Times New Roman" panose="02020603050405020304" pitchFamily="18" charset="0"/>
                  <a:ea typeface="Calibri" panose="020F0502020204030204" pitchFamily="34" charset="0"/>
                </a:rPr>
                <a:t>, </a:t>
              </a:r>
              <a:r>
                <a:rPr lang="en-US" sz="2800" dirty="0" err="1">
                  <a:latin typeface="Times New Roman" panose="02020603050405020304" pitchFamily="18" charset="0"/>
                  <a:ea typeface="Calibri" panose="020F0502020204030204" pitchFamily="34" charset="0"/>
                </a:rPr>
                <a:t>thông</a:t>
              </a:r>
              <a:r>
                <a:rPr lang="en-US" sz="2800" dirty="0">
                  <a:latin typeface="Times New Roman" panose="02020603050405020304" pitchFamily="18" charset="0"/>
                  <a:ea typeface="Calibri" panose="020F0502020204030204" pitchFamily="34" charset="0"/>
                </a:rPr>
                <a:t> tin </a:t>
              </a:r>
              <a:r>
                <a:rPr lang="en-US" sz="2800" dirty="0" err="1">
                  <a:latin typeface="Times New Roman" panose="02020603050405020304" pitchFamily="18" charset="0"/>
                  <a:ea typeface="Calibri" panose="020F0502020204030204" pitchFamily="34" charset="0"/>
                </a:rPr>
                <a:t>ngắn</a:t>
              </a:r>
              <a:r>
                <a:rPr lang="en-US" sz="2800" dirty="0">
                  <a:latin typeface="Times New Roman" panose="02020603050405020304" pitchFamily="18" charset="0"/>
                  <a:ea typeface="Calibri" panose="020F0502020204030204" pitchFamily="34" charset="0"/>
                </a:rPr>
                <a:t> </a:t>
              </a:r>
              <a:r>
                <a:rPr lang="en-US" sz="2800" dirty="0" err="1">
                  <a:latin typeface="Times New Roman" panose="02020603050405020304" pitchFamily="18" charset="0"/>
                  <a:ea typeface="Calibri" panose="020F0502020204030204" pitchFamily="34" charset="0"/>
                </a:rPr>
                <a:t>gọn</a:t>
              </a:r>
              <a:r>
                <a:rPr lang="en-US" sz="2800" dirty="0">
                  <a:latin typeface="Times New Roman" panose="02020603050405020304" pitchFamily="18" charset="0"/>
                  <a:ea typeface="Calibri" panose="020F0502020204030204" pitchFamily="34" charset="0"/>
                </a:rPr>
                <a:t>, </a:t>
              </a:r>
              <a:r>
                <a:rPr lang="en-US" sz="2800" dirty="0" err="1">
                  <a:latin typeface="Times New Roman" panose="02020603050405020304" pitchFamily="18" charset="0"/>
                  <a:ea typeface="Calibri" panose="020F0502020204030204" pitchFamily="34" charset="0"/>
                </a:rPr>
                <a:t>khoa</a:t>
              </a:r>
              <a:r>
                <a:rPr lang="en-US" sz="2800" dirty="0">
                  <a:latin typeface="Times New Roman" panose="02020603050405020304" pitchFamily="18" charset="0"/>
                  <a:ea typeface="Calibri" panose="020F0502020204030204" pitchFamily="34" charset="0"/>
                </a:rPr>
                <a:t> </a:t>
              </a:r>
              <a:r>
                <a:rPr lang="en-US" sz="2800" dirty="0" err="1">
                  <a:latin typeface="Times New Roman" panose="02020603050405020304" pitchFamily="18" charset="0"/>
                  <a:ea typeface="Calibri" panose="020F0502020204030204" pitchFamily="34" charset="0"/>
                </a:rPr>
                <a:t>học</a:t>
              </a:r>
              <a:r>
                <a:rPr lang="en-US" sz="2800" dirty="0">
                  <a:latin typeface="Times New Roman" panose="02020603050405020304" pitchFamily="18" charset="0"/>
                  <a:ea typeface="Calibri" panose="020F0502020204030204" pitchFamily="34" charset="0"/>
                </a:rPr>
                <a:t>, </a:t>
              </a:r>
              <a:r>
                <a:rPr lang="en-US" sz="2800" dirty="0" err="1">
                  <a:latin typeface="Times New Roman" panose="02020603050405020304" pitchFamily="18" charset="0"/>
                  <a:ea typeface="Calibri" panose="020F0502020204030204" pitchFamily="34" charset="0"/>
                </a:rPr>
                <a:t>chính</a:t>
              </a:r>
              <a:r>
                <a:rPr lang="en-US" sz="2800" dirty="0">
                  <a:latin typeface="Times New Roman" panose="02020603050405020304" pitchFamily="18" charset="0"/>
                  <a:ea typeface="Calibri" panose="020F0502020204030204" pitchFamily="34" charset="0"/>
                </a:rPr>
                <a:t> </a:t>
              </a:r>
              <a:r>
                <a:rPr lang="en-US" sz="2800" dirty="0" err="1">
                  <a:latin typeface="Times New Roman" panose="02020603050405020304" pitchFamily="18" charset="0"/>
                  <a:ea typeface="Calibri" panose="020F0502020204030204" pitchFamily="34" charset="0"/>
                </a:rPr>
                <a:t>xác</a:t>
              </a:r>
              <a:r>
                <a:rPr lang="en-US" sz="2800" dirty="0">
                  <a:latin typeface="Times New Roman" panose="02020603050405020304" pitchFamily="18" charset="0"/>
                  <a:ea typeface="Calibri" panose="020F0502020204030204" pitchFamily="34" charset="0"/>
                </a:rPr>
                <a:t> -&gt; </a:t>
              </a:r>
              <a:r>
                <a:rPr lang="en-US" sz="2800" dirty="0" err="1">
                  <a:latin typeface="Times New Roman" panose="02020603050405020304" pitchFamily="18" charset="0"/>
                  <a:ea typeface="Calibri" panose="020F0502020204030204" pitchFamily="34" charset="0"/>
                </a:rPr>
                <a:t>Hiểu</a:t>
              </a:r>
              <a:r>
                <a:rPr lang="en-US" sz="2800" dirty="0">
                  <a:latin typeface="Times New Roman" panose="02020603050405020304" pitchFamily="18" charset="0"/>
                  <a:ea typeface="Calibri" panose="020F0502020204030204" pitchFamily="34" charset="0"/>
                </a:rPr>
                <a:t> </a:t>
              </a:r>
              <a:r>
                <a:rPr lang="en-US" sz="2800" dirty="0" err="1">
                  <a:latin typeface="Times New Roman" panose="02020603050405020304" pitchFamily="18" charset="0"/>
                  <a:ea typeface="Calibri" panose="020F0502020204030204" pitchFamily="34" charset="0"/>
                </a:rPr>
                <a:t>sơ</a:t>
              </a:r>
              <a:r>
                <a:rPr lang="en-US" sz="2800" dirty="0">
                  <a:latin typeface="Times New Roman" panose="02020603050405020304" pitchFamily="18" charset="0"/>
                  <a:ea typeface="Calibri" panose="020F0502020204030204" pitchFamily="34" charset="0"/>
                </a:rPr>
                <a:t> </a:t>
              </a:r>
              <a:r>
                <a:rPr lang="en-US" sz="2800" dirty="0" err="1">
                  <a:latin typeface="Times New Roman" panose="02020603050405020304" pitchFamily="18" charset="0"/>
                  <a:ea typeface="Calibri" panose="020F0502020204030204" pitchFamily="34" charset="0"/>
                </a:rPr>
                <a:t>lược</a:t>
              </a:r>
              <a:r>
                <a:rPr lang="en-US" sz="2800" dirty="0">
                  <a:latin typeface="Times New Roman" panose="02020603050405020304" pitchFamily="18" charset="0"/>
                  <a:ea typeface="Calibri" panose="020F0502020204030204" pitchFamily="34" charset="0"/>
                </a:rPr>
                <a:t> </a:t>
              </a:r>
              <a:r>
                <a:rPr lang="en-US" sz="2800" dirty="0" err="1">
                  <a:latin typeface="Times New Roman" panose="02020603050405020304" pitchFamily="18" charset="0"/>
                  <a:ea typeface="Calibri" panose="020F0502020204030204" pitchFamily="34" charset="0"/>
                </a:rPr>
                <a:t>về</a:t>
              </a:r>
              <a:r>
                <a:rPr lang="en-US" sz="2800" dirty="0">
                  <a:latin typeface="Times New Roman" panose="02020603050405020304" pitchFamily="18" charset="0"/>
                  <a:ea typeface="Calibri" panose="020F0502020204030204" pitchFamily="34" charset="0"/>
                </a:rPr>
                <a:t> </a:t>
              </a:r>
              <a:r>
                <a:rPr lang="en-US" sz="2800" dirty="0" err="1">
                  <a:latin typeface="Times New Roman" panose="02020603050405020304" pitchFamily="18" charset="0"/>
                  <a:ea typeface="Calibri" panose="020F0502020204030204" pitchFamily="34" charset="0"/>
                </a:rPr>
                <a:t>cấu</a:t>
              </a:r>
              <a:r>
                <a:rPr lang="en-US" sz="2800" dirty="0">
                  <a:latin typeface="Times New Roman" panose="02020603050405020304" pitchFamily="18" charset="0"/>
                  <a:ea typeface="Calibri" panose="020F0502020204030204" pitchFamily="34" charset="0"/>
                </a:rPr>
                <a:t> </a:t>
              </a:r>
              <a:r>
                <a:rPr lang="en-US" sz="2800" dirty="0" err="1">
                  <a:latin typeface="Times New Roman" panose="02020603050405020304" pitchFamily="18" charset="0"/>
                  <a:ea typeface="Calibri" panose="020F0502020204030204" pitchFamily="34" charset="0"/>
                </a:rPr>
                <a:t>tạo</a:t>
              </a:r>
              <a:r>
                <a:rPr lang="en-US" sz="2800" dirty="0">
                  <a:latin typeface="Times New Roman" panose="02020603050405020304" pitchFamily="18" charset="0"/>
                  <a:ea typeface="Calibri" panose="020F0502020204030204" pitchFamily="34" charset="0"/>
                </a:rPr>
                <a:t> </a:t>
              </a:r>
              <a:r>
                <a:rPr lang="en-US" sz="2800" dirty="0" err="1">
                  <a:latin typeface="Times New Roman" panose="02020603050405020304" pitchFamily="18" charset="0"/>
                  <a:ea typeface="Calibri" panose="020F0502020204030204" pitchFamily="34" charset="0"/>
                </a:rPr>
                <a:t>của</a:t>
              </a:r>
              <a:r>
                <a:rPr lang="en-US" sz="2800" dirty="0">
                  <a:latin typeface="Times New Roman" panose="02020603050405020304" pitchFamily="18" charset="0"/>
                  <a:ea typeface="Calibri" panose="020F0502020204030204" pitchFamily="34" charset="0"/>
                </a:rPr>
                <a:t> </a:t>
              </a:r>
              <a:r>
                <a:rPr lang="en-US" sz="2800" dirty="0" err="1">
                  <a:latin typeface="Times New Roman" panose="02020603050405020304" pitchFamily="18" charset="0"/>
                  <a:ea typeface="Calibri" panose="020F0502020204030204" pitchFamily="34" charset="0"/>
                </a:rPr>
                <a:t>Trái</a:t>
              </a:r>
              <a:r>
                <a:rPr lang="en-US" sz="2800" dirty="0">
                  <a:latin typeface="Times New Roman" panose="02020603050405020304" pitchFamily="18" charset="0"/>
                  <a:ea typeface="Calibri" panose="020F0502020204030204" pitchFamily="34" charset="0"/>
                </a:rPr>
                <a:t> </a:t>
              </a:r>
              <a:r>
                <a:rPr lang="en-US" sz="2800" dirty="0" err="1">
                  <a:latin typeface="Times New Roman" panose="02020603050405020304" pitchFamily="18" charset="0"/>
                  <a:ea typeface="Calibri" panose="020F0502020204030204" pitchFamily="34" charset="0"/>
                </a:rPr>
                <a:t>Đất</a:t>
              </a:r>
              <a:endPara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endParaRPr>
            </a:p>
          </p:txBody>
        </p:sp>
      </p:grpSp>
      <p:pic>
        <p:nvPicPr>
          <p:cNvPr id="17" name="Picture 1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0941" y="1408765"/>
            <a:ext cx="11135033" cy="5021532"/>
          </a:xfrm>
          <a:prstGeom prst="rect">
            <a:avLst/>
          </a:prstGeom>
        </p:spPr>
      </p:pic>
      <p:sp>
        <p:nvSpPr>
          <p:cNvPr id="25" name="Rectangle 24"/>
          <p:cNvSpPr/>
          <p:nvPr/>
        </p:nvSpPr>
        <p:spPr>
          <a:xfrm>
            <a:off x="660400" y="1408765"/>
            <a:ext cx="5627887" cy="52225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sz="28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2800" b="1" dirty="0" err="1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Trái</a:t>
            </a:r>
            <a:r>
              <a:rPr lang="en-US" sz="28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Trái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endParaRPr lang="en-US" sz="28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602373" y="2023287"/>
            <a:ext cx="5316392" cy="52225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1200"/>
              </a:spcAft>
            </a:pP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a.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Mở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đầu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: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Giới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thiệu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về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Trái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Đất</a:t>
            </a:r>
            <a:endParaRPr lang="en-US" sz="28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8049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18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ame 4"/>
          <p:cNvSpPr/>
          <p:nvPr/>
        </p:nvSpPr>
        <p:spPr>
          <a:xfrm>
            <a:off x="331122" y="1028700"/>
            <a:ext cx="11517055" cy="5545394"/>
          </a:xfrm>
          <a:prstGeom prst="frame">
            <a:avLst>
              <a:gd name="adj1" fmla="val 1596"/>
            </a:avLst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889200" y="154858"/>
            <a:ext cx="10427519" cy="523568"/>
          </a:xfrm>
          <a:custGeom>
            <a:avLst/>
            <a:gdLst>
              <a:gd name="connsiteX0" fmla="*/ 260542 w 10427519"/>
              <a:gd name="connsiteY0" fmla="*/ 0 h 523568"/>
              <a:gd name="connsiteX1" fmla="*/ 10166977 w 10427519"/>
              <a:gd name="connsiteY1" fmla="*/ 0 h 523568"/>
              <a:gd name="connsiteX2" fmla="*/ 10427519 w 10427519"/>
              <a:gd name="connsiteY2" fmla="*/ 260542 h 523568"/>
              <a:gd name="connsiteX3" fmla="*/ 10427519 w 10427519"/>
              <a:gd name="connsiteY3" fmla="*/ 381013 h 523568"/>
              <a:gd name="connsiteX4" fmla="*/ 10407044 w 10427519"/>
              <a:gd name="connsiteY4" fmla="*/ 482428 h 523568"/>
              <a:gd name="connsiteX5" fmla="*/ 10384713 w 10427519"/>
              <a:gd name="connsiteY5" fmla="*/ 523568 h 523568"/>
              <a:gd name="connsiteX6" fmla="*/ 42806 w 10427519"/>
              <a:gd name="connsiteY6" fmla="*/ 523568 h 523568"/>
              <a:gd name="connsiteX7" fmla="*/ 20475 w 10427519"/>
              <a:gd name="connsiteY7" fmla="*/ 482428 h 523568"/>
              <a:gd name="connsiteX8" fmla="*/ 0 w 10427519"/>
              <a:gd name="connsiteY8" fmla="*/ 381013 h 523568"/>
              <a:gd name="connsiteX9" fmla="*/ 0 w 10427519"/>
              <a:gd name="connsiteY9" fmla="*/ 260542 h 523568"/>
              <a:gd name="connsiteX10" fmla="*/ 260542 w 10427519"/>
              <a:gd name="connsiteY10" fmla="*/ 0 h 523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427519" h="523568">
                <a:moveTo>
                  <a:pt x="260542" y="0"/>
                </a:moveTo>
                <a:lnTo>
                  <a:pt x="10166977" y="0"/>
                </a:lnTo>
                <a:cubicBezTo>
                  <a:pt x="10310870" y="0"/>
                  <a:pt x="10427519" y="116649"/>
                  <a:pt x="10427519" y="260542"/>
                </a:cubicBezTo>
                <a:lnTo>
                  <a:pt x="10427519" y="381013"/>
                </a:lnTo>
                <a:cubicBezTo>
                  <a:pt x="10427519" y="416986"/>
                  <a:pt x="10420228" y="451257"/>
                  <a:pt x="10407044" y="482428"/>
                </a:cubicBezTo>
                <a:lnTo>
                  <a:pt x="10384713" y="523568"/>
                </a:lnTo>
                <a:lnTo>
                  <a:pt x="42806" y="523568"/>
                </a:lnTo>
                <a:lnTo>
                  <a:pt x="20475" y="482428"/>
                </a:lnTo>
                <a:cubicBezTo>
                  <a:pt x="7291" y="451257"/>
                  <a:pt x="0" y="416986"/>
                  <a:pt x="0" y="381013"/>
                </a:cubicBezTo>
                <a:lnTo>
                  <a:pt x="0" y="260542"/>
                </a:lnTo>
                <a:cubicBezTo>
                  <a:pt x="0" y="116649"/>
                  <a:pt x="116649" y="0"/>
                  <a:pt x="260542" y="0"/>
                </a:cubicBez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-1" y="-1"/>
            <a:ext cx="12192000" cy="678426"/>
          </a:xfrm>
          <a:custGeom>
            <a:avLst/>
            <a:gdLst>
              <a:gd name="connsiteX0" fmla="*/ 0 w 12192000"/>
              <a:gd name="connsiteY0" fmla="*/ 0 h 678426"/>
              <a:gd name="connsiteX1" fmla="*/ 12192000 w 12192000"/>
              <a:gd name="connsiteY1" fmla="*/ 0 h 678426"/>
              <a:gd name="connsiteX2" fmla="*/ 12192000 w 12192000"/>
              <a:gd name="connsiteY2" fmla="*/ 678426 h 678426"/>
              <a:gd name="connsiteX3" fmla="*/ 11260603 w 12192000"/>
              <a:gd name="connsiteY3" fmla="*/ 678426 h 678426"/>
              <a:gd name="connsiteX4" fmla="*/ 11282934 w 12192000"/>
              <a:gd name="connsiteY4" fmla="*/ 637286 h 678426"/>
              <a:gd name="connsiteX5" fmla="*/ 11303409 w 12192000"/>
              <a:gd name="connsiteY5" fmla="*/ 535871 h 678426"/>
              <a:gd name="connsiteX6" fmla="*/ 11303409 w 12192000"/>
              <a:gd name="connsiteY6" fmla="*/ 415400 h 678426"/>
              <a:gd name="connsiteX7" fmla="*/ 11042867 w 12192000"/>
              <a:gd name="connsiteY7" fmla="*/ 154858 h 678426"/>
              <a:gd name="connsiteX8" fmla="*/ 1136432 w 12192000"/>
              <a:gd name="connsiteY8" fmla="*/ 154858 h 678426"/>
              <a:gd name="connsiteX9" fmla="*/ 875890 w 12192000"/>
              <a:gd name="connsiteY9" fmla="*/ 415400 h 678426"/>
              <a:gd name="connsiteX10" fmla="*/ 875890 w 12192000"/>
              <a:gd name="connsiteY10" fmla="*/ 535871 h 678426"/>
              <a:gd name="connsiteX11" fmla="*/ 896365 w 12192000"/>
              <a:gd name="connsiteY11" fmla="*/ 637286 h 678426"/>
              <a:gd name="connsiteX12" fmla="*/ 918696 w 12192000"/>
              <a:gd name="connsiteY12" fmla="*/ 678426 h 678426"/>
              <a:gd name="connsiteX13" fmla="*/ 0 w 12192000"/>
              <a:gd name="connsiteY13" fmla="*/ 678426 h 678426"/>
              <a:gd name="connsiteX14" fmla="*/ 0 w 12192000"/>
              <a:gd name="connsiteY14" fmla="*/ 0 h 678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192000" h="678426">
                <a:moveTo>
                  <a:pt x="0" y="0"/>
                </a:moveTo>
                <a:lnTo>
                  <a:pt x="12192000" y="0"/>
                </a:lnTo>
                <a:lnTo>
                  <a:pt x="12192000" y="678426"/>
                </a:lnTo>
                <a:lnTo>
                  <a:pt x="11260603" y="678426"/>
                </a:lnTo>
                <a:lnTo>
                  <a:pt x="11282934" y="637286"/>
                </a:lnTo>
                <a:cubicBezTo>
                  <a:pt x="11296118" y="606115"/>
                  <a:pt x="11303409" y="571844"/>
                  <a:pt x="11303409" y="535871"/>
                </a:cubicBezTo>
                <a:lnTo>
                  <a:pt x="11303409" y="415400"/>
                </a:lnTo>
                <a:cubicBezTo>
                  <a:pt x="11303409" y="271507"/>
                  <a:pt x="11186760" y="154858"/>
                  <a:pt x="11042867" y="154858"/>
                </a:cubicBezTo>
                <a:lnTo>
                  <a:pt x="1136432" y="154858"/>
                </a:lnTo>
                <a:cubicBezTo>
                  <a:pt x="992539" y="154858"/>
                  <a:pt x="875890" y="271507"/>
                  <a:pt x="875890" y="415400"/>
                </a:cubicBezTo>
                <a:lnTo>
                  <a:pt x="875890" y="535871"/>
                </a:lnTo>
                <a:cubicBezTo>
                  <a:pt x="875890" y="571844"/>
                  <a:pt x="883181" y="606115"/>
                  <a:pt x="896365" y="637286"/>
                </a:cubicBezTo>
                <a:lnTo>
                  <a:pt x="918696" y="678426"/>
                </a:lnTo>
                <a:lnTo>
                  <a:pt x="0" y="67842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918696" y="678426"/>
            <a:ext cx="10341907" cy="117987"/>
          </a:xfrm>
          <a:custGeom>
            <a:avLst/>
            <a:gdLst>
              <a:gd name="connsiteX0" fmla="*/ 0 w 10341907"/>
              <a:gd name="connsiteY0" fmla="*/ 0 h 117987"/>
              <a:gd name="connsiteX1" fmla="*/ 10341907 w 10341907"/>
              <a:gd name="connsiteY1" fmla="*/ 0 h 117987"/>
              <a:gd name="connsiteX2" fmla="*/ 10340216 w 10341907"/>
              <a:gd name="connsiteY2" fmla="*/ 3116 h 117987"/>
              <a:gd name="connsiteX3" fmla="*/ 10124171 w 10341907"/>
              <a:gd name="connsiteY3" fmla="*/ 117987 h 117987"/>
              <a:gd name="connsiteX4" fmla="*/ 217736 w 10341907"/>
              <a:gd name="connsiteY4" fmla="*/ 117987 h 117987"/>
              <a:gd name="connsiteX5" fmla="*/ 1691 w 10341907"/>
              <a:gd name="connsiteY5" fmla="*/ 3116 h 117987"/>
              <a:gd name="connsiteX6" fmla="*/ 0 w 10341907"/>
              <a:gd name="connsiteY6" fmla="*/ 0 h 117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341907" h="117987">
                <a:moveTo>
                  <a:pt x="0" y="0"/>
                </a:moveTo>
                <a:lnTo>
                  <a:pt x="10341907" y="0"/>
                </a:lnTo>
                <a:lnTo>
                  <a:pt x="10340216" y="3116"/>
                </a:lnTo>
                <a:cubicBezTo>
                  <a:pt x="10293395" y="72421"/>
                  <a:pt x="10214104" y="117987"/>
                  <a:pt x="10124171" y="117987"/>
                </a:cubicBezTo>
                <a:lnTo>
                  <a:pt x="217736" y="117987"/>
                </a:lnTo>
                <a:cubicBezTo>
                  <a:pt x="127803" y="117987"/>
                  <a:pt x="48512" y="72421"/>
                  <a:pt x="1691" y="3116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Can 11"/>
          <p:cNvSpPr/>
          <p:nvPr/>
        </p:nvSpPr>
        <p:spPr>
          <a:xfrm>
            <a:off x="-1" y="-2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Can 12"/>
          <p:cNvSpPr/>
          <p:nvPr/>
        </p:nvSpPr>
        <p:spPr>
          <a:xfrm>
            <a:off x="11890372" y="-3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/>
          <a:srcRect l="17388" t="11738" r="17499" b="9130"/>
          <a:stretch/>
        </p:blipFill>
        <p:spPr>
          <a:xfrm>
            <a:off x="11369507" y="114300"/>
            <a:ext cx="520865" cy="520865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758516" y="818537"/>
            <a:ext cx="4662268" cy="568104"/>
          </a:xfrm>
          <a:prstGeom prst="rect">
            <a:avLst/>
          </a:prstGeom>
        </p:spPr>
      </p:pic>
      <p:sp>
        <p:nvSpPr>
          <p:cNvPr id="22" name="4-Point Star 21"/>
          <p:cNvSpPr/>
          <p:nvPr/>
        </p:nvSpPr>
        <p:spPr>
          <a:xfrm>
            <a:off x="403270" y="160880"/>
            <a:ext cx="398207" cy="427703"/>
          </a:xfrm>
          <a:prstGeom prst="star4">
            <a:avLst>
              <a:gd name="adj" fmla="val 1250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346224" y="833284"/>
            <a:ext cx="3486852" cy="5533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Hình thành kiến thức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>
          <a:blip r:embed="rId5"/>
          <a:srcRect l="31230" t="-4849" r="66223" b="100000"/>
          <a:stretch>
            <a:fillRect/>
          </a:stretch>
        </p:blipFill>
        <p:spPr>
          <a:xfrm>
            <a:off x="4346224" y="2521974"/>
            <a:ext cx="225776" cy="180754"/>
          </a:xfrm>
          <a:custGeom>
            <a:avLst/>
            <a:gdLst>
              <a:gd name="connsiteX0" fmla="*/ 0 w 225776"/>
              <a:gd name="connsiteY0" fmla="*/ 0 h 180754"/>
              <a:gd name="connsiteX1" fmla="*/ 225776 w 225776"/>
              <a:gd name="connsiteY1" fmla="*/ 0 h 180754"/>
              <a:gd name="connsiteX2" fmla="*/ 225776 w 225776"/>
              <a:gd name="connsiteY2" fmla="*/ 180754 h 180754"/>
              <a:gd name="connsiteX3" fmla="*/ 0 w 225776"/>
              <a:gd name="connsiteY3" fmla="*/ 180754 h 180754"/>
              <a:gd name="connsiteX4" fmla="*/ 0 w 225776"/>
              <a:gd name="connsiteY4" fmla="*/ 0 h 1807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776" h="180754">
                <a:moveTo>
                  <a:pt x="0" y="0"/>
                </a:moveTo>
                <a:lnTo>
                  <a:pt x="225776" y="0"/>
                </a:lnTo>
                <a:lnTo>
                  <a:pt x="225776" y="180754"/>
                </a:lnTo>
                <a:lnTo>
                  <a:pt x="0" y="180754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5"/>
          <a:srcRect l="31230" t="100000" r="66223" b="-8896"/>
          <a:stretch>
            <a:fillRect/>
          </a:stretch>
        </p:blipFill>
        <p:spPr>
          <a:xfrm>
            <a:off x="4346224" y="6430297"/>
            <a:ext cx="225776" cy="331600"/>
          </a:xfrm>
          <a:custGeom>
            <a:avLst/>
            <a:gdLst>
              <a:gd name="connsiteX0" fmla="*/ 0 w 225776"/>
              <a:gd name="connsiteY0" fmla="*/ 0 h 331600"/>
              <a:gd name="connsiteX1" fmla="*/ 225776 w 225776"/>
              <a:gd name="connsiteY1" fmla="*/ 0 h 331600"/>
              <a:gd name="connsiteX2" fmla="*/ 225776 w 225776"/>
              <a:gd name="connsiteY2" fmla="*/ 331600 h 331600"/>
              <a:gd name="connsiteX3" fmla="*/ 0 w 225776"/>
              <a:gd name="connsiteY3" fmla="*/ 331600 h 331600"/>
              <a:gd name="connsiteX4" fmla="*/ 0 w 225776"/>
              <a:gd name="connsiteY4" fmla="*/ 0 h 33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776" h="331600">
                <a:moveTo>
                  <a:pt x="0" y="0"/>
                </a:moveTo>
                <a:lnTo>
                  <a:pt x="225776" y="0"/>
                </a:lnTo>
                <a:lnTo>
                  <a:pt x="225776" y="331600"/>
                </a:lnTo>
                <a:lnTo>
                  <a:pt x="0" y="331600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30" name="Rectangle 29"/>
          <p:cNvSpPr/>
          <p:nvPr/>
        </p:nvSpPr>
        <p:spPr>
          <a:xfrm>
            <a:off x="1391810" y="181734"/>
            <a:ext cx="690836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Văn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bản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1: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TRÁI ĐẤT – CÁI NÔI CỦA SỰ SỐNG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4457253" y="234273"/>
            <a:ext cx="665182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14274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Hồ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Thanh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Trang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 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+mn-cs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/>
          <a:stretch>
            <a:fillRect/>
          </a:stretch>
        </p:blipFill>
        <p:spPr>
          <a:xfrm>
            <a:off x="602374" y="1401388"/>
            <a:ext cx="10916526" cy="5028909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</p:pic>
      <p:sp>
        <p:nvSpPr>
          <p:cNvPr id="32" name="Rectangle 31"/>
          <p:cNvSpPr/>
          <p:nvPr/>
        </p:nvSpPr>
        <p:spPr>
          <a:xfrm>
            <a:off x="602373" y="1505595"/>
            <a:ext cx="8398902" cy="5533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b.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Thông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tin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chính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: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Sự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sống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muôn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màu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trên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Trái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Đất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: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6" name="Picture 35"/>
          <p:cNvPicPr>
            <a:picLocks noChangeAspect="1"/>
          </p:cNvPicPr>
          <p:nvPr/>
        </p:nvPicPr>
        <p:blipFill>
          <a:blip/>
          <a:stretch>
            <a:fillRect/>
          </a:stretch>
        </p:blipFill>
        <p:spPr>
          <a:xfrm>
            <a:off x="10048733" y="1169101"/>
            <a:ext cx="1634805" cy="915057"/>
          </a:xfrm>
          <a:prstGeom prst="rect">
            <a:avLst/>
          </a:prstGeom>
        </p:spPr>
      </p:pic>
      <p:graphicFrame>
        <p:nvGraphicFramePr>
          <p:cNvPr id="18" name="Table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56933404"/>
              </p:ext>
            </p:extLst>
          </p:nvPr>
        </p:nvGraphicFramePr>
        <p:xfrm>
          <a:off x="623454" y="2050473"/>
          <a:ext cx="10895445" cy="457272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403558">
                  <a:extLst>
                    <a:ext uri="{9D8B030D-6E8A-4147-A177-3AD203B41FA5}">
                      <a16:colId xmlns="" xmlns:a16="http://schemas.microsoft.com/office/drawing/2014/main" val="2657173479"/>
                    </a:ext>
                  </a:extLst>
                </a:gridCol>
                <a:gridCol w="2649582">
                  <a:extLst>
                    <a:ext uri="{9D8B030D-6E8A-4147-A177-3AD203B41FA5}">
                      <a16:colId xmlns="" xmlns:a16="http://schemas.microsoft.com/office/drawing/2014/main" val="955639389"/>
                    </a:ext>
                  </a:extLst>
                </a:gridCol>
                <a:gridCol w="3842305">
                  <a:extLst>
                    <a:ext uri="{9D8B030D-6E8A-4147-A177-3AD203B41FA5}">
                      <a16:colId xmlns="" xmlns:a16="http://schemas.microsoft.com/office/drawing/2014/main" val="1017480631"/>
                    </a:ext>
                  </a:extLst>
                </a:gridCol>
              </a:tblGrid>
              <a:tr h="398489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Nhóm</a:t>
                      </a:r>
                      <a:r>
                        <a:rPr lang="en-US" sz="20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1</a:t>
                      </a:r>
                      <a:endParaRPr lang="en-US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Nhóm</a:t>
                      </a:r>
                      <a:r>
                        <a:rPr lang="en-US" sz="20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2</a:t>
                      </a:r>
                      <a:endParaRPr lang="en-US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Nhóm</a:t>
                      </a:r>
                      <a:r>
                        <a:rPr lang="en-US" sz="20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3</a:t>
                      </a:r>
                      <a:endParaRPr lang="en-US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512652897"/>
                  </a:ext>
                </a:extLst>
              </a:tr>
              <a:tr h="371667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2000" b="1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Mục</a:t>
                      </a:r>
                      <a:r>
                        <a:rPr lang="en-US" sz="2000" b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2: </a:t>
                      </a:r>
                      <a:r>
                        <a:rPr lang="en-US" sz="2000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Vị</a:t>
                      </a:r>
                      <a:r>
                        <a:rPr lang="en-US" sz="20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thần</a:t>
                      </a:r>
                      <a:r>
                        <a:rPr lang="en-US" sz="20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hộ</a:t>
                      </a:r>
                      <a:r>
                        <a:rPr lang="en-US" sz="20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mệnh</a:t>
                      </a:r>
                      <a:r>
                        <a:rPr lang="en-US" sz="20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” </a:t>
                      </a:r>
                      <a:r>
                        <a:rPr lang="en-US" sz="2000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0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sự</a:t>
                      </a:r>
                      <a:r>
                        <a:rPr lang="en-US" sz="20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sống</a:t>
                      </a:r>
                      <a:r>
                        <a:rPr lang="en-US" sz="20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trên</a:t>
                      </a:r>
                      <a:r>
                        <a:rPr lang="en-US" sz="20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Trái</a:t>
                      </a:r>
                      <a:r>
                        <a:rPr lang="en-US" sz="20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Đất</a:t>
                      </a:r>
                      <a:endParaRPr lang="en-US" sz="2000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2000" i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 </a:t>
                      </a:r>
                      <a:r>
                        <a:rPr lang="en-US" sz="2000" i="1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Tác</a:t>
                      </a:r>
                      <a:r>
                        <a:rPr lang="en-US" sz="2000" i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i="1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giả</a:t>
                      </a:r>
                      <a:r>
                        <a:rPr lang="en-US" sz="2000" i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i="1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đã</a:t>
                      </a:r>
                      <a:r>
                        <a:rPr lang="en-US" sz="2000" i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i="1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nói</a:t>
                      </a:r>
                      <a:r>
                        <a:rPr lang="en-US" sz="2000" i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i="1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như</a:t>
                      </a:r>
                      <a:r>
                        <a:rPr lang="en-US" sz="2000" i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i="1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thế</a:t>
                      </a:r>
                      <a:r>
                        <a:rPr lang="en-US" sz="2000" i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i="1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nào</a:t>
                      </a:r>
                      <a:r>
                        <a:rPr lang="en-US" sz="2000" i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i="1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về</a:t>
                      </a:r>
                      <a:r>
                        <a:rPr lang="en-US" sz="2000" i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i="1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nước</a:t>
                      </a:r>
                      <a:r>
                        <a:rPr lang="en-US" sz="2000" i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i="1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trên</a:t>
                      </a:r>
                      <a:r>
                        <a:rPr lang="en-US" sz="2000" i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i="1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Trái</a:t>
                      </a:r>
                      <a:r>
                        <a:rPr lang="en-US" sz="2000" i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i="1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Đất</a:t>
                      </a:r>
                      <a:r>
                        <a:rPr lang="en-US" sz="2000" i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?</a:t>
                      </a:r>
                      <a:endParaRPr lang="en-US" sz="2000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2000" i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 Theo </a:t>
                      </a:r>
                      <a:r>
                        <a:rPr lang="en-US" sz="2000" i="1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em</a:t>
                      </a:r>
                      <a:r>
                        <a:rPr lang="en-US" sz="2000" i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i="1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việc</a:t>
                      </a:r>
                      <a:r>
                        <a:rPr lang="en-US" sz="2000" i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i="1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xem</a:t>
                      </a:r>
                      <a:r>
                        <a:rPr lang="en-US" sz="2000" i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i="1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nước</a:t>
                      </a:r>
                      <a:r>
                        <a:rPr lang="en-US" sz="2000" i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i="1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là</a:t>
                      </a:r>
                      <a:r>
                        <a:rPr lang="en-US" sz="2000" i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i="1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vị</a:t>
                      </a:r>
                      <a:r>
                        <a:rPr lang="en-US" sz="2000" i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i="1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thần</a:t>
                      </a:r>
                      <a:r>
                        <a:rPr lang="en-US" sz="2000" i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i="1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hộ</a:t>
                      </a:r>
                      <a:r>
                        <a:rPr lang="en-US" sz="2000" i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i="1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mệnh</a:t>
                      </a:r>
                      <a:r>
                        <a:rPr lang="en-US" sz="2000" i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i="1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000" i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i="1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hợp</a:t>
                      </a:r>
                      <a:r>
                        <a:rPr lang="en-US" sz="2000" i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i="1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lí</a:t>
                      </a:r>
                      <a:r>
                        <a:rPr lang="en-US" sz="2000" i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i="1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lang="en-US" sz="2000" i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? </a:t>
                      </a:r>
                      <a:endParaRPr lang="en-US" sz="2000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2000" i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 </a:t>
                      </a:r>
                      <a:r>
                        <a:rPr lang="en-US" sz="2000" i="1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Giữa</a:t>
                      </a:r>
                      <a:r>
                        <a:rPr lang="en-US" sz="2000" i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i="1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đoạn</a:t>
                      </a:r>
                      <a:r>
                        <a:rPr lang="en-US" sz="2000" i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i="1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nói</a:t>
                      </a:r>
                      <a:r>
                        <a:rPr lang="en-US" sz="2000" i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i="1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về</a:t>
                      </a:r>
                      <a:r>
                        <a:rPr lang="en-US" sz="2000" i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i="1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nước</a:t>
                      </a:r>
                      <a:r>
                        <a:rPr lang="en-US" sz="2000" i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i="1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với</a:t>
                      </a:r>
                      <a:r>
                        <a:rPr lang="en-US" sz="2000" i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i="1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nhan</a:t>
                      </a:r>
                      <a:r>
                        <a:rPr lang="en-US" sz="2000" i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i="1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đề</a:t>
                      </a:r>
                      <a:r>
                        <a:rPr lang="en-US" sz="2000" i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VB </a:t>
                      </a:r>
                      <a:r>
                        <a:rPr lang="en-US" sz="2000" i="1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000" i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i="1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mối</a:t>
                      </a:r>
                      <a:r>
                        <a:rPr lang="en-US" sz="2000" i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i="1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liên</a:t>
                      </a:r>
                      <a:r>
                        <a:rPr lang="en-US" sz="2000" i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i="1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hệ</a:t>
                      </a:r>
                      <a:r>
                        <a:rPr lang="en-US" sz="2000" i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i="1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như</a:t>
                      </a:r>
                      <a:r>
                        <a:rPr lang="en-US" sz="2000" i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i="1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thế</a:t>
                      </a:r>
                      <a:r>
                        <a:rPr lang="en-US" sz="2000" i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i="1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nào</a:t>
                      </a:r>
                      <a:r>
                        <a:rPr lang="en-US" sz="2000" i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? </a:t>
                      </a:r>
                      <a:r>
                        <a:rPr lang="en-US" sz="2000" i="1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Liệu</a:t>
                      </a:r>
                      <a:r>
                        <a:rPr lang="en-US" sz="2000" i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i="1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đoạn</a:t>
                      </a:r>
                      <a:r>
                        <a:rPr lang="en-US" sz="2000" i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i="1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văn</a:t>
                      </a:r>
                      <a:r>
                        <a:rPr lang="en-US" sz="2000" i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i="1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nói</a:t>
                      </a:r>
                      <a:r>
                        <a:rPr lang="en-US" sz="2000" i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i="1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về</a:t>
                      </a:r>
                      <a:r>
                        <a:rPr lang="en-US" sz="2000" i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i="1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nước</a:t>
                      </a:r>
                      <a:r>
                        <a:rPr lang="en-US" sz="2000" i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i="1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000" i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chi </a:t>
                      </a:r>
                      <a:r>
                        <a:rPr lang="en-US" sz="2000" i="1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phối</a:t>
                      </a:r>
                      <a:r>
                        <a:rPr lang="en-US" sz="2000" i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i="1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nội</a:t>
                      </a:r>
                      <a:r>
                        <a:rPr lang="en-US" sz="2000" i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dung </a:t>
                      </a:r>
                      <a:r>
                        <a:rPr lang="en-US" sz="2000" i="1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000" i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i="1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các</a:t>
                      </a:r>
                      <a:r>
                        <a:rPr lang="en-US" sz="2000" i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i="1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đoạn</a:t>
                      </a:r>
                      <a:r>
                        <a:rPr lang="en-US" sz="2000" i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i="1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văn</a:t>
                      </a:r>
                      <a:r>
                        <a:rPr lang="en-US" sz="2000" i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i="1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tiếp</a:t>
                      </a:r>
                      <a:r>
                        <a:rPr lang="en-US" sz="2000" i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i="1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theo</a:t>
                      </a:r>
                      <a:r>
                        <a:rPr lang="en-US" sz="2000" i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i="1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lang="en-US" sz="2000" i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?</a:t>
                      </a:r>
                      <a:endParaRPr lang="en-US" sz="2000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b="1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Mục</a:t>
                      </a:r>
                      <a:r>
                        <a:rPr lang="en-US" sz="20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3: </a:t>
                      </a:r>
                      <a:r>
                        <a:rPr lang="en-US" sz="2000" b="1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Trái</a:t>
                      </a:r>
                      <a:r>
                        <a:rPr lang="en-US" sz="20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1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Đất</a:t>
                      </a:r>
                      <a:r>
                        <a:rPr lang="en-US" sz="20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- </a:t>
                      </a:r>
                      <a:r>
                        <a:rPr lang="en-US" sz="2000" b="1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nơi</a:t>
                      </a:r>
                      <a:r>
                        <a:rPr lang="en-US" sz="20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1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cư</a:t>
                      </a:r>
                      <a:r>
                        <a:rPr lang="en-US" sz="20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1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ngụ</a:t>
                      </a:r>
                      <a:r>
                        <a:rPr lang="en-US" sz="20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1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0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1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muôn</a:t>
                      </a:r>
                      <a:r>
                        <a:rPr lang="en-US" sz="20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1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loài</a:t>
                      </a:r>
                      <a:endParaRPr lang="en-US" sz="2000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2000" i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 </a:t>
                      </a:r>
                      <a:r>
                        <a:rPr lang="en-US" sz="2000" i="1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Văn</a:t>
                      </a:r>
                      <a:r>
                        <a:rPr lang="en-US" sz="2000" i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i="1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bản</a:t>
                      </a:r>
                      <a:r>
                        <a:rPr lang="en-US" sz="2000" i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i="1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đã</a:t>
                      </a:r>
                      <a:r>
                        <a:rPr lang="en-US" sz="2000" i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i="1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nói</a:t>
                      </a:r>
                      <a:r>
                        <a:rPr lang="en-US" sz="2000" i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i="1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được</a:t>
                      </a:r>
                      <a:r>
                        <a:rPr lang="en-US" sz="2000" i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i="1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đầy</a:t>
                      </a:r>
                      <a:r>
                        <a:rPr lang="en-US" sz="2000" i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i="1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đủ</a:t>
                      </a:r>
                      <a:r>
                        <a:rPr lang="en-US" sz="2000" i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i="1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về</a:t>
                      </a:r>
                      <a:r>
                        <a:rPr lang="en-US" sz="2000" i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i="1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sự</a:t>
                      </a:r>
                      <a:r>
                        <a:rPr lang="en-US" sz="2000" i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i="1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kì</a:t>
                      </a:r>
                      <a:r>
                        <a:rPr lang="en-US" sz="2000" i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i="1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diệu</a:t>
                      </a:r>
                      <a:r>
                        <a:rPr lang="en-US" sz="2000" i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i="1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000" i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i="1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sự</a:t>
                      </a:r>
                      <a:r>
                        <a:rPr lang="en-US" sz="2000" i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i="1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sống</a:t>
                      </a:r>
                      <a:r>
                        <a:rPr lang="en-US" sz="2000" i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i="1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trên</a:t>
                      </a:r>
                      <a:r>
                        <a:rPr lang="en-US" sz="2000" i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i="1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Trái</a:t>
                      </a:r>
                      <a:r>
                        <a:rPr lang="en-US" sz="2000" i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i="1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Đất</a:t>
                      </a:r>
                      <a:r>
                        <a:rPr lang="en-US" sz="2000" i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i="1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chưa</a:t>
                      </a:r>
                      <a:r>
                        <a:rPr lang="en-US" sz="2000" i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? 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2000" i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 </a:t>
                      </a:r>
                      <a:r>
                        <a:rPr lang="en-US" sz="2000" i="1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Em</a:t>
                      </a:r>
                      <a:r>
                        <a:rPr lang="en-US" sz="2000" i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i="1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000" i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i="1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thể</a:t>
                      </a:r>
                      <a:r>
                        <a:rPr lang="en-US" sz="2000" i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i="1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bổ</a:t>
                      </a:r>
                      <a:r>
                        <a:rPr lang="en-US" sz="2000" i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sung </a:t>
                      </a:r>
                      <a:r>
                        <a:rPr lang="en-US" sz="2000" i="1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điều</a:t>
                      </a:r>
                      <a:r>
                        <a:rPr lang="en-US" sz="2000" i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i="1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gì</a:t>
                      </a:r>
                      <a:r>
                        <a:rPr lang="en-US" sz="2000" i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i="1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xung</a:t>
                      </a:r>
                      <a:r>
                        <a:rPr lang="en-US" sz="2000" i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i="1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quanh</a:t>
                      </a:r>
                      <a:r>
                        <a:rPr lang="en-US" sz="2000" i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i="1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vấn</a:t>
                      </a:r>
                      <a:r>
                        <a:rPr lang="en-US" sz="2000" i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i="1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đề</a:t>
                      </a:r>
                      <a:r>
                        <a:rPr lang="en-US" sz="2000" i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i="1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này</a:t>
                      </a:r>
                      <a:r>
                        <a:rPr lang="en-US" sz="2000" i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?</a:t>
                      </a:r>
                      <a:endParaRPr lang="en-US" sz="2000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2000" b="1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Mục</a:t>
                      </a:r>
                      <a:r>
                        <a:rPr lang="en-US" sz="2000" b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4</a:t>
                      </a:r>
                      <a:r>
                        <a:rPr lang="en-US" sz="20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: </a:t>
                      </a:r>
                      <a:r>
                        <a:rPr lang="vi-VN" sz="20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Con người trên Trái Đất</a:t>
                      </a:r>
                      <a:r>
                        <a:rPr lang="en-US" sz="20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en-US" sz="2000" b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:</a:t>
                      </a:r>
                      <a:r>
                        <a:rPr lang="en-US" sz="20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+ </a:t>
                      </a:r>
                      <a:r>
                        <a:rPr lang="en-US" sz="2000" i="1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Khi</a:t>
                      </a:r>
                      <a:r>
                        <a:rPr lang="en-US" sz="2000" i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i="1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khẳng</a:t>
                      </a:r>
                      <a:r>
                        <a:rPr lang="en-US" sz="2000" i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i="1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định</a:t>
                      </a:r>
                      <a:r>
                        <a:rPr lang="en-US" sz="2000" i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con </a:t>
                      </a:r>
                      <a:r>
                        <a:rPr lang="en-US" sz="2000" i="1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người</a:t>
                      </a:r>
                      <a:r>
                        <a:rPr lang="en-US" sz="2000" i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i="1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là</a:t>
                      </a:r>
                      <a:r>
                        <a:rPr lang="en-US" sz="2000" i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i="1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đỉnh</a:t>
                      </a:r>
                      <a:r>
                        <a:rPr lang="en-US" sz="2000" i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i="1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cao</a:t>
                      </a:r>
                      <a:r>
                        <a:rPr lang="en-US" sz="2000" i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i="1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kì</a:t>
                      </a:r>
                      <a:r>
                        <a:rPr lang="en-US" sz="2000" i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i="1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diệu</a:t>
                      </a:r>
                      <a:r>
                        <a:rPr lang="en-US" sz="2000" i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i="1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000" i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i="1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sự</a:t>
                      </a:r>
                      <a:r>
                        <a:rPr lang="en-US" sz="2000" i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i="1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sống</a:t>
                      </a:r>
                      <a:r>
                        <a:rPr lang="en-US" sz="2000" i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000" i="1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tác</a:t>
                      </a:r>
                      <a:r>
                        <a:rPr lang="en-US" sz="2000" i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i="1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giả</a:t>
                      </a:r>
                      <a:r>
                        <a:rPr lang="en-US" sz="2000" i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i="1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đã</a:t>
                      </a:r>
                      <a:r>
                        <a:rPr lang="en-US" sz="2000" i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i="1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xuất</a:t>
                      </a:r>
                      <a:r>
                        <a:rPr lang="en-US" sz="2000" i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i="1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phát</a:t>
                      </a:r>
                      <a:r>
                        <a:rPr lang="en-US" sz="2000" i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i="1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từ</a:t>
                      </a:r>
                      <a:r>
                        <a:rPr lang="en-US" sz="2000" i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i="1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những</a:t>
                      </a:r>
                      <a:r>
                        <a:rPr lang="en-US" sz="2000" i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i="1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góc</a:t>
                      </a:r>
                      <a:r>
                        <a:rPr lang="en-US" sz="2000" i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i="1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nhìn</a:t>
                      </a:r>
                      <a:r>
                        <a:rPr lang="en-US" sz="2000" i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i="1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nào</a:t>
                      </a:r>
                      <a:r>
                        <a:rPr lang="en-US" sz="20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?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20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+ </a:t>
                      </a:r>
                      <a:r>
                        <a:rPr lang="en-US" sz="2000" i="1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Vì</a:t>
                      </a:r>
                      <a:r>
                        <a:rPr lang="en-US" sz="2000" i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i="1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sao</a:t>
                      </a:r>
                      <a:r>
                        <a:rPr lang="en-US" sz="2000" i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i="1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000" i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i="1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thể</a:t>
                      </a:r>
                      <a:r>
                        <a:rPr lang="en-US" sz="2000" i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i="1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khẳng</a:t>
                      </a:r>
                      <a:r>
                        <a:rPr lang="en-US" sz="2000" i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i="1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định</a:t>
                      </a:r>
                      <a:r>
                        <a:rPr lang="en-US" sz="2000" i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con </a:t>
                      </a:r>
                      <a:r>
                        <a:rPr lang="en-US" sz="2000" i="1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người</a:t>
                      </a:r>
                      <a:r>
                        <a:rPr lang="en-US" sz="2000" i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i="1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là</a:t>
                      </a:r>
                      <a:r>
                        <a:rPr lang="en-US" sz="2000" i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i="1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đỉnh</a:t>
                      </a:r>
                      <a:r>
                        <a:rPr lang="en-US" sz="2000" i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i="1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cao</a:t>
                      </a:r>
                      <a:r>
                        <a:rPr lang="en-US" sz="2000" i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i="1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kì</a:t>
                      </a:r>
                      <a:r>
                        <a:rPr lang="en-US" sz="2000" i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i="1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diệu</a:t>
                      </a:r>
                      <a:r>
                        <a:rPr lang="en-US" sz="2000" i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i="1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000" i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i="1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sự</a:t>
                      </a:r>
                      <a:r>
                        <a:rPr lang="en-US" sz="2000" i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i="1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sống</a:t>
                      </a:r>
                      <a:r>
                        <a:rPr lang="en-US" sz="2000" i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i="1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trên</a:t>
                      </a:r>
                      <a:r>
                        <a:rPr lang="en-US" sz="2000" i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i="1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trái</a:t>
                      </a:r>
                      <a:r>
                        <a:rPr lang="en-US" sz="2000" i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i="1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Đất</a:t>
                      </a:r>
                      <a:r>
                        <a:rPr lang="en-US" sz="2000" i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? 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2000" i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 </a:t>
                      </a:r>
                      <a:r>
                        <a:rPr lang="en-US" sz="2000" i="1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Bằng</a:t>
                      </a:r>
                      <a:r>
                        <a:rPr lang="en-US" sz="2000" i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i="1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hiểu</a:t>
                      </a:r>
                      <a:r>
                        <a:rPr lang="en-US" sz="2000" i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i="1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biết</a:t>
                      </a:r>
                      <a:r>
                        <a:rPr lang="en-US" sz="2000" i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i="1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000" i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i="1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mình</a:t>
                      </a:r>
                      <a:r>
                        <a:rPr lang="en-US" sz="2000" i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000" i="1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em</a:t>
                      </a:r>
                      <a:r>
                        <a:rPr lang="en-US" sz="2000" i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i="1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hãy</a:t>
                      </a:r>
                      <a:r>
                        <a:rPr lang="en-US" sz="2000" i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i="1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thêm</a:t>
                      </a:r>
                      <a:r>
                        <a:rPr lang="en-US" sz="2000" i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i="1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bằng</a:t>
                      </a:r>
                      <a:r>
                        <a:rPr lang="en-US" sz="2000" i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i="1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chứng</a:t>
                      </a:r>
                      <a:r>
                        <a:rPr lang="en-US" sz="2000" i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i="1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để</a:t>
                      </a:r>
                      <a:r>
                        <a:rPr lang="en-US" sz="2000" i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i="1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khẳng</a:t>
                      </a:r>
                      <a:r>
                        <a:rPr lang="en-US" sz="2000" i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i="1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định</a:t>
                      </a:r>
                      <a:r>
                        <a:rPr lang="en-US" sz="2000" i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con </a:t>
                      </a:r>
                      <a:r>
                        <a:rPr lang="en-US" sz="2000" i="1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người</a:t>
                      </a:r>
                      <a:r>
                        <a:rPr lang="en-US" sz="2000" i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i="1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là</a:t>
                      </a:r>
                      <a:r>
                        <a:rPr lang="en-US" sz="2000" i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i="1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đỉnh</a:t>
                      </a:r>
                      <a:r>
                        <a:rPr lang="en-US" sz="2000" i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i="1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cao</a:t>
                      </a:r>
                      <a:r>
                        <a:rPr lang="en-US" sz="2000" i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i="1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sự</a:t>
                      </a:r>
                      <a:r>
                        <a:rPr lang="en-US" sz="2000" i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i="1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kỳ</a:t>
                      </a:r>
                      <a:r>
                        <a:rPr lang="en-US" sz="2000" i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i="1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diệu</a:t>
                      </a:r>
                      <a:r>
                        <a:rPr lang="en-US" sz="2000" i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i="1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000" i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i="1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sự</a:t>
                      </a:r>
                      <a:r>
                        <a:rPr lang="en-US" sz="2000" i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i="1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sống</a:t>
                      </a:r>
                      <a:r>
                        <a:rPr lang="en-US" sz="2000" i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i="1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trên</a:t>
                      </a:r>
                      <a:r>
                        <a:rPr lang="en-US" sz="2000" i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i="1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Trái</a:t>
                      </a:r>
                      <a:r>
                        <a:rPr lang="en-US" sz="2000" i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i="1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Đất</a:t>
                      </a:r>
                      <a:r>
                        <a:rPr lang="en-US" sz="2000" i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?</a:t>
                      </a:r>
                      <a:endParaRPr lang="en-US" sz="2000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endParaRPr lang="en-US" sz="20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416437888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456389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ame 4"/>
          <p:cNvSpPr/>
          <p:nvPr/>
        </p:nvSpPr>
        <p:spPr>
          <a:xfrm>
            <a:off x="331122" y="1028700"/>
            <a:ext cx="11517055" cy="5545394"/>
          </a:xfrm>
          <a:prstGeom prst="frame">
            <a:avLst>
              <a:gd name="adj1" fmla="val 1596"/>
            </a:avLst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889200" y="154858"/>
            <a:ext cx="10427519" cy="523568"/>
          </a:xfrm>
          <a:custGeom>
            <a:avLst/>
            <a:gdLst>
              <a:gd name="connsiteX0" fmla="*/ 260542 w 10427519"/>
              <a:gd name="connsiteY0" fmla="*/ 0 h 523568"/>
              <a:gd name="connsiteX1" fmla="*/ 10166977 w 10427519"/>
              <a:gd name="connsiteY1" fmla="*/ 0 h 523568"/>
              <a:gd name="connsiteX2" fmla="*/ 10427519 w 10427519"/>
              <a:gd name="connsiteY2" fmla="*/ 260542 h 523568"/>
              <a:gd name="connsiteX3" fmla="*/ 10427519 w 10427519"/>
              <a:gd name="connsiteY3" fmla="*/ 381013 h 523568"/>
              <a:gd name="connsiteX4" fmla="*/ 10407044 w 10427519"/>
              <a:gd name="connsiteY4" fmla="*/ 482428 h 523568"/>
              <a:gd name="connsiteX5" fmla="*/ 10384713 w 10427519"/>
              <a:gd name="connsiteY5" fmla="*/ 523568 h 523568"/>
              <a:gd name="connsiteX6" fmla="*/ 42806 w 10427519"/>
              <a:gd name="connsiteY6" fmla="*/ 523568 h 523568"/>
              <a:gd name="connsiteX7" fmla="*/ 20475 w 10427519"/>
              <a:gd name="connsiteY7" fmla="*/ 482428 h 523568"/>
              <a:gd name="connsiteX8" fmla="*/ 0 w 10427519"/>
              <a:gd name="connsiteY8" fmla="*/ 381013 h 523568"/>
              <a:gd name="connsiteX9" fmla="*/ 0 w 10427519"/>
              <a:gd name="connsiteY9" fmla="*/ 260542 h 523568"/>
              <a:gd name="connsiteX10" fmla="*/ 260542 w 10427519"/>
              <a:gd name="connsiteY10" fmla="*/ 0 h 523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427519" h="523568">
                <a:moveTo>
                  <a:pt x="260542" y="0"/>
                </a:moveTo>
                <a:lnTo>
                  <a:pt x="10166977" y="0"/>
                </a:lnTo>
                <a:cubicBezTo>
                  <a:pt x="10310870" y="0"/>
                  <a:pt x="10427519" y="116649"/>
                  <a:pt x="10427519" y="260542"/>
                </a:cubicBezTo>
                <a:lnTo>
                  <a:pt x="10427519" y="381013"/>
                </a:lnTo>
                <a:cubicBezTo>
                  <a:pt x="10427519" y="416986"/>
                  <a:pt x="10420228" y="451257"/>
                  <a:pt x="10407044" y="482428"/>
                </a:cubicBezTo>
                <a:lnTo>
                  <a:pt x="10384713" y="523568"/>
                </a:lnTo>
                <a:lnTo>
                  <a:pt x="42806" y="523568"/>
                </a:lnTo>
                <a:lnTo>
                  <a:pt x="20475" y="482428"/>
                </a:lnTo>
                <a:cubicBezTo>
                  <a:pt x="7291" y="451257"/>
                  <a:pt x="0" y="416986"/>
                  <a:pt x="0" y="381013"/>
                </a:cubicBezTo>
                <a:lnTo>
                  <a:pt x="0" y="260542"/>
                </a:lnTo>
                <a:cubicBezTo>
                  <a:pt x="0" y="116649"/>
                  <a:pt x="116649" y="0"/>
                  <a:pt x="260542" y="0"/>
                </a:cubicBez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-1" y="-1"/>
            <a:ext cx="12192000" cy="678426"/>
          </a:xfrm>
          <a:custGeom>
            <a:avLst/>
            <a:gdLst>
              <a:gd name="connsiteX0" fmla="*/ 0 w 12192000"/>
              <a:gd name="connsiteY0" fmla="*/ 0 h 678426"/>
              <a:gd name="connsiteX1" fmla="*/ 12192000 w 12192000"/>
              <a:gd name="connsiteY1" fmla="*/ 0 h 678426"/>
              <a:gd name="connsiteX2" fmla="*/ 12192000 w 12192000"/>
              <a:gd name="connsiteY2" fmla="*/ 678426 h 678426"/>
              <a:gd name="connsiteX3" fmla="*/ 11260603 w 12192000"/>
              <a:gd name="connsiteY3" fmla="*/ 678426 h 678426"/>
              <a:gd name="connsiteX4" fmla="*/ 11282934 w 12192000"/>
              <a:gd name="connsiteY4" fmla="*/ 637286 h 678426"/>
              <a:gd name="connsiteX5" fmla="*/ 11303409 w 12192000"/>
              <a:gd name="connsiteY5" fmla="*/ 535871 h 678426"/>
              <a:gd name="connsiteX6" fmla="*/ 11303409 w 12192000"/>
              <a:gd name="connsiteY6" fmla="*/ 415400 h 678426"/>
              <a:gd name="connsiteX7" fmla="*/ 11042867 w 12192000"/>
              <a:gd name="connsiteY7" fmla="*/ 154858 h 678426"/>
              <a:gd name="connsiteX8" fmla="*/ 1136432 w 12192000"/>
              <a:gd name="connsiteY8" fmla="*/ 154858 h 678426"/>
              <a:gd name="connsiteX9" fmla="*/ 875890 w 12192000"/>
              <a:gd name="connsiteY9" fmla="*/ 415400 h 678426"/>
              <a:gd name="connsiteX10" fmla="*/ 875890 w 12192000"/>
              <a:gd name="connsiteY10" fmla="*/ 535871 h 678426"/>
              <a:gd name="connsiteX11" fmla="*/ 896365 w 12192000"/>
              <a:gd name="connsiteY11" fmla="*/ 637286 h 678426"/>
              <a:gd name="connsiteX12" fmla="*/ 918696 w 12192000"/>
              <a:gd name="connsiteY12" fmla="*/ 678426 h 678426"/>
              <a:gd name="connsiteX13" fmla="*/ 0 w 12192000"/>
              <a:gd name="connsiteY13" fmla="*/ 678426 h 678426"/>
              <a:gd name="connsiteX14" fmla="*/ 0 w 12192000"/>
              <a:gd name="connsiteY14" fmla="*/ 0 h 678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192000" h="678426">
                <a:moveTo>
                  <a:pt x="0" y="0"/>
                </a:moveTo>
                <a:lnTo>
                  <a:pt x="12192000" y="0"/>
                </a:lnTo>
                <a:lnTo>
                  <a:pt x="12192000" y="678426"/>
                </a:lnTo>
                <a:lnTo>
                  <a:pt x="11260603" y="678426"/>
                </a:lnTo>
                <a:lnTo>
                  <a:pt x="11282934" y="637286"/>
                </a:lnTo>
                <a:cubicBezTo>
                  <a:pt x="11296118" y="606115"/>
                  <a:pt x="11303409" y="571844"/>
                  <a:pt x="11303409" y="535871"/>
                </a:cubicBezTo>
                <a:lnTo>
                  <a:pt x="11303409" y="415400"/>
                </a:lnTo>
                <a:cubicBezTo>
                  <a:pt x="11303409" y="271507"/>
                  <a:pt x="11186760" y="154858"/>
                  <a:pt x="11042867" y="154858"/>
                </a:cubicBezTo>
                <a:lnTo>
                  <a:pt x="1136432" y="154858"/>
                </a:lnTo>
                <a:cubicBezTo>
                  <a:pt x="992539" y="154858"/>
                  <a:pt x="875890" y="271507"/>
                  <a:pt x="875890" y="415400"/>
                </a:cubicBezTo>
                <a:lnTo>
                  <a:pt x="875890" y="535871"/>
                </a:lnTo>
                <a:cubicBezTo>
                  <a:pt x="875890" y="571844"/>
                  <a:pt x="883181" y="606115"/>
                  <a:pt x="896365" y="637286"/>
                </a:cubicBezTo>
                <a:lnTo>
                  <a:pt x="918696" y="678426"/>
                </a:lnTo>
                <a:lnTo>
                  <a:pt x="0" y="67842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918696" y="678426"/>
            <a:ext cx="10341907" cy="117987"/>
          </a:xfrm>
          <a:custGeom>
            <a:avLst/>
            <a:gdLst>
              <a:gd name="connsiteX0" fmla="*/ 0 w 10341907"/>
              <a:gd name="connsiteY0" fmla="*/ 0 h 117987"/>
              <a:gd name="connsiteX1" fmla="*/ 10341907 w 10341907"/>
              <a:gd name="connsiteY1" fmla="*/ 0 h 117987"/>
              <a:gd name="connsiteX2" fmla="*/ 10340216 w 10341907"/>
              <a:gd name="connsiteY2" fmla="*/ 3116 h 117987"/>
              <a:gd name="connsiteX3" fmla="*/ 10124171 w 10341907"/>
              <a:gd name="connsiteY3" fmla="*/ 117987 h 117987"/>
              <a:gd name="connsiteX4" fmla="*/ 217736 w 10341907"/>
              <a:gd name="connsiteY4" fmla="*/ 117987 h 117987"/>
              <a:gd name="connsiteX5" fmla="*/ 1691 w 10341907"/>
              <a:gd name="connsiteY5" fmla="*/ 3116 h 117987"/>
              <a:gd name="connsiteX6" fmla="*/ 0 w 10341907"/>
              <a:gd name="connsiteY6" fmla="*/ 0 h 117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341907" h="117987">
                <a:moveTo>
                  <a:pt x="0" y="0"/>
                </a:moveTo>
                <a:lnTo>
                  <a:pt x="10341907" y="0"/>
                </a:lnTo>
                <a:lnTo>
                  <a:pt x="10340216" y="3116"/>
                </a:lnTo>
                <a:cubicBezTo>
                  <a:pt x="10293395" y="72421"/>
                  <a:pt x="10214104" y="117987"/>
                  <a:pt x="10124171" y="117987"/>
                </a:cubicBezTo>
                <a:lnTo>
                  <a:pt x="217736" y="117987"/>
                </a:lnTo>
                <a:cubicBezTo>
                  <a:pt x="127803" y="117987"/>
                  <a:pt x="48512" y="72421"/>
                  <a:pt x="1691" y="3116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Can 11"/>
          <p:cNvSpPr/>
          <p:nvPr/>
        </p:nvSpPr>
        <p:spPr>
          <a:xfrm>
            <a:off x="-1" y="-2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Can 12"/>
          <p:cNvSpPr/>
          <p:nvPr/>
        </p:nvSpPr>
        <p:spPr>
          <a:xfrm>
            <a:off x="11890372" y="-3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/>
          <a:srcRect l="17388" t="11738" r="17499" b="9130"/>
          <a:stretch/>
        </p:blipFill>
        <p:spPr>
          <a:xfrm>
            <a:off x="11369507" y="114300"/>
            <a:ext cx="520865" cy="520865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758516" y="818537"/>
            <a:ext cx="4662268" cy="568104"/>
          </a:xfrm>
          <a:prstGeom prst="rect">
            <a:avLst/>
          </a:prstGeom>
        </p:spPr>
      </p:pic>
      <p:sp>
        <p:nvSpPr>
          <p:cNvPr id="22" name="4-Point Star 21"/>
          <p:cNvSpPr/>
          <p:nvPr/>
        </p:nvSpPr>
        <p:spPr>
          <a:xfrm>
            <a:off x="403270" y="160880"/>
            <a:ext cx="398207" cy="427703"/>
          </a:xfrm>
          <a:prstGeom prst="star4">
            <a:avLst>
              <a:gd name="adj" fmla="val 1250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346224" y="833284"/>
            <a:ext cx="3486852" cy="5533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Hình thành kiến thức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>
          <a:blip r:embed="rId5"/>
          <a:srcRect l="31230" t="-4849" r="66223" b="100000"/>
          <a:stretch>
            <a:fillRect/>
          </a:stretch>
        </p:blipFill>
        <p:spPr>
          <a:xfrm>
            <a:off x="4346224" y="2521974"/>
            <a:ext cx="225776" cy="180754"/>
          </a:xfrm>
          <a:custGeom>
            <a:avLst/>
            <a:gdLst>
              <a:gd name="connsiteX0" fmla="*/ 0 w 225776"/>
              <a:gd name="connsiteY0" fmla="*/ 0 h 180754"/>
              <a:gd name="connsiteX1" fmla="*/ 225776 w 225776"/>
              <a:gd name="connsiteY1" fmla="*/ 0 h 180754"/>
              <a:gd name="connsiteX2" fmla="*/ 225776 w 225776"/>
              <a:gd name="connsiteY2" fmla="*/ 180754 h 180754"/>
              <a:gd name="connsiteX3" fmla="*/ 0 w 225776"/>
              <a:gd name="connsiteY3" fmla="*/ 180754 h 180754"/>
              <a:gd name="connsiteX4" fmla="*/ 0 w 225776"/>
              <a:gd name="connsiteY4" fmla="*/ 0 h 1807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776" h="180754">
                <a:moveTo>
                  <a:pt x="0" y="0"/>
                </a:moveTo>
                <a:lnTo>
                  <a:pt x="225776" y="0"/>
                </a:lnTo>
                <a:lnTo>
                  <a:pt x="225776" y="180754"/>
                </a:lnTo>
                <a:lnTo>
                  <a:pt x="0" y="180754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5"/>
          <a:srcRect l="31230" t="100000" r="66223" b="-8896"/>
          <a:stretch>
            <a:fillRect/>
          </a:stretch>
        </p:blipFill>
        <p:spPr>
          <a:xfrm>
            <a:off x="4346224" y="6430297"/>
            <a:ext cx="225776" cy="331600"/>
          </a:xfrm>
          <a:custGeom>
            <a:avLst/>
            <a:gdLst>
              <a:gd name="connsiteX0" fmla="*/ 0 w 225776"/>
              <a:gd name="connsiteY0" fmla="*/ 0 h 331600"/>
              <a:gd name="connsiteX1" fmla="*/ 225776 w 225776"/>
              <a:gd name="connsiteY1" fmla="*/ 0 h 331600"/>
              <a:gd name="connsiteX2" fmla="*/ 225776 w 225776"/>
              <a:gd name="connsiteY2" fmla="*/ 331600 h 331600"/>
              <a:gd name="connsiteX3" fmla="*/ 0 w 225776"/>
              <a:gd name="connsiteY3" fmla="*/ 331600 h 331600"/>
              <a:gd name="connsiteX4" fmla="*/ 0 w 225776"/>
              <a:gd name="connsiteY4" fmla="*/ 0 h 33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776" h="331600">
                <a:moveTo>
                  <a:pt x="0" y="0"/>
                </a:moveTo>
                <a:lnTo>
                  <a:pt x="225776" y="0"/>
                </a:lnTo>
                <a:lnTo>
                  <a:pt x="225776" y="331600"/>
                </a:lnTo>
                <a:lnTo>
                  <a:pt x="0" y="331600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30" name="Rectangle 29"/>
          <p:cNvSpPr/>
          <p:nvPr/>
        </p:nvSpPr>
        <p:spPr>
          <a:xfrm>
            <a:off x="1391810" y="181734"/>
            <a:ext cx="690836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Văn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bản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1: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TRÁI ĐẤT – CÁI NÔI CỦA SỰ SỐNG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4457253" y="234273"/>
            <a:ext cx="665182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14274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Hồ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Thanh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Trang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 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+mn-cs"/>
            </a:endParaRP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6"/>
          <a:srcRect l="19494" t="5867" r="14878"/>
          <a:stretch>
            <a:fillRect/>
          </a:stretch>
        </p:blipFill>
        <p:spPr>
          <a:xfrm>
            <a:off x="4466400" y="2455450"/>
            <a:ext cx="3273118" cy="3129842"/>
          </a:xfrm>
          <a:custGeom>
            <a:avLst/>
            <a:gdLst>
              <a:gd name="connsiteX0" fmla="*/ 1875322 w 3750642"/>
              <a:gd name="connsiteY0" fmla="*/ 0 h 3586463"/>
              <a:gd name="connsiteX1" fmla="*/ 3750642 w 3750642"/>
              <a:gd name="connsiteY1" fmla="*/ 0 h 3586463"/>
              <a:gd name="connsiteX2" fmla="*/ 3750642 w 3750642"/>
              <a:gd name="connsiteY2" fmla="*/ 1806678 h 3586463"/>
              <a:gd name="connsiteX3" fmla="*/ 2253264 w 3750642"/>
              <a:gd name="connsiteY3" fmla="*/ 3576651 h 3586463"/>
              <a:gd name="connsiteX4" fmla="*/ 2186528 w 3750642"/>
              <a:gd name="connsiteY4" fmla="*/ 3586463 h 3586463"/>
              <a:gd name="connsiteX5" fmla="*/ 1564114 w 3750642"/>
              <a:gd name="connsiteY5" fmla="*/ 3586463 h 3586463"/>
              <a:gd name="connsiteX6" fmla="*/ 1497379 w 3750642"/>
              <a:gd name="connsiteY6" fmla="*/ 3576651 h 3586463"/>
              <a:gd name="connsiteX7" fmla="*/ 0 w 3750642"/>
              <a:gd name="connsiteY7" fmla="*/ 1806678 h 3586463"/>
              <a:gd name="connsiteX8" fmla="*/ 1 w 3750642"/>
              <a:gd name="connsiteY8" fmla="*/ 1806678 h 3586463"/>
              <a:gd name="connsiteX9" fmla="*/ 1875322 w 3750642"/>
              <a:gd name="connsiteY9" fmla="*/ 0 h 35864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750642" h="3586463">
                <a:moveTo>
                  <a:pt x="1875322" y="0"/>
                </a:moveTo>
                <a:lnTo>
                  <a:pt x="3750642" y="0"/>
                </a:lnTo>
                <a:lnTo>
                  <a:pt x="3750642" y="1806678"/>
                </a:lnTo>
                <a:cubicBezTo>
                  <a:pt x="3750642" y="2679754"/>
                  <a:pt x="3107816" y="3408185"/>
                  <a:pt x="2253264" y="3576651"/>
                </a:cubicBezTo>
                <a:lnTo>
                  <a:pt x="2186528" y="3586463"/>
                </a:lnTo>
                <a:lnTo>
                  <a:pt x="1564114" y="3586463"/>
                </a:lnTo>
                <a:lnTo>
                  <a:pt x="1497379" y="3576651"/>
                </a:lnTo>
                <a:cubicBezTo>
                  <a:pt x="642827" y="3408185"/>
                  <a:pt x="0" y="2679754"/>
                  <a:pt x="0" y="1806678"/>
                </a:cubicBezTo>
                <a:lnTo>
                  <a:pt x="1" y="1806678"/>
                </a:lnTo>
                <a:cubicBezTo>
                  <a:pt x="1" y="808877"/>
                  <a:pt x="839611" y="0"/>
                  <a:pt x="1875322" y="0"/>
                </a:cubicBezTo>
                <a:close/>
              </a:path>
            </a:pathLst>
          </a:custGeom>
        </p:spPr>
      </p:pic>
      <p:sp>
        <p:nvSpPr>
          <p:cNvPr id="6" name="Rectangle 5"/>
          <p:cNvSpPr/>
          <p:nvPr/>
        </p:nvSpPr>
        <p:spPr>
          <a:xfrm>
            <a:off x="602373" y="1314794"/>
            <a:ext cx="8398902" cy="5533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1200"/>
              </a:spcAft>
            </a:pPr>
            <a:r>
              <a:rPr lang="en-US" sz="2800" b="1" dirty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b. </a:t>
            </a:r>
            <a:r>
              <a:rPr lang="en-US" sz="2800" b="1" dirty="0" err="1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Thông</a:t>
            </a:r>
            <a:r>
              <a:rPr lang="en-US" sz="2800" b="1" dirty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tin </a:t>
            </a:r>
            <a:r>
              <a:rPr lang="en-US" sz="2800" b="1" dirty="0" err="1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chính</a:t>
            </a:r>
            <a:r>
              <a:rPr lang="en-US" sz="2800" b="1" dirty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: </a:t>
            </a:r>
            <a:r>
              <a:rPr lang="en-US" sz="2800" b="1" dirty="0" err="1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Sự</a:t>
            </a:r>
            <a:r>
              <a:rPr lang="en-US" sz="2800" b="1" dirty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sống</a:t>
            </a:r>
            <a:r>
              <a:rPr lang="en-US" sz="2800" b="1" dirty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muôn</a:t>
            </a:r>
            <a:r>
              <a:rPr lang="en-US" sz="2800" b="1" dirty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màu</a:t>
            </a:r>
            <a:r>
              <a:rPr lang="en-US" sz="2800" b="1" dirty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trên</a:t>
            </a:r>
            <a:r>
              <a:rPr lang="en-US" sz="2800" b="1" dirty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Trái</a:t>
            </a:r>
            <a:r>
              <a:rPr lang="en-US" sz="2800" b="1" dirty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Đất</a:t>
            </a:r>
            <a:r>
              <a:rPr lang="en-US" sz="2800" b="1" dirty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:</a:t>
            </a:r>
            <a:endParaRPr lang="en-US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02373" y="1830162"/>
            <a:ext cx="8993681" cy="5533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vi-VN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b1. “Vị thần hộ mệnh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</a:t>
            </a:r>
            <a:r>
              <a:rPr lang="vi-VN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của sự sống trên Trái Đất: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vi-VN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nước</a:t>
            </a:r>
            <a:endParaRPr lang="en-US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918696" y="2488034"/>
            <a:ext cx="3702246" cy="14754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vi-VN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Nhờ có nước, Trái Đất là nơi duy nhất có sự sống.</a:t>
            </a:r>
            <a:endParaRPr lang="en-US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9183" y="2683087"/>
            <a:ext cx="566928" cy="566928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970198" y="3907499"/>
            <a:ext cx="341732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Nước bao phủ gần 3/4 bề mặt Trái Đất. </a:t>
            </a:r>
            <a:endParaRPr lang="en-US" sz="2800" dirty="0"/>
          </a:p>
        </p:txBody>
      </p:sp>
      <p:pic>
        <p:nvPicPr>
          <p:cNvPr id="33" name="Picture 3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9183" y="4076650"/>
            <a:ext cx="566928" cy="566928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8300176" y="2488034"/>
            <a:ext cx="3391282" cy="14754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vi-VN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Nếu không có nước, Trái Đất chỉ là hành tinh khô chết, trơ trụi. </a:t>
            </a:r>
            <a:endParaRPr lang="en-US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4" name="Picture 3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833076" y="2473716"/>
            <a:ext cx="577150" cy="577150"/>
          </a:xfrm>
          <a:prstGeom prst="rect">
            <a:avLst/>
          </a:prstGeom>
        </p:spPr>
      </p:pic>
      <p:sp>
        <p:nvSpPr>
          <p:cNvPr id="28" name="Rectangle 27"/>
          <p:cNvSpPr/>
          <p:nvPr/>
        </p:nvSpPr>
        <p:spPr>
          <a:xfrm>
            <a:off x="8050094" y="4195725"/>
            <a:ext cx="3579845" cy="14754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vi-VN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Nhờ nước, sự sống trên Trái Đất phát triển dưới nhiều dạng phong </a:t>
            </a:r>
            <a:endParaRPr lang="en-US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5" name="Picture 3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03065" y="4192356"/>
            <a:ext cx="577150" cy="577150"/>
          </a:xfrm>
          <a:prstGeom prst="rect">
            <a:avLst/>
          </a:prstGeom>
        </p:spPr>
      </p:pic>
      <p:sp>
        <p:nvSpPr>
          <p:cNvPr id="29" name="Rectangle 28"/>
          <p:cNvSpPr/>
          <p:nvPr/>
        </p:nvSpPr>
        <p:spPr>
          <a:xfrm>
            <a:off x="3029389" y="5816280"/>
            <a:ext cx="6120522" cy="553357"/>
          </a:xfrm>
          <a:prstGeom prst="rect">
            <a:avLst/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=&gt; VB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triển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khai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theo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quan hệ nhân quả. </a:t>
            </a:r>
            <a:endParaRPr lang="en-US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27872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0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5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8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3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6" grpId="0"/>
      <p:bldP spid="19" grpId="0"/>
      <p:bldP spid="28" grpId="0"/>
      <p:bldP spid="29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ame 4"/>
          <p:cNvSpPr/>
          <p:nvPr/>
        </p:nvSpPr>
        <p:spPr>
          <a:xfrm>
            <a:off x="331122" y="1028700"/>
            <a:ext cx="11517055" cy="5545394"/>
          </a:xfrm>
          <a:prstGeom prst="frame">
            <a:avLst>
              <a:gd name="adj1" fmla="val 1596"/>
            </a:avLst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889200" y="154858"/>
            <a:ext cx="10427519" cy="523568"/>
          </a:xfrm>
          <a:custGeom>
            <a:avLst/>
            <a:gdLst>
              <a:gd name="connsiteX0" fmla="*/ 260542 w 10427519"/>
              <a:gd name="connsiteY0" fmla="*/ 0 h 523568"/>
              <a:gd name="connsiteX1" fmla="*/ 10166977 w 10427519"/>
              <a:gd name="connsiteY1" fmla="*/ 0 h 523568"/>
              <a:gd name="connsiteX2" fmla="*/ 10427519 w 10427519"/>
              <a:gd name="connsiteY2" fmla="*/ 260542 h 523568"/>
              <a:gd name="connsiteX3" fmla="*/ 10427519 w 10427519"/>
              <a:gd name="connsiteY3" fmla="*/ 381013 h 523568"/>
              <a:gd name="connsiteX4" fmla="*/ 10407044 w 10427519"/>
              <a:gd name="connsiteY4" fmla="*/ 482428 h 523568"/>
              <a:gd name="connsiteX5" fmla="*/ 10384713 w 10427519"/>
              <a:gd name="connsiteY5" fmla="*/ 523568 h 523568"/>
              <a:gd name="connsiteX6" fmla="*/ 42806 w 10427519"/>
              <a:gd name="connsiteY6" fmla="*/ 523568 h 523568"/>
              <a:gd name="connsiteX7" fmla="*/ 20475 w 10427519"/>
              <a:gd name="connsiteY7" fmla="*/ 482428 h 523568"/>
              <a:gd name="connsiteX8" fmla="*/ 0 w 10427519"/>
              <a:gd name="connsiteY8" fmla="*/ 381013 h 523568"/>
              <a:gd name="connsiteX9" fmla="*/ 0 w 10427519"/>
              <a:gd name="connsiteY9" fmla="*/ 260542 h 523568"/>
              <a:gd name="connsiteX10" fmla="*/ 260542 w 10427519"/>
              <a:gd name="connsiteY10" fmla="*/ 0 h 523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427519" h="523568">
                <a:moveTo>
                  <a:pt x="260542" y="0"/>
                </a:moveTo>
                <a:lnTo>
                  <a:pt x="10166977" y="0"/>
                </a:lnTo>
                <a:cubicBezTo>
                  <a:pt x="10310870" y="0"/>
                  <a:pt x="10427519" y="116649"/>
                  <a:pt x="10427519" y="260542"/>
                </a:cubicBezTo>
                <a:lnTo>
                  <a:pt x="10427519" y="381013"/>
                </a:lnTo>
                <a:cubicBezTo>
                  <a:pt x="10427519" y="416986"/>
                  <a:pt x="10420228" y="451257"/>
                  <a:pt x="10407044" y="482428"/>
                </a:cubicBezTo>
                <a:lnTo>
                  <a:pt x="10384713" y="523568"/>
                </a:lnTo>
                <a:lnTo>
                  <a:pt x="42806" y="523568"/>
                </a:lnTo>
                <a:lnTo>
                  <a:pt x="20475" y="482428"/>
                </a:lnTo>
                <a:cubicBezTo>
                  <a:pt x="7291" y="451257"/>
                  <a:pt x="0" y="416986"/>
                  <a:pt x="0" y="381013"/>
                </a:cubicBezTo>
                <a:lnTo>
                  <a:pt x="0" y="260542"/>
                </a:lnTo>
                <a:cubicBezTo>
                  <a:pt x="0" y="116649"/>
                  <a:pt x="116649" y="0"/>
                  <a:pt x="260542" y="0"/>
                </a:cubicBez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-1" y="-1"/>
            <a:ext cx="12192000" cy="678426"/>
          </a:xfrm>
          <a:custGeom>
            <a:avLst/>
            <a:gdLst>
              <a:gd name="connsiteX0" fmla="*/ 0 w 12192000"/>
              <a:gd name="connsiteY0" fmla="*/ 0 h 678426"/>
              <a:gd name="connsiteX1" fmla="*/ 12192000 w 12192000"/>
              <a:gd name="connsiteY1" fmla="*/ 0 h 678426"/>
              <a:gd name="connsiteX2" fmla="*/ 12192000 w 12192000"/>
              <a:gd name="connsiteY2" fmla="*/ 678426 h 678426"/>
              <a:gd name="connsiteX3" fmla="*/ 11260603 w 12192000"/>
              <a:gd name="connsiteY3" fmla="*/ 678426 h 678426"/>
              <a:gd name="connsiteX4" fmla="*/ 11282934 w 12192000"/>
              <a:gd name="connsiteY4" fmla="*/ 637286 h 678426"/>
              <a:gd name="connsiteX5" fmla="*/ 11303409 w 12192000"/>
              <a:gd name="connsiteY5" fmla="*/ 535871 h 678426"/>
              <a:gd name="connsiteX6" fmla="*/ 11303409 w 12192000"/>
              <a:gd name="connsiteY6" fmla="*/ 415400 h 678426"/>
              <a:gd name="connsiteX7" fmla="*/ 11042867 w 12192000"/>
              <a:gd name="connsiteY7" fmla="*/ 154858 h 678426"/>
              <a:gd name="connsiteX8" fmla="*/ 1136432 w 12192000"/>
              <a:gd name="connsiteY8" fmla="*/ 154858 h 678426"/>
              <a:gd name="connsiteX9" fmla="*/ 875890 w 12192000"/>
              <a:gd name="connsiteY9" fmla="*/ 415400 h 678426"/>
              <a:gd name="connsiteX10" fmla="*/ 875890 w 12192000"/>
              <a:gd name="connsiteY10" fmla="*/ 535871 h 678426"/>
              <a:gd name="connsiteX11" fmla="*/ 896365 w 12192000"/>
              <a:gd name="connsiteY11" fmla="*/ 637286 h 678426"/>
              <a:gd name="connsiteX12" fmla="*/ 918696 w 12192000"/>
              <a:gd name="connsiteY12" fmla="*/ 678426 h 678426"/>
              <a:gd name="connsiteX13" fmla="*/ 0 w 12192000"/>
              <a:gd name="connsiteY13" fmla="*/ 678426 h 678426"/>
              <a:gd name="connsiteX14" fmla="*/ 0 w 12192000"/>
              <a:gd name="connsiteY14" fmla="*/ 0 h 678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192000" h="678426">
                <a:moveTo>
                  <a:pt x="0" y="0"/>
                </a:moveTo>
                <a:lnTo>
                  <a:pt x="12192000" y="0"/>
                </a:lnTo>
                <a:lnTo>
                  <a:pt x="12192000" y="678426"/>
                </a:lnTo>
                <a:lnTo>
                  <a:pt x="11260603" y="678426"/>
                </a:lnTo>
                <a:lnTo>
                  <a:pt x="11282934" y="637286"/>
                </a:lnTo>
                <a:cubicBezTo>
                  <a:pt x="11296118" y="606115"/>
                  <a:pt x="11303409" y="571844"/>
                  <a:pt x="11303409" y="535871"/>
                </a:cubicBezTo>
                <a:lnTo>
                  <a:pt x="11303409" y="415400"/>
                </a:lnTo>
                <a:cubicBezTo>
                  <a:pt x="11303409" y="271507"/>
                  <a:pt x="11186760" y="154858"/>
                  <a:pt x="11042867" y="154858"/>
                </a:cubicBezTo>
                <a:lnTo>
                  <a:pt x="1136432" y="154858"/>
                </a:lnTo>
                <a:cubicBezTo>
                  <a:pt x="992539" y="154858"/>
                  <a:pt x="875890" y="271507"/>
                  <a:pt x="875890" y="415400"/>
                </a:cubicBezTo>
                <a:lnTo>
                  <a:pt x="875890" y="535871"/>
                </a:lnTo>
                <a:cubicBezTo>
                  <a:pt x="875890" y="571844"/>
                  <a:pt x="883181" y="606115"/>
                  <a:pt x="896365" y="637286"/>
                </a:cubicBezTo>
                <a:lnTo>
                  <a:pt x="918696" y="678426"/>
                </a:lnTo>
                <a:lnTo>
                  <a:pt x="0" y="67842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918696" y="678426"/>
            <a:ext cx="10341907" cy="117987"/>
          </a:xfrm>
          <a:custGeom>
            <a:avLst/>
            <a:gdLst>
              <a:gd name="connsiteX0" fmla="*/ 0 w 10341907"/>
              <a:gd name="connsiteY0" fmla="*/ 0 h 117987"/>
              <a:gd name="connsiteX1" fmla="*/ 10341907 w 10341907"/>
              <a:gd name="connsiteY1" fmla="*/ 0 h 117987"/>
              <a:gd name="connsiteX2" fmla="*/ 10340216 w 10341907"/>
              <a:gd name="connsiteY2" fmla="*/ 3116 h 117987"/>
              <a:gd name="connsiteX3" fmla="*/ 10124171 w 10341907"/>
              <a:gd name="connsiteY3" fmla="*/ 117987 h 117987"/>
              <a:gd name="connsiteX4" fmla="*/ 217736 w 10341907"/>
              <a:gd name="connsiteY4" fmla="*/ 117987 h 117987"/>
              <a:gd name="connsiteX5" fmla="*/ 1691 w 10341907"/>
              <a:gd name="connsiteY5" fmla="*/ 3116 h 117987"/>
              <a:gd name="connsiteX6" fmla="*/ 0 w 10341907"/>
              <a:gd name="connsiteY6" fmla="*/ 0 h 117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341907" h="117987">
                <a:moveTo>
                  <a:pt x="0" y="0"/>
                </a:moveTo>
                <a:lnTo>
                  <a:pt x="10341907" y="0"/>
                </a:lnTo>
                <a:lnTo>
                  <a:pt x="10340216" y="3116"/>
                </a:lnTo>
                <a:cubicBezTo>
                  <a:pt x="10293395" y="72421"/>
                  <a:pt x="10214104" y="117987"/>
                  <a:pt x="10124171" y="117987"/>
                </a:cubicBezTo>
                <a:lnTo>
                  <a:pt x="217736" y="117987"/>
                </a:lnTo>
                <a:cubicBezTo>
                  <a:pt x="127803" y="117987"/>
                  <a:pt x="48512" y="72421"/>
                  <a:pt x="1691" y="3116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Can 11"/>
          <p:cNvSpPr/>
          <p:nvPr/>
        </p:nvSpPr>
        <p:spPr>
          <a:xfrm>
            <a:off x="-1" y="-2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Can 12"/>
          <p:cNvSpPr/>
          <p:nvPr/>
        </p:nvSpPr>
        <p:spPr>
          <a:xfrm>
            <a:off x="11890372" y="-3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/>
          <a:srcRect l="17388" t="11738" r="17499" b="9130"/>
          <a:stretch/>
        </p:blipFill>
        <p:spPr>
          <a:xfrm>
            <a:off x="11369507" y="114300"/>
            <a:ext cx="520865" cy="520865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758516" y="818537"/>
            <a:ext cx="4662268" cy="568104"/>
          </a:xfrm>
          <a:prstGeom prst="rect">
            <a:avLst/>
          </a:prstGeom>
        </p:spPr>
      </p:pic>
      <p:sp>
        <p:nvSpPr>
          <p:cNvPr id="22" name="4-Point Star 21"/>
          <p:cNvSpPr/>
          <p:nvPr/>
        </p:nvSpPr>
        <p:spPr>
          <a:xfrm>
            <a:off x="403270" y="160880"/>
            <a:ext cx="398207" cy="427703"/>
          </a:xfrm>
          <a:prstGeom prst="star4">
            <a:avLst>
              <a:gd name="adj" fmla="val 1250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346224" y="833284"/>
            <a:ext cx="3486852" cy="5533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Hình thành kiến thức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>
          <a:blip r:embed="rId5"/>
          <a:srcRect l="31230" t="-4849" r="66223" b="100000"/>
          <a:stretch>
            <a:fillRect/>
          </a:stretch>
        </p:blipFill>
        <p:spPr>
          <a:xfrm>
            <a:off x="4346224" y="2521974"/>
            <a:ext cx="225776" cy="180754"/>
          </a:xfrm>
          <a:custGeom>
            <a:avLst/>
            <a:gdLst>
              <a:gd name="connsiteX0" fmla="*/ 0 w 225776"/>
              <a:gd name="connsiteY0" fmla="*/ 0 h 180754"/>
              <a:gd name="connsiteX1" fmla="*/ 225776 w 225776"/>
              <a:gd name="connsiteY1" fmla="*/ 0 h 180754"/>
              <a:gd name="connsiteX2" fmla="*/ 225776 w 225776"/>
              <a:gd name="connsiteY2" fmla="*/ 180754 h 180754"/>
              <a:gd name="connsiteX3" fmla="*/ 0 w 225776"/>
              <a:gd name="connsiteY3" fmla="*/ 180754 h 180754"/>
              <a:gd name="connsiteX4" fmla="*/ 0 w 225776"/>
              <a:gd name="connsiteY4" fmla="*/ 0 h 1807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776" h="180754">
                <a:moveTo>
                  <a:pt x="0" y="0"/>
                </a:moveTo>
                <a:lnTo>
                  <a:pt x="225776" y="0"/>
                </a:lnTo>
                <a:lnTo>
                  <a:pt x="225776" y="180754"/>
                </a:lnTo>
                <a:lnTo>
                  <a:pt x="0" y="180754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5"/>
          <a:srcRect l="31230" t="100000" r="66223" b="-8896"/>
          <a:stretch>
            <a:fillRect/>
          </a:stretch>
        </p:blipFill>
        <p:spPr>
          <a:xfrm>
            <a:off x="4346224" y="6430297"/>
            <a:ext cx="225776" cy="331600"/>
          </a:xfrm>
          <a:custGeom>
            <a:avLst/>
            <a:gdLst>
              <a:gd name="connsiteX0" fmla="*/ 0 w 225776"/>
              <a:gd name="connsiteY0" fmla="*/ 0 h 331600"/>
              <a:gd name="connsiteX1" fmla="*/ 225776 w 225776"/>
              <a:gd name="connsiteY1" fmla="*/ 0 h 331600"/>
              <a:gd name="connsiteX2" fmla="*/ 225776 w 225776"/>
              <a:gd name="connsiteY2" fmla="*/ 331600 h 331600"/>
              <a:gd name="connsiteX3" fmla="*/ 0 w 225776"/>
              <a:gd name="connsiteY3" fmla="*/ 331600 h 331600"/>
              <a:gd name="connsiteX4" fmla="*/ 0 w 225776"/>
              <a:gd name="connsiteY4" fmla="*/ 0 h 33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776" h="331600">
                <a:moveTo>
                  <a:pt x="0" y="0"/>
                </a:moveTo>
                <a:lnTo>
                  <a:pt x="225776" y="0"/>
                </a:lnTo>
                <a:lnTo>
                  <a:pt x="225776" y="331600"/>
                </a:lnTo>
                <a:lnTo>
                  <a:pt x="0" y="331600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30" name="Rectangle 29"/>
          <p:cNvSpPr/>
          <p:nvPr/>
        </p:nvSpPr>
        <p:spPr>
          <a:xfrm>
            <a:off x="1391810" y="181734"/>
            <a:ext cx="690836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Văn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bản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1: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TRÁI ĐẤT – CÁI NÔI CỦA SỰ SỐNG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4457253" y="234273"/>
            <a:ext cx="665182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14274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Hồ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Thanh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Trang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 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+mn-cs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03270" y="1313226"/>
            <a:ext cx="6303842" cy="5533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 2.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Trái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Đất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nơi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cư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ngụ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muôn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loài</a:t>
            </a:r>
            <a:endParaRPr lang="en-US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>
          <a:blip r:embed="rId6"/>
          <a:srcRect l="71" r="71"/>
          <a:stretch>
            <a:fillRect/>
          </a:stretch>
        </p:blipFill>
        <p:spPr>
          <a:xfrm>
            <a:off x="3771825" y="3666865"/>
            <a:ext cx="4662268" cy="2292156"/>
          </a:xfrm>
          <a:custGeom>
            <a:avLst/>
            <a:gdLst>
              <a:gd name="connsiteX0" fmla="*/ 2603134 w 5206306"/>
              <a:gd name="connsiteY0" fmla="*/ 0 h 2559627"/>
              <a:gd name="connsiteX1" fmla="*/ 2603173 w 5206306"/>
              <a:gd name="connsiteY1" fmla="*/ 0 h 2559627"/>
              <a:gd name="connsiteX2" fmla="*/ 2869687 w 5206306"/>
              <a:gd name="connsiteY2" fmla="*/ 13595 h 2559627"/>
              <a:gd name="connsiteX3" fmla="*/ 5196536 w 5206306"/>
              <a:gd name="connsiteY3" fmla="*/ 2364178 h 2559627"/>
              <a:gd name="connsiteX4" fmla="*/ 5206306 w 5206306"/>
              <a:gd name="connsiteY4" fmla="*/ 2559627 h 2559627"/>
              <a:gd name="connsiteX5" fmla="*/ 0 w 5206306"/>
              <a:gd name="connsiteY5" fmla="*/ 2559627 h 2559627"/>
              <a:gd name="connsiteX6" fmla="*/ 9770 w 5206306"/>
              <a:gd name="connsiteY6" fmla="*/ 2364178 h 2559627"/>
              <a:gd name="connsiteX7" fmla="*/ 2336619 w 5206306"/>
              <a:gd name="connsiteY7" fmla="*/ 13595 h 2559627"/>
              <a:gd name="connsiteX8" fmla="*/ 2603134 w 5206306"/>
              <a:gd name="connsiteY8" fmla="*/ 0 h 25596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206306" h="2559627">
                <a:moveTo>
                  <a:pt x="2603134" y="0"/>
                </a:moveTo>
                <a:lnTo>
                  <a:pt x="2603173" y="0"/>
                </a:lnTo>
                <a:lnTo>
                  <a:pt x="2869687" y="13595"/>
                </a:lnTo>
                <a:cubicBezTo>
                  <a:pt x="4096569" y="139463"/>
                  <a:pt x="5071940" y="1124782"/>
                  <a:pt x="5196536" y="2364178"/>
                </a:cubicBezTo>
                <a:lnTo>
                  <a:pt x="5206306" y="2559627"/>
                </a:lnTo>
                <a:lnTo>
                  <a:pt x="0" y="2559627"/>
                </a:lnTo>
                <a:lnTo>
                  <a:pt x="9770" y="2364178"/>
                </a:lnTo>
                <a:cubicBezTo>
                  <a:pt x="134367" y="1124782"/>
                  <a:pt x="1109737" y="139463"/>
                  <a:pt x="2336619" y="13595"/>
                </a:cubicBezTo>
                <a:lnTo>
                  <a:pt x="2603134" y="0"/>
                </a:lnTo>
                <a:close/>
              </a:path>
            </a:pathLst>
          </a:custGeom>
        </p:spPr>
      </p:pic>
      <p:sp>
        <p:nvSpPr>
          <p:cNvPr id="7" name="Rectangle 6"/>
          <p:cNvSpPr/>
          <p:nvPr/>
        </p:nvSpPr>
        <p:spPr>
          <a:xfrm>
            <a:off x="3912515" y="5959021"/>
            <a:ext cx="4434419" cy="5533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Trái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</a:t>
            </a:r>
            <a:r>
              <a:rPr lang="en-US" sz="28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ất</a:t>
            </a:r>
            <a:r>
              <a:rPr lang="en-US" sz="2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muôn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loài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tồn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tại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en-US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03270" y="2111889"/>
            <a:ext cx="3542890" cy="37494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v"/>
            </a:pP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dạng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kích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thước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loài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bé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nhỏ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chỉ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nhìn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được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bằng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kính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hiển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vi (vi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sinh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vật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&gt;&lt;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loài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to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lớn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không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lồ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cây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bao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bát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voi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xanh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khủng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long</a:t>
            </a:r>
            <a:endParaRPr lang="en-US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8075395" y="4035610"/>
            <a:ext cx="3772782" cy="22000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v"/>
            </a:pP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Loài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sống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trên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cạn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loài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sống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trên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không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loài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sống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dưới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nước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  <a:endParaRPr lang="en-US" sz="3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Line Callout 1 15"/>
          <p:cNvSpPr/>
          <p:nvPr/>
        </p:nvSpPr>
        <p:spPr>
          <a:xfrm>
            <a:off x="5517518" y="1876840"/>
            <a:ext cx="4759300" cy="869171"/>
          </a:xfrm>
          <a:prstGeom prst="borderCallout1">
            <a:avLst>
              <a:gd name="adj1" fmla="val 57777"/>
              <a:gd name="adj2" fmla="val -684"/>
              <a:gd name="adj3" fmla="val 231279"/>
              <a:gd name="adj4" fmla="val -14300"/>
            </a:avLst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62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800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Chúng</a:t>
            </a:r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sống</a:t>
            </a:r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ở </a:t>
            </a:r>
            <a:r>
              <a:rPr lang="en-US" sz="2800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khắp</a:t>
            </a:r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mọi</a:t>
            </a:r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nơi</a:t>
            </a:r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trên</a:t>
            </a:r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Trái</a:t>
            </a:r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Đất</a:t>
            </a:r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27" name="Line Callout 1 26"/>
          <p:cNvSpPr/>
          <p:nvPr/>
        </p:nvSpPr>
        <p:spPr>
          <a:xfrm>
            <a:off x="6102959" y="2798971"/>
            <a:ext cx="5591560" cy="869171"/>
          </a:xfrm>
          <a:prstGeom prst="borderCallout1">
            <a:avLst>
              <a:gd name="adj1" fmla="val 57777"/>
              <a:gd name="adj2" fmla="val -684"/>
              <a:gd name="adj3" fmla="val 231279"/>
              <a:gd name="adj4" fmla="val -14300"/>
            </a:avLst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Chúng</a:t>
            </a:r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đều</a:t>
            </a:r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tồn</a:t>
            </a:r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tại</a:t>
            </a:r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và</a:t>
            </a:r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phát</a:t>
            </a:r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triển</a:t>
            </a:r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theo</a:t>
            </a:r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những</a:t>
            </a:r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quy</a:t>
            </a:r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luật</a:t>
            </a:r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sinh</a:t>
            </a:r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học</a:t>
            </a:r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lạ</a:t>
            </a:r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lùng</a:t>
            </a:r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8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7799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6" grpId="0" animBg="1"/>
      <p:bldP spid="27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ame 4"/>
          <p:cNvSpPr/>
          <p:nvPr/>
        </p:nvSpPr>
        <p:spPr>
          <a:xfrm>
            <a:off x="331122" y="1028700"/>
            <a:ext cx="11517055" cy="5545394"/>
          </a:xfrm>
          <a:prstGeom prst="frame">
            <a:avLst>
              <a:gd name="adj1" fmla="val 1596"/>
            </a:avLst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889200" y="154858"/>
            <a:ext cx="10427519" cy="523568"/>
          </a:xfrm>
          <a:custGeom>
            <a:avLst/>
            <a:gdLst>
              <a:gd name="connsiteX0" fmla="*/ 260542 w 10427519"/>
              <a:gd name="connsiteY0" fmla="*/ 0 h 523568"/>
              <a:gd name="connsiteX1" fmla="*/ 10166977 w 10427519"/>
              <a:gd name="connsiteY1" fmla="*/ 0 h 523568"/>
              <a:gd name="connsiteX2" fmla="*/ 10427519 w 10427519"/>
              <a:gd name="connsiteY2" fmla="*/ 260542 h 523568"/>
              <a:gd name="connsiteX3" fmla="*/ 10427519 w 10427519"/>
              <a:gd name="connsiteY3" fmla="*/ 381013 h 523568"/>
              <a:gd name="connsiteX4" fmla="*/ 10407044 w 10427519"/>
              <a:gd name="connsiteY4" fmla="*/ 482428 h 523568"/>
              <a:gd name="connsiteX5" fmla="*/ 10384713 w 10427519"/>
              <a:gd name="connsiteY5" fmla="*/ 523568 h 523568"/>
              <a:gd name="connsiteX6" fmla="*/ 42806 w 10427519"/>
              <a:gd name="connsiteY6" fmla="*/ 523568 h 523568"/>
              <a:gd name="connsiteX7" fmla="*/ 20475 w 10427519"/>
              <a:gd name="connsiteY7" fmla="*/ 482428 h 523568"/>
              <a:gd name="connsiteX8" fmla="*/ 0 w 10427519"/>
              <a:gd name="connsiteY8" fmla="*/ 381013 h 523568"/>
              <a:gd name="connsiteX9" fmla="*/ 0 w 10427519"/>
              <a:gd name="connsiteY9" fmla="*/ 260542 h 523568"/>
              <a:gd name="connsiteX10" fmla="*/ 260542 w 10427519"/>
              <a:gd name="connsiteY10" fmla="*/ 0 h 523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427519" h="523568">
                <a:moveTo>
                  <a:pt x="260542" y="0"/>
                </a:moveTo>
                <a:lnTo>
                  <a:pt x="10166977" y="0"/>
                </a:lnTo>
                <a:cubicBezTo>
                  <a:pt x="10310870" y="0"/>
                  <a:pt x="10427519" y="116649"/>
                  <a:pt x="10427519" y="260542"/>
                </a:cubicBezTo>
                <a:lnTo>
                  <a:pt x="10427519" y="381013"/>
                </a:lnTo>
                <a:cubicBezTo>
                  <a:pt x="10427519" y="416986"/>
                  <a:pt x="10420228" y="451257"/>
                  <a:pt x="10407044" y="482428"/>
                </a:cubicBezTo>
                <a:lnTo>
                  <a:pt x="10384713" y="523568"/>
                </a:lnTo>
                <a:lnTo>
                  <a:pt x="42806" y="523568"/>
                </a:lnTo>
                <a:lnTo>
                  <a:pt x="20475" y="482428"/>
                </a:lnTo>
                <a:cubicBezTo>
                  <a:pt x="7291" y="451257"/>
                  <a:pt x="0" y="416986"/>
                  <a:pt x="0" y="381013"/>
                </a:cubicBezTo>
                <a:lnTo>
                  <a:pt x="0" y="260542"/>
                </a:lnTo>
                <a:cubicBezTo>
                  <a:pt x="0" y="116649"/>
                  <a:pt x="116649" y="0"/>
                  <a:pt x="260542" y="0"/>
                </a:cubicBez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-1" y="-1"/>
            <a:ext cx="12192000" cy="678426"/>
          </a:xfrm>
          <a:custGeom>
            <a:avLst/>
            <a:gdLst>
              <a:gd name="connsiteX0" fmla="*/ 0 w 12192000"/>
              <a:gd name="connsiteY0" fmla="*/ 0 h 678426"/>
              <a:gd name="connsiteX1" fmla="*/ 12192000 w 12192000"/>
              <a:gd name="connsiteY1" fmla="*/ 0 h 678426"/>
              <a:gd name="connsiteX2" fmla="*/ 12192000 w 12192000"/>
              <a:gd name="connsiteY2" fmla="*/ 678426 h 678426"/>
              <a:gd name="connsiteX3" fmla="*/ 11260603 w 12192000"/>
              <a:gd name="connsiteY3" fmla="*/ 678426 h 678426"/>
              <a:gd name="connsiteX4" fmla="*/ 11282934 w 12192000"/>
              <a:gd name="connsiteY4" fmla="*/ 637286 h 678426"/>
              <a:gd name="connsiteX5" fmla="*/ 11303409 w 12192000"/>
              <a:gd name="connsiteY5" fmla="*/ 535871 h 678426"/>
              <a:gd name="connsiteX6" fmla="*/ 11303409 w 12192000"/>
              <a:gd name="connsiteY6" fmla="*/ 415400 h 678426"/>
              <a:gd name="connsiteX7" fmla="*/ 11042867 w 12192000"/>
              <a:gd name="connsiteY7" fmla="*/ 154858 h 678426"/>
              <a:gd name="connsiteX8" fmla="*/ 1136432 w 12192000"/>
              <a:gd name="connsiteY8" fmla="*/ 154858 h 678426"/>
              <a:gd name="connsiteX9" fmla="*/ 875890 w 12192000"/>
              <a:gd name="connsiteY9" fmla="*/ 415400 h 678426"/>
              <a:gd name="connsiteX10" fmla="*/ 875890 w 12192000"/>
              <a:gd name="connsiteY10" fmla="*/ 535871 h 678426"/>
              <a:gd name="connsiteX11" fmla="*/ 896365 w 12192000"/>
              <a:gd name="connsiteY11" fmla="*/ 637286 h 678426"/>
              <a:gd name="connsiteX12" fmla="*/ 918696 w 12192000"/>
              <a:gd name="connsiteY12" fmla="*/ 678426 h 678426"/>
              <a:gd name="connsiteX13" fmla="*/ 0 w 12192000"/>
              <a:gd name="connsiteY13" fmla="*/ 678426 h 678426"/>
              <a:gd name="connsiteX14" fmla="*/ 0 w 12192000"/>
              <a:gd name="connsiteY14" fmla="*/ 0 h 678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192000" h="678426">
                <a:moveTo>
                  <a:pt x="0" y="0"/>
                </a:moveTo>
                <a:lnTo>
                  <a:pt x="12192000" y="0"/>
                </a:lnTo>
                <a:lnTo>
                  <a:pt x="12192000" y="678426"/>
                </a:lnTo>
                <a:lnTo>
                  <a:pt x="11260603" y="678426"/>
                </a:lnTo>
                <a:lnTo>
                  <a:pt x="11282934" y="637286"/>
                </a:lnTo>
                <a:cubicBezTo>
                  <a:pt x="11296118" y="606115"/>
                  <a:pt x="11303409" y="571844"/>
                  <a:pt x="11303409" y="535871"/>
                </a:cubicBezTo>
                <a:lnTo>
                  <a:pt x="11303409" y="415400"/>
                </a:lnTo>
                <a:cubicBezTo>
                  <a:pt x="11303409" y="271507"/>
                  <a:pt x="11186760" y="154858"/>
                  <a:pt x="11042867" y="154858"/>
                </a:cubicBezTo>
                <a:lnTo>
                  <a:pt x="1136432" y="154858"/>
                </a:lnTo>
                <a:cubicBezTo>
                  <a:pt x="992539" y="154858"/>
                  <a:pt x="875890" y="271507"/>
                  <a:pt x="875890" y="415400"/>
                </a:cubicBezTo>
                <a:lnTo>
                  <a:pt x="875890" y="535871"/>
                </a:lnTo>
                <a:cubicBezTo>
                  <a:pt x="875890" y="571844"/>
                  <a:pt x="883181" y="606115"/>
                  <a:pt x="896365" y="637286"/>
                </a:cubicBezTo>
                <a:lnTo>
                  <a:pt x="918696" y="678426"/>
                </a:lnTo>
                <a:lnTo>
                  <a:pt x="0" y="67842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918696" y="678426"/>
            <a:ext cx="10341907" cy="117987"/>
          </a:xfrm>
          <a:custGeom>
            <a:avLst/>
            <a:gdLst>
              <a:gd name="connsiteX0" fmla="*/ 0 w 10341907"/>
              <a:gd name="connsiteY0" fmla="*/ 0 h 117987"/>
              <a:gd name="connsiteX1" fmla="*/ 10341907 w 10341907"/>
              <a:gd name="connsiteY1" fmla="*/ 0 h 117987"/>
              <a:gd name="connsiteX2" fmla="*/ 10340216 w 10341907"/>
              <a:gd name="connsiteY2" fmla="*/ 3116 h 117987"/>
              <a:gd name="connsiteX3" fmla="*/ 10124171 w 10341907"/>
              <a:gd name="connsiteY3" fmla="*/ 117987 h 117987"/>
              <a:gd name="connsiteX4" fmla="*/ 217736 w 10341907"/>
              <a:gd name="connsiteY4" fmla="*/ 117987 h 117987"/>
              <a:gd name="connsiteX5" fmla="*/ 1691 w 10341907"/>
              <a:gd name="connsiteY5" fmla="*/ 3116 h 117987"/>
              <a:gd name="connsiteX6" fmla="*/ 0 w 10341907"/>
              <a:gd name="connsiteY6" fmla="*/ 0 h 117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341907" h="117987">
                <a:moveTo>
                  <a:pt x="0" y="0"/>
                </a:moveTo>
                <a:lnTo>
                  <a:pt x="10341907" y="0"/>
                </a:lnTo>
                <a:lnTo>
                  <a:pt x="10340216" y="3116"/>
                </a:lnTo>
                <a:cubicBezTo>
                  <a:pt x="10293395" y="72421"/>
                  <a:pt x="10214104" y="117987"/>
                  <a:pt x="10124171" y="117987"/>
                </a:cubicBezTo>
                <a:lnTo>
                  <a:pt x="217736" y="117987"/>
                </a:lnTo>
                <a:cubicBezTo>
                  <a:pt x="127803" y="117987"/>
                  <a:pt x="48512" y="72421"/>
                  <a:pt x="1691" y="3116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Can 11"/>
          <p:cNvSpPr/>
          <p:nvPr/>
        </p:nvSpPr>
        <p:spPr>
          <a:xfrm>
            <a:off x="-1" y="-2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Can 12"/>
          <p:cNvSpPr/>
          <p:nvPr/>
        </p:nvSpPr>
        <p:spPr>
          <a:xfrm>
            <a:off x="11890372" y="-3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/>
          <a:srcRect l="17388" t="11738" r="17499" b="9130"/>
          <a:stretch/>
        </p:blipFill>
        <p:spPr>
          <a:xfrm>
            <a:off x="11369507" y="114300"/>
            <a:ext cx="520865" cy="520865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758516" y="818537"/>
            <a:ext cx="4662268" cy="568104"/>
          </a:xfrm>
          <a:prstGeom prst="rect">
            <a:avLst/>
          </a:prstGeom>
        </p:spPr>
      </p:pic>
      <p:sp>
        <p:nvSpPr>
          <p:cNvPr id="22" name="4-Point Star 21"/>
          <p:cNvSpPr/>
          <p:nvPr/>
        </p:nvSpPr>
        <p:spPr>
          <a:xfrm>
            <a:off x="403270" y="160880"/>
            <a:ext cx="398207" cy="427703"/>
          </a:xfrm>
          <a:prstGeom prst="star4">
            <a:avLst>
              <a:gd name="adj" fmla="val 1250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346224" y="833284"/>
            <a:ext cx="3486852" cy="5533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Hình thành kiến thức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>
          <a:blip r:embed="rId5"/>
          <a:srcRect l="31230" t="-4849" r="66223" b="100000"/>
          <a:stretch>
            <a:fillRect/>
          </a:stretch>
        </p:blipFill>
        <p:spPr>
          <a:xfrm>
            <a:off x="4346224" y="2521974"/>
            <a:ext cx="225776" cy="180754"/>
          </a:xfrm>
          <a:custGeom>
            <a:avLst/>
            <a:gdLst>
              <a:gd name="connsiteX0" fmla="*/ 0 w 225776"/>
              <a:gd name="connsiteY0" fmla="*/ 0 h 180754"/>
              <a:gd name="connsiteX1" fmla="*/ 225776 w 225776"/>
              <a:gd name="connsiteY1" fmla="*/ 0 h 180754"/>
              <a:gd name="connsiteX2" fmla="*/ 225776 w 225776"/>
              <a:gd name="connsiteY2" fmla="*/ 180754 h 180754"/>
              <a:gd name="connsiteX3" fmla="*/ 0 w 225776"/>
              <a:gd name="connsiteY3" fmla="*/ 180754 h 180754"/>
              <a:gd name="connsiteX4" fmla="*/ 0 w 225776"/>
              <a:gd name="connsiteY4" fmla="*/ 0 h 1807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776" h="180754">
                <a:moveTo>
                  <a:pt x="0" y="0"/>
                </a:moveTo>
                <a:lnTo>
                  <a:pt x="225776" y="0"/>
                </a:lnTo>
                <a:lnTo>
                  <a:pt x="225776" y="180754"/>
                </a:lnTo>
                <a:lnTo>
                  <a:pt x="0" y="180754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5"/>
          <a:srcRect l="31230" t="100000" r="66223" b="-8896"/>
          <a:stretch>
            <a:fillRect/>
          </a:stretch>
        </p:blipFill>
        <p:spPr>
          <a:xfrm>
            <a:off x="4346224" y="6430297"/>
            <a:ext cx="225776" cy="331600"/>
          </a:xfrm>
          <a:custGeom>
            <a:avLst/>
            <a:gdLst>
              <a:gd name="connsiteX0" fmla="*/ 0 w 225776"/>
              <a:gd name="connsiteY0" fmla="*/ 0 h 331600"/>
              <a:gd name="connsiteX1" fmla="*/ 225776 w 225776"/>
              <a:gd name="connsiteY1" fmla="*/ 0 h 331600"/>
              <a:gd name="connsiteX2" fmla="*/ 225776 w 225776"/>
              <a:gd name="connsiteY2" fmla="*/ 331600 h 331600"/>
              <a:gd name="connsiteX3" fmla="*/ 0 w 225776"/>
              <a:gd name="connsiteY3" fmla="*/ 331600 h 331600"/>
              <a:gd name="connsiteX4" fmla="*/ 0 w 225776"/>
              <a:gd name="connsiteY4" fmla="*/ 0 h 33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776" h="331600">
                <a:moveTo>
                  <a:pt x="0" y="0"/>
                </a:moveTo>
                <a:lnTo>
                  <a:pt x="225776" y="0"/>
                </a:lnTo>
                <a:lnTo>
                  <a:pt x="225776" y="331600"/>
                </a:lnTo>
                <a:lnTo>
                  <a:pt x="0" y="331600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30" name="Rectangle 29"/>
          <p:cNvSpPr/>
          <p:nvPr/>
        </p:nvSpPr>
        <p:spPr>
          <a:xfrm>
            <a:off x="1391810" y="181734"/>
            <a:ext cx="690836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Văn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bản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1: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TRÁI ĐẤT – CÁI NÔI CỦA SỰ SỐNG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4457253" y="234273"/>
            <a:ext cx="665182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14274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Hồ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Thanh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Trang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 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+mn-cs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02373" y="1386641"/>
            <a:ext cx="7813357" cy="61927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1200"/>
              </a:spcAft>
            </a:pPr>
            <a:r>
              <a:rPr lang="en-US" sz="3200" b="1" dirty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c. </a:t>
            </a:r>
            <a:r>
              <a:rPr lang="en-US" sz="3200" b="1" dirty="0" err="1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Phần</a:t>
            </a:r>
            <a:r>
              <a:rPr lang="en-US" sz="3200" b="1" dirty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kết</a:t>
            </a:r>
            <a:r>
              <a:rPr lang="en-US" sz="3200" b="1" dirty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thúc</a:t>
            </a:r>
            <a:r>
              <a:rPr lang="en-US" sz="3200" b="1" dirty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: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3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trạng</a:t>
            </a:r>
            <a:r>
              <a:rPr lang="en-US" sz="3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3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điệp</a:t>
            </a:r>
            <a:r>
              <a:rPr lang="en-US" sz="3200" b="1" dirty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endParaRPr lang="en-US" sz="3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20358" y="2238200"/>
            <a:ext cx="7851755" cy="3792179"/>
          </a:xfrm>
          <a:prstGeom prst="rect">
            <a:avLst/>
          </a:prstGeom>
        </p:spPr>
      </p:pic>
      <p:sp>
        <p:nvSpPr>
          <p:cNvPr id="17" name="Right Arrow Callout 16"/>
          <p:cNvSpPr/>
          <p:nvPr/>
        </p:nvSpPr>
        <p:spPr>
          <a:xfrm>
            <a:off x="660400" y="2612351"/>
            <a:ext cx="2598026" cy="3169674"/>
          </a:xfrm>
          <a:prstGeom prst="rightArrowCallout">
            <a:avLst>
              <a:gd name="adj1" fmla="val 41829"/>
              <a:gd name="adj2" fmla="val 35518"/>
              <a:gd name="adj3" fmla="val 25000"/>
              <a:gd name="adj4" fmla="val 64977"/>
            </a:avLst>
          </a:prstGeom>
          <a:blipFill>
            <a:blip r:embed="rId7"/>
            <a:tile tx="0" ty="0" sx="100000" sy="100000" flip="none" algn="tl"/>
          </a:blip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Thực</a:t>
            </a:r>
            <a:r>
              <a:rPr lang="en-US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trạng</a:t>
            </a:r>
            <a:r>
              <a:rPr lang="en-US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đáng</a:t>
            </a:r>
            <a:r>
              <a:rPr lang="en-US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 lo </a:t>
            </a:r>
            <a:r>
              <a:rPr lang="en-US" sz="3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ngại</a:t>
            </a:r>
            <a:r>
              <a:rPr lang="en-US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của</a:t>
            </a:r>
            <a:r>
              <a:rPr lang="en-US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Trái Đất</a:t>
            </a:r>
            <a:endParaRPr lang="en-US" sz="3600" dirty="0"/>
          </a:p>
        </p:txBody>
      </p:sp>
      <p:sp>
        <p:nvSpPr>
          <p:cNvPr id="18" name="Explosion 1 17"/>
          <p:cNvSpPr/>
          <p:nvPr/>
        </p:nvSpPr>
        <p:spPr>
          <a:xfrm>
            <a:off x="4023712" y="2180001"/>
            <a:ext cx="6445045" cy="3850378"/>
          </a:xfrm>
          <a:prstGeom prst="irregularSeal1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vi-VN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Đang bị tổn thương bởi nhiều hành động vô ý thức, bất chấp của con người.</a:t>
            </a:r>
            <a:endParaRPr lang="en-US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65223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ame 4"/>
          <p:cNvSpPr/>
          <p:nvPr/>
        </p:nvSpPr>
        <p:spPr>
          <a:xfrm>
            <a:off x="331122" y="1028700"/>
            <a:ext cx="11517055" cy="5545394"/>
          </a:xfrm>
          <a:prstGeom prst="frame">
            <a:avLst>
              <a:gd name="adj1" fmla="val 1596"/>
            </a:avLst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889200" y="154858"/>
            <a:ext cx="10427519" cy="523568"/>
          </a:xfrm>
          <a:custGeom>
            <a:avLst/>
            <a:gdLst>
              <a:gd name="connsiteX0" fmla="*/ 260542 w 10427519"/>
              <a:gd name="connsiteY0" fmla="*/ 0 h 523568"/>
              <a:gd name="connsiteX1" fmla="*/ 10166977 w 10427519"/>
              <a:gd name="connsiteY1" fmla="*/ 0 h 523568"/>
              <a:gd name="connsiteX2" fmla="*/ 10427519 w 10427519"/>
              <a:gd name="connsiteY2" fmla="*/ 260542 h 523568"/>
              <a:gd name="connsiteX3" fmla="*/ 10427519 w 10427519"/>
              <a:gd name="connsiteY3" fmla="*/ 381013 h 523568"/>
              <a:gd name="connsiteX4" fmla="*/ 10407044 w 10427519"/>
              <a:gd name="connsiteY4" fmla="*/ 482428 h 523568"/>
              <a:gd name="connsiteX5" fmla="*/ 10384713 w 10427519"/>
              <a:gd name="connsiteY5" fmla="*/ 523568 h 523568"/>
              <a:gd name="connsiteX6" fmla="*/ 42806 w 10427519"/>
              <a:gd name="connsiteY6" fmla="*/ 523568 h 523568"/>
              <a:gd name="connsiteX7" fmla="*/ 20475 w 10427519"/>
              <a:gd name="connsiteY7" fmla="*/ 482428 h 523568"/>
              <a:gd name="connsiteX8" fmla="*/ 0 w 10427519"/>
              <a:gd name="connsiteY8" fmla="*/ 381013 h 523568"/>
              <a:gd name="connsiteX9" fmla="*/ 0 w 10427519"/>
              <a:gd name="connsiteY9" fmla="*/ 260542 h 523568"/>
              <a:gd name="connsiteX10" fmla="*/ 260542 w 10427519"/>
              <a:gd name="connsiteY10" fmla="*/ 0 h 523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427519" h="523568">
                <a:moveTo>
                  <a:pt x="260542" y="0"/>
                </a:moveTo>
                <a:lnTo>
                  <a:pt x="10166977" y="0"/>
                </a:lnTo>
                <a:cubicBezTo>
                  <a:pt x="10310870" y="0"/>
                  <a:pt x="10427519" y="116649"/>
                  <a:pt x="10427519" y="260542"/>
                </a:cubicBezTo>
                <a:lnTo>
                  <a:pt x="10427519" y="381013"/>
                </a:lnTo>
                <a:cubicBezTo>
                  <a:pt x="10427519" y="416986"/>
                  <a:pt x="10420228" y="451257"/>
                  <a:pt x="10407044" y="482428"/>
                </a:cubicBezTo>
                <a:lnTo>
                  <a:pt x="10384713" y="523568"/>
                </a:lnTo>
                <a:lnTo>
                  <a:pt x="42806" y="523568"/>
                </a:lnTo>
                <a:lnTo>
                  <a:pt x="20475" y="482428"/>
                </a:lnTo>
                <a:cubicBezTo>
                  <a:pt x="7291" y="451257"/>
                  <a:pt x="0" y="416986"/>
                  <a:pt x="0" y="381013"/>
                </a:cubicBezTo>
                <a:lnTo>
                  <a:pt x="0" y="260542"/>
                </a:lnTo>
                <a:cubicBezTo>
                  <a:pt x="0" y="116649"/>
                  <a:pt x="116649" y="0"/>
                  <a:pt x="260542" y="0"/>
                </a:cubicBez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-1" y="-1"/>
            <a:ext cx="12192000" cy="678426"/>
          </a:xfrm>
          <a:custGeom>
            <a:avLst/>
            <a:gdLst>
              <a:gd name="connsiteX0" fmla="*/ 0 w 12192000"/>
              <a:gd name="connsiteY0" fmla="*/ 0 h 678426"/>
              <a:gd name="connsiteX1" fmla="*/ 12192000 w 12192000"/>
              <a:gd name="connsiteY1" fmla="*/ 0 h 678426"/>
              <a:gd name="connsiteX2" fmla="*/ 12192000 w 12192000"/>
              <a:gd name="connsiteY2" fmla="*/ 678426 h 678426"/>
              <a:gd name="connsiteX3" fmla="*/ 11260603 w 12192000"/>
              <a:gd name="connsiteY3" fmla="*/ 678426 h 678426"/>
              <a:gd name="connsiteX4" fmla="*/ 11282934 w 12192000"/>
              <a:gd name="connsiteY4" fmla="*/ 637286 h 678426"/>
              <a:gd name="connsiteX5" fmla="*/ 11303409 w 12192000"/>
              <a:gd name="connsiteY5" fmla="*/ 535871 h 678426"/>
              <a:gd name="connsiteX6" fmla="*/ 11303409 w 12192000"/>
              <a:gd name="connsiteY6" fmla="*/ 415400 h 678426"/>
              <a:gd name="connsiteX7" fmla="*/ 11042867 w 12192000"/>
              <a:gd name="connsiteY7" fmla="*/ 154858 h 678426"/>
              <a:gd name="connsiteX8" fmla="*/ 1136432 w 12192000"/>
              <a:gd name="connsiteY8" fmla="*/ 154858 h 678426"/>
              <a:gd name="connsiteX9" fmla="*/ 875890 w 12192000"/>
              <a:gd name="connsiteY9" fmla="*/ 415400 h 678426"/>
              <a:gd name="connsiteX10" fmla="*/ 875890 w 12192000"/>
              <a:gd name="connsiteY10" fmla="*/ 535871 h 678426"/>
              <a:gd name="connsiteX11" fmla="*/ 896365 w 12192000"/>
              <a:gd name="connsiteY11" fmla="*/ 637286 h 678426"/>
              <a:gd name="connsiteX12" fmla="*/ 918696 w 12192000"/>
              <a:gd name="connsiteY12" fmla="*/ 678426 h 678426"/>
              <a:gd name="connsiteX13" fmla="*/ 0 w 12192000"/>
              <a:gd name="connsiteY13" fmla="*/ 678426 h 678426"/>
              <a:gd name="connsiteX14" fmla="*/ 0 w 12192000"/>
              <a:gd name="connsiteY14" fmla="*/ 0 h 678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192000" h="678426">
                <a:moveTo>
                  <a:pt x="0" y="0"/>
                </a:moveTo>
                <a:lnTo>
                  <a:pt x="12192000" y="0"/>
                </a:lnTo>
                <a:lnTo>
                  <a:pt x="12192000" y="678426"/>
                </a:lnTo>
                <a:lnTo>
                  <a:pt x="11260603" y="678426"/>
                </a:lnTo>
                <a:lnTo>
                  <a:pt x="11282934" y="637286"/>
                </a:lnTo>
                <a:cubicBezTo>
                  <a:pt x="11296118" y="606115"/>
                  <a:pt x="11303409" y="571844"/>
                  <a:pt x="11303409" y="535871"/>
                </a:cubicBezTo>
                <a:lnTo>
                  <a:pt x="11303409" y="415400"/>
                </a:lnTo>
                <a:cubicBezTo>
                  <a:pt x="11303409" y="271507"/>
                  <a:pt x="11186760" y="154858"/>
                  <a:pt x="11042867" y="154858"/>
                </a:cubicBezTo>
                <a:lnTo>
                  <a:pt x="1136432" y="154858"/>
                </a:lnTo>
                <a:cubicBezTo>
                  <a:pt x="992539" y="154858"/>
                  <a:pt x="875890" y="271507"/>
                  <a:pt x="875890" y="415400"/>
                </a:cubicBezTo>
                <a:lnTo>
                  <a:pt x="875890" y="535871"/>
                </a:lnTo>
                <a:cubicBezTo>
                  <a:pt x="875890" y="571844"/>
                  <a:pt x="883181" y="606115"/>
                  <a:pt x="896365" y="637286"/>
                </a:cubicBezTo>
                <a:lnTo>
                  <a:pt x="918696" y="678426"/>
                </a:lnTo>
                <a:lnTo>
                  <a:pt x="0" y="67842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918696" y="678426"/>
            <a:ext cx="10341907" cy="117987"/>
          </a:xfrm>
          <a:custGeom>
            <a:avLst/>
            <a:gdLst>
              <a:gd name="connsiteX0" fmla="*/ 0 w 10341907"/>
              <a:gd name="connsiteY0" fmla="*/ 0 h 117987"/>
              <a:gd name="connsiteX1" fmla="*/ 10341907 w 10341907"/>
              <a:gd name="connsiteY1" fmla="*/ 0 h 117987"/>
              <a:gd name="connsiteX2" fmla="*/ 10340216 w 10341907"/>
              <a:gd name="connsiteY2" fmla="*/ 3116 h 117987"/>
              <a:gd name="connsiteX3" fmla="*/ 10124171 w 10341907"/>
              <a:gd name="connsiteY3" fmla="*/ 117987 h 117987"/>
              <a:gd name="connsiteX4" fmla="*/ 217736 w 10341907"/>
              <a:gd name="connsiteY4" fmla="*/ 117987 h 117987"/>
              <a:gd name="connsiteX5" fmla="*/ 1691 w 10341907"/>
              <a:gd name="connsiteY5" fmla="*/ 3116 h 117987"/>
              <a:gd name="connsiteX6" fmla="*/ 0 w 10341907"/>
              <a:gd name="connsiteY6" fmla="*/ 0 h 117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341907" h="117987">
                <a:moveTo>
                  <a:pt x="0" y="0"/>
                </a:moveTo>
                <a:lnTo>
                  <a:pt x="10341907" y="0"/>
                </a:lnTo>
                <a:lnTo>
                  <a:pt x="10340216" y="3116"/>
                </a:lnTo>
                <a:cubicBezTo>
                  <a:pt x="10293395" y="72421"/>
                  <a:pt x="10214104" y="117987"/>
                  <a:pt x="10124171" y="117987"/>
                </a:cubicBezTo>
                <a:lnTo>
                  <a:pt x="217736" y="117987"/>
                </a:lnTo>
                <a:cubicBezTo>
                  <a:pt x="127803" y="117987"/>
                  <a:pt x="48512" y="72421"/>
                  <a:pt x="1691" y="3116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Can 11"/>
          <p:cNvSpPr/>
          <p:nvPr/>
        </p:nvSpPr>
        <p:spPr>
          <a:xfrm>
            <a:off x="-1" y="-2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Can 12"/>
          <p:cNvSpPr/>
          <p:nvPr/>
        </p:nvSpPr>
        <p:spPr>
          <a:xfrm>
            <a:off x="11890372" y="-3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/>
          <a:srcRect l="17388" t="11738" r="17499" b="9130"/>
          <a:stretch/>
        </p:blipFill>
        <p:spPr>
          <a:xfrm>
            <a:off x="11369507" y="114300"/>
            <a:ext cx="520865" cy="520865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758516" y="818537"/>
            <a:ext cx="4662268" cy="568104"/>
          </a:xfrm>
          <a:prstGeom prst="rect">
            <a:avLst/>
          </a:prstGeom>
        </p:spPr>
      </p:pic>
      <p:sp>
        <p:nvSpPr>
          <p:cNvPr id="22" name="4-Point Star 21"/>
          <p:cNvSpPr/>
          <p:nvPr/>
        </p:nvSpPr>
        <p:spPr>
          <a:xfrm>
            <a:off x="403270" y="160880"/>
            <a:ext cx="398207" cy="427703"/>
          </a:xfrm>
          <a:prstGeom prst="star4">
            <a:avLst>
              <a:gd name="adj" fmla="val 1250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346224" y="833284"/>
            <a:ext cx="3486852" cy="5533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Hình thành kiến thức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>
          <a:blip r:embed="rId5"/>
          <a:srcRect l="31230" t="-4849" r="66223" b="100000"/>
          <a:stretch>
            <a:fillRect/>
          </a:stretch>
        </p:blipFill>
        <p:spPr>
          <a:xfrm>
            <a:off x="4346224" y="2521974"/>
            <a:ext cx="225776" cy="180754"/>
          </a:xfrm>
          <a:custGeom>
            <a:avLst/>
            <a:gdLst>
              <a:gd name="connsiteX0" fmla="*/ 0 w 225776"/>
              <a:gd name="connsiteY0" fmla="*/ 0 h 180754"/>
              <a:gd name="connsiteX1" fmla="*/ 225776 w 225776"/>
              <a:gd name="connsiteY1" fmla="*/ 0 h 180754"/>
              <a:gd name="connsiteX2" fmla="*/ 225776 w 225776"/>
              <a:gd name="connsiteY2" fmla="*/ 180754 h 180754"/>
              <a:gd name="connsiteX3" fmla="*/ 0 w 225776"/>
              <a:gd name="connsiteY3" fmla="*/ 180754 h 180754"/>
              <a:gd name="connsiteX4" fmla="*/ 0 w 225776"/>
              <a:gd name="connsiteY4" fmla="*/ 0 h 1807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776" h="180754">
                <a:moveTo>
                  <a:pt x="0" y="0"/>
                </a:moveTo>
                <a:lnTo>
                  <a:pt x="225776" y="0"/>
                </a:lnTo>
                <a:lnTo>
                  <a:pt x="225776" y="180754"/>
                </a:lnTo>
                <a:lnTo>
                  <a:pt x="0" y="180754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5"/>
          <a:srcRect l="31230" t="100000" r="66223" b="-8896"/>
          <a:stretch>
            <a:fillRect/>
          </a:stretch>
        </p:blipFill>
        <p:spPr>
          <a:xfrm>
            <a:off x="4346224" y="6430297"/>
            <a:ext cx="225776" cy="331600"/>
          </a:xfrm>
          <a:custGeom>
            <a:avLst/>
            <a:gdLst>
              <a:gd name="connsiteX0" fmla="*/ 0 w 225776"/>
              <a:gd name="connsiteY0" fmla="*/ 0 h 331600"/>
              <a:gd name="connsiteX1" fmla="*/ 225776 w 225776"/>
              <a:gd name="connsiteY1" fmla="*/ 0 h 331600"/>
              <a:gd name="connsiteX2" fmla="*/ 225776 w 225776"/>
              <a:gd name="connsiteY2" fmla="*/ 331600 h 331600"/>
              <a:gd name="connsiteX3" fmla="*/ 0 w 225776"/>
              <a:gd name="connsiteY3" fmla="*/ 331600 h 331600"/>
              <a:gd name="connsiteX4" fmla="*/ 0 w 225776"/>
              <a:gd name="connsiteY4" fmla="*/ 0 h 33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776" h="331600">
                <a:moveTo>
                  <a:pt x="0" y="0"/>
                </a:moveTo>
                <a:lnTo>
                  <a:pt x="225776" y="0"/>
                </a:lnTo>
                <a:lnTo>
                  <a:pt x="225776" y="331600"/>
                </a:lnTo>
                <a:lnTo>
                  <a:pt x="0" y="331600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30" name="Rectangle 29"/>
          <p:cNvSpPr/>
          <p:nvPr/>
        </p:nvSpPr>
        <p:spPr>
          <a:xfrm>
            <a:off x="1391810" y="181734"/>
            <a:ext cx="690836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Văn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bản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1: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TRÁI ĐẤT – CÁI NÔI CỦA SỰ SỐNG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4457253" y="234273"/>
            <a:ext cx="665182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14274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Hồ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Thanh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Trang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 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+mn-cs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50574" y="1287111"/>
            <a:ext cx="7813357" cy="61927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c.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Phần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kết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thúc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: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trạng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điệp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5" name="Freeform 24"/>
          <p:cNvSpPr/>
          <p:nvPr/>
        </p:nvSpPr>
        <p:spPr>
          <a:xfrm>
            <a:off x="602373" y="5009545"/>
            <a:ext cx="1905485" cy="1374213"/>
          </a:xfrm>
          <a:custGeom>
            <a:avLst/>
            <a:gdLst>
              <a:gd name="connsiteX0" fmla="*/ 0 w 1600370"/>
              <a:gd name="connsiteY0" fmla="*/ 687107 h 1374213"/>
              <a:gd name="connsiteX1" fmla="*/ 343553 w 1600370"/>
              <a:gd name="connsiteY1" fmla="*/ 0 h 1374213"/>
              <a:gd name="connsiteX2" fmla="*/ 1256817 w 1600370"/>
              <a:gd name="connsiteY2" fmla="*/ 0 h 1374213"/>
              <a:gd name="connsiteX3" fmla="*/ 1600370 w 1600370"/>
              <a:gd name="connsiteY3" fmla="*/ 687107 h 1374213"/>
              <a:gd name="connsiteX4" fmla="*/ 1256817 w 1600370"/>
              <a:gd name="connsiteY4" fmla="*/ 1374213 h 1374213"/>
              <a:gd name="connsiteX5" fmla="*/ 343553 w 1600370"/>
              <a:gd name="connsiteY5" fmla="*/ 1374213 h 1374213"/>
              <a:gd name="connsiteX6" fmla="*/ 0 w 1600370"/>
              <a:gd name="connsiteY6" fmla="*/ 687107 h 137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600370" h="1374213">
                <a:moveTo>
                  <a:pt x="0" y="687107"/>
                </a:moveTo>
                <a:lnTo>
                  <a:pt x="343553" y="0"/>
                </a:lnTo>
                <a:lnTo>
                  <a:pt x="1256817" y="0"/>
                </a:lnTo>
                <a:lnTo>
                  <a:pt x="1600370" y="687107"/>
                </a:lnTo>
                <a:lnTo>
                  <a:pt x="1256817" y="1374213"/>
                </a:lnTo>
                <a:lnTo>
                  <a:pt x="343553" y="1374213"/>
                </a:lnTo>
                <a:lnTo>
                  <a:pt x="0" y="687107"/>
                </a:lnTo>
                <a:close/>
              </a:path>
            </a:pathLst>
          </a:cu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47882" tIns="248412" rIns="247882" bIns="248412" numCol="1" spcCol="1270" anchor="ctr" anchorCtr="0">
            <a:noAutofit/>
          </a:bodyPr>
          <a:lstStyle/>
          <a:p>
            <a:pPr lvl="0" algn="ctr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8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Hoang </a:t>
            </a:r>
            <a:r>
              <a:rPr lang="en-US" sz="28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mạc</a:t>
            </a:r>
            <a:r>
              <a:rPr lang="en-US" sz="28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xâm</a:t>
            </a:r>
            <a:r>
              <a:rPr lang="en-US" sz="28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lấn</a:t>
            </a:r>
            <a:endParaRPr lang="en-US" sz="2800" kern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Hexagon 27"/>
          <p:cNvSpPr/>
          <p:nvPr/>
        </p:nvSpPr>
        <p:spPr>
          <a:xfrm>
            <a:off x="2507858" y="5009545"/>
            <a:ext cx="1905485" cy="1374213"/>
          </a:xfrm>
          <a:prstGeom prst="hexagon">
            <a:avLst>
              <a:gd name="adj" fmla="val 25000"/>
              <a:gd name="vf" fmla="val 115470"/>
            </a:avLst>
          </a:prstGeom>
          <a:blipFill>
            <a:blip r:embed="rId6"/>
            <a:srcRect/>
            <a:stretch>
              <a:fillRect l="-15000" r="-15000"/>
            </a:stretch>
          </a:blip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32" name="Freeform 31"/>
          <p:cNvSpPr/>
          <p:nvPr/>
        </p:nvSpPr>
        <p:spPr>
          <a:xfrm>
            <a:off x="9569171" y="3553557"/>
            <a:ext cx="2140892" cy="1374213"/>
          </a:xfrm>
          <a:custGeom>
            <a:avLst/>
            <a:gdLst>
              <a:gd name="connsiteX0" fmla="*/ 0 w 1600370"/>
              <a:gd name="connsiteY0" fmla="*/ 687107 h 1374213"/>
              <a:gd name="connsiteX1" fmla="*/ 343553 w 1600370"/>
              <a:gd name="connsiteY1" fmla="*/ 0 h 1374213"/>
              <a:gd name="connsiteX2" fmla="*/ 1256817 w 1600370"/>
              <a:gd name="connsiteY2" fmla="*/ 0 h 1374213"/>
              <a:gd name="connsiteX3" fmla="*/ 1600370 w 1600370"/>
              <a:gd name="connsiteY3" fmla="*/ 687107 h 1374213"/>
              <a:gd name="connsiteX4" fmla="*/ 1256817 w 1600370"/>
              <a:gd name="connsiteY4" fmla="*/ 1374213 h 1374213"/>
              <a:gd name="connsiteX5" fmla="*/ 343553 w 1600370"/>
              <a:gd name="connsiteY5" fmla="*/ 1374213 h 1374213"/>
              <a:gd name="connsiteX6" fmla="*/ 0 w 1600370"/>
              <a:gd name="connsiteY6" fmla="*/ 687107 h 137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600370" h="1374213">
                <a:moveTo>
                  <a:pt x="0" y="687107"/>
                </a:moveTo>
                <a:lnTo>
                  <a:pt x="343553" y="0"/>
                </a:lnTo>
                <a:lnTo>
                  <a:pt x="1256817" y="0"/>
                </a:lnTo>
                <a:lnTo>
                  <a:pt x="1600370" y="687107"/>
                </a:lnTo>
                <a:lnTo>
                  <a:pt x="1256817" y="1374213"/>
                </a:lnTo>
                <a:lnTo>
                  <a:pt x="343553" y="1374213"/>
                </a:lnTo>
                <a:lnTo>
                  <a:pt x="0" y="687107"/>
                </a:lnTo>
                <a:close/>
              </a:path>
            </a:pathLst>
          </a:cu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47882" tIns="248412" rIns="247882" bIns="248412" numCol="1" spcCol="1270" anchor="ctr" anchorCtr="0">
            <a:noAutofit/>
          </a:bodyPr>
          <a:lstStyle/>
          <a:p>
            <a:pPr lvl="0" algn="ctr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8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Rác</a:t>
            </a:r>
            <a:r>
              <a:rPr lang="en-US" sz="28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thải</a:t>
            </a:r>
            <a:r>
              <a:rPr lang="en-US" sz="28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xâm</a:t>
            </a:r>
            <a:r>
              <a:rPr lang="en-US" sz="28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lấn</a:t>
            </a:r>
            <a:endParaRPr lang="en-US" sz="2800" kern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Hexagon 33"/>
          <p:cNvSpPr/>
          <p:nvPr/>
        </p:nvSpPr>
        <p:spPr>
          <a:xfrm>
            <a:off x="7663686" y="3553557"/>
            <a:ext cx="1905485" cy="1374213"/>
          </a:xfrm>
          <a:prstGeom prst="hexagon">
            <a:avLst>
              <a:gd name="adj" fmla="val 25000"/>
              <a:gd name="vf" fmla="val 115470"/>
            </a:avLst>
          </a:prstGeom>
          <a:blipFill>
            <a:blip r:embed="rId7"/>
            <a:srcRect/>
            <a:stretch>
              <a:fillRect l="-15000" r="-15000"/>
            </a:stretch>
          </a:blip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36" name="Freeform 35"/>
          <p:cNvSpPr/>
          <p:nvPr/>
        </p:nvSpPr>
        <p:spPr>
          <a:xfrm>
            <a:off x="602373" y="1995327"/>
            <a:ext cx="1905485" cy="1374213"/>
          </a:xfrm>
          <a:custGeom>
            <a:avLst/>
            <a:gdLst>
              <a:gd name="connsiteX0" fmla="*/ 0 w 1600370"/>
              <a:gd name="connsiteY0" fmla="*/ 687107 h 1374213"/>
              <a:gd name="connsiteX1" fmla="*/ 343553 w 1600370"/>
              <a:gd name="connsiteY1" fmla="*/ 0 h 1374213"/>
              <a:gd name="connsiteX2" fmla="*/ 1256817 w 1600370"/>
              <a:gd name="connsiteY2" fmla="*/ 0 h 1374213"/>
              <a:gd name="connsiteX3" fmla="*/ 1600370 w 1600370"/>
              <a:gd name="connsiteY3" fmla="*/ 687107 h 1374213"/>
              <a:gd name="connsiteX4" fmla="*/ 1256817 w 1600370"/>
              <a:gd name="connsiteY4" fmla="*/ 1374213 h 1374213"/>
              <a:gd name="connsiteX5" fmla="*/ 343553 w 1600370"/>
              <a:gd name="connsiteY5" fmla="*/ 1374213 h 1374213"/>
              <a:gd name="connsiteX6" fmla="*/ 0 w 1600370"/>
              <a:gd name="connsiteY6" fmla="*/ 687107 h 137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600370" h="1374213">
                <a:moveTo>
                  <a:pt x="0" y="687107"/>
                </a:moveTo>
                <a:lnTo>
                  <a:pt x="343553" y="0"/>
                </a:lnTo>
                <a:lnTo>
                  <a:pt x="1256817" y="0"/>
                </a:lnTo>
                <a:lnTo>
                  <a:pt x="1600370" y="687107"/>
                </a:lnTo>
                <a:lnTo>
                  <a:pt x="1256817" y="1374213"/>
                </a:lnTo>
                <a:lnTo>
                  <a:pt x="343553" y="1374213"/>
                </a:lnTo>
                <a:lnTo>
                  <a:pt x="0" y="687107"/>
                </a:lnTo>
                <a:close/>
              </a:path>
            </a:pathLst>
          </a:cu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47882" tIns="248412" rIns="247882" bIns="248412" numCol="1" spcCol="1270" anchor="ctr" anchorCtr="0">
            <a:noAutofit/>
          </a:bodyPr>
          <a:lstStyle/>
          <a:p>
            <a:pPr lvl="0" algn="ctr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8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8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biển</a:t>
            </a:r>
            <a:r>
              <a:rPr lang="en-US" sz="28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dâng</a:t>
            </a:r>
            <a:r>
              <a:rPr lang="en-US" sz="28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endParaRPr lang="en-US" sz="2800" kern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Hexagon 37"/>
          <p:cNvSpPr/>
          <p:nvPr/>
        </p:nvSpPr>
        <p:spPr>
          <a:xfrm>
            <a:off x="2522606" y="1995327"/>
            <a:ext cx="1905485" cy="1374213"/>
          </a:xfrm>
          <a:prstGeom prst="hexagon">
            <a:avLst>
              <a:gd name="adj" fmla="val 25000"/>
              <a:gd name="vf" fmla="val 115470"/>
            </a:avLst>
          </a:prstGeom>
          <a:blipFill>
            <a:blip r:embed="rId8"/>
            <a:srcRect/>
            <a:stretch>
              <a:fillRect l="-18000" r="-18000"/>
            </a:stretch>
          </a:blip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40" name="Freeform 39"/>
          <p:cNvSpPr/>
          <p:nvPr/>
        </p:nvSpPr>
        <p:spPr>
          <a:xfrm>
            <a:off x="602373" y="3488885"/>
            <a:ext cx="1905485" cy="1374213"/>
          </a:xfrm>
          <a:custGeom>
            <a:avLst/>
            <a:gdLst>
              <a:gd name="connsiteX0" fmla="*/ 0 w 1600370"/>
              <a:gd name="connsiteY0" fmla="*/ 687107 h 1374213"/>
              <a:gd name="connsiteX1" fmla="*/ 343553 w 1600370"/>
              <a:gd name="connsiteY1" fmla="*/ 0 h 1374213"/>
              <a:gd name="connsiteX2" fmla="*/ 1256817 w 1600370"/>
              <a:gd name="connsiteY2" fmla="*/ 0 h 1374213"/>
              <a:gd name="connsiteX3" fmla="*/ 1600370 w 1600370"/>
              <a:gd name="connsiteY3" fmla="*/ 687107 h 1374213"/>
              <a:gd name="connsiteX4" fmla="*/ 1256817 w 1600370"/>
              <a:gd name="connsiteY4" fmla="*/ 1374213 h 1374213"/>
              <a:gd name="connsiteX5" fmla="*/ 343553 w 1600370"/>
              <a:gd name="connsiteY5" fmla="*/ 1374213 h 1374213"/>
              <a:gd name="connsiteX6" fmla="*/ 0 w 1600370"/>
              <a:gd name="connsiteY6" fmla="*/ 687107 h 137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600370" h="1374213">
                <a:moveTo>
                  <a:pt x="0" y="687107"/>
                </a:moveTo>
                <a:lnTo>
                  <a:pt x="343553" y="0"/>
                </a:lnTo>
                <a:lnTo>
                  <a:pt x="1256817" y="0"/>
                </a:lnTo>
                <a:lnTo>
                  <a:pt x="1600370" y="687107"/>
                </a:lnTo>
                <a:lnTo>
                  <a:pt x="1256817" y="1374213"/>
                </a:lnTo>
                <a:lnTo>
                  <a:pt x="343553" y="1374213"/>
                </a:lnTo>
                <a:lnTo>
                  <a:pt x="0" y="687107"/>
                </a:lnTo>
                <a:close/>
              </a:path>
            </a:pathLst>
          </a:cu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47882" tIns="248412" rIns="247882" bIns="248412" numCol="1" spcCol="1270" anchor="ctr" anchorCtr="0">
            <a:noAutofit/>
          </a:bodyPr>
          <a:lstStyle/>
          <a:p>
            <a:pPr lvl="0" algn="ctr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8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8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8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28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tuyệt</a:t>
            </a:r>
            <a:r>
              <a:rPr lang="en-US" sz="28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chủng</a:t>
            </a:r>
            <a:endParaRPr lang="en-US" sz="2800" kern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" name="Hexagon 41"/>
          <p:cNvSpPr/>
          <p:nvPr/>
        </p:nvSpPr>
        <p:spPr>
          <a:xfrm>
            <a:off x="2535519" y="3488885"/>
            <a:ext cx="1905485" cy="1374213"/>
          </a:xfrm>
          <a:prstGeom prst="hexagon">
            <a:avLst>
              <a:gd name="adj" fmla="val 25000"/>
              <a:gd name="vf" fmla="val 115470"/>
            </a:avLst>
          </a:prstGeom>
          <a:blipFill>
            <a:blip r:embed="rId9"/>
            <a:srcRect/>
            <a:stretch>
              <a:fillRect l="-7000" r="-7000"/>
            </a:stretch>
          </a:blip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44" name="Freeform 43"/>
          <p:cNvSpPr/>
          <p:nvPr/>
        </p:nvSpPr>
        <p:spPr>
          <a:xfrm>
            <a:off x="9583919" y="2063200"/>
            <a:ext cx="2126144" cy="1374213"/>
          </a:xfrm>
          <a:custGeom>
            <a:avLst/>
            <a:gdLst>
              <a:gd name="connsiteX0" fmla="*/ 0 w 1600370"/>
              <a:gd name="connsiteY0" fmla="*/ 687107 h 1374213"/>
              <a:gd name="connsiteX1" fmla="*/ 343553 w 1600370"/>
              <a:gd name="connsiteY1" fmla="*/ 0 h 1374213"/>
              <a:gd name="connsiteX2" fmla="*/ 1256817 w 1600370"/>
              <a:gd name="connsiteY2" fmla="*/ 0 h 1374213"/>
              <a:gd name="connsiteX3" fmla="*/ 1600370 w 1600370"/>
              <a:gd name="connsiteY3" fmla="*/ 687107 h 1374213"/>
              <a:gd name="connsiteX4" fmla="*/ 1256817 w 1600370"/>
              <a:gd name="connsiteY4" fmla="*/ 1374213 h 1374213"/>
              <a:gd name="connsiteX5" fmla="*/ 343553 w 1600370"/>
              <a:gd name="connsiteY5" fmla="*/ 1374213 h 1374213"/>
              <a:gd name="connsiteX6" fmla="*/ 0 w 1600370"/>
              <a:gd name="connsiteY6" fmla="*/ 687107 h 137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600370" h="1374213">
                <a:moveTo>
                  <a:pt x="0" y="687107"/>
                </a:moveTo>
                <a:lnTo>
                  <a:pt x="343553" y="0"/>
                </a:lnTo>
                <a:lnTo>
                  <a:pt x="1256817" y="0"/>
                </a:lnTo>
                <a:lnTo>
                  <a:pt x="1600370" y="687107"/>
                </a:lnTo>
                <a:lnTo>
                  <a:pt x="1256817" y="1374213"/>
                </a:lnTo>
                <a:lnTo>
                  <a:pt x="343553" y="1374213"/>
                </a:lnTo>
                <a:lnTo>
                  <a:pt x="0" y="687107"/>
                </a:lnTo>
                <a:close/>
              </a:path>
            </a:pathLst>
          </a:cu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47882" tIns="248412" rIns="247882" bIns="248412" numCol="1" spcCol="1270" anchor="ctr" anchorCtr="0">
            <a:noAutofit/>
          </a:bodyPr>
          <a:lstStyle/>
          <a:p>
            <a:pPr lvl="0" algn="ctr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8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Lỗ</a:t>
            </a:r>
            <a:r>
              <a:rPr lang="en-US" sz="28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thủng</a:t>
            </a:r>
            <a:r>
              <a:rPr lang="en-US" sz="28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tầng</a:t>
            </a:r>
            <a:r>
              <a:rPr lang="en-US" sz="28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ô </a:t>
            </a:r>
            <a:r>
              <a:rPr lang="en-US" sz="28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zon</a:t>
            </a:r>
            <a:endParaRPr lang="en-US" sz="2800" kern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6" name="Hexagon 45"/>
          <p:cNvSpPr/>
          <p:nvPr/>
        </p:nvSpPr>
        <p:spPr>
          <a:xfrm>
            <a:off x="7663686" y="2063200"/>
            <a:ext cx="1905485" cy="1374213"/>
          </a:xfrm>
          <a:prstGeom prst="hexagon">
            <a:avLst>
              <a:gd name="adj" fmla="val 25000"/>
              <a:gd name="vf" fmla="val 115470"/>
            </a:avLst>
          </a:prstGeom>
          <a:blipFill>
            <a:blip r:embed="rId10"/>
            <a:srcRect/>
            <a:stretch>
              <a:fillRect l="-22000" r="-22000"/>
            </a:stretch>
          </a:blip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48" name="Freeform 47"/>
          <p:cNvSpPr/>
          <p:nvPr/>
        </p:nvSpPr>
        <p:spPr>
          <a:xfrm>
            <a:off x="9569171" y="5025665"/>
            <a:ext cx="2140892" cy="1374213"/>
          </a:xfrm>
          <a:custGeom>
            <a:avLst/>
            <a:gdLst>
              <a:gd name="connsiteX0" fmla="*/ 0 w 1600370"/>
              <a:gd name="connsiteY0" fmla="*/ 687107 h 1374213"/>
              <a:gd name="connsiteX1" fmla="*/ 343553 w 1600370"/>
              <a:gd name="connsiteY1" fmla="*/ 0 h 1374213"/>
              <a:gd name="connsiteX2" fmla="*/ 1256817 w 1600370"/>
              <a:gd name="connsiteY2" fmla="*/ 0 h 1374213"/>
              <a:gd name="connsiteX3" fmla="*/ 1600370 w 1600370"/>
              <a:gd name="connsiteY3" fmla="*/ 687107 h 1374213"/>
              <a:gd name="connsiteX4" fmla="*/ 1256817 w 1600370"/>
              <a:gd name="connsiteY4" fmla="*/ 1374213 h 1374213"/>
              <a:gd name="connsiteX5" fmla="*/ 343553 w 1600370"/>
              <a:gd name="connsiteY5" fmla="*/ 1374213 h 1374213"/>
              <a:gd name="connsiteX6" fmla="*/ 0 w 1600370"/>
              <a:gd name="connsiteY6" fmla="*/ 687107 h 137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600370" h="1374213">
                <a:moveTo>
                  <a:pt x="0" y="687107"/>
                </a:moveTo>
                <a:lnTo>
                  <a:pt x="343553" y="0"/>
                </a:lnTo>
                <a:lnTo>
                  <a:pt x="1256817" y="0"/>
                </a:lnTo>
                <a:lnTo>
                  <a:pt x="1600370" y="687107"/>
                </a:lnTo>
                <a:lnTo>
                  <a:pt x="1256817" y="1374213"/>
                </a:lnTo>
                <a:lnTo>
                  <a:pt x="343553" y="1374213"/>
                </a:lnTo>
                <a:lnTo>
                  <a:pt x="0" y="687107"/>
                </a:lnTo>
                <a:close/>
              </a:path>
            </a:pathLst>
          </a:cu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47882" tIns="248412" rIns="247882" bIns="248412" numCol="1" spcCol="1270" anchor="ctr" anchorCtr="0">
            <a:noAutofit/>
          </a:bodyPr>
          <a:lstStyle/>
          <a:p>
            <a:pPr lvl="0" algn="ctr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8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Khí</a:t>
            </a:r>
            <a:r>
              <a:rPr lang="en-US" sz="28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hậu</a:t>
            </a:r>
            <a:r>
              <a:rPr lang="en-US" sz="28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nóng</a:t>
            </a:r>
            <a:r>
              <a:rPr lang="en-US" sz="28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endParaRPr lang="en-US" sz="2800" kern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0" name="Hexagon 49"/>
          <p:cNvSpPr/>
          <p:nvPr/>
        </p:nvSpPr>
        <p:spPr>
          <a:xfrm>
            <a:off x="7663686" y="5025665"/>
            <a:ext cx="1905485" cy="1374213"/>
          </a:xfrm>
          <a:prstGeom prst="hexagon">
            <a:avLst>
              <a:gd name="adj" fmla="val 25000"/>
              <a:gd name="vf" fmla="val 115470"/>
            </a:avLst>
          </a:prstGeom>
          <a:blipFill>
            <a:blip r:embed="rId11"/>
            <a:srcRect/>
            <a:stretch>
              <a:fillRect l="-15000" r="-15000"/>
            </a:stretch>
          </a:blip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55" name="Group 54"/>
          <p:cNvGrpSpPr/>
          <p:nvPr/>
        </p:nvGrpSpPr>
        <p:grpSpPr>
          <a:xfrm>
            <a:off x="4483511" y="2521974"/>
            <a:ext cx="3130550" cy="3628103"/>
            <a:chOff x="4483510" y="2271252"/>
            <a:chExt cx="3333135" cy="3878825"/>
          </a:xfrm>
        </p:grpSpPr>
        <p:pic>
          <p:nvPicPr>
            <p:cNvPr id="52" name="Picture 51"/>
            <p:cNvPicPr>
              <a:picLocks noChangeAspect="1"/>
            </p:cNvPicPr>
            <p:nvPr/>
          </p:nvPicPr>
          <p:blipFill rotWithShape="1">
            <a:blip r:embed="rId12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rightnessContrast bright="20000"/>
                      </a14:imgEffect>
                    </a14:imgLayer>
                  </a14:imgProps>
                </a:ext>
              </a:extLst>
            </a:blip>
            <a:srcRect l="7542" t="7421" r="5073" b="6238"/>
            <a:stretch/>
          </p:blipFill>
          <p:spPr>
            <a:xfrm>
              <a:off x="4483510" y="2271252"/>
              <a:ext cx="3333135" cy="3878825"/>
            </a:xfrm>
            <a:prstGeom prst="rect">
              <a:avLst/>
            </a:prstGeom>
          </p:spPr>
        </p:pic>
        <p:sp>
          <p:nvSpPr>
            <p:cNvPr id="53" name="Rectangle 52"/>
            <p:cNvSpPr/>
            <p:nvPr/>
          </p:nvSpPr>
          <p:spPr>
            <a:xfrm>
              <a:off x="5084756" y="3502778"/>
              <a:ext cx="2245999" cy="70788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prstTxWarp prst="textArchDown">
                <a:avLst/>
              </a:prstTxWarp>
              <a:spAutoFit/>
            </a:bodyPr>
            <a:lstStyle/>
            <a:p>
              <a:pPr algn="ctr"/>
              <a:r>
                <a:rPr lang="en-US" sz="4000" b="1" cap="none" spc="0" dirty="0" smtClean="0">
                  <a:ln w="6600">
                    <a:solidFill>
                      <a:schemeClr val="accent2"/>
                    </a:solidFill>
                    <a:prstDash val="solid"/>
                  </a:ln>
                  <a:solidFill>
                    <a:schemeClr val="accent5">
                      <a:lumMod val="50000"/>
                    </a:schemeClr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HẬU QUẢ</a:t>
              </a:r>
              <a:endParaRPr lang="en-US" sz="40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215880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32" grpId="0" animBg="1"/>
      <p:bldP spid="36" grpId="0" animBg="1"/>
      <p:bldP spid="40" grpId="0" animBg="1"/>
      <p:bldP spid="44" grpId="0" animBg="1"/>
      <p:bldP spid="48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ame 4"/>
          <p:cNvSpPr/>
          <p:nvPr/>
        </p:nvSpPr>
        <p:spPr>
          <a:xfrm>
            <a:off x="331122" y="1028700"/>
            <a:ext cx="11517055" cy="5545394"/>
          </a:xfrm>
          <a:prstGeom prst="frame">
            <a:avLst>
              <a:gd name="adj1" fmla="val 1596"/>
            </a:avLst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889200" y="154858"/>
            <a:ext cx="10427519" cy="523568"/>
          </a:xfrm>
          <a:custGeom>
            <a:avLst/>
            <a:gdLst>
              <a:gd name="connsiteX0" fmla="*/ 260542 w 10427519"/>
              <a:gd name="connsiteY0" fmla="*/ 0 h 523568"/>
              <a:gd name="connsiteX1" fmla="*/ 10166977 w 10427519"/>
              <a:gd name="connsiteY1" fmla="*/ 0 h 523568"/>
              <a:gd name="connsiteX2" fmla="*/ 10427519 w 10427519"/>
              <a:gd name="connsiteY2" fmla="*/ 260542 h 523568"/>
              <a:gd name="connsiteX3" fmla="*/ 10427519 w 10427519"/>
              <a:gd name="connsiteY3" fmla="*/ 381013 h 523568"/>
              <a:gd name="connsiteX4" fmla="*/ 10407044 w 10427519"/>
              <a:gd name="connsiteY4" fmla="*/ 482428 h 523568"/>
              <a:gd name="connsiteX5" fmla="*/ 10384713 w 10427519"/>
              <a:gd name="connsiteY5" fmla="*/ 523568 h 523568"/>
              <a:gd name="connsiteX6" fmla="*/ 42806 w 10427519"/>
              <a:gd name="connsiteY6" fmla="*/ 523568 h 523568"/>
              <a:gd name="connsiteX7" fmla="*/ 20475 w 10427519"/>
              <a:gd name="connsiteY7" fmla="*/ 482428 h 523568"/>
              <a:gd name="connsiteX8" fmla="*/ 0 w 10427519"/>
              <a:gd name="connsiteY8" fmla="*/ 381013 h 523568"/>
              <a:gd name="connsiteX9" fmla="*/ 0 w 10427519"/>
              <a:gd name="connsiteY9" fmla="*/ 260542 h 523568"/>
              <a:gd name="connsiteX10" fmla="*/ 260542 w 10427519"/>
              <a:gd name="connsiteY10" fmla="*/ 0 h 523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427519" h="523568">
                <a:moveTo>
                  <a:pt x="260542" y="0"/>
                </a:moveTo>
                <a:lnTo>
                  <a:pt x="10166977" y="0"/>
                </a:lnTo>
                <a:cubicBezTo>
                  <a:pt x="10310870" y="0"/>
                  <a:pt x="10427519" y="116649"/>
                  <a:pt x="10427519" y="260542"/>
                </a:cubicBezTo>
                <a:lnTo>
                  <a:pt x="10427519" y="381013"/>
                </a:lnTo>
                <a:cubicBezTo>
                  <a:pt x="10427519" y="416986"/>
                  <a:pt x="10420228" y="451257"/>
                  <a:pt x="10407044" y="482428"/>
                </a:cubicBezTo>
                <a:lnTo>
                  <a:pt x="10384713" y="523568"/>
                </a:lnTo>
                <a:lnTo>
                  <a:pt x="42806" y="523568"/>
                </a:lnTo>
                <a:lnTo>
                  <a:pt x="20475" y="482428"/>
                </a:lnTo>
                <a:cubicBezTo>
                  <a:pt x="7291" y="451257"/>
                  <a:pt x="0" y="416986"/>
                  <a:pt x="0" y="381013"/>
                </a:cubicBezTo>
                <a:lnTo>
                  <a:pt x="0" y="260542"/>
                </a:lnTo>
                <a:cubicBezTo>
                  <a:pt x="0" y="116649"/>
                  <a:pt x="116649" y="0"/>
                  <a:pt x="260542" y="0"/>
                </a:cubicBez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-1" y="-1"/>
            <a:ext cx="12192000" cy="678426"/>
          </a:xfrm>
          <a:custGeom>
            <a:avLst/>
            <a:gdLst>
              <a:gd name="connsiteX0" fmla="*/ 0 w 12192000"/>
              <a:gd name="connsiteY0" fmla="*/ 0 h 678426"/>
              <a:gd name="connsiteX1" fmla="*/ 12192000 w 12192000"/>
              <a:gd name="connsiteY1" fmla="*/ 0 h 678426"/>
              <a:gd name="connsiteX2" fmla="*/ 12192000 w 12192000"/>
              <a:gd name="connsiteY2" fmla="*/ 678426 h 678426"/>
              <a:gd name="connsiteX3" fmla="*/ 11260603 w 12192000"/>
              <a:gd name="connsiteY3" fmla="*/ 678426 h 678426"/>
              <a:gd name="connsiteX4" fmla="*/ 11282934 w 12192000"/>
              <a:gd name="connsiteY4" fmla="*/ 637286 h 678426"/>
              <a:gd name="connsiteX5" fmla="*/ 11303409 w 12192000"/>
              <a:gd name="connsiteY5" fmla="*/ 535871 h 678426"/>
              <a:gd name="connsiteX6" fmla="*/ 11303409 w 12192000"/>
              <a:gd name="connsiteY6" fmla="*/ 415400 h 678426"/>
              <a:gd name="connsiteX7" fmla="*/ 11042867 w 12192000"/>
              <a:gd name="connsiteY7" fmla="*/ 154858 h 678426"/>
              <a:gd name="connsiteX8" fmla="*/ 1136432 w 12192000"/>
              <a:gd name="connsiteY8" fmla="*/ 154858 h 678426"/>
              <a:gd name="connsiteX9" fmla="*/ 875890 w 12192000"/>
              <a:gd name="connsiteY9" fmla="*/ 415400 h 678426"/>
              <a:gd name="connsiteX10" fmla="*/ 875890 w 12192000"/>
              <a:gd name="connsiteY10" fmla="*/ 535871 h 678426"/>
              <a:gd name="connsiteX11" fmla="*/ 896365 w 12192000"/>
              <a:gd name="connsiteY11" fmla="*/ 637286 h 678426"/>
              <a:gd name="connsiteX12" fmla="*/ 918696 w 12192000"/>
              <a:gd name="connsiteY12" fmla="*/ 678426 h 678426"/>
              <a:gd name="connsiteX13" fmla="*/ 0 w 12192000"/>
              <a:gd name="connsiteY13" fmla="*/ 678426 h 678426"/>
              <a:gd name="connsiteX14" fmla="*/ 0 w 12192000"/>
              <a:gd name="connsiteY14" fmla="*/ 0 h 678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192000" h="678426">
                <a:moveTo>
                  <a:pt x="0" y="0"/>
                </a:moveTo>
                <a:lnTo>
                  <a:pt x="12192000" y="0"/>
                </a:lnTo>
                <a:lnTo>
                  <a:pt x="12192000" y="678426"/>
                </a:lnTo>
                <a:lnTo>
                  <a:pt x="11260603" y="678426"/>
                </a:lnTo>
                <a:lnTo>
                  <a:pt x="11282934" y="637286"/>
                </a:lnTo>
                <a:cubicBezTo>
                  <a:pt x="11296118" y="606115"/>
                  <a:pt x="11303409" y="571844"/>
                  <a:pt x="11303409" y="535871"/>
                </a:cubicBezTo>
                <a:lnTo>
                  <a:pt x="11303409" y="415400"/>
                </a:lnTo>
                <a:cubicBezTo>
                  <a:pt x="11303409" y="271507"/>
                  <a:pt x="11186760" y="154858"/>
                  <a:pt x="11042867" y="154858"/>
                </a:cubicBezTo>
                <a:lnTo>
                  <a:pt x="1136432" y="154858"/>
                </a:lnTo>
                <a:cubicBezTo>
                  <a:pt x="992539" y="154858"/>
                  <a:pt x="875890" y="271507"/>
                  <a:pt x="875890" y="415400"/>
                </a:cubicBezTo>
                <a:lnTo>
                  <a:pt x="875890" y="535871"/>
                </a:lnTo>
                <a:cubicBezTo>
                  <a:pt x="875890" y="571844"/>
                  <a:pt x="883181" y="606115"/>
                  <a:pt x="896365" y="637286"/>
                </a:cubicBezTo>
                <a:lnTo>
                  <a:pt x="918696" y="678426"/>
                </a:lnTo>
                <a:lnTo>
                  <a:pt x="0" y="67842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918696" y="678426"/>
            <a:ext cx="10341907" cy="117987"/>
          </a:xfrm>
          <a:custGeom>
            <a:avLst/>
            <a:gdLst>
              <a:gd name="connsiteX0" fmla="*/ 0 w 10341907"/>
              <a:gd name="connsiteY0" fmla="*/ 0 h 117987"/>
              <a:gd name="connsiteX1" fmla="*/ 10341907 w 10341907"/>
              <a:gd name="connsiteY1" fmla="*/ 0 h 117987"/>
              <a:gd name="connsiteX2" fmla="*/ 10340216 w 10341907"/>
              <a:gd name="connsiteY2" fmla="*/ 3116 h 117987"/>
              <a:gd name="connsiteX3" fmla="*/ 10124171 w 10341907"/>
              <a:gd name="connsiteY3" fmla="*/ 117987 h 117987"/>
              <a:gd name="connsiteX4" fmla="*/ 217736 w 10341907"/>
              <a:gd name="connsiteY4" fmla="*/ 117987 h 117987"/>
              <a:gd name="connsiteX5" fmla="*/ 1691 w 10341907"/>
              <a:gd name="connsiteY5" fmla="*/ 3116 h 117987"/>
              <a:gd name="connsiteX6" fmla="*/ 0 w 10341907"/>
              <a:gd name="connsiteY6" fmla="*/ 0 h 117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341907" h="117987">
                <a:moveTo>
                  <a:pt x="0" y="0"/>
                </a:moveTo>
                <a:lnTo>
                  <a:pt x="10341907" y="0"/>
                </a:lnTo>
                <a:lnTo>
                  <a:pt x="10340216" y="3116"/>
                </a:lnTo>
                <a:cubicBezTo>
                  <a:pt x="10293395" y="72421"/>
                  <a:pt x="10214104" y="117987"/>
                  <a:pt x="10124171" y="117987"/>
                </a:cubicBezTo>
                <a:lnTo>
                  <a:pt x="217736" y="117987"/>
                </a:lnTo>
                <a:cubicBezTo>
                  <a:pt x="127803" y="117987"/>
                  <a:pt x="48512" y="72421"/>
                  <a:pt x="1691" y="3116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Can 11"/>
          <p:cNvSpPr/>
          <p:nvPr/>
        </p:nvSpPr>
        <p:spPr>
          <a:xfrm>
            <a:off x="-1" y="-2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Can 12"/>
          <p:cNvSpPr/>
          <p:nvPr/>
        </p:nvSpPr>
        <p:spPr>
          <a:xfrm>
            <a:off x="11890372" y="-3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/>
          <a:srcRect l="17388" t="11738" r="17499" b="9130"/>
          <a:stretch/>
        </p:blipFill>
        <p:spPr>
          <a:xfrm>
            <a:off x="11369507" y="114300"/>
            <a:ext cx="520865" cy="520865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758516" y="818537"/>
            <a:ext cx="4662268" cy="568104"/>
          </a:xfrm>
          <a:prstGeom prst="rect">
            <a:avLst/>
          </a:prstGeom>
        </p:spPr>
      </p:pic>
      <p:sp>
        <p:nvSpPr>
          <p:cNvPr id="22" name="4-Point Star 21"/>
          <p:cNvSpPr/>
          <p:nvPr/>
        </p:nvSpPr>
        <p:spPr>
          <a:xfrm>
            <a:off x="403270" y="160880"/>
            <a:ext cx="398207" cy="427703"/>
          </a:xfrm>
          <a:prstGeom prst="star4">
            <a:avLst>
              <a:gd name="adj" fmla="val 1250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346224" y="833284"/>
            <a:ext cx="3486852" cy="5533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Hình thành kiến thức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>
          <a:blip r:embed="rId5"/>
          <a:srcRect l="31230" t="-4849" r="66223" b="100000"/>
          <a:stretch>
            <a:fillRect/>
          </a:stretch>
        </p:blipFill>
        <p:spPr>
          <a:xfrm>
            <a:off x="4346224" y="2521974"/>
            <a:ext cx="225776" cy="180754"/>
          </a:xfrm>
          <a:custGeom>
            <a:avLst/>
            <a:gdLst>
              <a:gd name="connsiteX0" fmla="*/ 0 w 225776"/>
              <a:gd name="connsiteY0" fmla="*/ 0 h 180754"/>
              <a:gd name="connsiteX1" fmla="*/ 225776 w 225776"/>
              <a:gd name="connsiteY1" fmla="*/ 0 h 180754"/>
              <a:gd name="connsiteX2" fmla="*/ 225776 w 225776"/>
              <a:gd name="connsiteY2" fmla="*/ 180754 h 180754"/>
              <a:gd name="connsiteX3" fmla="*/ 0 w 225776"/>
              <a:gd name="connsiteY3" fmla="*/ 180754 h 180754"/>
              <a:gd name="connsiteX4" fmla="*/ 0 w 225776"/>
              <a:gd name="connsiteY4" fmla="*/ 0 h 1807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776" h="180754">
                <a:moveTo>
                  <a:pt x="0" y="0"/>
                </a:moveTo>
                <a:lnTo>
                  <a:pt x="225776" y="0"/>
                </a:lnTo>
                <a:lnTo>
                  <a:pt x="225776" y="180754"/>
                </a:lnTo>
                <a:lnTo>
                  <a:pt x="0" y="180754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5"/>
          <a:srcRect l="31230" t="100000" r="66223" b="-8896"/>
          <a:stretch>
            <a:fillRect/>
          </a:stretch>
        </p:blipFill>
        <p:spPr>
          <a:xfrm>
            <a:off x="4346224" y="6430297"/>
            <a:ext cx="225776" cy="331600"/>
          </a:xfrm>
          <a:custGeom>
            <a:avLst/>
            <a:gdLst>
              <a:gd name="connsiteX0" fmla="*/ 0 w 225776"/>
              <a:gd name="connsiteY0" fmla="*/ 0 h 331600"/>
              <a:gd name="connsiteX1" fmla="*/ 225776 w 225776"/>
              <a:gd name="connsiteY1" fmla="*/ 0 h 331600"/>
              <a:gd name="connsiteX2" fmla="*/ 225776 w 225776"/>
              <a:gd name="connsiteY2" fmla="*/ 331600 h 331600"/>
              <a:gd name="connsiteX3" fmla="*/ 0 w 225776"/>
              <a:gd name="connsiteY3" fmla="*/ 331600 h 331600"/>
              <a:gd name="connsiteX4" fmla="*/ 0 w 225776"/>
              <a:gd name="connsiteY4" fmla="*/ 0 h 33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776" h="331600">
                <a:moveTo>
                  <a:pt x="0" y="0"/>
                </a:moveTo>
                <a:lnTo>
                  <a:pt x="225776" y="0"/>
                </a:lnTo>
                <a:lnTo>
                  <a:pt x="225776" y="331600"/>
                </a:lnTo>
                <a:lnTo>
                  <a:pt x="0" y="331600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30" name="Rectangle 29"/>
          <p:cNvSpPr/>
          <p:nvPr/>
        </p:nvSpPr>
        <p:spPr>
          <a:xfrm>
            <a:off x="1391810" y="181734"/>
            <a:ext cx="690836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Văn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bản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1: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TRÁI ĐẤT – CÁI NÔI CỦA SỰ SỐNG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4457253" y="234273"/>
            <a:ext cx="665182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14274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Hồ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Thanh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Trang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 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+mn-cs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50574" y="1287111"/>
            <a:ext cx="7813357" cy="61927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c.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Phần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kết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thúc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: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trạng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điệp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16" name="Group 15"/>
          <p:cNvGrpSpPr/>
          <p:nvPr/>
        </p:nvGrpSpPr>
        <p:grpSpPr>
          <a:xfrm>
            <a:off x="2486909" y="1736915"/>
            <a:ext cx="8439365" cy="3347569"/>
            <a:chOff x="2486909" y="1736915"/>
            <a:chExt cx="8439365" cy="3347569"/>
          </a:xfrm>
        </p:grpSpPr>
        <p:sp>
          <p:nvSpPr>
            <p:cNvPr id="14" name="Right Arrow 13"/>
            <p:cNvSpPr/>
            <p:nvPr/>
          </p:nvSpPr>
          <p:spPr>
            <a:xfrm>
              <a:off x="2486909" y="1736915"/>
              <a:ext cx="8439365" cy="3347569"/>
            </a:xfrm>
            <a:prstGeom prst="rightArrow">
              <a:avLst>
                <a:gd name="adj1" fmla="val 58586"/>
                <a:gd name="adj2" fmla="val 39462"/>
              </a:avLst>
            </a:prstGeom>
            <a:ln w="38100"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5"/>
            <p:cNvSpPr/>
            <p:nvPr/>
          </p:nvSpPr>
          <p:spPr>
            <a:xfrm>
              <a:off x="2889161" y="2504924"/>
              <a:ext cx="6951406" cy="187070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lnSpc>
                  <a:spcPct val="107000"/>
                </a:lnSpc>
                <a:spcAft>
                  <a:spcPts val="800"/>
                </a:spcAft>
              </a:pPr>
              <a:r>
                <a:rPr lang="vi-VN" sz="3600" dirty="0"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Câu hỏi nhức nhối: Trái Đất có thể chịu đựng đến bao giờ? Con người đứng trước thách thức lớn.</a:t>
              </a:r>
              <a:endParaRPr lang="en-US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6"/>
          <a:srcRect l="19489" r="23656" b="7010"/>
          <a:stretch/>
        </p:blipFill>
        <p:spPr>
          <a:xfrm>
            <a:off x="550574" y="1917460"/>
            <a:ext cx="1936335" cy="316702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7"/>
          <a:srcRect l="12891" r="20395"/>
          <a:stretch/>
        </p:blipFill>
        <p:spPr>
          <a:xfrm>
            <a:off x="8363931" y="3928081"/>
            <a:ext cx="3154969" cy="2463349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12319284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ame 4"/>
          <p:cNvSpPr/>
          <p:nvPr/>
        </p:nvSpPr>
        <p:spPr>
          <a:xfrm>
            <a:off x="331122" y="1028700"/>
            <a:ext cx="11517055" cy="5545394"/>
          </a:xfrm>
          <a:prstGeom prst="frame">
            <a:avLst>
              <a:gd name="adj1" fmla="val 1596"/>
            </a:avLst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889200" y="154858"/>
            <a:ext cx="10427519" cy="523568"/>
          </a:xfrm>
          <a:custGeom>
            <a:avLst/>
            <a:gdLst>
              <a:gd name="connsiteX0" fmla="*/ 260542 w 10427519"/>
              <a:gd name="connsiteY0" fmla="*/ 0 h 523568"/>
              <a:gd name="connsiteX1" fmla="*/ 10166977 w 10427519"/>
              <a:gd name="connsiteY1" fmla="*/ 0 h 523568"/>
              <a:gd name="connsiteX2" fmla="*/ 10427519 w 10427519"/>
              <a:gd name="connsiteY2" fmla="*/ 260542 h 523568"/>
              <a:gd name="connsiteX3" fmla="*/ 10427519 w 10427519"/>
              <a:gd name="connsiteY3" fmla="*/ 381013 h 523568"/>
              <a:gd name="connsiteX4" fmla="*/ 10407044 w 10427519"/>
              <a:gd name="connsiteY4" fmla="*/ 482428 h 523568"/>
              <a:gd name="connsiteX5" fmla="*/ 10384713 w 10427519"/>
              <a:gd name="connsiteY5" fmla="*/ 523568 h 523568"/>
              <a:gd name="connsiteX6" fmla="*/ 42806 w 10427519"/>
              <a:gd name="connsiteY6" fmla="*/ 523568 h 523568"/>
              <a:gd name="connsiteX7" fmla="*/ 20475 w 10427519"/>
              <a:gd name="connsiteY7" fmla="*/ 482428 h 523568"/>
              <a:gd name="connsiteX8" fmla="*/ 0 w 10427519"/>
              <a:gd name="connsiteY8" fmla="*/ 381013 h 523568"/>
              <a:gd name="connsiteX9" fmla="*/ 0 w 10427519"/>
              <a:gd name="connsiteY9" fmla="*/ 260542 h 523568"/>
              <a:gd name="connsiteX10" fmla="*/ 260542 w 10427519"/>
              <a:gd name="connsiteY10" fmla="*/ 0 h 523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427519" h="523568">
                <a:moveTo>
                  <a:pt x="260542" y="0"/>
                </a:moveTo>
                <a:lnTo>
                  <a:pt x="10166977" y="0"/>
                </a:lnTo>
                <a:cubicBezTo>
                  <a:pt x="10310870" y="0"/>
                  <a:pt x="10427519" y="116649"/>
                  <a:pt x="10427519" y="260542"/>
                </a:cubicBezTo>
                <a:lnTo>
                  <a:pt x="10427519" y="381013"/>
                </a:lnTo>
                <a:cubicBezTo>
                  <a:pt x="10427519" y="416986"/>
                  <a:pt x="10420228" y="451257"/>
                  <a:pt x="10407044" y="482428"/>
                </a:cubicBezTo>
                <a:lnTo>
                  <a:pt x="10384713" y="523568"/>
                </a:lnTo>
                <a:lnTo>
                  <a:pt x="42806" y="523568"/>
                </a:lnTo>
                <a:lnTo>
                  <a:pt x="20475" y="482428"/>
                </a:lnTo>
                <a:cubicBezTo>
                  <a:pt x="7291" y="451257"/>
                  <a:pt x="0" y="416986"/>
                  <a:pt x="0" y="381013"/>
                </a:cubicBezTo>
                <a:lnTo>
                  <a:pt x="0" y="260542"/>
                </a:lnTo>
                <a:cubicBezTo>
                  <a:pt x="0" y="116649"/>
                  <a:pt x="116649" y="0"/>
                  <a:pt x="260542" y="0"/>
                </a:cubicBez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-1" y="-1"/>
            <a:ext cx="12192000" cy="678426"/>
          </a:xfrm>
          <a:custGeom>
            <a:avLst/>
            <a:gdLst>
              <a:gd name="connsiteX0" fmla="*/ 0 w 12192000"/>
              <a:gd name="connsiteY0" fmla="*/ 0 h 678426"/>
              <a:gd name="connsiteX1" fmla="*/ 12192000 w 12192000"/>
              <a:gd name="connsiteY1" fmla="*/ 0 h 678426"/>
              <a:gd name="connsiteX2" fmla="*/ 12192000 w 12192000"/>
              <a:gd name="connsiteY2" fmla="*/ 678426 h 678426"/>
              <a:gd name="connsiteX3" fmla="*/ 11260603 w 12192000"/>
              <a:gd name="connsiteY3" fmla="*/ 678426 h 678426"/>
              <a:gd name="connsiteX4" fmla="*/ 11282934 w 12192000"/>
              <a:gd name="connsiteY4" fmla="*/ 637286 h 678426"/>
              <a:gd name="connsiteX5" fmla="*/ 11303409 w 12192000"/>
              <a:gd name="connsiteY5" fmla="*/ 535871 h 678426"/>
              <a:gd name="connsiteX6" fmla="*/ 11303409 w 12192000"/>
              <a:gd name="connsiteY6" fmla="*/ 415400 h 678426"/>
              <a:gd name="connsiteX7" fmla="*/ 11042867 w 12192000"/>
              <a:gd name="connsiteY7" fmla="*/ 154858 h 678426"/>
              <a:gd name="connsiteX8" fmla="*/ 1136432 w 12192000"/>
              <a:gd name="connsiteY8" fmla="*/ 154858 h 678426"/>
              <a:gd name="connsiteX9" fmla="*/ 875890 w 12192000"/>
              <a:gd name="connsiteY9" fmla="*/ 415400 h 678426"/>
              <a:gd name="connsiteX10" fmla="*/ 875890 w 12192000"/>
              <a:gd name="connsiteY10" fmla="*/ 535871 h 678426"/>
              <a:gd name="connsiteX11" fmla="*/ 896365 w 12192000"/>
              <a:gd name="connsiteY11" fmla="*/ 637286 h 678426"/>
              <a:gd name="connsiteX12" fmla="*/ 918696 w 12192000"/>
              <a:gd name="connsiteY12" fmla="*/ 678426 h 678426"/>
              <a:gd name="connsiteX13" fmla="*/ 0 w 12192000"/>
              <a:gd name="connsiteY13" fmla="*/ 678426 h 678426"/>
              <a:gd name="connsiteX14" fmla="*/ 0 w 12192000"/>
              <a:gd name="connsiteY14" fmla="*/ 0 h 678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192000" h="678426">
                <a:moveTo>
                  <a:pt x="0" y="0"/>
                </a:moveTo>
                <a:lnTo>
                  <a:pt x="12192000" y="0"/>
                </a:lnTo>
                <a:lnTo>
                  <a:pt x="12192000" y="678426"/>
                </a:lnTo>
                <a:lnTo>
                  <a:pt x="11260603" y="678426"/>
                </a:lnTo>
                <a:lnTo>
                  <a:pt x="11282934" y="637286"/>
                </a:lnTo>
                <a:cubicBezTo>
                  <a:pt x="11296118" y="606115"/>
                  <a:pt x="11303409" y="571844"/>
                  <a:pt x="11303409" y="535871"/>
                </a:cubicBezTo>
                <a:lnTo>
                  <a:pt x="11303409" y="415400"/>
                </a:lnTo>
                <a:cubicBezTo>
                  <a:pt x="11303409" y="271507"/>
                  <a:pt x="11186760" y="154858"/>
                  <a:pt x="11042867" y="154858"/>
                </a:cubicBezTo>
                <a:lnTo>
                  <a:pt x="1136432" y="154858"/>
                </a:lnTo>
                <a:cubicBezTo>
                  <a:pt x="992539" y="154858"/>
                  <a:pt x="875890" y="271507"/>
                  <a:pt x="875890" y="415400"/>
                </a:cubicBezTo>
                <a:lnTo>
                  <a:pt x="875890" y="535871"/>
                </a:lnTo>
                <a:cubicBezTo>
                  <a:pt x="875890" y="571844"/>
                  <a:pt x="883181" y="606115"/>
                  <a:pt x="896365" y="637286"/>
                </a:cubicBezTo>
                <a:lnTo>
                  <a:pt x="918696" y="678426"/>
                </a:lnTo>
                <a:lnTo>
                  <a:pt x="0" y="67842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918696" y="678426"/>
            <a:ext cx="10341907" cy="117987"/>
          </a:xfrm>
          <a:custGeom>
            <a:avLst/>
            <a:gdLst>
              <a:gd name="connsiteX0" fmla="*/ 0 w 10341907"/>
              <a:gd name="connsiteY0" fmla="*/ 0 h 117987"/>
              <a:gd name="connsiteX1" fmla="*/ 10341907 w 10341907"/>
              <a:gd name="connsiteY1" fmla="*/ 0 h 117987"/>
              <a:gd name="connsiteX2" fmla="*/ 10340216 w 10341907"/>
              <a:gd name="connsiteY2" fmla="*/ 3116 h 117987"/>
              <a:gd name="connsiteX3" fmla="*/ 10124171 w 10341907"/>
              <a:gd name="connsiteY3" fmla="*/ 117987 h 117987"/>
              <a:gd name="connsiteX4" fmla="*/ 217736 w 10341907"/>
              <a:gd name="connsiteY4" fmla="*/ 117987 h 117987"/>
              <a:gd name="connsiteX5" fmla="*/ 1691 w 10341907"/>
              <a:gd name="connsiteY5" fmla="*/ 3116 h 117987"/>
              <a:gd name="connsiteX6" fmla="*/ 0 w 10341907"/>
              <a:gd name="connsiteY6" fmla="*/ 0 h 117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341907" h="117987">
                <a:moveTo>
                  <a:pt x="0" y="0"/>
                </a:moveTo>
                <a:lnTo>
                  <a:pt x="10341907" y="0"/>
                </a:lnTo>
                <a:lnTo>
                  <a:pt x="10340216" y="3116"/>
                </a:lnTo>
                <a:cubicBezTo>
                  <a:pt x="10293395" y="72421"/>
                  <a:pt x="10214104" y="117987"/>
                  <a:pt x="10124171" y="117987"/>
                </a:cubicBezTo>
                <a:lnTo>
                  <a:pt x="217736" y="117987"/>
                </a:lnTo>
                <a:cubicBezTo>
                  <a:pt x="127803" y="117987"/>
                  <a:pt x="48512" y="72421"/>
                  <a:pt x="1691" y="3116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Can 11"/>
          <p:cNvSpPr/>
          <p:nvPr/>
        </p:nvSpPr>
        <p:spPr>
          <a:xfrm>
            <a:off x="-1" y="-2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Can 12"/>
          <p:cNvSpPr/>
          <p:nvPr/>
        </p:nvSpPr>
        <p:spPr>
          <a:xfrm>
            <a:off x="11890372" y="-3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/>
          <a:srcRect l="17388" t="11738" r="17499" b="9130"/>
          <a:stretch/>
        </p:blipFill>
        <p:spPr>
          <a:xfrm>
            <a:off x="11369507" y="114300"/>
            <a:ext cx="520865" cy="520865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427567" y="818537"/>
            <a:ext cx="5324167" cy="626806"/>
          </a:xfrm>
          <a:prstGeom prst="rect">
            <a:avLst/>
          </a:prstGeom>
        </p:spPr>
      </p:pic>
      <p:sp>
        <p:nvSpPr>
          <p:cNvPr id="22" name="4-Point Star 21"/>
          <p:cNvSpPr/>
          <p:nvPr/>
        </p:nvSpPr>
        <p:spPr>
          <a:xfrm>
            <a:off x="403270" y="160880"/>
            <a:ext cx="398207" cy="427703"/>
          </a:xfrm>
          <a:prstGeom prst="star4">
            <a:avLst>
              <a:gd name="adj" fmla="val 1250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rcRect l="11681" t="9932" r="5218" b="19120"/>
          <a:stretch/>
        </p:blipFill>
        <p:spPr>
          <a:xfrm>
            <a:off x="1026105" y="1445343"/>
            <a:ext cx="10127090" cy="4188542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1391810" y="181734"/>
            <a:ext cx="690836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Văn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bản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1: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TRÁI ĐẤT – CÁI NÔI CỦA SỰ SỐNG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457253" y="234273"/>
            <a:ext cx="665182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14274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Hồ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Thanh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Trang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 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+mn-cs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183793" y="851894"/>
            <a:ext cx="181171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8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Khởi động</a:t>
            </a:r>
            <a:endParaRPr lang="en-US" sz="2800" dirty="0"/>
          </a:p>
        </p:txBody>
      </p:sp>
      <p:sp>
        <p:nvSpPr>
          <p:cNvPr id="16" name="Rectangle 15"/>
          <p:cNvSpPr/>
          <p:nvPr/>
        </p:nvSpPr>
        <p:spPr>
          <a:xfrm>
            <a:off x="1846553" y="2264680"/>
            <a:ext cx="8214852" cy="29611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24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Câu</a:t>
            </a:r>
            <a:r>
              <a:rPr lang="en-US" sz="2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1: </a:t>
            </a:r>
            <a:r>
              <a:rPr lang="en-US" sz="24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lang="en-US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từng</a:t>
            </a:r>
            <a:r>
              <a:rPr lang="en-US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nghe</a:t>
            </a:r>
            <a:r>
              <a:rPr lang="en-US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đọc</a:t>
            </a:r>
            <a:r>
              <a:rPr lang="en-US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hay </a:t>
            </a:r>
            <a:r>
              <a:rPr lang="en-US" sz="24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đã</a:t>
            </a:r>
            <a:r>
              <a:rPr lang="en-US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thuộc</a:t>
            </a:r>
            <a:r>
              <a:rPr lang="en-US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những</a:t>
            </a:r>
            <a:r>
              <a:rPr lang="en-US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ca </a:t>
            </a:r>
            <a:r>
              <a:rPr lang="en-US" sz="24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khúc</a:t>
            </a:r>
            <a:r>
              <a:rPr lang="en-US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bài</a:t>
            </a:r>
            <a:r>
              <a:rPr lang="en-US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thơ</a:t>
            </a:r>
            <a:r>
              <a:rPr lang="en-US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viết</a:t>
            </a:r>
            <a:r>
              <a:rPr lang="en-US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về</a:t>
            </a:r>
            <a:r>
              <a:rPr lang="en-US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Trái</a:t>
            </a:r>
            <a:r>
              <a:rPr lang="en-US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Đất</a:t>
            </a:r>
            <a:r>
              <a:rPr lang="en-US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 </a:t>
            </a:r>
            <a:r>
              <a:rPr lang="en-US" sz="24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Chúng</a:t>
            </a:r>
            <a:r>
              <a:rPr lang="en-US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đã</a:t>
            </a:r>
            <a:r>
              <a:rPr lang="en-US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gợi</a:t>
            </a:r>
            <a:r>
              <a:rPr lang="en-US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lên</a:t>
            </a:r>
            <a:r>
              <a:rPr lang="en-US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lang="en-US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ấn</a:t>
            </a:r>
            <a:r>
              <a:rPr lang="en-US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tượng</a:t>
            </a:r>
            <a:r>
              <a:rPr lang="en-US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cảm</a:t>
            </a:r>
            <a:r>
              <a:rPr lang="en-US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xúc</a:t>
            </a:r>
            <a:r>
              <a:rPr lang="en-US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gì</a:t>
            </a:r>
            <a:r>
              <a:rPr lang="en-US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 Theo </a:t>
            </a:r>
            <a:r>
              <a:rPr lang="en-US" sz="24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lang="en-US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để</a:t>
            </a:r>
            <a:r>
              <a:rPr lang="en-US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hiểu</a:t>
            </a:r>
            <a:r>
              <a:rPr lang="en-US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biết</a:t>
            </a:r>
            <a:r>
              <a:rPr lang="en-US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yêu</a:t>
            </a:r>
            <a:r>
              <a:rPr lang="en-US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quý</a:t>
            </a:r>
            <a:r>
              <a:rPr lang="en-US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hơn</a:t>
            </a:r>
            <a:r>
              <a:rPr lang="en-US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hành</a:t>
            </a:r>
            <a:r>
              <a:rPr lang="en-US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tinh</a:t>
            </a:r>
            <a:r>
              <a:rPr lang="en-US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xanh</a:t>
            </a:r>
            <a:r>
              <a:rPr lang="en-US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này</a:t>
            </a:r>
            <a:r>
              <a:rPr lang="en-US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chúng</a:t>
            </a:r>
            <a:r>
              <a:rPr lang="en-US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ta </a:t>
            </a:r>
            <a:r>
              <a:rPr lang="en-US" sz="24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còn</a:t>
            </a:r>
            <a:r>
              <a:rPr lang="en-US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cần</a:t>
            </a:r>
            <a:r>
              <a:rPr lang="en-US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phải</a:t>
            </a:r>
            <a:r>
              <a:rPr lang="en-US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tìm</a:t>
            </a:r>
            <a:r>
              <a:rPr lang="en-US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đến</a:t>
            </a:r>
            <a:r>
              <a:rPr lang="en-US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những</a:t>
            </a:r>
            <a:r>
              <a:rPr lang="en-US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nguồn</a:t>
            </a:r>
            <a:r>
              <a:rPr lang="en-US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thông</a:t>
            </a:r>
            <a:r>
              <a:rPr lang="en-US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tin hay </a:t>
            </a:r>
            <a:r>
              <a:rPr lang="en-US" sz="24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loại</a:t>
            </a:r>
            <a:r>
              <a:rPr lang="en-US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tài</a:t>
            </a:r>
            <a:r>
              <a:rPr lang="en-US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liệu</a:t>
            </a:r>
            <a:r>
              <a:rPr lang="en-US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khác</a:t>
            </a:r>
            <a:r>
              <a:rPr lang="en-US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 </a:t>
            </a:r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24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Câu</a:t>
            </a:r>
            <a:r>
              <a:rPr lang="en-US" sz="2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2: </a:t>
            </a:r>
            <a:r>
              <a:rPr lang="en-US" sz="24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Người</a:t>
            </a:r>
            <a:r>
              <a:rPr lang="en-US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ta </a:t>
            </a:r>
            <a:r>
              <a:rPr lang="en-US" sz="24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thường</a:t>
            </a:r>
            <a:r>
              <a:rPr lang="en-US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nói</a:t>
            </a:r>
            <a:r>
              <a:rPr lang="en-US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“</a:t>
            </a:r>
            <a:r>
              <a:rPr lang="en-US" sz="24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Sự</a:t>
            </a:r>
            <a:r>
              <a:rPr lang="en-US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sống</a:t>
            </a:r>
            <a:r>
              <a:rPr lang="en-US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muôn</a:t>
            </a:r>
            <a:r>
              <a:rPr lang="en-US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màu</a:t>
            </a:r>
            <a:r>
              <a:rPr lang="en-US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”. </a:t>
            </a:r>
            <a:r>
              <a:rPr lang="en-US" sz="24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lang="en-US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hiểu</a:t>
            </a:r>
            <a:r>
              <a:rPr lang="en-US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điều</a:t>
            </a:r>
            <a:r>
              <a:rPr lang="en-US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này</a:t>
            </a:r>
            <a:r>
              <a:rPr lang="en-US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như</a:t>
            </a:r>
            <a:r>
              <a:rPr lang="en-US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thế</a:t>
            </a:r>
            <a:r>
              <a:rPr lang="en-US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en-US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8410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ame 4"/>
          <p:cNvSpPr/>
          <p:nvPr/>
        </p:nvSpPr>
        <p:spPr>
          <a:xfrm>
            <a:off x="331122" y="1028700"/>
            <a:ext cx="11517055" cy="5545394"/>
          </a:xfrm>
          <a:prstGeom prst="frame">
            <a:avLst>
              <a:gd name="adj1" fmla="val 1596"/>
            </a:avLst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889200" y="154858"/>
            <a:ext cx="10427519" cy="523568"/>
          </a:xfrm>
          <a:custGeom>
            <a:avLst/>
            <a:gdLst>
              <a:gd name="connsiteX0" fmla="*/ 260542 w 10427519"/>
              <a:gd name="connsiteY0" fmla="*/ 0 h 523568"/>
              <a:gd name="connsiteX1" fmla="*/ 10166977 w 10427519"/>
              <a:gd name="connsiteY1" fmla="*/ 0 h 523568"/>
              <a:gd name="connsiteX2" fmla="*/ 10427519 w 10427519"/>
              <a:gd name="connsiteY2" fmla="*/ 260542 h 523568"/>
              <a:gd name="connsiteX3" fmla="*/ 10427519 w 10427519"/>
              <a:gd name="connsiteY3" fmla="*/ 381013 h 523568"/>
              <a:gd name="connsiteX4" fmla="*/ 10407044 w 10427519"/>
              <a:gd name="connsiteY4" fmla="*/ 482428 h 523568"/>
              <a:gd name="connsiteX5" fmla="*/ 10384713 w 10427519"/>
              <a:gd name="connsiteY5" fmla="*/ 523568 h 523568"/>
              <a:gd name="connsiteX6" fmla="*/ 42806 w 10427519"/>
              <a:gd name="connsiteY6" fmla="*/ 523568 h 523568"/>
              <a:gd name="connsiteX7" fmla="*/ 20475 w 10427519"/>
              <a:gd name="connsiteY7" fmla="*/ 482428 h 523568"/>
              <a:gd name="connsiteX8" fmla="*/ 0 w 10427519"/>
              <a:gd name="connsiteY8" fmla="*/ 381013 h 523568"/>
              <a:gd name="connsiteX9" fmla="*/ 0 w 10427519"/>
              <a:gd name="connsiteY9" fmla="*/ 260542 h 523568"/>
              <a:gd name="connsiteX10" fmla="*/ 260542 w 10427519"/>
              <a:gd name="connsiteY10" fmla="*/ 0 h 523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427519" h="523568">
                <a:moveTo>
                  <a:pt x="260542" y="0"/>
                </a:moveTo>
                <a:lnTo>
                  <a:pt x="10166977" y="0"/>
                </a:lnTo>
                <a:cubicBezTo>
                  <a:pt x="10310870" y="0"/>
                  <a:pt x="10427519" y="116649"/>
                  <a:pt x="10427519" y="260542"/>
                </a:cubicBezTo>
                <a:lnTo>
                  <a:pt x="10427519" y="381013"/>
                </a:lnTo>
                <a:cubicBezTo>
                  <a:pt x="10427519" y="416986"/>
                  <a:pt x="10420228" y="451257"/>
                  <a:pt x="10407044" y="482428"/>
                </a:cubicBezTo>
                <a:lnTo>
                  <a:pt x="10384713" y="523568"/>
                </a:lnTo>
                <a:lnTo>
                  <a:pt x="42806" y="523568"/>
                </a:lnTo>
                <a:lnTo>
                  <a:pt x="20475" y="482428"/>
                </a:lnTo>
                <a:cubicBezTo>
                  <a:pt x="7291" y="451257"/>
                  <a:pt x="0" y="416986"/>
                  <a:pt x="0" y="381013"/>
                </a:cubicBezTo>
                <a:lnTo>
                  <a:pt x="0" y="260542"/>
                </a:lnTo>
                <a:cubicBezTo>
                  <a:pt x="0" y="116649"/>
                  <a:pt x="116649" y="0"/>
                  <a:pt x="260542" y="0"/>
                </a:cubicBez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-1" y="-1"/>
            <a:ext cx="12192000" cy="678426"/>
          </a:xfrm>
          <a:custGeom>
            <a:avLst/>
            <a:gdLst>
              <a:gd name="connsiteX0" fmla="*/ 0 w 12192000"/>
              <a:gd name="connsiteY0" fmla="*/ 0 h 678426"/>
              <a:gd name="connsiteX1" fmla="*/ 12192000 w 12192000"/>
              <a:gd name="connsiteY1" fmla="*/ 0 h 678426"/>
              <a:gd name="connsiteX2" fmla="*/ 12192000 w 12192000"/>
              <a:gd name="connsiteY2" fmla="*/ 678426 h 678426"/>
              <a:gd name="connsiteX3" fmla="*/ 11260603 w 12192000"/>
              <a:gd name="connsiteY3" fmla="*/ 678426 h 678426"/>
              <a:gd name="connsiteX4" fmla="*/ 11282934 w 12192000"/>
              <a:gd name="connsiteY4" fmla="*/ 637286 h 678426"/>
              <a:gd name="connsiteX5" fmla="*/ 11303409 w 12192000"/>
              <a:gd name="connsiteY5" fmla="*/ 535871 h 678426"/>
              <a:gd name="connsiteX6" fmla="*/ 11303409 w 12192000"/>
              <a:gd name="connsiteY6" fmla="*/ 415400 h 678426"/>
              <a:gd name="connsiteX7" fmla="*/ 11042867 w 12192000"/>
              <a:gd name="connsiteY7" fmla="*/ 154858 h 678426"/>
              <a:gd name="connsiteX8" fmla="*/ 1136432 w 12192000"/>
              <a:gd name="connsiteY8" fmla="*/ 154858 h 678426"/>
              <a:gd name="connsiteX9" fmla="*/ 875890 w 12192000"/>
              <a:gd name="connsiteY9" fmla="*/ 415400 h 678426"/>
              <a:gd name="connsiteX10" fmla="*/ 875890 w 12192000"/>
              <a:gd name="connsiteY10" fmla="*/ 535871 h 678426"/>
              <a:gd name="connsiteX11" fmla="*/ 896365 w 12192000"/>
              <a:gd name="connsiteY11" fmla="*/ 637286 h 678426"/>
              <a:gd name="connsiteX12" fmla="*/ 918696 w 12192000"/>
              <a:gd name="connsiteY12" fmla="*/ 678426 h 678426"/>
              <a:gd name="connsiteX13" fmla="*/ 0 w 12192000"/>
              <a:gd name="connsiteY13" fmla="*/ 678426 h 678426"/>
              <a:gd name="connsiteX14" fmla="*/ 0 w 12192000"/>
              <a:gd name="connsiteY14" fmla="*/ 0 h 678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192000" h="678426">
                <a:moveTo>
                  <a:pt x="0" y="0"/>
                </a:moveTo>
                <a:lnTo>
                  <a:pt x="12192000" y="0"/>
                </a:lnTo>
                <a:lnTo>
                  <a:pt x="12192000" y="678426"/>
                </a:lnTo>
                <a:lnTo>
                  <a:pt x="11260603" y="678426"/>
                </a:lnTo>
                <a:lnTo>
                  <a:pt x="11282934" y="637286"/>
                </a:lnTo>
                <a:cubicBezTo>
                  <a:pt x="11296118" y="606115"/>
                  <a:pt x="11303409" y="571844"/>
                  <a:pt x="11303409" y="535871"/>
                </a:cubicBezTo>
                <a:lnTo>
                  <a:pt x="11303409" y="415400"/>
                </a:lnTo>
                <a:cubicBezTo>
                  <a:pt x="11303409" y="271507"/>
                  <a:pt x="11186760" y="154858"/>
                  <a:pt x="11042867" y="154858"/>
                </a:cubicBezTo>
                <a:lnTo>
                  <a:pt x="1136432" y="154858"/>
                </a:lnTo>
                <a:cubicBezTo>
                  <a:pt x="992539" y="154858"/>
                  <a:pt x="875890" y="271507"/>
                  <a:pt x="875890" y="415400"/>
                </a:cubicBezTo>
                <a:lnTo>
                  <a:pt x="875890" y="535871"/>
                </a:lnTo>
                <a:cubicBezTo>
                  <a:pt x="875890" y="571844"/>
                  <a:pt x="883181" y="606115"/>
                  <a:pt x="896365" y="637286"/>
                </a:cubicBezTo>
                <a:lnTo>
                  <a:pt x="918696" y="678426"/>
                </a:lnTo>
                <a:lnTo>
                  <a:pt x="0" y="67842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918696" y="678426"/>
            <a:ext cx="10341907" cy="117987"/>
          </a:xfrm>
          <a:custGeom>
            <a:avLst/>
            <a:gdLst>
              <a:gd name="connsiteX0" fmla="*/ 0 w 10341907"/>
              <a:gd name="connsiteY0" fmla="*/ 0 h 117987"/>
              <a:gd name="connsiteX1" fmla="*/ 10341907 w 10341907"/>
              <a:gd name="connsiteY1" fmla="*/ 0 h 117987"/>
              <a:gd name="connsiteX2" fmla="*/ 10340216 w 10341907"/>
              <a:gd name="connsiteY2" fmla="*/ 3116 h 117987"/>
              <a:gd name="connsiteX3" fmla="*/ 10124171 w 10341907"/>
              <a:gd name="connsiteY3" fmla="*/ 117987 h 117987"/>
              <a:gd name="connsiteX4" fmla="*/ 217736 w 10341907"/>
              <a:gd name="connsiteY4" fmla="*/ 117987 h 117987"/>
              <a:gd name="connsiteX5" fmla="*/ 1691 w 10341907"/>
              <a:gd name="connsiteY5" fmla="*/ 3116 h 117987"/>
              <a:gd name="connsiteX6" fmla="*/ 0 w 10341907"/>
              <a:gd name="connsiteY6" fmla="*/ 0 h 117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341907" h="117987">
                <a:moveTo>
                  <a:pt x="0" y="0"/>
                </a:moveTo>
                <a:lnTo>
                  <a:pt x="10341907" y="0"/>
                </a:lnTo>
                <a:lnTo>
                  <a:pt x="10340216" y="3116"/>
                </a:lnTo>
                <a:cubicBezTo>
                  <a:pt x="10293395" y="72421"/>
                  <a:pt x="10214104" y="117987"/>
                  <a:pt x="10124171" y="117987"/>
                </a:cubicBezTo>
                <a:lnTo>
                  <a:pt x="217736" y="117987"/>
                </a:lnTo>
                <a:cubicBezTo>
                  <a:pt x="127803" y="117987"/>
                  <a:pt x="48512" y="72421"/>
                  <a:pt x="1691" y="3116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Can 11"/>
          <p:cNvSpPr/>
          <p:nvPr/>
        </p:nvSpPr>
        <p:spPr>
          <a:xfrm>
            <a:off x="-1" y="-2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Can 12"/>
          <p:cNvSpPr/>
          <p:nvPr/>
        </p:nvSpPr>
        <p:spPr>
          <a:xfrm>
            <a:off x="11890372" y="-3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/>
          <a:srcRect l="17388" t="11738" r="17499" b="9130"/>
          <a:stretch/>
        </p:blipFill>
        <p:spPr>
          <a:xfrm>
            <a:off x="11369507" y="114300"/>
            <a:ext cx="520865" cy="520865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758516" y="818537"/>
            <a:ext cx="4662268" cy="568104"/>
          </a:xfrm>
          <a:prstGeom prst="rect">
            <a:avLst/>
          </a:prstGeom>
        </p:spPr>
      </p:pic>
      <p:sp>
        <p:nvSpPr>
          <p:cNvPr id="22" name="4-Point Star 21"/>
          <p:cNvSpPr/>
          <p:nvPr/>
        </p:nvSpPr>
        <p:spPr>
          <a:xfrm>
            <a:off x="403270" y="160880"/>
            <a:ext cx="398207" cy="427703"/>
          </a:xfrm>
          <a:prstGeom prst="star4">
            <a:avLst>
              <a:gd name="adj" fmla="val 1250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346224" y="833284"/>
            <a:ext cx="3486852" cy="5533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Hình thành kiến thức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>
          <a:blip r:embed="rId5"/>
          <a:srcRect l="31230" t="-4849" r="66223" b="100000"/>
          <a:stretch>
            <a:fillRect/>
          </a:stretch>
        </p:blipFill>
        <p:spPr>
          <a:xfrm>
            <a:off x="4346224" y="2521974"/>
            <a:ext cx="225776" cy="180754"/>
          </a:xfrm>
          <a:custGeom>
            <a:avLst/>
            <a:gdLst>
              <a:gd name="connsiteX0" fmla="*/ 0 w 225776"/>
              <a:gd name="connsiteY0" fmla="*/ 0 h 180754"/>
              <a:gd name="connsiteX1" fmla="*/ 225776 w 225776"/>
              <a:gd name="connsiteY1" fmla="*/ 0 h 180754"/>
              <a:gd name="connsiteX2" fmla="*/ 225776 w 225776"/>
              <a:gd name="connsiteY2" fmla="*/ 180754 h 180754"/>
              <a:gd name="connsiteX3" fmla="*/ 0 w 225776"/>
              <a:gd name="connsiteY3" fmla="*/ 180754 h 180754"/>
              <a:gd name="connsiteX4" fmla="*/ 0 w 225776"/>
              <a:gd name="connsiteY4" fmla="*/ 0 h 1807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776" h="180754">
                <a:moveTo>
                  <a:pt x="0" y="0"/>
                </a:moveTo>
                <a:lnTo>
                  <a:pt x="225776" y="0"/>
                </a:lnTo>
                <a:lnTo>
                  <a:pt x="225776" y="180754"/>
                </a:lnTo>
                <a:lnTo>
                  <a:pt x="0" y="180754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5"/>
          <a:srcRect l="31230" t="100000" r="66223" b="-8896"/>
          <a:stretch>
            <a:fillRect/>
          </a:stretch>
        </p:blipFill>
        <p:spPr>
          <a:xfrm>
            <a:off x="4346224" y="6430297"/>
            <a:ext cx="225776" cy="331600"/>
          </a:xfrm>
          <a:custGeom>
            <a:avLst/>
            <a:gdLst>
              <a:gd name="connsiteX0" fmla="*/ 0 w 225776"/>
              <a:gd name="connsiteY0" fmla="*/ 0 h 331600"/>
              <a:gd name="connsiteX1" fmla="*/ 225776 w 225776"/>
              <a:gd name="connsiteY1" fmla="*/ 0 h 331600"/>
              <a:gd name="connsiteX2" fmla="*/ 225776 w 225776"/>
              <a:gd name="connsiteY2" fmla="*/ 331600 h 331600"/>
              <a:gd name="connsiteX3" fmla="*/ 0 w 225776"/>
              <a:gd name="connsiteY3" fmla="*/ 331600 h 331600"/>
              <a:gd name="connsiteX4" fmla="*/ 0 w 225776"/>
              <a:gd name="connsiteY4" fmla="*/ 0 h 33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776" h="331600">
                <a:moveTo>
                  <a:pt x="0" y="0"/>
                </a:moveTo>
                <a:lnTo>
                  <a:pt x="225776" y="0"/>
                </a:lnTo>
                <a:lnTo>
                  <a:pt x="225776" y="331600"/>
                </a:lnTo>
                <a:lnTo>
                  <a:pt x="0" y="331600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30" name="Rectangle 29"/>
          <p:cNvSpPr/>
          <p:nvPr/>
        </p:nvSpPr>
        <p:spPr>
          <a:xfrm>
            <a:off x="1391810" y="181734"/>
            <a:ext cx="690836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Văn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bản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1: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TRÁI ĐẤT – CÁI NÔI CỦA SỰ SỐNG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4457253" y="234273"/>
            <a:ext cx="665182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14274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Hồ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Thanh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Trang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 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+mn-cs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50574" y="1287111"/>
            <a:ext cx="7813357" cy="61927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c.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Phần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kết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thúc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: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trạng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điệp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18" name="Group 17"/>
          <p:cNvGrpSpPr/>
          <p:nvPr/>
        </p:nvGrpSpPr>
        <p:grpSpPr>
          <a:xfrm>
            <a:off x="550574" y="2521974"/>
            <a:ext cx="10968326" cy="3893574"/>
            <a:chOff x="393745" y="1854610"/>
            <a:chExt cx="8647634" cy="3893574"/>
          </a:xfrm>
        </p:grpSpPr>
        <p:pic>
          <p:nvPicPr>
            <p:cNvPr id="17" name="Picture 16"/>
            <p:cNvPicPr>
              <a:picLocks noChangeAspect="1"/>
            </p:cNvPicPr>
            <p:nvPr/>
          </p:nvPicPr>
          <p:blipFill rotWithShape="1"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rightnessContrast bright="20000" contrast="-40000"/>
                      </a14:imgEffect>
                    </a14:imgLayer>
                  </a14:imgProps>
                </a:ext>
              </a:extLst>
            </a:blip>
            <a:srcRect t="13619" b="22511"/>
            <a:stretch/>
          </p:blipFill>
          <p:spPr>
            <a:xfrm>
              <a:off x="1096171" y="1854610"/>
              <a:ext cx="7945208" cy="3893574"/>
            </a:xfrm>
            <a:prstGeom prst="rect">
              <a:avLst/>
            </a:prstGeom>
          </p:spPr>
        </p:pic>
        <p:pic>
          <p:nvPicPr>
            <p:cNvPr id="24" name="Picture 23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393745" y="1902028"/>
              <a:ext cx="1510049" cy="1660529"/>
            </a:xfrm>
            <a:prstGeom prst="rect">
              <a:avLst/>
            </a:prstGeom>
          </p:spPr>
        </p:pic>
      </p:grpSp>
      <p:sp>
        <p:nvSpPr>
          <p:cNvPr id="19" name="Rectangle 18"/>
          <p:cNvSpPr/>
          <p:nvPr/>
        </p:nvSpPr>
        <p:spPr>
          <a:xfrm>
            <a:off x="2465862" y="3105085"/>
            <a:ext cx="8304051" cy="29610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v"/>
            </a:pP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Chứa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đựng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nỗi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lo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âu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về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tình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trạng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Trái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Đất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hiện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nay</a:t>
            </a:r>
          </a:p>
          <a:p>
            <a:pPr marL="457200" indent="-45720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v"/>
            </a:pPr>
            <a:r>
              <a:rPr lang="en-US" sz="28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Điều</a:t>
            </a:r>
            <a:r>
              <a:rPr lang="en-US" sz="2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đó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cũng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nghĩa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“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ngôi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nhà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chung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mà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chúng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ta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cư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ngụ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đang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đứng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trước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những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thách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thức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to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lớn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đòi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hỏi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mọi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người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phải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thể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hiện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tinh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thần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trách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nhiệm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không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được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khoanh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tay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đứng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nhìn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biết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chia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sẻ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lo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lắng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những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vui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buồn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cùng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Trái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Đất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1" name="Right Arrow 20"/>
          <p:cNvSpPr/>
          <p:nvPr/>
        </p:nvSpPr>
        <p:spPr>
          <a:xfrm>
            <a:off x="1323819" y="1804679"/>
            <a:ext cx="2722990" cy="796345"/>
          </a:xfrm>
          <a:prstGeom prst="rightArrow">
            <a:avLst>
              <a:gd name="adj1" fmla="val 62216"/>
              <a:gd name="adj2" fmla="val 50000"/>
            </a:avLst>
          </a:prstGeom>
          <a:blipFill>
            <a:blip r:embed="rId9"/>
            <a:tile tx="0" ty="0" sx="100000" sy="100000" flip="none" algn="tl"/>
          </a:blip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 NGHĨA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32620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ame 4"/>
          <p:cNvSpPr/>
          <p:nvPr/>
        </p:nvSpPr>
        <p:spPr>
          <a:xfrm>
            <a:off x="331122" y="1028700"/>
            <a:ext cx="11517055" cy="5545394"/>
          </a:xfrm>
          <a:prstGeom prst="frame">
            <a:avLst>
              <a:gd name="adj1" fmla="val 1596"/>
            </a:avLst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889200" y="154858"/>
            <a:ext cx="10427519" cy="523568"/>
          </a:xfrm>
          <a:custGeom>
            <a:avLst/>
            <a:gdLst>
              <a:gd name="connsiteX0" fmla="*/ 260542 w 10427519"/>
              <a:gd name="connsiteY0" fmla="*/ 0 h 523568"/>
              <a:gd name="connsiteX1" fmla="*/ 10166977 w 10427519"/>
              <a:gd name="connsiteY1" fmla="*/ 0 h 523568"/>
              <a:gd name="connsiteX2" fmla="*/ 10427519 w 10427519"/>
              <a:gd name="connsiteY2" fmla="*/ 260542 h 523568"/>
              <a:gd name="connsiteX3" fmla="*/ 10427519 w 10427519"/>
              <a:gd name="connsiteY3" fmla="*/ 381013 h 523568"/>
              <a:gd name="connsiteX4" fmla="*/ 10407044 w 10427519"/>
              <a:gd name="connsiteY4" fmla="*/ 482428 h 523568"/>
              <a:gd name="connsiteX5" fmla="*/ 10384713 w 10427519"/>
              <a:gd name="connsiteY5" fmla="*/ 523568 h 523568"/>
              <a:gd name="connsiteX6" fmla="*/ 42806 w 10427519"/>
              <a:gd name="connsiteY6" fmla="*/ 523568 h 523568"/>
              <a:gd name="connsiteX7" fmla="*/ 20475 w 10427519"/>
              <a:gd name="connsiteY7" fmla="*/ 482428 h 523568"/>
              <a:gd name="connsiteX8" fmla="*/ 0 w 10427519"/>
              <a:gd name="connsiteY8" fmla="*/ 381013 h 523568"/>
              <a:gd name="connsiteX9" fmla="*/ 0 w 10427519"/>
              <a:gd name="connsiteY9" fmla="*/ 260542 h 523568"/>
              <a:gd name="connsiteX10" fmla="*/ 260542 w 10427519"/>
              <a:gd name="connsiteY10" fmla="*/ 0 h 523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427519" h="523568">
                <a:moveTo>
                  <a:pt x="260542" y="0"/>
                </a:moveTo>
                <a:lnTo>
                  <a:pt x="10166977" y="0"/>
                </a:lnTo>
                <a:cubicBezTo>
                  <a:pt x="10310870" y="0"/>
                  <a:pt x="10427519" y="116649"/>
                  <a:pt x="10427519" y="260542"/>
                </a:cubicBezTo>
                <a:lnTo>
                  <a:pt x="10427519" y="381013"/>
                </a:lnTo>
                <a:cubicBezTo>
                  <a:pt x="10427519" y="416986"/>
                  <a:pt x="10420228" y="451257"/>
                  <a:pt x="10407044" y="482428"/>
                </a:cubicBezTo>
                <a:lnTo>
                  <a:pt x="10384713" y="523568"/>
                </a:lnTo>
                <a:lnTo>
                  <a:pt x="42806" y="523568"/>
                </a:lnTo>
                <a:lnTo>
                  <a:pt x="20475" y="482428"/>
                </a:lnTo>
                <a:cubicBezTo>
                  <a:pt x="7291" y="451257"/>
                  <a:pt x="0" y="416986"/>
                  <a:pt x="0" y="381013"/>
                </a:cubicBezTo>
                <a:lnTo>
                  <a:pt x="0" y="260542"/>
                </a:lnTo>
                <a:cubicBezTo>
                  <a:pt x="0" y="116649"/>
                  <a:pt x="116649" y="0"/>
                  <a:pt x="260542" y="0"/>
                </a:cubicBez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-1" y="-1"/>
            <a:ext cx="12192000" cy="678426"/>
          </a:xfrm>
          <a:custGeom>
            <a:avLst/>
            <a:gdLst>
              <a:gd name="connsiteX0" fmla="*/ 0 w 12192000"/>
              <a:gd name="connsiteY0" fmla="*/ 0 h 678426"/>
              <a:gd name="connsiteX1" fmla="*/ 12192000 w 12192000"/>
              <a:gd name="connsiteY1" fmla="*/ 0 h 678426"/>
              <a:gd name="connsiteX2" fmla="*/ 12192000 w 12192000"/>
              <a:gd name="connsiteY2" fmla="*/ 678426 h 678426"/>
              <a:gd name="connsiteX3" fmla="*/ 11260603 w 12192000"/>
              <a:gd name="connsiteY3" fmla="*/ 678426 h 678426"/>
              <a:gd name="connsiteX4" fmla="*/ 11282934 w 12192000"/>
              <a:gd name="connsiteY4" fmla="*/ 637286 h 678426"/>
              <a:gd name="connsiteX5" fmla="*/ 11303409 w 12192000"/>
              <a:gd name="connsiteY5" fmla="*/ 535871 h 678426"/>
              <a:gd name="connsiteX6" fmla="*/ 11303409 w 12192000"/>
              <a:gd name="connsiteY6" fmla="*/ 415400 h 678426"/>
              <a:gd name="connsiteX7" fmla="*/ 11042867 w 12192000"/>
              <a:gd name="connsiteY7" fmla="*/ 154858 h 678426"/>
              <a:gd name="connsiteX8" fmla="*/ 1136432 w 12192000"/>
              <a:gd name="connsiteY8" fmla="*/ 154858 h 678426"/>
              <a:gd name="connsiteX9" fmla="*/ 875890 w 12192000"/>
              <a:gd name="connsiteY9" fmla="*/ 415400 h 678426"/>
              <a:gd name="connsiteX10" fmla="*/ 875890 w 12192000"/>
              <a:gd name="connsiteY10" fmla="*/ 535871 h 678426"/>
              <a:gd name="connsiteX11" fmla="*/ 896365 w 12192000"/>
              <a:gd name="connsiteY11" fmla="*/ 637286 h 678426"/>
              <a:gd name="connsiteX12" fmla="*/ 918696 w 12192000"/>
              <a:gd name="connsiteY12" fmla="*/ 678426 h 678426"/>
              <a:gd name="connsiteX13" fmla="*/ 0 w 12192000"/>
              <a:gd name="connsiteY13" fmla="*/ 678426 h 678426"/>
              <a:gd name="connsiteX14" fmla="*/ 0 w 12192000"/>
              <a:gd name="connsiteY14" fmla="*/ 0 h 678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192000" h="678426">
                <a:moveTo>
                  <a:pt x="0" y="0"/>
                </a:moveTo>
                <a:lnTo>
                  <a:pt x="12192000" y="0"/>
                </a:lnTo>
                <a:lnTo>
                  <a:pt x="12192000" y="678426"/>
                </a:lnTo>
                <a:lnTo>
                  <a:pt x="11260603" y="678426"/>
                </a:lnTo>
                <a:lnTo>
                  <a:pt x="11282934" y="637286"/>
                </a:lnTo>
                <a:cubicBezTo>
                  <a:pt x="11296118" y="606115"/>
                  <a:pt x="11303409" y="571844"/>
                  <a:pt x="11303409" y="535871"/>
                </a:cubicBezTo>
                <a:lnTo>
                  <a:pt x="11303409" y="415400"/>
                </a:lnTo>
                <a:cubicBezTo>
                  <a:pt x="11303409" y="271507"/>
                  <a:pt x="11186760" y="154858"/>
                  <a:pt x="11042867" y="154858"/>
                </a:cubicBezTo>
                <a:lnTo>
                  <a:pt x="1136432" y="154858"/>
                </a:lnTo>
                <a:cubicBezTo>
                  <a:pt x="992539" y="154858"/>
                  <a:pt x="875890" y="271507"/>
                  <a:pt x="875890" y="415400"/>
                </a:cubicBezTo>
                <a:lnTo>
                  <a:pt x="875890" y="535871"/>
                </a:lnTo>
                <a:cubicBezTo>
                  <a:pt x="875890" y="571844"/>
                  <a:pt x="883181" y="606115"/>
                  <a:pt x="896365" y="637286"/>
                </a:cubicBezTo>
                <a:lnTo>
                  <a:pt x="918696" y="678426"/>
                </a:lnTo>
                <a:lnTo>
                  <a:pt x="0" y="67842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918696" y="678426"/>
            <a:ext cx="10341907" cy="117987"/>
          </a:xfrm>
          <a:custGeom>
            <a:avLst/>
            <a:gdLst>
              <a:gd name="connsiteX0" fmla="*/ 0 w 10341907"/>
              <a:gd name="connsiteY0" fmla="*/ 0 h 117987"/>
              <a:gd name="connsiteX1" fmla="*/ 10341907 w 10341907"/>
              <a:gd name="connsiteY1" fmla="*/ 0 h 117987"/>
              <a:gd name="connsiteX2" fmla="*/ 10340216 w 10341907"/>
              <a:gd name="connsiteY2" fmla="*/ 3116 h 117987"/>
              <a:gd name="connsiteX3" fmla="*/ 10124171 w 10341907"/>
              <a:gd name="connsiteY3" fmla="*/ 117987 h 117987"/>
              <a:gd name="connsiteX4" fmla="*/ 217736 w 10341907"/>
              <a:gd name="connsiteY4" fmla="*/ 117987 h 117987"/>
              <a:gd name="connsiteX5" fmla="*/ 1691 w 10341907"/>
              <a:gd name="connsiteY5" fmla="*/ 3116 h 117987"/>
              <a:gd name="connsiteX6" fmla="*/ 0 w 10341907"/>
              <a:gd name="connsiteY6" fmla="*/ 0 h 117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341907" h="117987">
                <a:moveTo>
                  <a:pt x="0" y="0"/>
                </a:moveTo>
                <a:lnTo>
                  <a:pt x="10341907" y="0"/>
                </a:lnTo>
                <a:lnTo>
                  <a:pt x="10340216" y="3116"/>
                </a:lnTo>
                <a:cubicBezTo>
                  <a:pt x="10293395" y="72421"/>
                  <a:pt x="10214104" y="117987"/>
                  <a:pt x="10124171" y="117987"/>
                </a:cubicBezTo>
                <a:lnTo>
                  <a:pt x="217736" y="117987"/>
                </a:lnTo>
                <a:cubicBezTo>
                  <a:pt x="127803" y="117987"/>
                  <a:pt x="48512" y="72421"/>
                  <a:pt x="1691" y="3116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Can 11"/>
          <p:cNvSpPr/>
          <p:nvPr/>
        </p:nvSpPr>
        <p:spPr>
          <a:xfrm>
            <a:off x="-1" y="-2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Can 12"/>
          <p:cNvSpPr/>
          <p:nvPr/>
        </p:nvSpPr>
        <p:spPr>
          <a:xfrm>
            <a:off x="11890372" y="-3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/>
          <a:srcRect l="17388" t="11738" r="17499" b="9130"/>
          <a:stretch/>
        </p:blipFill>
        <p:spPr>
          <a:xfrm>
            <a:off x="11369507" y="114300"/>
            <a:ext cx="520865" cy="520865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758516" y="818537"/>
            <a:ext cx="4662268" cy="568104"/>
          </a:xfrm>
          <a:prstGeom prst="rect">
            <a:avLst/>
          </a:prstGeom>
        </p:spPr>
      </p:pic>
      <p:sp>
        <p:nvSpPr>
          <p:cNvPr id="22" name="4-Point Star 21"/>
          <p:cNvSpPr/>
          <p:nvPr/>
        </p:nvSpPr>
        <p:spPr>
          <a:xfrm>
            <a:off x="403270" y="160880"/>
            <a:ext cx="398207" cy="427703"/>
          </a:xfrm>
          <a:prstGeom prst="star4">
            <a:avLst>
              <a:gd name="adj" fmla="val 1250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346224" y="833284"/>
            <a:ext cx="3486852" cy="5533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Hình thành kiến thức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>
          <a:blip r:embed="rId5"/>
          <a:srcRect l="31230" t="-4849" r="66223" b="100000"/>
          <a:stretch>
            <a:fillRect/>
          </a:stretch>
        </p:blipFill>
        <p:spPr>
          <a:xfrm>
            <a:off x="4346224" y="2521974"/>
            <a:ext cx="225776" cy="180754"/>
          </a:xfrm>
          <a:custGeom>
            <a:avLst/>
            <a:gdLst>
              <a:gd name="connsiteX0" fmla="*/ 0 w 225776"/>
              <a:gd name="connsiteY0" fmla="*/ 0 h 180754"/>
              <a:gd name="connsiteX1" fmla="*/ 225776 w 225776"/>
              <a:gd name="connsiteY1" fmla="*/ 0 h 180754"/>
              <a:gd name="connsiteX2" fmla="*/ 225776 w 225776"/>
              <a:gd name="connsiteY2" fmla="*/ 180754 h 180754"/>
              <a:gd name="connsiteX3" fmla="*/ 0 w 225776"/>
              <a:gd name="connsiteY3" fmla="*/ 180754 h 180754"/>
              <a:gd name="connsiteX4" fmla="*/ 0 w 225776"/>
              <a:gd name="connsiteY4" fmla="*/ 0 h 1807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776" h="180754">
                <a:moveTo>
                  <a:pt x="0" y="0"/>
                </a:moveTo>
                <a:lnTo>
                  <a:pt x="225776" y="0"/>
                </a:lnTo>
                <a:lnTo>
                  <a:pt x="225776" y="180754"/>
                </a:lnTo>
                <a:lnTo>
                  <a:pt x="0" y="180754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5"/>
          <a:srcRect l="31230" t="100000" r="66223" b="-8896"/>
          <a:stretch>
            <a:fillRect/>
          </a:stretch>
        </p:blipFill>
        <p:spPr>
          <a:xfrm>
            <a:off x="4346224" y="6430297"/>
            <a:ext cx="225776" cy="331600"/>
          </a:xfrm>
          <a:custGeom>
            <a:avLst/>
            <a:gdLst>
              <a:gd name="connsiteX0" fmla="*/ 0 w 225776"/>
              <a:gd name="connsiteY0" fmla="*/ 0 h 331600"/>
              <a:gd name="connsiteX1" fmla="*/ 225776 w 225776"/>
              <a:gd name="connsiteY1" fmla="*/ 0 h 331600"/>
              <a:gd name="connsiteX2" fmla="*/ 225776 w 225776"/>
              <a:gd name="connsiteY2" fmla="*/ 331600 h 331600"/>
              <a:gd name="connsiteX3" fmla="*/ 0 w 225776"/>
              <a:gd name="connsiteY3" fmla="*/ 331600 h 331600"/>
              <a:gd name="connsiteX4" fmla="*/ 0 w 225776"/>
              <a:gd name="connsiteY4" fmla="*/ 0 h 33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776" h="331600">
                <a:moveTo>
                  <a:pt x="0" y="0"/>
                </a:moveTo>
                <a:lnTo>
                  <a:pt x="225776" y="0"/>
                </a:lnTo>
                <a:lnTo>
                  <a:pt x="225776" y="331600"/>
                </a:lnTo>
                <a:lnTo>
                  <a:pt x="0" y="331600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30" name="Rectangle 29"/>
          <p:cNvSpPr/>
          <p:nvPr/>
        </p:nvSpPr>
        <p:spPr>
          <a:xfrm>
            <a:off x="1391810" y="181734"/>
            <a:ext cx="690836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Văn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bản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1: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TRÁI ĐẤT – CÁI NÔI CỦA SỰ SỐNG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4457253" y="234273"/>
            <a:ext cx="665182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14274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Hồ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Thanh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Trang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 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+mn-cs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rcRect l="10889" t="11259" r="5778" b="17819"/>
          <a:stretch/>
        </p:blipFill>
        <p:spPr>
          <a:xfrm>
            <a:off x="1371599" y="2367642"/>
            <a:ext cx="9889003" cy="4062655"/>
          </a:xfrm>
          <a:prstGeom prst="rect">
            <a:avLst/>
          </a:prstGeom>
        </p:spPr>
      </p:pic>
      <p:grpSp>
        <p:nvGrpSpPr>
          <p:cNvPr id="27" name="Group 26"/>
          <p:cNvGrpSpPr/>
          <p:nvPr/>
        </p:nvGrpSpPr>
        <p:grpSpPr>
          <a:xfrm>
            <a:off x="4592689" y="1495940"/>
            <a:ext cx="2993923" cy="1184141"/>
            <a:chOff x="841712" y="1582057"/>
            <a:chExt cx="2993923" cy="1184141"/>
          </a:xfrm>
        </p:grpSpPr>
        <p:pic>
          <p:nvPicPr>
            <p:cNvPr id="28" name="Picture 27"/>
            <p:cNvPicPr>
              <a:picLocks noChangeAspect="1"/>
            </p:cNvPicPr>
            <p:nvPr/>
          </p:nvPicPr>
          <p:blipFill rotWithShape="1">
            <a:blip r:embed="rId8"/>
            <a:srcRect l="14237" t="12452" r="13489" b="-274"/>
            <a:stretch/>
          </p:blipFill>
          <p:spPr>
            <a:xfrm>
              <a:off x="841712" y="1582057"/>
              <a:ext cx="2993923" cy="1184141"/>
            </a:xfrm>
            <a:prstGeom prst="rect">
              <a:avLst/>
            </a:prstGeom>
          </p:spPr>
        </p:pic>
        <p:sp>
          <p:nvSpPr>
            <p:cNvPr id="29" name="Rectangle 28"/>
            <p:cNvSpPr/>
            <p:nvPr/>
          </p:nvSpPr>
          <p:spPr>
            <a:xfrm>
              <a:off x="1164826" y="2073184"/>
              <a:ext cx="2347694" cy="61927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lnSpc>
                  <a:spcPct val="107000"/>
                </a:lnSpc>
                <a:spcAft>
                  <a:spcPts val="0"/>
                </a:spcAft>
                <a:tabLst>
                  <a:tab pos="1386840" algn="l"/>
                </a:tabLst>
              </a:pPr>
              <a:r>
                <a:rPr lang="vi-VN" sz="3200" b="1" dirty="0">
                  <a:solidFill>
                    <a:srgbClr val="0000FF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I</a:t>
              </a:r>
              <a:r>
                <a:rPr lang="en-US" sz="3200" b="1" dirty="0">
                  <a:solidFill>
                    <a:srgbClr val="0000FF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V.</a:t>
              </a:r>
              <a:r>
                <a:rPr lang="vi-VN" sz="3200" b="1" dirty="0">
                  <a:solidFill>
                    <a:srgbClr val="0000FF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Tổng kết</a:t>
              </a:r>
              <a:endPara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5" name="Teardrop 24"/>
          <p:cNvSpPr/>
          <p:nvPr/>
        </p:nvSpPr>
        <p:spPr>
          <a:xfrm>
            <a:off x="865770" y="2320877"/>
            <a:ext cx="3063368" cy="1006936"/>
          </a:xfrm>
          <a:prstGeom prst="teardrop">
            <a:avLst/>
          </a:prstGeom>
          <a:solidFill>
            <a:schemeClr val="bg1"/>
          </a:solidFill>
          <a:ln w="28575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1416208" y="2523492"/>
            <a:ext cx="2342308" cy="5533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fr-FR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</a:t>
            </a:r>
            <a:r>
              <a:rPr lang="fr-FR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Nghệ</a:t>
            </a:r>
            <a:r>
              <a:rPr lang="fr-FR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thuật</a:t>
            </a:r>
            <a:r>
              <a:rPr lang="fr-FR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2112811" y="3340722"/>
            <a:ext cx="8406580" cy="2668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en-US" sz="24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Kết</a:t>
            </a:r>
            <a:r>
              <a:rPr lang="en-US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hợp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chữ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viết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chữ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in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thường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chữ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in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đậm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với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tranh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ảnh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để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văn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bản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thông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tin 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sinh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động</a:t>
            </a:r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en-US" sz="24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Thông</a:t>
            </a:r>
            <a:r>
              <a:rPr lang="en-US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tin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chính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xác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khoa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học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về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Trái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Đất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342900" indent="-34290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fr-FR" sz="24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Trình</a:t>
            </a:r>
            <a:r>
              <a:rPr lang="fr-FR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tự</a:t>
            </a:r>
            <a:r>
              <a:rPr lang="fr-FR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trình</a:t>
            </a:r>
            <a:r>
              <a:rPr lang="fr-FR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bày</a:t>
            </a:r>
            <a:r>
              <a:rPr lang="fr-FR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thông</a:t>
            </a:r>
            <a:r>
              <a:rPr lang="fr-FR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tin : </a:t>
            </a:r>
            <a:r>
              <a:rPr lang="fr-FR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vừa</a:t>
            </a:r>
            <a:r>
              <a:rPr lang="fr-FR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theo</a:t>
            </a:r>
            <a:r>
              <a:rPr lang="fr-FR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trình</a:t>
            </a:r>
            <a:r>
              <a:rPr lang="fr-FR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tự</a:t>
            </a:r>
            <a:r>
              <a:rPr lang="fr-FR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thời</a:t>
            </a:r>
            <a:r>
              <a:rPr lang="fr-FR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gian</a:t>
            </a:r>
            <a:r>
              <a:rPr lang="fr-FR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vừa</a:t>
            </a:r>
            <a:r>
              <a:rPr lang="fr-FR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theo</a:t>
            </a:r>
            <a:r>
              <a:rPr lang="fr-FR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trình</a:t>
            </a:r>
            <a:r>
              <a:rPr lang="fr-FR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tự</a:t>
            </a:r>
            <a:r>
              <a:rPr lang="fr-FR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nhân</a:t>
            </a:r>
            <a:r>
              <a:rPr lang="fr-FR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quả</a:t>
            </a:r>
            <a:r>
              <a:rPr lang="fr-FR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giữa</a:t>
            </a:r>
            <a:r>
              <a:rPr lang="fr-FR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fr-FR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phần</a:t>
            </a:r>
            <a:r>
              <a:rPr lang="fr-FR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fr-FR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văn</a:t>
            </a:r>
            <a:r>
              <a:rPr lang="fr-FR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bản</a:t>
            </a:r>
            <a:r>
              <a:rPr lang="fr-FR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fr-FR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Cái</a:t>
            </a:r>
            <a:r>
              <a:rPr lang="fr-FR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trước</a:t>
            </a:r>
            <a:r>
              <a:rPr lang="fr-FR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làm</a:t>
            </a:r>
            <a:r>
              <a:rPr lang="fr-FR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nảy</a:t>
            </a:r>
            <a:r>
              <a:rPr lang="fr-FR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sinh</a:t>
            </a:r>
            <a:r>
              <a:rPr lang="fr-FR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cho</a:t>
            </a:r>
            <a:r>
              <a:rPr lang="fr-FR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cái</a:t>
            </a:r>
            <a:r>
              <a:rPr lang="fr-FR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sau</a:t>
            </a:r>
            <a:r>
              <a:rPr lang="fr-FR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chúng</a:t>
            </a:r>
            <a:r>
              <a:rPr lang="fr-FR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fr-FR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quan</a:t>
            </a:r>
            <a:r>
              <a:rPr lang="fr-FR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hệ</a:t>
            </a:r>
            <a:r>
              <a:rPr lang="fr-FR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rằng</a:t>
            </a:r>
            <a:r>
              <a:rPr lang="fr-FR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buộc</a:t>
            </a:r>
            <a:r>
              <a:rPr lang="fr-FR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với</a:t>
            </a:r>
            <a:r>
              <a:rPr lang="fr-FR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nhau</a:t>
            </a:r>
            <a:r>
              <a:rPr lang="fr-FR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2169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ame 4"/>
          <p:cNvSpPr/>
          <p:nvPr/>
        </p:nvSpPr>
        <p:spPr>
          <a:xfrm>
            <a:off x="331122" y="1028700"/>
            <a:ext cx="11517055" cy="5545394"/>
          </a:xfrm>
          <a:prstGeom prst="frame">
            <a:avLst>
              <a:gd name="adj1" fmla="val 1596"/>
            </a:avLst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889200" y="154858"/>
            <a:ext cx="10427519" cy="523568"/>
          </a:xfrm>
          <a:custGeom>
            <a:avLst/>
            <a:gdLst>
              <a:gd name="connsiteX0" fmla="*/ 260542 w 10427519"/>
              <a:gd name="connsiteY0" fmla="*/ 0 h 523568"/>
              <a:gd name="connsiteX1" fmla="*/ 10166977 w 10427519"/>
              <a:gd name="connsiteY1" fmla="*/ 0 h 523568"/>
              <a:gd name="connsiteX2" fmla="*/ 10427519 w 10427519"/>
              <a:gd name="connsiteY2" fmla="*/ 260542 h 523568"/>
              <a:gd name="connsiteX3" fmla="*/ 10427519 w 10427519"/>
              <a:gd name="connsiteY3" fmla="*/ 381013 h 523568"/>
              <a:gd name="connsiteX4" fmla="*/ 10407044 w 10427519"/>
              <a:gd name="connsiteY4" fmla="*/ 482428 h 523568"/>
              <a:gd name="connsiteX5" fmla="*/ 10384713 w 10427519"/>
              <a:gd name="connsiteY5" fmla="*/ 523568 h 523568"/>
              <a:gd name="connsiteX6" fmla="*/ 42806 w 10427519"/>
              <a:gd name="connsiteY6" fmla="*/ 523568 h 523568"/>
              <a:gd name="connsiteX7" fmla="*/ 20475 w 10427519"/>
              <a:gd name="connsiteY7" fmla="*/ 482428 h 523568"/>
              <a:gd name="connsiteX8" fmla="*/ 0 w 10427519"/>
              <a:gd name="connsiteY8" fmla="*/ 381013 h 523568"/>
              <a:gd name="connsiteX9" fmla="*/ 0 w 10427519"/>
              <a:gd name="connsiteY9" fmla="*/ 260542 h 523568"/>
              <a:gd name="connsiteX10" fmla="*/ 260542 w 10427519"/>
              <a:gd name="connsiteY10" fmla="*/ 0 h 523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427519" h="523568">
                <a:moveTo>
                  <a:pt x="260542" y="0"/>
                </a:moveTo>
                <a:lnTo>
                  <a:pt x="10166977" y="0"/>
                </a:lnTo>
                <a:cubicBezTo>
                  <a:pt x="10310870" y="0"/>
                  <a:pt x="10427519" y="116649"/>
                  <a:pt x="10427519" y="260542"/>
                </a:cubicBezTo>
                <a:lnTo>
                  <a:pt x="10427519" y="381013"/>
                </a:lnTo>
                <a:cubicBezTo>
                  <a:pt x="10427519" y="416986"/>
                  <a:pt x="10420228" y="451257"/>
                  <a:pt x="10407044" y="482428"/>
                </a:cubicBezTo>
                <a:lnTo>
                  <a:pt x="10384713" y="523568"/>
                </a:lnTo>
                <a:lnTo>
                  <a:pt x="42806" y="523568"/>
                </a:lnTo>
                <a:lnTo>
                  <a:pt x="20475" y="482428"/>
                </a:lnTo>
                <a:cubicBezTo>
                  <a:pt x="7291" y="451257"/>
                  <a:pt x="0" y="416986"/>
                  <a:pt x="0" y="381013"/>
                </a:cubicBezTo>
                <a:lnTo>
                  <a:pt x="0" y="260542"/>
                </a:lnTo>
                <a:cubicBezTo>
                  <a:pt x="0" y="116649"/>
                  <a:pt x="116649" y="0"/>
                  <a:pt x="260542" y="0"/>
                </a:cubicBez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-1" y="-1"/>
            <a:ext cx="12192000" cy="678426"/>
          </a:xfrm>
          <a:custGeom>
            <a:avLst/>
            <a:gdLst>
              <a:gd name="connsiteX0" fmla="*/ 0 w 12192000"/>
              <a:gd name="connsiteY0" fmla="*/ 0 h 678426"/>
              <a:gd name="connsiteX1" fmla="*/ 12192000 w 12192000"/>
              <a:gd name="connsiteY1" fmla="*/ 0 h 678426"/>
              <a:gd name="connsiteX2" fmla="*/ 12192000 w 12192000"/>
              <a:gd name="connsiteY2" fmla="*/ 678426 h 678426"/>
              <a:gd name="connsiteX3" fmla="*/ 11260603 w 12192000"/>
              <a:gd name="connsiteY3" fmla="*/ 678426 h 678426"/>
              <a:gd name="connsiteX4" fmla="*/ 11282934 w 12192000"/>
              <a:gd name="connsiteY4" fmla="*/ 637286 h 678426"/>
              <a:gd name="connsiteX5" fmla="*/ 11303409 w 12192000"/>
              <a:gd name="connsiteY5" fmla="*/ 535871 h 678426"/>
              <a:gd name="connsiteX6" fmla="*/ 11303409 w 12192000"/>
              <a:gd name="connsiteY6" fmla="*/ 415400 h 678426"/>
              <a:gd name="connsiteX7" fmla="*/ 11042867 w 12192000"/>
              <a:gd name="connsiteY7" fmla="*/ 154858 h 678426"/>
              <a:gd name="connsiteX8" fmla="*/ 1136432 w 12192000"/>
              <a:gd name="connsiteY8" fmla="*/ 154858 h 678426"/>
              <a:gd name="connsiteX9" fmla="*/ 875890 w 12192000"/>
              <a:gd name="connsiteY9" fmla="*/ 415400 h 678426"/>
              <a:gd name="connsiteX10" fmla="*/ 875890 w 12192000"/>
              <a:gd name="connsiteY10" fmla="*/ 535871 h 678426"/>
              <a:gd name="connsiteX11" fmla="*/ 896365 w 12192000"/>
              <a:gd name="connsiteY11" fmla="*/ 637286 h 678426"/>
              <a:gd name="connsiteX12" fmla="*/ 918696 w 12192000"/>
              <a:gd name="connsiteY12" fmla="*/ 678426 h 678426"/>
              <a:gd name="connsiteX13" fmla="*/ 0 w 12192000"/>
              <a:gd name="connsiteY13" fmla="*/ 678426 h 678426"/>
              <a:gd name="connsiteX14" fmla="*/ 0 w 12192000"/>
              <a:gd name="connsiteY14" fmla="*/ 0 h 678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192000" h="678426">
                <a:moveTo>
                  <a:pt x="0" y="0"/>
                </a:moveTo>
                <a:lnTo>
                  <a:pt x="12192000" y="0"/>
                </a:lnTo>
                <a:lnTo>
                  <a:pt x="12192000" y="678426"/>
                </a:lnTo>
                <a:lnTo>
                  <a:pt x="11260603" y="678426"/>
                </a:lnTo>
                <a:lnTo>
                  <a:pt x="11282934" y="637286"/>
                </a:lnTo>
                <a:cubicBezTo>
                  <a:pt x="11296118" y="606115"/>
                  <a:pt x="11303409" y="571844"/>
                  <a:pt x="11303409" y="535871"/>
                </a:cubicBezTo>
                <a:lnTo>
                  <a:pt x="11303409" y="415400"/>
                </a:lnTo>
                <a:cubicBezTo>
                  <a:pt x="11303409" y="271507"/>
                  <a:pt x="11186760" y="154858"/>
                  <a:pt x="11042867" y="154858"/>
                </a:cubicBezTo>
                <a:lnTo>
                  <a:pt x="1136432" y="154858"/>
                </a:lnTo>
                <a:cubicBezTo>
                  <a:pt x="992539" y="154858"/>
                  <a:pt x="875890" y="271507"/>
                  <a:pt x="875890" y="415400"/>
                </a:cubicBezTo>
                <a:lnTo>
                  <a:pt x="875890" y="535871"/>
                </a:lnTo>
                <a:cubicBezTo>
                  <a:pt x="875890" y="571844"/>
                  <a:pt x="883181" y="606115"/>
                  <a:pt x="896365" y="637286"/>
                </a:cubicBezTo>
                <a:lnTo>
                  <a:pt x="918696" y="678426"/>
                </a:lnTo>
                <a:lnTo>
                  <a:pt x="0" y="67842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918696" y="678426"/>
            <a:ext cx="10341907" cy="117987"/>
          </a:xfrm>
          <a:custGeom>
            <a:avLst/>
            <a:gdLst>
              <a:gd name="connsiteX0" fmla="*/ 0 w 10341907"/>
              <a:gd name="connsiteY0" fmla="*/ 0 h 117987"/>
              <a:gd name="connsiteX1" fmla="*/ 10341907 w 10341907"/>
              <a:gd name="connsiteY1" fmla="*/ 0 h 117987"/>
              <a:gd name="connsiteX2" fmla="*/ 10340216 w 10341907"/>
              <a:gd name="connsiteY2" fmla="*/ 3116 h 117987"/>
              <a:gd name="connsiteX3" fmla="*/ 10124171 w 10341907"/>
              <a:gd name="connsiteY3" fmla="*/ 117987 h 117987"/>
              <a:gd name="connsiteX4" fmla="*/ 217736 w 10341907"/>
              <a:gd name="connsiteY4" fmla="*/ 117987 h 117987"/>
              <a:gd name="connsiteX5" fmla="*/ 1691 w 10341907"/>
              <a:gd name="connsiteY5" fmla="*/ 3116 h 117987"/>
              <a:gd name="connsiteX6" fmla="*/ 0 w 10341907"/>
              <a:gd name="connsiteY6" fmla="*/ 0 h 117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341907" h="117987">
                <a:moveTo>
                  <a:pt x="0" y="0"/>
                </a:moveTo>
                <a:lnTo>
                  <a:pt x="10341907" y="0"/>
                </a:lnTo>
                <a:lnTo>
                  <a:pt x="10340216" y="3116"/>
                </a:lnTo>
                <a:cubicBezTo>
                  <a:pt x="10293395" y="72421"/>
                  <a:pt x="10214104" y="117987"/>
                  <a:pt x="10124171" y="117987"/>
                </a:cubicBezTo>
                <a:lnTo>
                  <a:pt x="217736" y="117987"/>
                </a:lnTo>
                <a:cubicBezTo>
                  <a:pt x="127803" y="117987"/>
                  <a:pt x="48512" y="72421"/>
                  <a:pt x="1691" y="3116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Can 11"/>
          <p:cNvSpPr/>
          <p:nvPr/>
        </p:nvSpPr>
        <p:spPr>
          <a:xfrm>
            <a:off x="-1" y="-2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Can 12"/>
          <p:cNvSpPr/>
          <p:nvPr/>
        </p:nvSpPr>
        <p:spPr>
          <a:xfrm>
            <a:off x="11890372" y="-3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/>
          <a:srcRect l="17388" t="11738" r="17499" b="9130"/>
          <a:stretch/>
        </p:blipFill>
        <p:spPr>
          <a:xfrm>
            <a:off x="11369507" y="114300"/>
            <a:ext cx="520865" cy="520865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758516" y="818537"/>
            <a:ext cx="4662268" cy="568104"/>
          </a:xfrm>
          <a:prstGeom prst="rect">
            <a:avLst/>
          </a:prstGeom>
        </p:spPr>
      </p:pic>
      <p:sp>
        <p:nvSpPr>
          <p:cNvPr id="22" name="4-Point Star 21"/>
          <p:cNvSpPr/>
          <p:nvPr/>
        </p:nvSpPr>
        <p:spPr>
          <a:xfrm>
            <a:off x="403270" y="160880"/>
            <a:ext cx="398207" cy="427703"/>
          </a:xfrm>
          <a:prstGeom prst="star4">
            <a:avLst>
              <a:gd name="adj" fmla="val 1250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346224" y="833284"/>
            <a:ext cx="3486852" cy="5533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Hình thành kiến thức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>
          <a:blip r:embed="rId5"/>
          <a:srcRect l="31230" t="-4849" r="66223" b="100000"/>
          <a:stretch>
            <a:fillRect/>
          </a:stretch>
        </p:blipFill>
        <p:spPr>
          <a:xfrm>
            <a:off x="4346224" y="2521974"/>
            <a:ext cx="225776" cy="180754"/>
          </a:xfrm>
          <a:custGeom>
            <a:avLst/>
            <a:gdLst>
              <a:gd name="connsiteX0" fmla="*/ 0 w 225776"/>
              <a:gd name="connsiteY0" fmla="*/ 0 h 180754"/>
              <a:gd name="connsiteX1" fmla="*/ 225776 w 225776"/>
              <a:gd name="connsiteY1" fmla="*/ 0 h 180754"/>
              <a:gd name="connsiteX2" fmla="*/ 225776 w 225776"/>
              <a:gd name="connsiteY2" fmla="*/ 180754 h 180754"/>
              <a:gd name="connsiteX3" fmla="*/ 0 w 225776"/>
              <a:gd name="connsiteY3" fmla="*/ 180754 h 180754"/>
              <a:gd name="connsiteX4" fmla="*/ 0 w 225776"/>
              <a:gd name="connsiteY4" fmla="*/ 0 h 1807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776" h="180754">
                <a:moveTo>
                  <a:pt x="0" y="0"/>
                </a:moveTo>
                <a:lnTo>
                  <a:pt x="225776" y="0"/>
                </a:lnTo>
                <a:lnTo>
                  <a:pt x="225776" y="180754"/>
                </a:lnTo>
                <a:lnTo>
                  <a:pt x="0" y="180754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5"/>
          <a:srcRect l="31230" t="100000" r="66223" b="-8896"/>
          <a:stretch>
            <a:fillRect/>
          </a:stretch>
        </p:blipFill>
        <p:spPr>
          <a:xfrm>
            <a:off x="4346224" y="6430297"/>
            <a:ext cx="225776" cy="331600"/>
          </a:xfrm>
          <a:custGeom>
            <a:avLst/>
            <a:gdLst>
              <a:gd name="connsiteX0" fmla="*/ 0 w 225776"/>
              <a:gd name="connsiteY0" fmla="*/ 0 h 331600"/>
              <a:gd name="connsiteX1" fmla="*/ 225776 w 225776"/>
              <a:gd name="connsiteY1" fmla="*/ 0 h 331600"/>
              <a:gd name="connsiteX2" fmla="*/ 225776 w 225776"/>
              <a:gd name="connsiteY2" fmla="*/ 331600 h 331600"/>
              <a:gd name="connsiteX3" fmla="*/ 0 w 225776"/>
              <a:gd name="connsiteY3" fmla="*/ 331600 h 331600"/>
              <a:gd name="connsiteX4" fmla="*/ 0 w 225776"/>
              <a:gd name="connsiteY4" fmla="*/ 0 h 33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776" h="331600">
                <a:moveTo>
                  <a:pt x="0" y="0"/>
                </a:moveTo>
                <a:lnTo>
                  <a:pt x="225776" y="0"/>
                </a:lnTo>
                <a:lnTo>
                  <a:pt x="225776" y="331600"/>
                </a:lnTo>
                <a:lnTo>
                  <a:pt x="0" y="331600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30" name="Rectangle 29"/>
          <p:cNvSpPr/>
          <p:nvPr/>
        </p:nvSpPr>
        <p:spPr>
          <a:xfrm>
            <a:off x="1391810" y="181734"/>
            <a:ext cx="690836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Văn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bản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1: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TRÁI ĐẤT – CÁI NÔI CỦA SỰ SỐNG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4457253" y="234273"/>
            <a:ext cx="665182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14274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Hồ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Thanh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Trang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 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+mn-cs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rcRect l="10889" t="11259" r="5778" b="17819"/>
          <a:stretch/>
        </p:blipFill>
        <p:spPr>
          <a:xfrm>
            <a:off x="1371599" y="2367642"/>
            <a:ext cx="9889003" cy="4062655"/>
          </a:xfrm>
          <a:prstGeom prst="rect">
            <a:avLst/>
          </a:prstGeom>
        </p:spPr>
      </p:pic>
      <p:grpSp>
        <p:nvGrpSpPr>
          <p:cNvPr id="27" name="Group 26"/>
          <p:cNvGrpSpPr/>
          <p:nvPr/>
        </p:nvGrpSpPr>
        <p:grpSpPr>
          <a:xfrm>
            <a:off x="4592689" y="1495940"/>
            <a:ext cx="2993923" cy="1184141"/>
            <a:chOff x="841712" y="1582057"/>
            <a:chExt cx="2993923" cy="1184141"/>
          </a:xfrm>
        </p:grpSpPr>
        <p:pic>
          <p:nvPicPr>
            <p:cNvPr id="28" name="Picture 27"/>
            <p:cNvPicPr>
              <a:picLocks noChangeAspect="1"/>
            </p:cNvPicPr>
            <p:nvPr/>
          </p:nvPicPr>
          <p:blipFill rotWithShape="1">
            <a:blip r:embed="rId8"/>
            <a:srcRect l="14237" t="12452" r="13489" b="-274"/>
            <a:stretch/>
          </p:blipFill>
          <p:spPr>
            <a:xfrm>
              <a:off x="841712" y="1582057"/>
              <a:ext cx="2993923" cy="1184141"/>
            </a:xfrm>
            <a:prstGeom prst="rect">
              <a:avLst/>
            </a:prstGeom>
          </p:spPr>
        </p:pic>
        <p:sp>
          <p:nvSpPr>
            <p:cNvPr id="29" name="Rectangle 28"/>
            <p:cNvSpPr/>
            <p:nvPr/>
          </p:nvSpPr>
          <p:spPr>
            <a:xfrm>
              <a:off x="1164826" y="2073184"/>
              <a:ext cx="2347694" cy="61927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1386840" algn="l"/>
                </a:tabLst>
                <a:defRPr/>
              </a:pPr>
              <a:r>
                <a:rPr kumimoji="0" lang="vi-VN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I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V.</a:t>
              </a:r>
              <a:r>
                <a:rPr kumimoji="0" lang="vi-VN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Tổng kết</a:t>
              </a:r>
              <a:endPara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5" name="Teardrop 24"/>
          <p:cNvSpPr/>
          <p:nvPr/>
        </p:nvSpPr>
        <p:spPr>
          <a:xfrm>
            <a:off x="865770" y="2320877"/>
            <a:ext cx="3063368" cy="1006936"/>
          </a:xfrm>
          <a:prstGeom prst="teardrop">
            <a:avLst/>
          </a:prstGeom>
          <a:solidFill>
            <a:schemeClr val="bg1"/>
          </a:solidFill>
          <a:ln w="28575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234647" y="2423674"/>
            <a:ext cx="2454518" cy="6851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fr-FR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</a:t>
            </a:r>
            <a:r>
              <a:rPr lang="fr-FR" sz="36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Nội</a:t>
            </a:r>
            <a:r>
              <a:rPr lang="fr-FR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36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dung</a:t>
            </a:r>
            <a:endParaRPr lang="en-US" sz="3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208674" y="3341085"/>
            <a:ext cx="8214851" cy="24689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v"/>
            </a:pPr>
            <a:r>
              <a:rPr lang="fr-FR" sz="28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Trái</a:t>
            </a:r>
            <a:r>
              <a:rPr lang="fr-FR" sz="2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Đất</a:t>
            </a:r>
            <a:r>
              <a:rPr lang="fr-FR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là </a:t>
            </a:r>
            <a:r>
              <a:rPr lang="fr-FR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vốn</a:t>
            </a:r>
            <a:r>
              <a:rPr lang="fr-FR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là </a:t>
            </a:r>
            <a:r>
              <a:rPr lang="fr-FR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cái</a:t>
            </a:r>
            <a:r>
              <a:rPr lang="fr-FR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nôi</a:t>
            </a:r>
            <a:r>
              <a:rPr lang="fr-FR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fr-FR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sự</a:t>
            </a:r>
            <a:r>
              <a:rPr lang="fr-FR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sống</a:t>
            </a:r>
            <a:r>
              <a:rPr lang="fr-FR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phong</a:t>
            </a:r>
            <a:r>
              <a:rPr lang="fr-FR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phú</a:t>
            </a:r>
            <a:r>
              <a:rPr lang="fr-FR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fr-FR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vạn</a:t>
            </a:r>
            <a:r>
              <a:rPr lang="fr-FR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vật</a:t>
            </a:r>
            <a:r>
              <a:rPr lang="fr-FR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fr-FR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Tuy</a:t>
            </a:r>
            <a:r>
              <a:rPr lang="fr-FR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nhiên</a:t>
            </a:r>
            <a:r>
              <a:rPr lang="fr-FR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con </a:t>
            </a:r>
            <a:r>
              <a:rPr lang="fr-FR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người</a:t>
            </a:r>
            <a:r>
              <a:rPr lang="fr-FR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đã</a:t>
            </a:r>
            <a:r>
              <a:rPr lang="fr-FR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fr-FR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nhiều</a:t>
            </a:r>
            <a:r>
              <a:rPr lang="fr-FR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hành</a:t>
            </a:r>
            <a:r>
              <a:rPr lang="fr-FR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động</a:t>
            </a:r>
            <a:r>
              <a:rPr lang="fr-FR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làm</a:t>
            </a:r>
            <a:r>
              <a:rPr lang="fr-FR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tổn</a:t>
            </a:r>
            <a:r>
              <a:rPr lang="fr-FR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thương</a:t>
            </a:r>
            <a:r>
              <a:rPr lang="fr-FR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Trái</a:t>
            </a:r>
            <a:r>
              <a:rPr lang="fr-FR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Đất</a:t>
            </a:r>
            <a:r>
              <a:rPr lang="fr-FR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v"/>
            </a:pPr>
            <a:r>
              <a:rPr lang="fr-FR" sz="2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Chung </a:t>
            </a:r>
            <a:r>
              <a:rPr lang="fr-FR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tay</a:t>
            </a:r>
            <a:r>
              <a:rPr lang="fr-FR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bảo</a:t>
            </a:r>
            <a:r>
              <a:rPr lang="fr-FR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vệ</a:t>
            </a:r>
            <a:r>
              <a:rPr lang="fr-FR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Trái</a:t>
            </a:r>
            <a:r>
              <a:rPr lang="fr-FR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Đất</a:t>
            </a:r>
            <a:r>
              <a:rPr lang="fr-FR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là </a:t>
            </a:r>
            <a:r>
              <a:rPr lang="fr-FR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trách</a:t>
            </a:r>
            <a:r>
              <a:rPr lang="fr-FR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nhiệm</a:t>
            </a:r>
            <a:r>
              <a:rPr lang="fr-FR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fr-FR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mỗi</a:t>
            </a:r>
            <a:r>
              <a:rPr lang="fr-FR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người</a:t>
            </a:r>
            <a:endParaRPr lang="en-US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87364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ame 4"/>
          <p:cNvSpPr/>
          <p:nvPr/>
        </p:nvSpPr>
        <p:spPr>
          <a:xfrm>
            <a:off x="331122" y="1028700"/>
            <a:ext cx="11517055" cy="5545394"/>
          </a:xfrm>
          <a:prstGeom prst="frame">
            <a:avLst>
              <a:gd name="adj1" fmla="val 1596"/>
            </a:avLst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889200" y="154858"/>
            <a:ext cx="10427519" cy="523568"/>
          </a:xfrm>
          <a:custGeom>
            <a:avLst/>
            <a:gdLst>
              <a:gd name="connsiteX0" fmla="*/ 260542 w 10427519"/>
              <a:gd name="connsiteY0" fmla="*/ 0 h 523568"/>
              <a:gd name="connsiteX1" fmla="*/ 10166977 w 10427519"/>
              <a:gd name="connsiteY1" fmla="*/ 0 h 523568"/>
              <a:gd name="connsiteX2" fmla="*/ 10427519 w 10427519"/>
              <a:gd name="connsiteY2" fmla="*/ 260542 h 523568"/>
              <a:gd name="connsiteX3" fmla="*/ 10427519 w 10427519"/>
              <a:gd name="connsiteY3" fmla="*/ 381013 h 523568"/>
              <a:gd name="connsiteX4" fmla="*/ 10407044 w 10427519"/>
              <a:gd name="connsiteY4" fmla="*/ 482428 h 523568"/>
              <a:gd name="connsiteX5" fmla="*/ 10384713 w 10427519"/>
              <a:gd name="connsiteY5" fmla="*/ 523568 h 523568"/>
              <a:gd name="connsiteX6" fmla="*/ 42806 w 10427519"/>
              <a:gd name="connsiteY6" fmla="*/ 523568 h 523568"/>
              <a:gd name="connsiteX7" fmla="*/ 20475 w 10427519"/>
              <a:gd name="connsiteY7" fmla="*/ 482428 h 523568"/>
              <a:gd name="connsiteX8" fmla="*/ 0 w 10427519"/>
              <a:gd name="connsiteY8" fmla="*/ 381013 h 523568"/>
              <a:gd name="connsiteX9" fmla="*/ 0 w 10427519"/>
              <a:gd name="connsiteY9" fmla="*/ 260542 h 523568"/>
              <a:gd name="connsiteX10" fmla="*/ 260542 w 10427519"/>
              <a:gd name="connsiteY10" fmla="*/ 0 h 523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427519" h="523568">
                <a:moveTo>
                  <a:pt x="260542" y="0"/>
                </a:moveTo>
                <a:lnTo>
                  <a:pt x="10166977" y="0"/>
                </a:lnTo>
                <a:cubicBezTo>
                  <a:pt x="10310870" y="0"/>
                  <a:pt x="10427519" y="116649"/>
                  <a:pt x="10427519" y="260542"/>
                </a:cubicBezTo>
                <a:lnTo>
                  <a:pt x="10427519" y="381013"/>
                </a:lnTo>
                <a:cubicBezTo>
                  <a:pt x="10427519" y="416986"/>
                  <a:pt x="10420228" y="451257"/>
                  <a:pt x="10407044" y="482428"/>
                </a:cubicBezTo>
                <a:lnTo>
                  <a:pt x="10384713" y="523568"/>
                </a:lnTo>
                <a:lnTo>
                  <a:pt x="42806" y="523568"/>
                </a:lnTo>
                <a:lnTo>
                  <a:pt x="20475" y="482428"/>
                </a:lnTo>
                <a:cubicBezTo>
                  <a:pt x="7291" y="451257"/>
                  <a:pt x="0" y="416986"/>
                  <a:pt x="0" y="381013"/>
                </a:cubicBezTo>
                <a:lnTo>
                  <a:pt x="0" y="260542"/>
                </a:lnTo>
                <a:cubicBezTo>
                  <a:pt x="0" y="116649"/>
                  <a:pt x="116649" y="0"/>
                  <a:pt x="260542" y="0"/>
                </a:cubicBez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-1" y="-1"/>
            <a:ext cx="12192000" cy="678426"/>
          </a:xfrm>
          <a:custGeom>
            <a:avLst/>
            <a:gdLst>
              <a:gd name="connsiteX0" fmla="*/ 0 w 12192000"/>
              <a:gd name="connsiteY0" fmla="*/ 0 h 678426"/>
              <a:gd name="connsiteX1" fmla="*/ 12192000 w 12192000"/>
              <a:gd name="connsiteY1" fmla="*/ 0 h 678426"/>
              <a:gd name="connsiteX2" fmla="*/ 12192000 w 12192000"/>
              <a:gd name="connsiteY2" fmla="*/ 678426 h 678426"/>
              <a:gd name="connsiteX3" fmla="*/ 11260603 w 12192000"/>
              <a:gd name="connsiteY3" fmla="*/ 678426 h 678426"/>
              <a:gd name="connsiteX4" fmla="*/ 11282934 w 12192000"/>
              <a:gd name="connsiteY4" fmla="*/ 637286 h 678426"/>
              <a:gd name="connsiteX5" fmla="*/ 11303409 w 12192000"/>
              <a:gd name="connsiteY5" fmla="*/ 535871 h 678426"/>
              <a:gd name="connsiteX6" fmla="*/ 11303409 w 12192000"/>
              <a:gd name="connsiteY6" fmla="*/ 415400 h 678426"/>
              <a:gd name="connsiteX7" fmla="*/ 11042867 w 12192000"/>
              <a:gd name="connsiteY7" fmla="*/ 154858 h 678426"/>
              <a:gd name="connsiteX8" fmla="*/ 1136432 w 12192000"/>
              <a:gd name="connsiteY8" fmla="*/ 154858 h 678426"/>
              <a:gd name="connsiteX9" fmla="*/ 875890 w 12192000"/>
              <a:gd name="connsiteY9" fmla="*/ 415400 h 678426"/>
              <a:gd name="connsiteX10" fmla="*/ 875890 w 12192000"/>
              <a:gd name="connsiteY10" fmla="*/ 535871 h 678426"/>
              <a:gd name="connsiteX11" fmla="*/ 896365 w 12192000"/>
              <a:gd name="connsiteY11" fmla="*/ 637286 h 678426"/>
              <a:gd name="connsiteX12" fmla="*/ 918696 w 12192000"/>
              <a:gd name="connsiteY12" fmla="*/ 678426 h 678426"/>
              <a:gd name="connsiteX13" fmla="*/ 0 w 12192000"/>
              <a:gd name="connsiteY13" fmla="*/ 678426 h 678426"/>
              <a:gd name="connsiteX14" fmla="*/ 0 w 12192000"/>
              <a:gd name="connsiteY14" fmla="*/ 0 h 678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192000" h="678426">
                <a:moveTo>
                  <a:pt x="0" y="0"/>
                </a:moveTo>
                <a:lnTo>
                  <a:pt x="12192000" y="0"/>
                </a:lnTo>
                <a:lnTo>
                  <a:pt x="12192000" y="678426"/>
                </a:lnTo>
                <a:lnTo>
                  <a:pt x="11260603" y="678426"/>
                </a:lnTo>
                <a:lnTo>
                  <a:pt x="11282934" y="637286"/>
                </a:lnTo>
                <a:cubicBezTo>
                  <a:pt x="11296118" y="606115"/>
                  <a:pt x="11303409" y="571844"/>
                  <a:pt x="11303409" y="535871"/>
                </a:cubicBezTo>
                <a:lnTo>
                  <a:pt x="11303409" y="415400"/>
                </a:lnTo>
                <a:cubicBezTo>
                  <a:pt x="11303409" y="271507"/>
                  <a:pt x="11186760" y="154858"/>
                  <a:pt x="11042867" y="154858"/>
                </a:cubicBezTo>
                <a:lnTo>
                  <a:pt x="1136432" y="154858"/>
                </a:lnTo>
                <a:cubicBezTo>
                  <a:pt x="992539" y="154858"/>
                  <a:pt x="875890" y="271507"/>
                  <a:pt x="875890" y="415400"/>
                </a:cubicBezTo>
                <a:lnTo>
                  <a:pt x="875890" y="535871"/>
                </a:lnTo>
                <a:cubicBezTo>
                  <a:pt x="875890" y="571844"/>
                  <a:pt x="883181" y="606115"/>
                  <a:pt x="896365" y="637286"/>
                </a:cubicBezTo>
                <a:lnTo>
                  <a:pt x="918696" y="678426"/>
                </a:lnTo>
                <a:lnTo>
                  <a:pt x="0" y="67842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918696" y="678426"/>
            <a:ext cx="10341907" cy="117987"/>
          </a:xfrm>
          <a:custGeom>
            <a:avLst/>
            <a:gdLst>
              <a:gd name="connsiteX0" fmla="*/ 0 w 10341907"/>
              <a:gd name="connsiteY0" fmla="*/ 0 h 117987"/>
              <a:gd name="connsiteX1" fmla="*/ 10341907 w 10341907"/>
              <a:gd name="connsiteY1" fmla="*/ 0 h 117987"/>
              <a:gd name="connsiteX2" fmla="*/ 10340216 w 10341907"/>
              <a:gd name="connsiteY2" fmla="*/ 3116 h 117987"/>
              <a:gd name="connsiteX3" fmla="*/ 10124171 w 10341907"/>
              <a:gd name="connsiteY3" fmla="*/ 117987 h 117987"/>
              <a:gd name="connsiteX4" fmla="*/ 217736 w 10341907"/>
              <a:gd name="connsiteY4" fmla="*/ 117987 h 117987"/>
              <a:gd name="connsiteX5" fmla="*/ 1691 w 10341907"/>
              <a:gd name="connsiteY5" fmla="*/ 3116 h 117987"/>
              <a:gd name="connsiteX6" fmla="*/ 0 w 10341907"/>
              <a:gd name="connsiteY6" fmla="*/ 0 h 117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341907" h="117987">
                <a:moveTo>
                  <a:pt x="0" y="0"/>
                </a:moveTo>
                <a:lnTo>
                  <a:pt x="10341907" y="0"/>
                </a:lnTo>
                <a:lnTo>
                  <a:pt x="10340216" y="3116"/>
                </a:lnTo>
                <a:cubicBezTo>
                  <a:pt x="10293395" y="72421"/>
                  <a:pt x="10214104" y="117987"/>
                  <a:pt x="10124171" y="117987"/>
                </a:cubicBezTo>
                <a:lnTo>
                  <a:pt x="217736" y="117987"/>
                </a:lnTo>
                <a:cubicBezTo>
                  <a:pt x="127803" y="117987"/>
                  <a:pt x="48512" y="72421"/>
                  <a:pt x="1691" y="3116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Can 11"/>
          <p:cNvSpPr/>
          <p:nvPr/>
        </p:nvSpPr>
        <p:spPr>
          <a:xfrm>
            <a:off x="-1" y="-2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Can 12"/>
          <p:cNvSpPr/>
          <p:nvPr/>
        </p:nvSpPr>
        <p:spPr>
          <a:xfrm>
            <a:off x="11890372" y="-3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/>
          <a:srcRect l="17388" t="11738" r="17499" b="9130"/>
          <a:stretch/>
        </p:blipFill>
        <p:spPr>
          <a:xfrm>
            <a:off x="11369507" y="114300"/>
            <a:ext cx="520865" cy="520865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758516" y="818537"/>
            <a:ext cx="4662268" cy="568104"/>
          </a:xfrm>
          <a:prstGeom prst="rect">
            <a:avLst/>
          </a:prstGeom>
        </p:spPr>
      </p:pic>
      <p:sp>
        <p:nvSpPr>
          <p:cNvPr id="22" name="4-Point Star 21"/>
          <p:cNvSpPr/>
          <p:nvPr/>
        </p:nvSpPr>
        <p:spPr>
          <a:xfrm>
            <a:off x="403270" y="160880"/>
            <a:ext cx="398207" cy="427703"/>
          </a:xfrm>
          <a:prstGeom prst="star4">
            <a:avLst>
              <a:gd name="adj" fmla="val 1250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>
          <a:blip r:embed="rId5"/>
          <a:srcRect l="31230" t="-4849" r="66223" b="100000"/>
          <a:stretch>
            <a:fillRect/>
          </a:stretch>
        </p:blipFill>
        <p:spPr>
          <a:xfrm>
            <a:off x="4346224" y="2521974"/>
            <a:ext cx="225776" cy="180754"/>
          </a:xfrm>
          <a:custGeom>
            <a:avLst/>
            <a:gdLst>
              <a:gd name="connsiteX0" fmla="*/ 0 w 225776"/>
              <a:gd name="connsiteY0" fmla="*/ 0 h 180754"/>
              <a:gd name="connsiteX1" fmla="*/ 225776 w 225776"/>
              <a:gd name="connsiteY1" fmla="*/ 0 h 180754"/>
              <a:gd name="connsiteX2" fmla="*/ 225776 w 225776"/>
              <a:gd name="connsiteY2" fmla="*/ 180754 h 180754"/>
              <a:gd name="connsiteX3" fmla="*/ 0 w 225776"/>
              <a:gd name="connsiteY3" fmla="*/ 180754 h 180754"/>
              <a:gd name="connsiteX4" fmla="*/ 0 w 225776"/>
              <a:gd name="connsiteY4" fmla="*/ 0 h 1807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776" h="180754">
                <a:moveTo>
                  <a:pt x="0" y="0"/>
                </a:moveTo>
                <a:lnTo>
                  <a:pt x="225776" y="0"/>
                </a:lnTo>
                <a:lnTo>
                  <a:pt x="225776" y="180754"/>
                </a:lnTo>
                <a:lnTo>
                  <a:pt x="0" y="180754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5"/>
          <a:srcRect l="31230" t="100000" r="66223" b="-8896"/>
          <a:stretch>
            <a:fillRect/>
          </a:stretch>
        </p:blipFill>
        <p:spPr>
          <a:xfrm>
            <a:off x="4346224" y="6430297"/>
            <a:ext cx="225776" cy="331600"/>
          </a:xfrm>
          <a:custGeom>
            <a:avLst/>
            <a:gdLst>
              <a:gd name="connsiteX0" fmla="*/ 0 w 225776"/>
              <a:gd name="connsiteY0" fmla="*/ 0 h 331600"/>
              <a:gd name="connsiteX1" fmla="*/ 225776 w 225776"/>
              <a:gd name="connsiteY1" fmla="*/ 0 h 331600"/>
              <a:gd name="connsiteX2" fmla="*/ 225776 w 225776"/>
              <a:gd name="connsiteY2" fmla="*/ 331600 h 331600"/>
              <a:gd name="connsiteX3" fmla="*/ 0 w 225776"/>
              <a:gd name="connsiteY3" fmla="*/ 331600 h 331600"/>
              <a:gd name="connsiteX4" fmla="*/ 0 w 225776"/>
              <a:gd name="connsiteY4" fmla="*/ 0 h 33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776" h="331600">
                <a:moveTo>
                  <a:pt x="0" y="0"/>
                </a:moveTo>
                <a:lnTo>
                  <a:pt x="225776" y="0"/>
                </a:lnTo>
                <a:lnTo>
                  <a:pt x="225776" y="331600"/>
                </a:lnTo>
                <a:lnTo>
                  <a:pt x="0" y="331600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30" name="Rectangle 29"/>
          <p:cNvSpPr/>
          <p:nvPr/>
        </p:nvSpPr>
        <p:spPr>
          <a:xfrm>
            <a:off x="1391810" y="181734"/>
            <a:ext cx="690836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Văn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bản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1: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TRÁI ĐẤT – CÁI NÔI CỦA SỰ SỐNG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4457253" y="234273"/>
            <a:ext cx="665182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14274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Hồ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Thanh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Trang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 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+mn-cs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891730" y="754337"/>
            <a:ext cx="2422458" cy="5837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pt-BR" sz="32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V. Luyện tập</a:t>
            </a:r>
            <a:endParaRPr lang="en-US" sz="3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5" name="Picture 54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-40000" contrast="20000"/>
                    </a14:imgEffect>
                  </a14:imgLayer>
                </a14:imgProps>
              </a:ext>
            </a:extLst>
          </a:blip>
          <a:srcRect r="6849" b="32587"/>
          <a:stretch>
            <a:fillRect/>
          </a:stretch>
        </p:blipFill>
        <p:spPr>
          <a:xfrm>
            <a:off x="1563988" y="1511856"/>
            <a:ext cx="9038624" cy="4833929"/>
          </a:xfrm>
          <a:custGeom>
            <a:avLst/>
            <a:gdLst>
              <a:gd name="connsiteX0" fmla="*/ 0 w 9038624"/>
              <a:gd name="connsiteY0" fmla="*/ 2289540 h 4579080"/>
              <a:gd name="connsiteX1" fmla="*/ 427703 w 9038624"/>
              <a:gd name="connsiteY1" fmla="*/ 4579080 h 4579080"/>
              <a:gd name="connsiteX2" fmla="*/ 0 w 9038624"/>
              <a:gd name="connsiteY2" fmla="*/ 4579080 h 4579080"/>
              <a:gd name="connsiteX3" fmla="*/ 8495531 w 9038624"/>
              <a:gd name="connsiteY3" fmla="*/ 57212 h 4579080"/>
              <a:gd name="connsiteX4" fmla="*/ 8495531 w 9038624"/>
              <a:gd name="connsiteY4" fmla="*/ 57214 h 4579080"/>
              <a:gd name="connsiteX5" fmla="*/ 8495532 w 9038624"/>
              <a:gd name="connsiteY5" fmla="*/ 57214 h 4579080"/>
              <a:gd name="connsiteX6" fmla="*/ 8546671 w 9038624"/>
              <a:gd name="connsiteY6" fmla="*/ 268410 h 4579080"/>
              <a:gd name="connsiteX7" fmla="*/ 8724131 w 9038624"/>
              <a:gd name="connsiteY7" fmla="*/ 2289539 h 4579080"/>
              <a:gd name="connsiteX8" fmla="*/ 8495531 w 9038624"/>
              <a:gd name="connsiteY8" fmla="*/ 4521866 h 4579080"/>
              <a:gd name="connsiteX9" fmla="*/ 8952731 w 9038624"/>
              <a:gd name="connsiteY9" fmla="*/ 2289540 h 4579080"/>
              <a:gd name="connsiteX10" fmla="*/ 8542277 w 9038624"/>
              <a:gd name="connsiteY10" fmla="*/ 68739 h 4579080"/>
              <a:gd name="connsiteX11" fmla="*/ 8495532 w 9038624"/>
              <a:gd name="connsiteY11" fmla="*/ 57214 h 4579080"/>
              <a:gd name="connsiteX12" fmla="*/ 427703 w 9038624"/>
              <a:gd name="connsiteY12" fmla="*/ 0 h 4579080"/>
              <a:gd name="connsiteX13" fmla="*/ 9038624 w 9038624"/>
              <a:gd name="connsiteY13" fmla="*/ 0 h 4579080"/>
              <a:gd name="connsiteX14" fmla="*/ 9038624 w 9038624"/>
              <a:gd name="connsiteY14" fmla="*/ 4579080 h 4579080"/>
              <a:gd name="connsiteX15" fmla="*/ 427703 w 9038624"/>
              <a:gd name="connsiteY15" fmla="*/ 4579080 h 4579080"/>
              <a:gd name="connsiteX16" fmla="*/ 169606 w 9038624"/>
              <a:gd name="connsiteY16" fmla="*/ 2289540 h 4579080"/>
              <a:gd name="connsiteX17" fmla="*/ 427703 w 9038624"/>
              <a:gd name="connsiteY17" fmla="*/ 0 h 4579080"/>
              <a:gd name="connsiteX18" fmla="*/ 0 w 9038624"/>
              <a:gd name="connsiteY18" fmla="*/ 0 h 4579080"/>
              <a:gd name="connsiteX19" fmla="*/ 427703 w 9038624"/>
              <a:gd name="connsiteY19" fmla="*/ 0 h 4579080"/>
              <a:gd name="connsiteX20" fmla="*/ 0 w 9038624"/>
              <a:gd name="connsiteY20" fmla="*/ 2289540 h 4579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9038624" h="4579080">
                <a:moveTo>
                  <a:pt x="0" y="2289540"/>
                </a:moveTo>
                <a:cubicBezTo>
                  <a:pt x="0" y="3554018"/>
                  <a:pt x="191489" y="4579080"/>
                  <a:pt x="427703" y="4579080"/>
                </a:cubicBezTo>
                <a:lnTo>
                  <a:pt x="0" y="4579080"/>
                </a:lnTo>
                <a:close/>
                <a:moveTo>
                  <a:pt x="8495531" y="57212"/>
                </a:moveTo>
                <a:lnTo>
                  <a:pt x="8495531" y="57214"/>
                </a:lnTo>
                <a:lnTo>
                  <a:pt x="8495532" y="57214"/>
                </a:lnTo>
                <a:lnTo>
                  <a:pt x="8546671" y="268410"/>
                </a:lnTo>
                <a:cubicBezTo>
                  <a:pt x="8659288" y="791755"/>
                  <a:pt x="8724131" y="1521026"/>
                  <a:pt x="8724131" y="2289539"/>
                </a:cubicBezTo>
                <a:cubicBezTo>
                  <a:pt x="8724131" y="3167841"/>
                  <a:pt x="8639438" y="3994885"/>
                  <a:pt x="8495531" y="4521866"/>
                </a:cubicBezTo>
                <a:cubicBezTo>
                  <a:pt x="8748036" y="4521866"/>
                  <a:pt x="8952731" y="3522420"/>
                  <a:pt x="8952731" y="2289540"/>
                </a:cubicBezTo>
                <a:cubicBezTo>
                  <a:pt x="8952731" y="1133715"/>
                  <a:pt x="8772823" y="183057"/>
                  <a:pt x="8542277" y="68739"/>
                </a:cubicBezTo>
                <a:lnTo>
                  <a:pt x="8495532" y="57214"/>
                </a:lnTo>
                <a:close/>
                <a:moveTo>
                  <a:pt x="427703" y="0"/>
                </a:moveTo>
                <a:lnTo>
                  <a:pt x="9038624" y="0"/>
                </a:lnTo>
                <a:lnTo>
                  <a:pt x="9038624" y="4579080"/>
                </a:lnTo>
                <a:lnTo>
                  <a:pt x="427703" y="4579080"/>
                </a:lnTo>
                <a:cubicBezTo>
                  <a:pt x="268970" y="4131411"/>
                  <a:pt x="169606" y="3249972"/>
                  <a:pt x="169606" y="2289540"/>
                </a:cubicBezTo>
                <a:cubicBezTo>
                  <a:pt x="169606" y="1329108"/>
                  <a:pt x="268969" y="447669"/>
                  <a:pt x="427703" y="0"/>
                </a:cubicBezTo>
                <a:close/>
                <a:moveTo>
                  <a:pt x="0" y="0"/>
                </a:moveTo>
                <a:lnTo>
                  <a:pt x="427703" y="0"/>
                </a:lnTo>
                <a:cubicBezTo>
                  <a:pt x="191489" y="0"/>
                  <a:pt x="0" y="1025062"/>
                  <a:pt x="0" y="2289540"/>
                </a:cubicBezTo>
                <a:close/>
              </a:path>
            </a:pathLst>
          </a:custGeom>
        </p:spPr>
      </p:pic>
      <p:pic>
        <p:nvPicPr>
          <p:cNvPr id="48" name="Picture 47"/>
          <p:cNvPicPr>
            <a:picLocks noChangeAspect="1"/>
          </p:cNvPicPr>
          <p:nvPr/>
        </p:nvPicPr>
        <p:blipFill>
          <a:blip r:embed="rId8"/>
          <a:srcRect l="-6510" t="67413" r="100000" b="26074"/>
          <a:stretch>
            <a:fillRect/>
          </a:stretch>
        </p:blipFill>
        <p:spPr>
          <a:xfrm>
            <a:off x="801478" y="5987845"/>
            <a:ext cx="590333" cy="442452"/>
          </a:xfrm>
          <a:custGeom>
            <a:avLst/>
            <a:gdLst>
              <a:gd name="connsiteX0" fmla="*/ 0 w 590333"/>
              <a:gd name="connsiteY0" fmla="*/ 0 h 442452"/>
              <a:gd name="connsiteX1" fmla="*/ 590333 w 590333"/>
              <a:gd name="connsiteY1" fmla="*/ 0 h 442452"/>
              <a:gd name="connsiteX2" fmla="*/ 590333 w 590333"/>
              <a:gd name="connsiteY2" fmla="*/ 442452 h 442452"/>
              <a:gd name="connsiteX3" fmla="*/ 0 w 590333"/>
              <a:gd name="connsiteY3" fmla="*/ 442452 h 442452"/>
              <a:gd name="connsiteX4" fmla="*/ 0 w 590333"/>
              <a:gd name="connsiteY4" fmla="*/ 0 h 442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90333" h="442452">
                <a:moveTo>
                  <a:pt x="0" y="0"/>
                </a:moveTo>
                <a:lnTo>
                  <a:pt x="590333" y="0"/>
                </a:lnTo>
                <a:lnTo>
                  <a:pt x="590333" y="442452"/>
                </a:lnTo>
                <a:lnTo>
                  <a:pt x="0" y="442452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8"/>
          <a:srcRect l="100000" t="67413" r="-7154" b="26074"/>
          <a:stretch>
            <a:fillRect/>
          </a:stretch>
        </p:blipFill>
        <p:spPr>
          <a:xfrm>
            <a:off x="10460296" y="5987845"/>
            <a:ext cx="648778" cy="442452"/>
          </a:xfrm>
          <a:custGeom>
            <a:avLst/>
            <a:gdLst>
              <a:gd name="connsiteX0" fmla="*/ 0 w 648778"/>
              <a:gd name="connsiteY0" fmla="*/ 0 h 442452"/>
              <a:gd name="connsiteX1" fmla="*/ 648778 w 648778"/>
              <a:gd name="connsiteY1" fmla="*/ 0 h 442452"/>
              <a:gd name="connsiteX2" fmla="*/ 648778 w 648778"/>
              <a:gd name="connsiteY2" fmla="*/ 442452 h 442452"/>
              <a:gd name="connsiteX3" fmla="*/ 0 w 648778"/>
              <a:gd name="connsiteY3" fmla="*/ 442452 h 442452"/>
              <a:gd name="connsiteX4" fmla="*/ 0 w 648778"/>
              <a:gd name="connsiteY4" fmla="*/ 0 h 442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8778" h="442452">
                <a:moveTo>
                  <a:pt x="0" y="0"/>
                </a:moveTo>
                <a:lnTo>
                  <a:pt x="648778" y="0"/>
                </a:lnTo>
                <a:lnTo>
                  <a:pt x="648778" y="442452"/>
                </a:lnTo>
                <a:lnTo>
                  <a:pt x="0" y="442452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19" name="Rectangle 18"/>
          <p:cNvSpPr/>
          <p:nvPr/>
        </p:nvSpPr>
        <p:spPr>
          <a:xfrm>
            <a:off x="2821253" y="1626285"/>
            <a:ext cx="6524094" cy="707886"/>
          </a:xfrm>
          <a:prstGeom prst="rect">
            <a:avLst/>
          </a:prstGeom>
          <a:noFill/>
          <a:ln>
            <a:noFill/>
          </a:ln>
          <a:effectLst>
            <a:glow rad="139700">
              <a:schemeClr val="accent2">
                <a:satMod val="175000"/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50" dirty="0" err="1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Trái</a:t>
            </a:r>
            <a:r>
              <a:rPr lang="en-US" sz="4000" b="1" cap="none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n-US" sz="4000" b="1" spc="50" dirty="0" err="1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Đ</a:t>
            </a:r>
            <a:r>
              <a:rPr lang="en-US" sz="4000" b="1" cap="none" spc="50" dirty="0" err="1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ất</a:t>
            </a:r>
            <a:r>
              <a:rPr lang="en-US" sz="4000" b="1" cap="none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– </a:t>
            </a:r>
            <a:r>
              <a:rPr lang="en-US" sz="4000" b="1" cap="none" spc="50" dirty="0" err="1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cái</a:t>
            </a:r>
            <a:r>
              <a:rPr lang="en-US" sz="4000" b="1" cap="none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n-US" sz="4000" b="1" cap="none" spc="50" dirty="0" err="1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nôi</a:t>
            </a:r>
            <a:r>
              <a:rPr lang="en-US" sz="4000" b="1" cap="none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n-US" sz="4000" b="1" cap="none" spc="50" dirty="0" err="1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của</a:t>
            </a:r>
            <a:r>
              <a:rPr lang="en-US" sz="4000" b="1" cap="none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n-US" sz="4000" b="1" cap="none" spc="50" dirty="0" err="1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sự</a:t>
            </a:r>
            <a:r>
              <a:rPr lang="en-US" sz="4000" b="1" cap="none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n-US" sz="4000" b="1" cap="none" spc="50" dirty="0" err="1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sống</a:t>
            </a:r>
            <a:endParaRPr lang="en-US" sz="4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pic>
        <p:nvPicPr>
          <p:cNvPr id="56" name="Picture 5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62619" y="1279570"/>
            <a:ext cx="2050332" cy="686135"/>
          </a:xfrm>
          <a:prstGeom prst="rect">
            <a:avLst/>
          </a:prstGeom>
        </p:spPr>
      </p:pic>
      <p:sp>
        <p:nvSpPr>
          <p:cNvPr id="57" name="Rectangle 56"/>
          <p:cNvSpPr/>
          <p:nvPr/>
        </p:nvSpPr>
        <p:spPr>
          <a:xfrm>
            <a:off x="912207" y="1340504"/>
            <a:ext cx="130356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Câu 1: </a:t>
            </a:r>
            <a:endParaRPr lang="en-US" sz="2800" dirty="0"/>
          </a:p>
        </p:txBody>
      </p:sp>
      <p:sp>
        <p:nvSpPr>
          <p:cNvPr id="58" name="Folded Corner 57"/>
          <p:cNvSpPr/>
          <p:nvPr/>
        </p:nvSpPr>
        <p:spPr>
          <a:xfrm>
            <a:off x="1996758" y="2464254"/>
            <a:ext cx="3135681" cy="589935"/>
          </a:xfrm>
          <a:prstGeom prst="foldedCorner">
            <a:avLst/>
          </a:prstGeom>
          <a:noFill/>
          <a:ln w="28575">
            <a:solidFill>
              <a:schemeClr val="bg1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tin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9" name="Folded Corner 58"/>
          <p:cNvSpPr/>
          <p:nvPr/>
        </p:nvSpPr>
        <p:spPr>
          <a:xfrm>
            <a:off x="5565209" y="2759460"/>
            <a:ext cx="4522687" cy="1089869"/>
          </a:xfrm>
          <a:prstGeom prst="foldedCorner">
            <a:avLst/>
          </a:prstGeom>
          <a:noFill/>
          <a:ln w="28575">
            <a:solidFill>
              <a:schemeClr val="bg1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Cung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cấp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1" name="Folded Corner 60"/>
          <p:cNvSpPr/>
          <p:nvPr/>
        </p:nvSpPr>
        <p:spPr>
          <a:xfrm>
            <a:off x="1878844" y="5039500"/>
            <a:ext cx="2221282" cy="589935"/>
          </a:xfrm>
          <a:prstGeom prst="foldedCorner">
            <a:avLst/>
          </a:prstGeom>
          <a:noFill/>
          <a:ln w="28575">
            <a:solidFill>
              <a:schemeClr val="bg1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phận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2" name="Folded Corner 61"/>
          <p:cNvSpPr/>
          <p:nvPr/>
        </p:nvSpPr>
        <p:spPr>
          <a:xfrm>
            <a:off x="4667260" y="4682393"/>
            <a:ext cx="2221282" cy="589935"/>
          </a:xfrm>
          <a:prstGeom prst="foldedCorner">
            <a:avLst/>
          </a:prstGeom>
          <a:noFill/>
          <a:ln w="28575">
            <a:solidFill>
              <a:schemeClr val="bg1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mục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3" name="Folded Corner 62"/>
          <p:cNvSpPr/>
          <p:nvPr/>
        </p:nvSpPr>
        <p:spPr>
          <a:xfrm>
            <a:off x="6888542" y="3979650"/>
            <a:ext cx="2221282" cy="589935"/>
          </a:xfrm>
          <a:prstGeom prst="foldedCorner">
            <a:avLst/>
          </a:prstGeom>
          <a:noFill/>
          <a:ln w="28575">
            <a:solidFill>
              <a:schemeClr val="bg1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Sô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pa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4" name="Folded Corner 63"/>
          <p:cNvSpPr/>
          <p:nvPr/>
        </p:nvSpPr>
        <p:spPr>
          <a:xfrm>
            <a:off x="3713007" y="3979650"/>
            <a:ext cx="2221282" cy="589935"/>
          </a:xfrm>
          <a:prstGeom prst="foldedCorner">
            <a:avLst/>
          </a:prstGeom>
          <a:noFill/>
          <a:ln w="28575">
            <a:solidFill>
              <a:schemeClr val="bg1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Nhan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6" name="Folded Corner 65"/>
          <p:cNvSpPr/>
          <p:nvPr/>
        </p:nvSpPr>
        <p:spPr>
          <a:xfrm>
            <a:off x="7558244" y="4757773"/>
            <a:ext cx="2529652" cy="589935"/>
          </a:xfrm>
          <a:prstGeom prst="foldedCorner">
            <a:avLst/>
          </a:prstGeom>
          <a:noFill/>
          <a:ln w="28575">
            <a:solidFill>
              <a:schemeClr val="bg1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7" name="Folded Corner 66"/>
          <p:cNvSpPr/>
          <p:nvPr/>
        </p:nvSpPr>
        <p:spPr>
          <a:xfrm>
            <a:off x="5132439" y="5554784"/>
            <a:ext cx="2939071" cy="589935"/>
          </a:xfrm>
          <a:prstGeom prst="foldedCorner">
            <a:avLst/>
          </a:prstGeom>
          <a:noFill/>
          <a:ln w="28575">
            <a:solidFill>
              <a:schemeClr val="bg1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minh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hoạ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06534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2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1" dur="2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6" dur="2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" grpId="0" animBg="1"/>
      <p:bldP spid="59" grpId="0" animBg="1"/>
      <p:bldP spid="61" grpId="0" animBg="1"/>
      <p:bldP spid="62" grpId="0" animBg="1"/>
      <p:bldP spid="63" grpId="0" animBg="1"/>
      <p:bldP spid="64" grpId="0" animBg="1"/>
      <p:bldP spid="66" grpId="0" animBg="1"/>
      <p:bldP spid="67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ame 4"/>
          <p:cNvSpPr/>
          <p:nvPr/>
        </p:nvSpPr>
        <p:spPr>
          <a:xfrm>
            <a:off x="331122" y="1028700"/>
            <a:ext cx="11517055" cy="5545394"/>
          </a:xfrm>
          <a:prstGeom prst="frame">
            <a:avLst>
              <a:gd name="adj1" fmla="val 1596"/>
            </a:avLst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889200" y="154858"/>
            <a:ext cx="10427519" cy="523568"/>
          </a:xfrm>
          <a:custGeom>
            <a:avLst/>
            <a:gdLst>
              <a:gd name="connsiteX0" fmla="*/ 260542 w 10427519"/>
              <a:gd name="connsiteY0" fmla="*/ 0 h 523568"/>
              <a:gd name="connsiteX1" fmla="*/ 10166977 w 10427519"/>
              <a:gd name="connsiteY1" fmla="*/ 0 h 523568"/>
              <a:gd name="connsiteX2" fmla="*/ 10427519 w 10427519"/>
              <a:gd name="connsiteY2" fmla="*/ 260542 h 523568"/>
              <a:gd name="connsiteX3" fmla="*/ 10427519 w 10427519"/>
              <a:gd name="connsiteY3" fmla="*/ 381013 h 523568"/>
              <a:gd name="connsiteX4" fmla="*/ 10407044 w 10427519"/>
              <a:gd name="connsiteY4" fmla="*/ 482428 h 523568"/>
              <a:gd name="connsiteX5" fmla="*/ 10384713 w 10427519"/>
              <a:gd name="connsiteY5" fmla="*/ 523568 h 523568"/>
              <a:gd name="connsiteX6" fmla="*/ 42806 w 10427519"/>
              <a:gd name="connsiteY6" fmla="*/ 523568 h 523568"/>
              <a:gd name="connsiteX7" fmla="*/ 20475 w 10427519"/>
              <a:gd name="connsiteY7" fmla="*/ 482428 h 523568"/>
              <a:gd name="connsiteX8" fmla="*/ 0 w 10427519"/>
              <a:gd name="connsiteY8" fmla="*/ 381013 h 523568"/>
              <a:gd name="connsiteX9" fmla="*/ 0 w 10427519"/>
              <a:gd name="connsiteY9" fmla="*/ 260542 h 523568"/>
              <a:gd name="connsiteX10" fmla="*/ 260542 w 10427519"/>
              <a:gd name="connsiteY10" fmla="*/ 0 h 523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427519" h="523568">
                <a:moveTo>
                  <a:pt x="260542" y="0"/>
                </a:moveTo>
                <a:lnTo>
                  <a:pt x="10166977" y="0"/>
                </a:lnTo>
                <a:cubicBezTo>
                  <a:pt x="10310870" y="0"/>
                  <a:pt x="10427519" y="116649"/>
                  <a:pt x="10427519" y="260542"/>
                </a:cubicBezTo>
                <a:lnTo>
                  <a:pt x="10427519" y="381013"/>
                </a:lnTo>
                <a:cubicBezTo>
                  <a:pt x="10427519" y="416986"/>
                  <a:pt x="10420228" y="451257"/>
                  <a:pt x="10407044" y="482428"/>
                </a:cubicBezTo>
                <a:lnTo>
                  <a:pt x="10384713" y="523568"/>
                </a:lnTo>
                <a:lnTo>
                  <a:pt x="42806" y="523568"/>
                </a:lnTo>
                <a:lnTo>
                  <a:pt x="20475" y="482428"/>
                </a:lnTo>
                <a:cubicBezTo>
                  <a:pt x="7291" y="451257"/>
                  <a:pt x="0" y="416986"/>
                  <a:pt x="0" y="381013"/>
                </a:cubicBezTo>
                <a:lnTo>
                  <a:pt x="0" y="260542"/>
                </a:lnTo>
                <a:cubicBezTo>
                  <a:pt x="0" y="116649"/>
                  <a:pt x="116649" y="0"/>
                  <a:pt x="260542" y="0"/>
                </a:cubicBez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-1" y="-1"/>
            <a:ext cx="12192000" cy="678426"/>
          </a:xfrm>
          <a:custGeom>
            <a:avLst/>
            <a:gdLst>
              <a:gd name="connsiteX0" fmla="*/ 0 w 12192000"/>
              <a:gd name="connsiteY0" fmla="*/ 0 h 678426"/>
              <a:gd name="connsiteX1" fmla="*/ 12192000 w 12192000"/>
              <a:gd name="connsiteY1" fmla="*/ 0 h 678426"/>
              <a:gd name="connsiteX2" fmla="*/ 12192000 w 12192000"/>
              <a:gd name="connsiteY2" fmla="*/ 678426 h 678426"/>
              <a:gd name="connsiteX3" fmla="*/ 11260603 w 12192000"/>
              <a:gd name="connsiteY3" fmla="*/ 678426 h 678426"/>
              <a:gd name="connsiteX4" fmla="*/ 11282934 w 12192000"/>
              <a:gd name="connsiteY4" fmla="*/ 637286 h 678426"/>
              <a:gd name="connsiteX5" fmla="*/ 11303409 w 12192000"/>
              <a:gd name="connsiteY5" fmla="*/ 535871 h 678426"/>
              <a:gd name="connsiteX6" fmla="*/ 11303409 w 12192000"/>
              <a:gd name="connsiteY6" fmla="*/ 415400 h 678426"/>
              <a:gd name="connsiteX7" fmla="*/ 11042867 w 12192000"/>
              <a:gd name="connsiteY7" fmla="*/ 154858 h 678426"/>
              <a:gd name="connsiteX8" fmla="*/ 1136432 w 12192000"/>
              <a:gd name="connsiteY8" fmla="*/ 154858 h 678426"/>
              <a:gd name="connsiteX9" fmla="*/ 875890 w 12192000"/>
              <a:gd name="connsiteY9" fmla="*/ 415400 h 678426"/>
              <a:gd name="connsiteX10" fmla="*/ 875890 w 12192000"/>
              <a:gd name="connsiteY10" fmla="*/ 535871 h 678426"/>
              <a:gd name="connsiteX11" fmla="*/ 896365 w 12192000"/>
              <a:gd name="connsiteY11" fmla="*/ 637286 h 678426"/>
              <a:gd name="connsiteX12" fmla="*/ 918696 w 12192000"/>
              <a:gd name="connsiteY12" fmla="*/ 678426 h 678426"/>
              <a:gd name="connsiteX13" fmla="*/ 0 w 12192000"/>
              <a:gd name="connsiteY13" fmla="*/ 678426 h 678426"/>
              <a:gd name="connsiteX14" fmla="*/ 0 w 12192000"/>
              <a:gd name="connsiteY14" fmla="*/ 0 h 678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192000" h="678426">
                <a:moveTo>
                  <a:pt x="0" y="0"/>
                </a:moveTo>
                <a:lnTo>
                  <a:pt x="12192000" y="0"/>
                </a:lnTo>
                <a:lnTo>
                  <a:pt x="12192000" y="678426"/>
                </a:lnTo>
                <a:lnTo>
                  <a:pt x="11260603" y="678426"/>
                </a:lnTo>
                <a:lnTo>
                  <a:pt x="11282934" y="637286"/>
                </a:lnTo>
                <a:cubicBezTo>
                  <a:pt x="11296118" y="606115"/>
                  <a:pt x="11303409" y="571844"/>
                  <a:pt x="11303409" y="535871"/>
                </a:cubicBezTo>
                <a:lnTo>
                  <a:pt x="11303409" y="415400"/>
                </a:lnTo>
                <a:cubicBezTo>
                  <a:pt x="11303409" y="271507"/>
                  <a:pt x="11186760" y="154858"/>
                  <a:pt x="11042867" y="154858"/>
                </a:cubicBezTo>
                <a:lnTo>
                  <a:pt x="1136432" y="154858"/>
                </a:lnTo>
                <a:cubicBezTo>
                  <a:pt x="992539" y="154858"/>
                  <a:pt x="875890" y="271507"/>
                  <a:pt x="875890" y="415400"/>
                </a:cubicBezTo>
                <a:lnTo>
                  <a:pt x="875890" y="535871"/>
                </a:lnTo>
                <a:cubicBezTo>
                  <a:pt x="875890" y="571844"/>
                  <a:pt x="883181" y="606115"/>
                  <a:pt x="896365" y="637286"/>
                </a:cubicBezTo>
                <a:lnTo>
                  <a:pt x="918696" y="678426"/>
                </a:lnTo>
                <a:lnTo>
                  <a:pt x="0" y="67842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918696" y="678426"/>
            <a:ext cx="10341907" cy="117987"/>
          </a:xfrm>
          <a:custGeom>
            <a:avLst/>
            <a:gdLst>
              <a:gd name="connsiteX0" fmla="*/ 0 w 10341907"/>
              <a:gd name="connsiteY0" fmla="*/ 0 h 117987"/>
              <a:gd name="connsiteX1" fmla="*/ 10341907 w 10341907"/>
              <a:gd name="connsiteY1" fmla="*/ 0 h 117987"/>
              <a:gd name="connsiteX2" fmla="*/ 10340216 w 10341907"/>
              <a:gd name="connsiteY2" fmla="*/ 3116 h 117987"/>
              <a:gd name="connsiteX3" fmla="*/ 10124171 w 10341907"/>
              <a:gd name="connsiteY3" fmla="*/ 117987 h 117987"/>
              <a:gd name="connsiteX4" fmla="*/ 217736 w 10341907"/>
              <a:gd name="connsiteY4" fmla="*/ 117987 h 117987"/>
              <a:gd name="connsiteX5" fmla="*/ 1691 w 10341907"/>
              <a:gd name="connsiteY5" fmla="*/ 3116 h 117987"/>
              <a:gd name="connsiteX6" fmla="*/ 0 w 10341907"/>
              <a:gd name="connsiteY6" fmla="*/ 0 h 117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341907" h="117987">
                <a:moveTo>
                  <a:pt x="0" y="0"/>
                </a:moveTo>
                <a:lnTo>
                  <a:pt x="10341907" y="0"/>
                </a:lnTo>
                <a:lnTo>
                  <a:pt x="10340216" y="3116"/>
                </a:lnTo>
                <a:cubicBezTo>
                  <a:pt x="10293395" y="72421"/>
                  <a:pt x="10214104" y="117987"/>
                  <a:pt x="10124171" y="117987"/>
                </a:cubicBezTo>
                <a:lnTo>
                  <a:pt x="217736" y="117987"/>
                </a:lnTo>
                <a:cubicBezTo>
                  <a:pt x="127803" y="117987"/>
                  <a:pt x="48512" y="72421"/>
                  <a:pt x="1691" y="3116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Can 11"/>
          <p:cNvSpPr/>
          <p:nvPr/>
        </p:nvSpPr>
        <p:spPr>
          <a:xfrm>
            <a:off x="-1" y="-2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Can 12"/>
          <p:cNvSpPr/>
          <p:nvPr/>
        </p:nvSpPr>
        <p:spPr>
          <a:xfrm>
            <a:off x="11890372" y="-3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/>
          <a:srcRect l="17388" t="11738" r="17499" b="9130"/>
          <a:stretch/>
        </p:blipFill>
        <p:spPr>
          <a:xfrm>
            <a:off x="11369507" y="114300"/>
            <a:ext cx="520865" cy="520865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758516" y="818537"/>
            <a:ext cx="4662268" cy="568104"/>
          </a:xfrm>
          <a:prstGeom prst="rect">
            <a:avLst/>
          </a:prstGeom>
        </p:spPr>
      </p:pic>
      <p:sp>
        <p:nvSpPr>
          <p:cNvPr id="22" name="4-Point Star 21"/>
          <p:cNvSpPr/>
          <p:nvPr/>
        </p:nvSpPr>
        <p:spPr>
          <a:xfrm>
            <a:off x="403270" y="160880"/>
            <a:ext cx="398207" cy="427703"/>
          </a:xfrm>
          <a:prstGeom prst="star4">
            <a:avLst>
              <a:gd name="adj" fmla="val 1250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>
          <a:blip r:embed="rId5"/>
          <a:srcRect l="31230" t="-4849" r="66223" b="100000"/>
          <a:stretch>
            <a:fillRect/>
          </a:stretch>
        </p:blipFill>
        <p:spPr>
          <a:xfrm>
            <a:off x="4346224" y="2521974"/>
            <a:ext cx="225776" cy="180754"/>
          </a:xfrm>
          <a:custGeom>
            <a:avLst/>
            <a:gdLst>
              <a:gd name="connsiteX0" fmla="*/ 0 w 225776"/>
              <a:gd name="connsiteY0" fmla="*/ 0 h 180754"/>
              <a:gd name="connsiteX1" fmla="*/ 225776 w 225776"/>
              <a:gd name="connsiteY1" fmla="*/ 0 h 180754"/>
              <a:gd name="connsiteX2" fmla="*/ 225776 w 225776"/>
              <a:gd name="connsiteY2" fmla="*/ 180754 h 180754"/>
              <a:gd name="connsiteX3" fmla="*/ 0 w 225776"/>
              <a:gd name="connsiteY3" fmla="*/ 180754 h 180754"/>
              <a:gd name="connsiteX4" fmla="*/ 0 w 225776"/>
              <a:gd name="connsiteY4" fmla="*/ 0 h 1807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776" h="180754">
                <a:moveTo>
                  <a:pt x="0" y="0"/>
                </a:moveTo>
                <a:lnTo>
                  <a:pt x="225776" y="0"/>
                </a:lnTo>
                <a:lnTo>
                  <a:pt x="225776" y="180754"/>
                </a:lnTo>
                <a:lnTo>
                  <a:pt x="0" y="180754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5"/>
          <a:srcRect l="31230" t="100000" r="66223" b="-8896"/>
          <a:stretch>
            <a:fillRect/>
          </a:stretch>
        </p:blipFill>
        <p:spPr>
          <a:xfrm>
            <a:off x="4346224" y="6430297"/>
            <a:ext cx="225776" cy="331600"/>
          </a:xfrm>
          <a:custGeom>
            <a:avLst/>
            <a:gdLst>
              <a:gd name="connsiteX0" fmla="*/ 0 w 225776"/>
              <a:gd name="connsiteY0" fmla="*/ 0 h 331600"/>
              <a:gd name="connsiteX1" fmla="*/ 225776 w 225776"/>
              <a:gd name="connsiteY1" fmla="*/ 0 h 331600"/>
              <a:gd name="connsiteX2" fmla="*/ 225776 w 225776"/>
              <a:gd name="connsiteY2" fmla="*/ 331600 h 331600"/>
              <a:gd name="connsiteX3" fmla="*/ 0 w 225776"/>
              <a:gd name="connsiteY3" fmla="*/ 331600 h 331600"/>
              <a:gd name="connsiteX4" fmla="*/ 0 w 225776"/>
              <a:gd name="connsiteY4" fmla="*/ 0 h 33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776" h="331600">
                <a:moveTo>
                  <a:pt x="0" y="0"/>
                </a:moveTo>
                <a:lnTo>
                  <a:pt x="225776" y="0"/>
                </a:lnTo>
                <a:lnTo>
                  <a:pt x="225776" y="331600"/>
                </a:lnTo>
                <a:lnTo>
                  <a:pt x="0" y="331600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30" name="Rectangle 29"/>
          <p:cNvSpPr/>
          <p:nvPr/>
        </p:nvSpPr>
        <p:spPr>
          <a:xfrm>
            <a:off x="1391810" y="181734"/>
            <a:ext cx="690836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Văn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bản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1: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TRÁI ĐẤT – CÁI NÔI CỦA SỰ SỐNG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4457253" y="234273"/>
            <a:ext cx="665182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14274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Hồ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Thanh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Trang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 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+mn-cs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891730" y="754337"/>
            <a:ext cx="2422458" cy="5837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2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V. Luyện tập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8" name="Picture 47"/>
          <p:cNvPicPr>
            <a:picLocks noChangeAspect="1"/>
          </p:cNvPicPr>
          <p:nvPr/>
        </p:nvPicPr>
        <p:blipFill>
          <a:blip r:embed="rId6"/>
          <a:srcRect l="-6510" t="67413" r="100000" b="26074"/>
          <a:stretch>
            <a:fillRect/>
          </a:stretch>
        </p:blipFill>
        <p:spPr>
          <a:xfrm>
            <a:off x="801478" y="5987845"/>
            <a:ext cx="590333" cy="442452"/>
          </a:xfrm>
          <a:custGeom>
            <a:avLst/>
            <a:gdLst>
              <a:gd name="connsiteX0" fmla="*/ 0 w 590333"/>
              <a:gd name="connsiteY0" fmla="*/ 0 h 442452"/>
              <a:gd name="connsiteX1" fmla="*/ 590333 w 590333"/>
              <a:gd name="connsiteY1" fmla="*/ 0 h 442452"/>
              <a:gd name="connsiteX2" fmla="*/ 590333 w 590333"/>
              <a:gd name="connsiteY2" fmla="*/ 442452 h 442452"/>
              <a:gd name="connsiteX3" fmla="*/ 0 w 590333"/>
              <a:gd name="connsiteY3" fmla="*/ 442452 h 442452"/>
              <a:gd name="connsiteX4" fmla="*/ 0 w 590333"/>
              <a:gd name="connsiteY4" fmla="*/ 0 h 442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90333" h="442452">
                <a:moveTo>
                  <a:pt x="0" y="0"/>
                </a:moveTo>
                <a:lnTo>
                  <a:pt x="590333" y="0"/>
                </a:lnTo>
                <a:lnTo>
                  <a:pt x="590333" y="442452"/>
                </a:lnTo>
                <a:lnTo>
                  <a:pt x="0" y="442452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6"/>
          <a:srcRect l="100000" t="67413" r="-7154" b="26074"/>
          <a:stretch>
            <a:fillRect/>
          </a:stretch>
        </p:blipFill>
        <p:spPr>
          <a:xfrm>
            <a:off x="10460296" y="5987845"/>
            <a:ext cx="648778" cy="442452"/>
          </a:xfrm>
          <a:custGeom>
            <a:avLst/>
            <a:gdLst>
              <a:gd name="connsiteX0" fmla="*/ 0 w 648778"/>
              <a:gd name="connsiteY0" fmla="*/ 0 h 442452"/>
              <a:gd name="connsiteX1" fmla="*/ 648778 w 648778"/>
              <a:gd name="connsiteY1" fmla="*/ 0 h 442452"/>
              <a:gd name="connsiteX2" fmla="*/ 648778 w 648778"/>
              <a:gd name="connsiteY2" fmla="*/ 442452 h 442452"/>
              <a:gd name="connsiteX3" fmla="*/ 0 w 648778"/>
              <a:gd name="connsiteY3" fmla="*/ 442452 h 442452"/>
              <a:gd name="connsiteX4" fmla="*/ 0 w 648778"/>
              <a:gd name="connsiteY4" fmla="*/ 0 h 442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8778" h="442452">
                <a:moveTo>
                  <a:pt x="0" y="0"/>
                </a:moveTo>
                <a:lnTo>
                  <a:pt x="648778" y="0"/>
                </a:lnTo>
                <a:lnTo>
                  <a:pt x="648778" y="442452"/>
                </a:lnTo>
                <a:lnTo>
                  <a:pt x="0" y="442452"/>
                </a:lnTo>
                <a:lnTo>
                  <a:pt x="0" y="0"/>
                </a:lnTo>
                <a:close/>
              </a:path>
            </a:pathLst>
          </a:custGeom>
        </p:spPr>
      </p:pic>
      <p:grpSp>
        <p:nvGrpSpPr>
          <p:cNvPr id="3" name="Group 2"/>
          <p:cNvGrpSpPr/>
          <p:nvPr/>
        </p:nvGrpSpPr>
        <p:grpSpPr>
          <a:xfrm>
            <a:off x="1887179" y="1688361"/>
            <a:ext cx="8392242" cy="4181497"/>
            <a:chOff x="2032000" y="2254940"/>
            <a:chExt cx="8128000" cy="3883392"/>
          </a:xfrm>
        </p:grpSpPr>
        <p:sp>
          <p:nvSpPr>
            <p:cNvPr id="4" name="Freeform 3"/>
            <p:cNvSpPr/>
            <p:nvPr/>
          </p:nvSpPr>
          <p:spPr>
            <a:xfrm>
              <a:off x="2032000" y="2254940"/>
              <a:ext cx="8128000" cy="670333"/>
            </a:xfrm>
            <a:custGeom>
              <a:avLst/>
              <a:gdLst>
                <a:gd name="connsiteX0" fmla="*/ 0 w 8128000"/>
                <a:gd name="connsiteY0" fmla="*/ 0 h 1377024"/>
                <a:gd name="connsiteX1" fmla="*/ 8128000 w 8128000"/>
                <a:gd name="connsiteY1" fmla="*/ 0 h 1377024"/>
                <a:gd name="connsiteX2" fmla="*/ 8128000 w 8128000"/>
                <a:gd name="connsiteY2" fmla="*/ 1377024 h 1377024"/>
                <a:gd name="connsiteX3" fmla="*/ 0 w 8128000"/>
                <a:gd name="connsiteY3" fmla="*/ 1377024 h 1377024"/>
                <a:gd name="connsiteX4" fmla="*/ 0 w 8128000"/>
                <a:gd name="connsiteY4" fmla="*/ 0 h 1377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128000" h="1377024">
                  <a:moveTo>
                    <a:pt x="0" y="0"/>
                  </a:moveTo>
                  <a:lnTo>
                    <a:pt x="8128000" y="0"/>
                  </a:lnTo>
                  <a:lnTo>
                    <a:pt x="8128000" y="1377024"/>
                  </a:lnTo>
                  <a:lnTo>
                    <a:pt x="0" y="1377024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accent2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shade val="8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shade val="8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21920" tIns="121920" rIns="121920" bIns="121920" numCol="1" spcCol="1270" anchor="ctr" anchorCtr="0">
              <a:noAutofit/>
            </a:bodyPr>
            <a:lstStyle/>
            <a:p>
              <a:pPr lvl="0" algn="ctr" defTabSz="1422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3200" b="1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Câu 2: </a:t>
              </a:r>
              <a:r>
                <a:rPr lang="en-US" sz="32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Cách</a:t>
              </a:r>
              <a:r>
                <a:rPr lang="en-US" sz="32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đọc</a:t>
              </a:r>
              <a:r>
                <a:rPr lang="en-US" sz="32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một</a:t>
              </a:r>
              <a:r>
                <a:rPr lang="en-US" sz="32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văn</a:t>
              </a:r>
              <a:r>
                <a:rPr lang="en-US" sz="32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bản</a:t>
              </a:r>
              <a:r>
                <a:rPr lang="en-US" sz="32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thông</a:t>
              </a:r>
              <a:r>
                <a:rPr lang="en-US" sz="32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tin</a:t>
              </a:r>
              <a:endParaRPr lang="en-US" sz="3200" kern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" name="Freeform 6"/>
            <p:cNvSpPr/>
            <p:nvPr/>
          </p:nvSpPr>
          <p:spPr>
            <a:xfrm>
              <a:off x="2035968" y="2925274"/>
              <a:ext cx="2706687" cy="2891752"/>
            </a:xfrm>
            <a:custGeom>
              <a:avLst/>
              <a:gdLst>
                <a:gd name="connsiteX0" fmla="*/ 0 w 2706687"/>
                <a:gd name="connsiteY0" fmla="*/ 0 h 2891752"/>
                <a:gd name="connsiteX1" fmla="*/ 2706687 w 2706687"/>
                <a:gd name="connsiteY1" fmla="*/ 0 h 2891752"/>
                <a:gd name="connsiteX2" fmla="*/ 2706687 w 2706687"/>
                <a:gd name="connsiteY2" fmla="*/ 2891752 h 2891752"/>
                <a:gd name="connsiteX3" fmla="*/ 0 w 2706687"/>
                <a:gd name="connsiteY3" fmla="*/ 2891752 h 2891752"/>
                <a:gd name="connsiteX4" fmla="*/ 0 w 2706687"/>
                <a:gd name="connsiteY4" fmla="*/ 0 h 2891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06687" h="2891752">
                  <a:moveTo>
                    <a:pt x="0" y="0"/>
                  </a:moveTo>
                  <a:lnTo>
                    <a:pt x="2706687" y="0"/>
                  </a:lnTo>
                  <a:lnTo>
                    <a:pt x="2706687" y="2891752"/>
                  </a:lnTo>
                  <a:lnTo>
                    <a:pt x="0" y="2891752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accent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21920" tIns="121920" rIns="121920" bIns="121920" numCol="1" spcCol="1270" anchor="ctr" anchorCtr="0">
              <a:noAutofit/>
            </a:bodyPr>
            <a:lstStyle/>
            <a:p>
              <a:pPr lvl="0" algn="ctr" defTabSz="1422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32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Xác</a:t>
              </a:r>
              <a:r>
                <a:rPr lang="en-US" sz="32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định</a:t>
              </a:r>
              <a:r>
                <a:rPr lang="en-US" sz="32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đúng</a:t>
              </a:r>
              <a:r>
                <a:rPr lang="en-US" sz="32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thông</a:t>
              </a:r>
              <a:r>
                <a:rPr lang="en-US" sz="32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tin </a:t>
              </a:r>
              <a:r>
                <a:rPr lang="en-US" sz="32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cơ</a:t>
              </a:r>
              <a:r>
                <a:rPr lang="en-US" sz="32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bản</a:t>
              </a:r>
              <a:r>
                <a:rPr lang="en-US" sz="32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của</a:t>
              </a:r>
              <a:r>
                <a:rPr lang="en-US" sz="32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VB </a:t>
              </a:r>
              <a:r>
                <a:rPr lang="en-US" sz="32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thông</a:t>
              </a:r>
              <a:r>
                <a:rPr lang="en-US" sz="32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tin </a:t>
              </a:r>
              <a:r>
                <a:rPr lang="en-US" sz="32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dựa</a:t>
              </a:r>
              <a:r>
                <a:rPr lang="en-US" sz="32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trên</a:t>
              </a:r>
              <a:r>
                <a:rPr lang="en-US" sz="32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nha</a:t>
              </a:r>
              <a:r>
                <a:rPr lang="en-US" sz="32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đề</a:t>
              </a:r>
              <a:r>
                <a:rPr lang="en-US" sz="32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sz="32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sa-pô</a:t>
              </a:r>
              <a:r>
                <a:rPr lang="en-US" sz="32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sz="32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đề</a:t>
              </a:r>
              <a:r>
                <a:rPr lang="en-US" sz="32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mục</a:t>
              </a:r>
              <a:r>
                <a:rPr lang="en-US" sz="32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.</a:t>
              </a:r>
              <a:endParaRPr lang="en-US" sz="3200" kern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" name="Freeform 7"/>
            <p:cNvSpPr/>
            <p:nvPr/>
          </p:nvSpPr>
          <p:spPr>
            <a:xfrm>
              <a:off x="4742656" y="2925274"/>
              <a:ext cx="2706687" cy="2891752"/>
            </a:xfrm>
            <a:custGeom>
              <a:avLst/>
              <a:gdLst>
                <a:gd name="connsiteX0" fmla="*/ 0 w 2706687"/>
                <a:gd name="connsiteY0" fmla="*/ 0 h 2891752"/>
                <a:gd name="connsiteX1" fmla="*/ 2706687 w 2706687"/>
                <a:gd name="connsiteY1" fmla="*/ 0 h 2891752"/>
                <a:gd name="connsiteX2" fmla="*/ 2706687 w 2706687"/>
                <a:gd name="connsiteY2" fmla="*/ 2891752 h 2891752"/>
                <a:gd name="connsiteX3" fmla="*/ 0 w 2706687"/>
                <a:gd name="connsiteY3" fmla="*/ 2891752 h 2891752"/>
                <a:gd name="connsiteX4" fmla="*/ 0 w 2706687"/>
                <a:gd name="connsiteY4" fmla="*/ 0 h 2891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06687" h="2891752">
                  <a:moveTo>
                    <a:pt x="0" y="0"/>
                  </a:moveTo>
                  <a:lnTo>
                    <a:pt x="2706687" y="0"/>
                  </a:lnTo>
                  <a:lnTo>
                    <a:pt x="2706687" y="2891752"/>
                  </a:lnTo>
                  <a:lnTo>
                    <a:pt x="0" y="2891752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accent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21920" tIns="121920" rIns="121920" bIns="121920" numCol="1" spcCol="1270" anchor="ctr" anchorCtr="0">
              <a:noAutofit/>
            </a:bodyPr>
            <a:lstStyle/>
            <a:p>
              <a:pPr lvl="0" algn="ctr" defTabSz="1422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32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Đánh</a:t>
              </a:r>
              <a:r>
                <a:rPr lang="en-US" sz="32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giá</a:t>
              </a:r>
              <a:r>
                <a:rPr lang="en-US" sz="32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hiệu</a:t>
              </a:r>
              <a:r>
                <a:rPr lang="en-US" sz="32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quả</a:t>
              </a:r>
              <a:r>
                <a:rPr lang="en-US" sz="32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của</a:t>
              </a:r>
              <a:r>
                <a:rPr lang="en-US" sz="32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cách</a:t>
              </a:r>
              <a:r>
                <a:rPr lang="en-US" sz="32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triển</a:t>
              </a:r>
              <a:r>
                <a:rPr lang="en-US" sz="32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khai</a:t>
              </a:r>
              <a:r>
                <a:rPr lang="en-US" sz="32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VB </a:t>
              </a:r>
              <a:r>
                <a:rPr lang="en-US" sz="32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thông</a:t>
              </a:r>
              <a:r>
                <a:rPr lang="en-US" sz="32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tin </a:t>
              </a:r>
              <a:r>
                <a:rPr lang="en-US" sz="32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mà</a:t>
              </a:r>
              <a:r>
                <a:rPr lang="en-US" sz="32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tác</a:t>
              </a:r>
              <a:r>
                <a:rPr lang="en-US" sz="32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giả</a:t>
              </a:r>
              <a:r>
                <a:rPr lang="en-US" sz="32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lựa</a:t>
              </a:r>
              <a:r>
                <a:rPr lang="en-US" sz="32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chọn</a:t>
              </a:r>
              <a:r>
                <a:rPr lang="en-US" sz="32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  <a:endParaRPr lang="en-US" sz="3200" kern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" name="Freeform 13"/>
            <p:cNvSpPr/>
            <p:nvPr/>
          </p:nvSpPr>
          <p:spPr>
            <a:xfrm>
              <a:off x="7449343" y="2925274"/>
              <a:ext cx="2706687" cy="2891752"/>
            </a:xfrm>
            <a:custGeom>
              <a:avLst/>
              <a:gdLst>
                <a:gd name="connsiteX0" fmla="*/ 0 w 2706687"/>
                <a:gd name="connsiteY0" fmla="*/ 0 h 2891752"/>
                <a:gd name="connsiteX1" fmla="*/ 2706687 w 2706687"/>
                <a:gd name="connsiteY1" fmla="*/ 0 h 2891752"/>
                <a:gd name="connsiteX2" fmla="*/ 2706687 w 2706687"/>
                <a:gd name="connsiteY2" fmla="*/ 2891752 h 2891752"/>
                <a:gd name="connsiteX3" fmla="*/ 0 w 2706687"/>
                <a:gd name="connsiteY3" fmla="*/ 2891752 h 2891752"/>
                <a:gd name="connsiteX4" fmla="*/ 0 w 2706687"/>
                <a:gd name="connsiteY4" fmla="*/ 0 h 2891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06687" h="2891752">
                  <a:moveTo>
                    <a:pt x="0" y="0"/>
                  </a:moveTo>
                  <a:lnTo>
                    <a:pt x="2706687" y="0"/>
                  </a:lnTo>
                  <a:lnTo>
                    <a:pt x="2706687" y="2891752"/>
                  </a:lnTo>
                  <a:lnTo>
                    <a:pt x="0" y="2891752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accent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21920" tIns="121920" rIns="121920" bIns="121920" numCol="1" spcCol="1270" anchor="ctr" anchorCtr="0">
              <a:noAutofit/>
            </a:bodyPr>
            <a:lstStyle/>
            <a:p>
              <a:pPr lvl="0" algn="ctr" defTabSz="1422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32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Đánh</a:t>
              </a:r>
              <a:r>
                <a:rPr lang="en-US" sz="32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giá</a:t>
              </a:r>
              <a:r>
                <a:rPr lang="en-US" sz="32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tính</a:t>
              </a:r>
              <a:r>
                <a:rPr lang="en-US" sz="32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chính</a:t>
              </a:r>
              <a:r>
                <a:rPr lang="en-US" sz="32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xác</a:t>
              </a:r>
              <a:r>
                <a:rPr lang="en-US" sz="32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sz="32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tính</a:t>
              </a:r>
              <a:r>
                <a:rPr lang="en-US" sz="32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mới</a:t>
              </a:r>
              <a:r>
                <a:rPr lang="en-US" sz="32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của</a:t>
              </a:r>
              <a:r>
                <a:rPr lang="en-US" sz="32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VB </a:t>
              </a:r>
              <a:r>
                <a:rPr lang="en-US" sz="32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thông</a:t>
              </a:r>
              <a:r>
                <a:rPr lang="en-US" sz="32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qua </a:t>
              </a:r>
              <a:r>
                <a:rPr lang="en-US" sz="32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hệ</a:t>
              </a:r>
              <a:r>
                <a:rPr lang="en-US" sz="32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thống</a:t>
              </a:r>
              <a:r>
                <a:rPr lang="en-US" sz="32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ý, </a:t>
              </a:r>
              <a:r>
                <a:rPr lang="en-US" sz="32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số</a:t>
              </a:r>
              <a:r>
                <a:rPr lang="en-US" sz="32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liệu</a:t>
              </a:r>
              <a:r>
                <a:rPr lang="en-US" sz="32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sz="32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hình</a:t>
              </a:r>
              <a:r>
                <a:rPr lang="en-US" sz="32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ảnh</a:t>
              </a:r>
              <a:r>
                <a:rPr lang="en-US" sz="32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  <a:endParaRPr lang="en-US" sz="3200" kern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" name="Rectangle 15"/>
            <p:cNvSpPr/>
            <p:nvPr/>
          </p:nvSpPr>
          <p:spPr>
            <a:xfrm>
              <a:off x="2032000" y="5817027"/>
              <a:ext cx="8128000" cy="321305"/>
            </a:xfrm>
            <a:prstGeom prst="rect">
              <a:avLst/>
            </a:prstGeom>
          </p:spPr>
          <p:style>
            <a:lnRef idx="0">
              <a:schemeClr val="accent2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shade val="8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shade val="8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</p:grpSp>
    </p:spTree>
    <p:extLst>
      <p:ext uri="{BB962C8B-B14F-4D97-AF65-F5344CB8AC3E}">
        <p14:creationId xmlns:p14="http://schemas.microsoft.com/office/powerpoint/2010/main" val="34181338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ame 4"/>
          <p:cNvSpPr/>
          <p:nvPr/>
        </p:nvSpPr>
        <p:spPr>
          <a:xfrm>
            <a:off x="331122" y="1028700"/>
            <a:ext cx="11517055" cy="5545394"/>
          </a:xfrm>
          <a:prstGeom prst="frame">
            <a:avLst>
              <a:gd name="adj1" fmla="val 1596"/>
            </a:avLst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889200" y="154858"/>
            <a:ext cx="10427519" cy="523568"/>
          </a:xfrm>
          <a:custGeom>
            <a:avLst/>
            <a:gdLst>
              <a:gd name="connsiteX0" fmla="*/ 260542 w 10427519"/>
              <a:gd name="connsiteY0" fmla="*/ 0 h 523568"/>
              <a:gd name="connsiteX1" fmla="*/ 10166977 w 10427519"/>
              <a:gd name="connsiteY1" fmla="*/ 0 h 523568"/>
              <a:gd name="connsiteX2" fmla="*/ 10427519 w 10427519"/>
              <a:gd name="connsiteY2" fmla="*/ 260542 h 523568"/>
              <a:gd name="connsiteX3" fmla="*/ 10427519 w 10427519"/>
              <a:gd name="connsiteY3" fmla="*/ 381013 h 523568"/>
              <a:gd name="connsiteX4" fmla="*/ 10407044 w 10427519"/>
              <a:gd name="connsiteY4" fmla="*/ 482428 h 523568"/>
              <a:gd name="connsiteX5" fmla="*/ 10384713 w 10427519"/>
              <a:gd name="connsiteY5" fmla="*/ 523568 h 523568"/>
              <a:gd name="connsiteX6" fmla="*/ 42806 w 10427519"/>
              <a:gd name="connsiteY6" fmla="*/ 523568 h 523568"/>
              <a:gd name="connsiteX7" fmla="*/ 20475 w 10427519"/>
              <a:gd name="connsiteY7" fmla="*/ 482428 h 523568"/>
              <a:gd name="connsiteX8" fmla="*/ 0 w 10427519"/>
              <a:gd name="connsiteY8" fmla="*/ 381013 h 523568"/>
              <a:gd name="connsiteX9" fmla="*/ 0 w 10427519"/>
              <a:gd name="connsiteY9" fmla="*/ 260542 h 523568"/>
              <a:gd name="connsiteX10" fmla="*/ 260542 w 10427519"/>
              <a:gd name="connsiteY10" fmla="*/ 0 h 523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427519" h="523568">
                <a:moveTo>
                  <a:pt x="260542" y="0"/>
                </a:moveTo>
                <a:lnTo>
                  <a:pt x="10166977" y="0"/>
                </a:lnTo>
                <a:cubicBezTo>
                  <a:pt x="10310870" y="0"/>
                  <a:pt x="10427519" y="116649"/>
                  <a:pt x="10427519" y="260542"/>
                </a:cubicBezTo>
                <a:lnTo>
                  <a:pt x="10427519" y="381013"/>
                </a:lnTo>
                <a:cubicBezTo>
                  <a:pt x="10427519" y="416986"/>
                  <a:pt x="10420228" y="451257"/>
                  <a:pt x="10407044" y="482428"/>
                </a:cubicBezTo>
                <a:lnTo>
                  <a:pt x="10384713" y="523568"/>
                </a:lnTo>
                <a:lnTo>
                  <a:pt x="42806" y="523568"/>
                </a:lnTo>
                <a:lnTo>
                  <a:pt x="20475" y="482428"/>
                </a:lnTo>
                <a:cubicBezTo>
                  <a:pt x="7291" y="451257"/>
                  <a:pt x="0" y="416986"/>
                  <a:pt x="0" y="381013"/>
                </a:cubicBezTo>
                <a:lnTo>
                  <a:pt x="0" y="260542"/>
                </a:lnTo>
                <a:cubicBezTo>
                  <a:pt x="0" y="116649"/>
                  <a:pt x="116649" y="0"/>
                  <a:pt x="260542" y="0"/>
                </a:cubicBez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-1" y="-1"/>
            <a:ext cx="12192000" cy="678426"/>
          </a:xfrm>
          <a:custGeom>
            <a:avLst/>
            <a:gdLst>
              <a:gd name="connsiteX0" fmla="*/ 0 w 12192000"/>
              <a:gd name="connsiteY0" fmla="*/ 0 h 678426"/>
              <a:gd name="connsiteX1" fmla="*/ 12192000 w 12192000"/>
              <a:gd name="connsiteY1" fmla="*/ 0 h 678426"/>
              <a:gd name="connsiteX2" fmla="*/ 12192000 w 12192000"/>
              <a:gd name="connsiteY2" fmla="*/ 678426 h 678426"/>
              <a:gd name="connsiteX3" fmla="*/ 11260603 w 12192000"/>
              <a:gd name="connsiteY3" fmla="*/ 678426 h 678426"/>
              <a:gd name="connsiteX4" fmla="*/ 11282934 w 12192000"/>
              <a:gd name="connsiteY4" fmla="*/ 637286 h 678426"/>
              <a:gd name="connsiteX5" fmla="*/ 11303409 w 12192000"/>
              <a:gd name="connsiteY5" fmla="*/ 535871 h 678426"/>
              <a:gd name="connsiteX6" fmla="*/ 11303409 w 12192000"/>
              <a:gd name="connsiteY6" fmla="*/ 415400 h 678426"/>
              <a:gd name="connsiteX7" fmla="*/ 11042867 w 12192000"/>
              <a:gd name="connsiteY7" fmla="*/ 154858 h 678426"/>
              <a:gd name="connsiteX8" fmla="*/ 1136432 w 12192000"/>
              <a:gd name="connsiteY8" fmla="*/ 154858 h 678426"/>
              <a:gd name="connsiteX9" fmla="*/ 875890 w 12192000"/>
              <a:gd name="connsiteY9" fmla="*/ 415400 h 678426"/>
              <a:gd name="connsiteX10" fmla="*/ 875890 w 12192000"/>
              <a:gd name="connsiteY10" fmla="*/ 535871 h 678426"/>
              <a:gd name="connsiteX11" fmla="*/ 896365 w 12192000"/>
              <a:gd name="connsiteY11" fmla="*/ 637286 h 678426"/>
              <a:gd name="connsiteX12" fmla="*/ 918696 w 12192000"/>
              <a:gd name="connsiteY12" fmla="*/ 678426 h 678426"/>
              <a:gd name="connsiteX13" fmla="*/ 0 w 12192000"/>
              <a:gd name="connsiteY13" fmla="*/ 678426 h 678426"/>
              <a:gd name="connsiteX14" fmla="*/ 0 w 12192000"/>
              <a:gd name="connsiteY14" fmla="*/ 0 h 678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192000" h="678426">
                <a:moveTo>
                  <a:pt x="0" y="0"/>
                </a:moveTo>
                <a:lnTo>
                  <a:pt x="12192000" y="0"/>
                </a:lnTo>
                <a:lnTo>
                  <a:pt x="12192000" y="678426"/>
                </a:lnTo>
                <a:lnTo>
                  <a:pt x="11260603" y="678426"/>
                </a:lnTo>
                <a:lnTo>
                  <a:pt x="11282934" y="637286"/>
                </a:lnTo>
                <a:cubicBezTo>
                  <a:pt x="11296118" y="606115"/>
                  <a:pt x="11303409" y="571844"/>
                  <a:pt x="11303409" y="535871"/>
                </a:cubicBezTo>
                <a:lnTo>
                  <a:pt x="11303409" y="415400"/>
                </a:lnTo>
                <a:cubicBezTo>
                  <a:pt x="11303409" y="271507"/>
                  <a:pt x="11186760" y="154858"/>
                  <a:pt x="11042867" y="154858"/>
                </a:cubicBezTo>
                <a:lnTo>
                  <a:pt x="1136432" y="154858"/>
                </a:lnTo>
                <a:cubicBezTo>
                  <a:pt x="992539" y="154858"/>
                  <a:pt x="875890" y="271507"/>
                  <a:pt x="875890" y="415400"/>
                </a:cubicBezTo>
                <a:lnTo>
                  <a:pt x="875890" y="535871"/>
                </a:lnTo>
                <a:cubicBezTo>
                  <a:pt x="875890" y="571844"/>
                  <a:pt x="883181" y="606115"/>
                  <a:pt x="896365" y="637286"/>
                </a:cubicBezTo>
                <a:lnTo>
                  <a:pt x="918696" y="678426"/>
                </a:lnTo>
                <a:lnTo>
                  <a:pt x="0" y="67842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918696" y="678426"/>
            <a:ext cx="10341907" cy="117987"/>
          </a:xfrm>
          <a:custGeom>
            <a:avLst/>
            <a:gdLst>
              <a:gd name="connsiteX0" fmla="*/ 0 w 10341907"/>
              <a:gd name="connsiteY0" fmla="*/ 0 h 117987"/>
              <a:gd name="connsiteX1" fmla="*/ 10341907 w 10341907"/>
              <a:gd name="connsiteY1" fmla="*/ 0 h 117987"/>
              <a:gd name="connsiteX2" fmla="*/ 10340216 w 10341907"/>
              <a:gd name="connsiteY2" fmla="*/ 3116 h 117987"/>
              <a:gd name="connsiteX3" fmla="*/ 10124171 w 10341907"/>
              <a:gd name="connsiteY3" fmla="*/ 117987 h 117987"/>
              <a:gd name="connsiteX4" fmla="*/ 217736 w 10341907"/>
              <a:gd name="connsiteY4" fmla="*/ 117987 h 117987"/>
              <a:gd name="connsiteX5" fmla="*/ 1691 w 10341907"/>
              <a:gd name="connsiteY5" fmla="*/ 3116 h 117987"/>
              <a:gd name="connsiteX6" fmla="*/ 0 w 10341907"/>
              <a:gd name="connsiteY6" fmla="*/ 0 h 117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341907" h="117987">
                <a:moveTo>
                  <a:pt x="0" y="0"/>
                </a:moveTo>
                <a:lnTo>
                  <a:pt x="10341907" y="0"/>
                </a:lnTo>
                <a:lnTo>
                  <a:pt x="10340216" y="3116"/>
                </a:lnTo>
                <a:cubicBezTo>
                  <a:pt x="10293395" y="72421"/>
                  <a:pt x="10214104" y="117987"/>
                  <a:pt x="10124171" y="117987"/>
                </a:cubicBezTo>
                <a:lnTo>
                  <a:pt x="217736" y="117987"/>
                </a:lnTo>
                <a:cubicBezTo>
                  <a:pt x="127803" y="117987"/>
                  <a:pt x="48512" y="72421"/>
                  <a:pt x="1691" y="3116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Can 11"/>
          <p:cNvSpPr/>
          <p:nvPr/>
        </p:nvSpPr>
        <p:spPr>
          <a:xfrm>
            <a:off x="-1" y="-2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Can 12"/>
          <p:cNvSpPr/>
          <p:nvPr/>
        </p:nvSpPr>
        <p:spPr>
          <a:xfrm>
            <a:off x="11890372" y="-3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/>
          <a:srcRect l="17388" t="11738" r="17499" b="9130"/>
          <a:stretch/>
        </p:blipFill>
        <p:spPr>
          <a:xfrm>
            <a:off x="11369507" y="114300"/>
            <a:ext cx="520865" cy="520865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758516" y="818537"/>
            <a:ext cx="4662268" cy="568104"/>
          </a:xfrm>
          <a:prstGeom prst="rect">
            <a:avLst/>
          </a:prstGeom>
        </p:spPr>
      </p:pic>
      <p:sp>
        <p:nvSpPr>
          <p:cNvPr id="22" name="4-Point Star 21"/>
          <p:cNvSpPr/>
          <p:nvPr/>
        </p:nvSpPr>
        <p:spPr>
          <a:xfrm>
            <a:off x="403270" y="160880"/>
            <a:ext cx="398207" cy="427703"/>
          </a:xfrm>
          <a:prstGeom prst="star4">
            <a:avLst>
              <a:gd name="adj" fmla="val 1250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>
          <a:blip r:embed="rId5"/>
          <a:srcRect l="31230" t="-4849" r="66223" b="100000"/>
          <a:stretch>
            <a:fillRect/>
          </a:stretch>
        </p:blipFill>
        <p:spPr>
          <a:xfrm>
            <a:off x="4346224" y="2521974"/>
            <a:ext cx="225776" cy="180754"/>
          </a:xfrm>
          <a:custGeom>
            <a:avLst/>
            <a:gdLst>
              <a:gd name="connsiteX0" fmla="*/ 0 w 225776"/>
              <a:gd name="connsiteY0" fmla="*/ 0 h 180754"/>
              <a:gd name="connsiteX1" fmla="*/ 225776 w 225776"/>
              <a:gd name="connsiteY1" fmla="*/ 0 h 180754"/>
              <a:gd name="connsiteX2" fmla="*/ 225776 w 225776"/>
              <a:gd name="connsiteY2" fmla="*/ 180754 h 180754"/>
              <a:gd name="connsiteX3" fmla="*/ 0 w 225776"/>
              <a:gd name="connsiteY3" fmla="*/ 180754 h 180754"/>
              <a:gd name="connsiteX4" fmla="*/ 0 w 225776"/>
              <a:gd name="connsiteY4" fmla="*/ 0 h 1807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776" h="180754">
                <a:moveTo>
                  <a:pt x="0" y="0"/>
                </a:moveTo>
                <a:lnTo>
                  <a:pt x="225776" y="0"/>
                </a:lnTo>
                <a:lnTo>
                  <a:pt x="225776" y="180754"/>
                </a:lnTo>
                <a:lnTo>
                  <a:pt x="0" y="180754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5"/>
          <a:srcRect l="31230" t="100000" r="66223" b="-8896"/>
          <a:stretch>
            <a:fillRect/>
          </a:stretch>
        </p:blipFill>
        <p:spPr>
          <a:xfrm>
            <a:off x="4346224" y="6430297"/>
            <a:ext cx="225776" cy="331600"/>
          </a:xfrm>
          <a:custGeom>
            <a:avLst/>
            <a:gdLst>
              <a:gd name="connsiteX0" fmla="*/ 0 w 225776"/>
              <a:gd name="connsiteY0" fmla="*/ 0 h 331600"/>
              <a:gd name="connsiteX1" fmla="*/ 225776 w 225776"/>
              <a:gd name="connsiteY1" fmla="*/ 0 h 331600"/>
              <a:gd name="connsiteX2" fmla="*/ 225776 w 225776"/>
              <a:gd name="connsiteY2" fmla="*/ 331600 h 331600"/>
              <a:gd name="connsiteX3" fmla="*/ 0 w 225776"/>
              <a:gd name="connsiteY3" fmla="*/ 331600 h 331600"/>
              <a:gd name="connsiteX4" fmla="*/ 0 w 225776"/>
              <a:gd name="connsiteY4" fmla="*/ 0 h 33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776" h="331600">
                <a:moveTo>
                  <a:pt x="0" y="0"/>
                </a:moveTo>
                <a:lnTo>
                  <a:pt x="225776" y="0"/>
                </a:lnTo>
                <a:lnTo>
                  <a:pt x="225776" y="331600"/>
                </a:lnTo>
                <a:lnTo>
                  <a:pt x="0" y="331600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30" name="Rectangle 29"/>
          <p:cNvSpPr/>
          <p:nvPr/>
        </p:nvSpPr>
        <p:spPr>
          <a:xfrm>
            <a:off x="1391810" y="181734"/>
            <a:ext cx="690836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Văn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bản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1: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TRÁI ĐẤT – CÁI NÔI CỦA SỰ SỐNG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4457253" y="234273"/>
            <a:ext cx="665182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14274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Hồ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Thanh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Trang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 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+mn-cs"/>
            </a:endParaRPr>
          </a:p>
        </p:txBody>
      </p:sp>
      <p:pic>
        <p:nvPicPr>
          <p:cNvPr id="48" name="Picture 47"/>
          <p:cNvPicPr>
            <a:picLocks noChangeAspect="1"/>
          </p:cNvPicPr>
          <p:nvPr/>
        </p:nvPicPr>
        <p:blipFill>
          <a:blip r:embed="rId6"/>
          <a:srcRect l="-6510" t="67413" r="100000" b="26074"/>
          <a:stretch>
            <a:fillRect/>
          </a:stretch>
        </p:blipFill>
        <p:spPr>
          <a:xfrm>
            <a:off x="801478" y="5987845"/>
            <a:ext cx="590333" cy="442452"/>
          </a:xfrm>
          <a:custGeom>
            <a:avLst/>
            <a:gdLst>
              <a:gd name="connsiteX0" fmla="*/ 0 w 590333"/>
              <a:gd name="connsiteY0" fmla="*/ 0 h 442452"/>
              <a:gd name="connsiteX1" fmla="*/ 590333 w 590333"/>
              <a:gd name="connsiteY1" fmla="*/ 0 h 442452"/>
              <a:gd name="connsiteX2" fmla="*/ 590333 w 590333"/>
              <a:gd name="connsiteY2" fmla="*/ 442452 h 442452"/>
              <a:gd name="connsiteX3" fmla="*/ 0 w 590333"/>
              <a:gd name="connsiteY3" fmla="*/ 442452 h 442452"/>
              <a:gd name="connsiteX4" fmla="*/ 0 w 590333"/>
              <a:gd name="connsiteY4" fmla="*/ 0 h 442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90333" h="442452">
                <a:moveTo>
                  <a:pt x="0" y="0"/>
                </a:moveTo>
                <a:lnTo>
                  <a:pt x="590333" y="0"/>
                </a:lnTo>
                <a:lnTo>
                  <a:pt x="590333" y="442452"/>
                </a:lnTo>
                <a:lnTo>
                  <a:pt x="0" y="442452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6"/>
          <a:srcRect l="100000" t="67413" r="-7154" b="26074"/>
          <a:stretch>
            <a:fillRect/>
          </a:stretch>
        </p:blipFill>
        <p:spPr>
          <a:xfrm>
            <a:off x="10460296" y="5987845"/>
            <a:ext cx="648778" cy="442452"/>
          </a:xfrm>
          <a:custGeom>
            <a:avLst/>
            <a:gdLst>
              <a:gd name="connsiteX0" fmla="*/ 0 w 648778"/>
              <a:gd name="connsiteY0" fmla="*/ 0 h 442452"/>
              <a:gd name="connsiteX1" fmla="*/ 648778 w 648778"/>
              <a:gd name="connsiteY1" fmla="*/ 0 h 442452"/>
              <a:gd name="connsiteX2" fmla="*/ 648778 w 648778"/>
              <a:gd name="connsiteY2" fmla="*/ 442452 h 442452"/>
              <a:gd name="connsiteX3" fmla="*/ 0 w 648778"/>
              <a:gd name="connsiteY3" fmla="*/ 442452 h 442452"/>
              <a:gd name="connsiteX4" fmla="*/ 0 w 648778"/>
              <a:gd name="connsiteY4" fmla="*/ 0 h 442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8778" h="442452">
                <a:moveTo>
                  <a:pt x="0" y="0"/>
                </a:moveTo>
                <a:lnTo>
                  <a:pt x="648778" y="0"/>
                </a:lnTo>
                <a:lnTo>
                  <a:pt x="648778" y="442452"/>
                </a:lnTo>
                <a:lnTo>
                  <a:pt x="0" y="442452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2" name="Rectangle 1"/>
          <p:cNvSpPr/>
          <p:nvPr/>
        </p:nvSpPr>
        <p:spPr>
          <a:xfrm>
            <a:off x="5235952" y="784602"/>
            <a:ext cx="169469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Vận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dụng</a:t>
            </a:r>
            <a:endParaRPr lang="en-US" sz="2800" dirty="0"/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 contrast="-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234711" y="1517985"/>
            <a:ext cx="5697179" cy="4589394"/>
          </a:xfrm>
          <a:prstGeom prst="rect">
            <a:avLst/>
          </a:prstGeom>
        </p:spPr>
      </p:pic>
      <p:sp>
        <p:nvSpPr>
          <p:cNvPr id="18" name="Rectangle 17"/>
          <p:cNvSpPr/>
          <p:nvPr/>
        </p:nvSpPr>
        <p:spPr>
          <a:xfrm>
            <a:off x="4346224" y="3144307"/>
            <a:ext cx="4074561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Câu</a:t>
            </a:r>
            <a:r>
              <a:rPr lang="en-US" sz="3200" b="1" dirty="0">
                <a:latin typeface="Times New Roman" panose="02020603050405020304" pitchFamily="18" charset="0"/>
                <a:ea typeface="Calibri" panose="020F0502020204030204" pitchFamily="34" charset="0"/>
              </a:rPr>
              <a:t> 3: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Viết đoạn văn (khoảng 5-7 câu)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với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chủ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đề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: </a:t>
            </a:r>
            <a:r>
              <a:rPr lang="en-US" sz="3200" b="1" i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Để</a:t>
            </a:r>
            <a:r>
              <a:rPr lang="en-US" sz="3200" b="1" i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b="1" i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hành</a:t>
            </a:r>
            <a:r>
              <a:rPr lang="en-US" sz="3200" b="1" i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b="1" i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tinh</a:t>
            </a:r>
            <a:r>
              <a:rPr lang="en-US" sz="3200" b="1" i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b="1" i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xanh</a:t>
            </a:r>
            <a:r>
              <a:rPr lang="en-US" sz="3200" b="1" i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b="1" i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mãi</a:t>
            </a:r>
            <a:r>
              <a:rPr lang="en-US" sz="3200" b="1" i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b="1" i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xanh</a:t>
            </a:r>
            <a:r>
              <a:rPr lang="en-US" sz="3200" b="1" i="1" dirty="0"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r>
              <a:rPr lang="vi-VN" sz="3200" dirty="0">
                <a:latin typeface="Times New Roman" panose="02020603050405020304" pitchFamily="18" charset="0"/>
                <a:ea typeface="Calibri" panose="020F0502020204030204" pitchFamily="34" charset="0"/>
              </a:rPr>
              <a:t/>
            </a:r>
            <a:br>
              <a:rPr lang="vi-VN" sz="3200" dirty="0">
                <a:latin typeface="Times New Roman" panose="02020603050405020304" pitchFamily="18" charset="0"/>
                <a:ea typeface="Calibri" panose="020F0502020204030204" pitchFamily="34" charset="0"/>
              </a:rPr>
            </a:b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0508035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ame 4"/>
          <p:cNvSpPr/>
          <p:nvPr/>
        </p:nvSpPr>
        <p:spPr>
          <a:xfrm>
            <a:off x="331122" y="1028700"/>
            <a:ext cx="11517055" cy="5545394"/>
          </a:xfrm>
          <a:prstGeom prst="frame">
            <a:avLst>
              <a:gd name="adj1" fmla="val 1596"/>
            </a:avLst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889200" y="154858"/>
            <a:ext cx="10427519" cy="523568"/>
          </a:xfrm>
          <a:custGeom>
            <a:avLst/>
            <a:gdLst>
              <a:gd name="connsiteX0" fmla="*/ 260542 w 10427519"/>
              <a:gd name="connsiteY0" fmla="*/ 0 h 523568"/>
              <a:gd name="connsiteX1" fmla="*/ 10166977 w 10427519"/>
              <a:gd name="connsiteY1" fmla="*/ 0 h 523568"/>
              <a:gd name="connsiteX2" fmla="*/ 10427519 w 10427519"/>
              <a:gd name="connsiteY2" fmla="*/ 260542 h 523568"/>
              <a:gd name="connsiteX3" fmla="*/ 10427519 w 10427519"/>
              <a:gd name="connsiteY3" fmla="*/ 381013 h 523568"/>
              <a:gd name="connsiteX4" fmla="*/ 10407044 w 10427519"/>
              <a:gd name="connsiteY4" fmla="*/ 482428 h 523568"/>
              <a:gd name="connsiteX5" fmla="*/ 10384713 w 10427519"/>
              <a:gd name="connsiteY5" fmla="*/ 523568 h 523568"/>
              <a:gd name="connsiteX6" fmla="*/ 42806 w 10427519"/>
              <a:gd name="connsiteY6" fmla="*/ 523568 h 523568"/>
              <a:gd name="connsiteX7" fmla="*/ 20475 w 10427519"/>
              <a:gd name="connsiteY7" fmla="*/ 482428 h 523568"/>
              <a:gd name="connsiteX8" fmla="*/ 0 w 10427519"/>
              <a:gd name="connsiteY8" fmla="*/ 381013 h 523568"/>
              <a:gd name="connsiteX9" fmla="*/ 0 w 10427519"/>
              <a:gd name="connsiteY9" fmla="*/ 260542 h 523568"/>
              <a:gd name="connsiteX10" fmla="*/ 260542 w 10427519"/>
              <a:gd name="connsiteY10" fmla="*/ 0 h 523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427519" h="523568">
                <a:moveTo>
                  <a:pt x="260542" y="0"/>
                </a:moveTo>
                <a:lnTo>
                  <a:pt x="10166977" y="0"/>
                </a:lnTo>
                <a:cubicBezTo>
                  <a:pt x="10310870" y="0"/>
                  <a:pt x="10427519" y="116649"/>
                  <a:pt x="10427519" y="260542"/>
                </a:cubicBezTo>
                <a:lnTo>
                  <a:pt x="10427519" y="381013"/>
                </a:lnTo>
                <a:cubicBezTo>
                  <a:pt x="10427519" y="416986"/>
                  <a:pt x="10420228" y="451257"/>
                  <a:pt x="10407044" y="482428"/>
                </a:cubicBezTo>
                <a:lnTo>
                  <a:pt x="10384713" y="523568"/>
                </a:lnTo>
                <a:lnTo>
                  <a:pt x="42806" y="523568"/>
                </a:lnTo>
                <a:lnTo>
                  <a:pt x="20475" y="482428"/>
                </a:lnTo>
                <a:cubicBezTo>
                  <a:pt x="7291" y="451257"/>
                  <a:pt x="0" y="416986"/>
                  <a:pt x="0" y="381013"/>
                </a:cubicBezTo>
                <a:lnTo>
                  <a:pt x="0" y="260542"/>
                </a:lnTo>
                <a:cubicBezTo>
                  <a:pt x="0" y="116649"/>
                  <a:pt x="116649" y="0"/>
                  <a:pt x="260542" y="0"/>
                </a:cubicBez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-1" y="-1"/>
            <a:ext cx="12192000" cy="678426"/>
          </a:xfrm>
          <a:custGeom>
            <a:avLst/>
            <a:gdLst>
              <a:gd name="connsiteX0" fmla="*/ 0 w 12192000"/>
              <a:gd name="connsiteY0" fmla="*/ 0 h 678426"/>
              <a:gd name="connsiteX1" fmla="*/ 12192000 w 12192000"/>
              <a:gd name="connsiteY1" fmla="*/ 0 h 678426"/>
              <a:gd name="connsiteX2" fmla="*/ 12192000 w 12192000"/>
              <a:gd name="connsiteY2" fmla="*/ 678426 h 678426"/>
              <a:gd name="connsiteX3" fmla="*/ 11260603 w 12192000"/>
              <a:gd name="connsiteY3" fmla="*/ 678426 h 678426"/>
              <a:gd name="connsiteX4" fmla="*/ 11282934 w 12192000"/>
              <a:gd name="connsiteY4" fmla="*/ 637286 h 678426"/>
              <a:gd name="connsiteX5" fmla="*/ 11303409 w 12192000"/>
              <a:gd name="connsiteY5" fmla="*/ 535871 h 678426"/>
              <a:gd name="connsiteX6" fmla="*/ 11303409 w 12192000"/>
              <a:gd name="connsiteY6" fmla="*/ 415400 h 678426"/>
              <a:gd name="connsiteX7" fmla="*/ 11042867 w 12192000"/>
              <a:gd name="connsiteY7" fmla="*/ 154858 h 678426"/>
              <a:gd name="connsiteX8" fmla="*/ 1136432 w 12192000"/>
              <a:gd name="connsiteY8" fmla="*/ 154858 h 678426"/>
              <a:gd name="connsiteX9" fmla="*/ 875890 w 12192000"/>
              <a:gd name="connsiteY9" fmla="*/ 415400 h 678426"/>
              <a:gd name="connsiteX10" fmla="*/ 875890 w 12192000"/>
              <a:gd name="connsiteY10" fmla="*/ 535871 h 678426"/>
              <a:gd name="connsiteX11" fmla="*/ 896365 w 12192000"/>
              <a:gd name="connsiteY11" fmla="*/ 637286 h 678426"/>
              <a:gd name="connsiteX12" fmla="*/ 918696 w 12192000"/>
              <a:gd name="connsiteY12" fmla="*/ 678426 h 678426"/>
              <a:gd name="connsiteX13" fmla="*/ 0 w 12192000"/>
              <a:gd name="connsiteY13" fmla="*/ 678426 h 678426"/>
              <a:gd name="connsiteX14" fmla="*/ 0 w 12192000"/>
              <a:gd name="connsiteY14" fmla="*/ 0 h 678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192000" h="678426">
                <a:moveTo>
                  <a:pt x="0" y="0"/>
                </a:moveTo>
                <a:lnTo>
                  <a:pt x="12192000" y="0"/>
                </a:lnTo>
                <a:lnTo>
                  <a:pt x="12192000" y="678426"/>
                </a:lnTo>
                <a:lnTo>
                  <a:pt x="11260603" y="678426"/>
                </a:lnTo>
                <a:lnTo>
                  <a:pt x="11282934" y="637286"/>
                </a:lnTo>
                <a:cubicBezTo>
                  <a:pt x="11296118" y="606115"/>
                  <a:pt x="11303409" y="571844"/>
                  <a:pt x="11303409" y="535871"/>
                </a:cubicBezTo>
                <a:lnTo>
                  <a:pt x="11303409" y="415400"/>
                </a:lnTo>
                <a:cubicBezTo>
                  <a:pt x="11303409" y="271507"/>
                  <a:pt x="11186760" y="154858"/>
                  <a:pt x="11042867" y="154858"/>
                </a:cubicBezTo>
                <a:lnTo>
                  <a:pt x="1136432" y="154858"/>
                </a:lnTo>
                <a:cubicBezTo>
                  <a:pt x="992539" y="154858"/>
                  <a:pt x="875890" y="271507"/>
                  <a:pt x="875890" y="415400"/>
                </a:cubicBezTo>
                <a:lnTo>
                  <a:pt x="875890" y="535871"/>
                </a:lnTo>
                <a:cubicBezTo>
                  <a:pt x="875890" y="571844"/>
                  <a:pt x="883181" y="606115"/>
                  <a:pt x="896365" y="637286"/>
                </a:cubicBezTo>
                <a:lnTo>
                  <a:pt x="918696" y="678426"/>
                </a:lnTo>
                <a:lnTo>
                  <a:pt x="0" y="67842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918696" y="678426"/>
            <a:ext cx="10341907" cy="117987"/>
          </a:xfrm>
          <a:custGeom>
            <a:avLst/>
            <a:gdLst>
              <a:gd name="connsiteX0" fmla="*/ 0 w 10341907"/>
              <a:gd name="connsiteY0" fmla="*/ 0 h 117987"/>
              <a:gd name="connsiteX1" fmla="*/ 10341907 w 10341907"/>
              <a:gd name="connsiteY1" fmla="*/ 0 h 117987"/>
              <a:gd name="connsiteX2" fmla="*/ 10340216 w 10341907"/>
              <a:gd name="connsiteY2" fmla="*/ 3116 h 117987"/>
              <a:gd name="connsiteX3" fmla="*/ 10124171 w 10341907"/>
              <a:gd name="connsiteY3" fmla="*/ 117987 h 117987"/>
              <a:gd name="connsiteX4" fmla="*/ 217736 w 10341907"/>
              <a:gd name="connsiteY4" fmla="*/ 117987 h 117987"/>
              <a:gd name="connsiteX5" fmla="*/ 1691 w 10341907"/>
              <a:gd name="connsiteY5" fmla="*/ 3116 h 117987"/>
              <a:gd name="connsiteX6" fmla="*/ 0 w 10341907"/>
              <a:gd name="connsiteY6" fmla="*/ 0 h 117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341907" h="117987">
                <a:moveTo>
                  <a:pt x="0" y="0"/>
                </a:moveTo>
                <a:lnTo>
                  <a:pt x="10341907" y="0"/>
                </a:lnTo>
                <a:lnTo>
                  <a:pt x="10340216" y="3116"/>
                </a:lnTo>
                <a:cubicBezTo>
                  <a:pt x="10293395" y="72421"/>
                  <a:pt x="10214104" y="117987"/>
                  <a:pt x="10124171" y="117987"/>
                </a:cubicBezTo>
                <a:lnTo>
                  <a:pt x="217736" y="117987"/>
                </a:lnTo>
                <a:cubicBezTo>
                  <a:pt x="127803" y="117987"/>
                  <a:pt x="48512" y="72421"/>
                  <a:pt x="1691" y="3116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Can 11"/>
          <p:cNvSpPr/>
          <p:nvPr/>
        </p:nvSpPr>
        <p:spPr>
          <a:xfrm>
            <a:off x="-1" y="-2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Can 12"/>
          <p:cNvSpPr/>
          <p:nvPr/>
        </p:nvSpPr>
        <p:spPr>
          <a:xfrm>
            <a:off x="11890372" y="-3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/>
          <a:srcRect l="17388" t="11738" r="17499" b="9130"/>
          <a:stretch/>
        </p:blipFill>
        <p:spPr>
          <a:xfrm>
            <a:off x="11369507" y="114300"/>
            <a:ext cx="520865" cy="520865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758516" y="818537"/>
            <a:ext cx="4662268" cy="568104"/>
          </a:xfrm>
          <a:prstGeom prst="rect">
            <a:avLst/>
          </a:prstGeom>
        </p:spPr>
      </p:pic>
      <p:sp>
        <p:nvSpPr>
          <p:cNvPr id="22" name="4-Point Star 21"/>
          <p:cNvSpPr/>
          <p:nvPr/>
        </p:nvSpPr>
        <p:spPr>
          <a:xfrm>
            <a:off x="403270" y="160880"/>
            <a:ext cx="398207" cy="427703"/>
          </a:xfrm>
          <a:prstGeom prst="star4">
            <a:avLst>
              <a:gd name="adj" fmla="val 1250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>
          <a:blip r:embed="rId5"/>
          <a:srcRect l="31230" t="-4849" r="66223" b="100000"/>
          <a:stretch>
            <a:fillRect/>
          </a:stretch>
        </p:blipFill>
        <p:spPr>
          <a:xfrm>
            <a:off x="4346224" y="2521974"/>
            <a:ext cx="225776" cy="180754"/>
          </a:xfrm>
          <a:custGeom>
            <a:avLst/>
            <a:gdLst>
              <a:gd name="connsiteX0" fmla="*/ 0 w 225776"/>
              <a:gd name="connsiteY0" fmla="*/ 0 h 180754"/>
              <a:gd name="connsiteX1" fmla="*/ 225776 w 225776"/>
              <a:gd name="connsiteY1" fmla="*/ 0 h 180754"/>
              <a:gd name="connsiteX2" fmla="*/ 225776 w 225776"/>
              <a:gd name="connsiteY2" fmla="*/ 180754 h 180754"/>
              <a:gd name="connsiteX3" fmla="*/ 0 w 225776"/>
              <a:gd name="connsiteY3" fmla="*/ 180754 h 180754"/>
              <a:gd name="connsiteX4" fmla="*/ 0 w 225776"/>
              <a:gd name="connsiteY4" fmla="*/ 0 h 1807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776" h="180754">
                <a:moveTo>
                  <a:pt x="0" y="0"/>
                </a:moveTo>
                <a:lnTo>
                  <a:pt x="225776" y="0"/>
                </a:lnTo>
                <a:lnTo>
                  <a:pt x="225776" y="180754"/>
                </a:lnTo>
                <a:lnTo>
                  <a:pt x="0" y="180754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5"/>
          <a:srcRect l="31230" t="100000" r="66223" b="-8896"/>
          <a:stretch>
            <a:fillRect/>
          </a:stretch>
        </p:blipFill>
        <p:spPr>
          <a:xfrm>
            <a:off x="4346224" y="6430297"/>
            <a:ext cx="225776" cy="331600"/>
          </a:xfrm>
          <a:custGeom>
            <a:avLst/>
            <a:gdLst>
              <a:gd name="connsiteX0" fmla="*/ 0 w 225776"/>
              <a:gd name="connsiteY0" fmla="*/ 0 h 331600"/>
              <a:gd name="connsiteX1" fmla="*/ 225776 w 225776"/>
              <a:gd name="connsiteY1" fmla="*/ 0 h 331600"/>
              <a:gd name="connsiteX2" fmla="*/ 225776 w 225776"/>
              <a:gd name="connsiteY2" fmla="*/ 331600 h 331600"/>
              <a:gd name="connsiteX3" fmla="*/ 0 w 225776"/>
              <a:gd name="connsiteY3" fmla="*/ 331600 h 331600"/>
              <a:gd name="connsiteX4" fmla="*/ 0 w 225776"/>
              <a:gd name="connsiteY4" fmla="*/ 0 h 33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776" h="331600">
                <a:moveTo>
                  <a:pt x="0" y="0"/>
                </a:moveTo>
                <a:lnTo>
                  <a:pt x="225776" y="0"/>
                </a:lnTo>
                <a:lnTo>
                  <a:pt x="225776" y="331600"/>
                </a:lnTo>
                <a:lnTo>
                  <a:pt x="0" y="331600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30" name="Rectangle 29"/>
          <p:cNvSpPr/>
          <p:nvPr/>
        </p:nvSpPr>
        <p:spPr>
          <a:xfrm>
            <a:off x="1391810" y="181734"/>
            <a:ext cx="690836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Văn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bản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1: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TRÁI ĐẤT – CÁI NÔI CỦA SỰ SỐNG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4457253" y="234273"/>
            <a:ext cx="665182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14274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Hồ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Thanh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Trang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 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+mn-cs"/>
            </a:endParaRPr>
          </a:p>
        </p:txBody>
      </p:sp>
      <p:pic>
        <p:nvPicPr>
          <p:cNvPr id="48" name="Picture 47"/>
          <p:cNvPicPr>
            <a:picLocks noChangeAspect="1"/>
          </p:cNvPicPr>
          <p:nvPr/>
        </p:nvPicPr>
        <p:blipFill>
          <a:blip r:embed="rId6"/>
          <a:srcRect l="-6510" t="67413" r="100000" b="26074"/>
          <a:stretch>
            <a:fillRect/>
          </a:stretch>
        </p:blipFill>
        <p:spPr>
          <a:xfrm>
            <a:off x="801478" y="5987845"/>
            <a:ext cx="590333" cy="442452"/>
          </a:xfrm>
          <a:custGeom>
            <a:avLst/>
            <a:gdLst>
              <a:gd name="connsiteX0" fmla="*/ 0 w 590333"/>
              <a:gd name="connsiteY0" fmla="*/ 0 h 442452"/>
              <a:gd name="connsiteX1" fmla="*/ 590333 w 590333"/>
              <a:gd name="connsiteY1" fmla="*/ 0 h 442452"/>
              <a:gd name="connsiteX2" fmla="*/ 590333 w 590333"/>
              <a:gd name="connsiteY2" fmla="*/ 442452 h 442452"/>
              <a:gd name="connsiteX3" fmla="*/ 0 w 590333"/>
              <a:gd name="connsiteY3" fmla="*/ 442452 h 442452"/>
              <a:gd name="connsiteX4" fmla="*/ 0 w 590333"/>
              <a:gd name="connsiteY4" fmla="*/ 0 h 442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90333" h="442452">
                <a:moveTo>
                  <a:pt x="0" y="0"/>
                </a:moveTo>
                <a:lnTo>
                  <a:pt x="590333" y="0"/>
                </a:lnTo>
                <a:lnTo>
                  <a:pt x="590333" y="442452"/>
                </a:lnTo>
                <a:lnTo>
                  <a:pt x="0" y="442452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6"/>
          <a:srcRect l="100000" t="67413" r="-7154" b="26074"/>
          <a:stretch>
            <a:fillRect/>
          </a:stretch>
        </p:blipFill>
        <p:spPr>
          <a:xfrm>
            <a:off x="10460296" y="5987845"/>
            <a:ext cx="648778" cy="442452"/>
          </a:xfrm>
          <a:custGeom>
            <a:avLst/>
            <a:gdLst>
              <a:gd name="connsiteX0" fmla="*/ 0 w 648778"/>
              <a:gd name="connsiteY0" fmla="*/ 0 h 442452"/>
              <a:gd name="connsiteX1" fmla="*/ 648778 w 648778"/>
              <a:gd name="connsiteY1" fmla="*/ 0 h 442452"/>
              <a:gd name="connsiteX2" fmla="*/ 648778 w 648778"/>
              <a:gd name="connsiteY2" fmla="*/ 442452 h 442452"/>
              <a:gd name="connsiteX3" fmla="*/ 0 w 648778"/>
              <a:gd name="connsiteY3" fmla="*/ 442452 h 442452"/>
              <a:gd name="connsiteX4" fmla="*/ 0 w 648778"/>
              <a:gd name="connsiteY4" fmla="*/ 0 h 442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8778" h="442452">
                <a:moveTo>
                  <a:pt x="0" y="0"/>
                </a:moveTo>
                <a:lnTo>
                  <a:pt x="648778" y="0"/>
                </a:lnTo>
                <a:lnTo>
                  <a:pt x="648778" y="442452"/>
                </a:lnTo>
                <a:lnTo>
                  <a:pt x="0" y="442452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2" name="Rectangle 1"/>
          <p:cNvSpPr/>
          <p:nvPr/>
        </p:nvSpPr>
        <p:spPr>
          <a:xfrm>
            <a:off x="5235952" y="784602"/>
            <a:ext cx="169469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Vận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dụng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01429" y="1196930"/>
            <a:ext cx="6096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Câu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3: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Viết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kết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nối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endParaRPr lang="en-US" sz="2800" dirty="0"/>
          </a:p>
        </p:txBody>
      </p:sp>
      <p:sp>
        <p:nvSpPr>
          <p:cNvPr id="4" name="Rectangle 3"/>
          <p:cNvSpPr/>
          <p:nvPr/>
        </p:nvSpPr>
        <p:spPr>
          <a:xfrm>
            <a:off x="660400" y="1689148"/>
            <a:ext cx="10845800" cy="5155257"/>
          </a:xfrm>
          <a:prstGeom prst="rect">
            <a:avLst/>
          </a:prstGeom>
        </p:spPr>
        <p:txBody>
          <a:bodyPr>
            <a:spAutoFit/>
          </a:bodyPr>
          <a:lstStyle/>
          <a:p>
            <a:pPr marR="30480">
              <a:lnSpc>
                <a:spcPct val="107000"/>
              </a:lnSpc>
              <a:spcAft>
                <a:spcPts val="1200"/>
              </a:spcAft>
            </a:pP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*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Tìm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ý</a:t>
            </a:r>
            <a:endParaRPr lang="en-US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Nội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dung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đoạn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văn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Đưa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ra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ý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kiến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về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suy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nghĩ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hành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động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cụ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thể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để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bảo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vệ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sự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sống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trên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Trái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Đất</a:t>
            </a:r>
            <a:endParaRPr lang="en-US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30480">
              <a:lnSpc>
                <a:spcPct val="107000"/>
              </a:lnSpc>
              <a:spcAft>
                <a:spcPts val="1200"/>
              </a:spcAft>
            </a:pPr>
            <a:r>
              <a:rPr lang="en-US" sz="28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+ </a:t>
            </a:r>
            <a:r>
              <a:rPr lang="en-US" sz="28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Tại</a:t>
            </a:r>
            <a:r>
              <a:rPr lang="en-US" sz="28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sao</a:t>
            </a:r>
            <a:r>
              <a:rPr lang="en-US" sz="28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Trái</a:t>
            </a:r>
            <a:r>
              <a:rPr lang="en-US" sz="28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Đất</a:t>
            </a:r>
            <a:r>
              <a:rPr lang="en-US" sz="28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được</a:t>
            </a:r>
            <a:r>
              <a:rPr lang="en-US" sz="28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gọi</a:t>
            </a:r>
            <a:r>
              <a:rPr lang="en-US" sz="28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sz="28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hành</a:t>
            </a:r>
            <a:r>
              <a:rPr lang="en-US" sz="28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tinh</a:t>
            </a:r>
            <a:r>
              <a:rPr lang="en-US" sz="28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xanh</a:t>
            </a:r>
            <a:r>
              <a:rPr lang="en-US" sz="28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 </a:t>
            </a:r>
            <a:r>
              <a:rPr lang="en-US" sz="28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Từ</a:t>
            </a:r>
            <a:r>
              <a:rPr lang="en-US" sz="28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“</a:t>
            </a:r>
            <a:r>
              <a:rPr lang="en-US" sz="28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xanh</a:t>
            </a:r>
            <a:r>
              <a:rPr lang="en-US" sz="28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 </a:t>
            </a:r>
            <a:r>
              <a:rPr lang="en-US" sz="28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vốn</a:t>
            </a:r>
            <a:r>
              <a:rPr lang="en-US" sz="28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chỉ</a:t>
            </a:r>
            <a:r>
              <a:rPr lang="en-US" sz="28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màu</a:t>
            </a:r>
            <a:r>
              <a:rPr lang="en-US" sz="28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sắc</a:t>
            </a:r>
            <a:r>
              <a:rPr lang="en-US" sz="28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được</a:t>
            </a:r>
            <a:r>
              <a:rPr lang="en-US" sz="28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chuyển</a:t>
            </a:r>
            <a:r>
              <a:rPr lang="en-US" sz="28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nghĩa</a:t>
            </a:r>
            <a:r>
              <a:rPr lang="en-US" sz="28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như</a:t>
            </a:r>
            <a:r>
              <a:rPr lang="en-US" sz="28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thế</a:t>
            </a:r>
            <a:r>
              <a:rPr lang="en-US" sz="28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28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28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trường</a:t>
            </a:r>
            <a:r>
              <a:rPr lang="en-US" sz="28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hợp</a:t>
            </a:r>
            <a:r>
              <a:rPr lang="en-US" sz="28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này</a:t>
            </a:r>
            <a:r>
              <a:rPr lang="en-US" sz="28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en-US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8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+ </a:t>
            </a:r>
            <a:r>
              <a:rPr lang="en-US" sz="28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Làm</a:t>
            </a:r>
            <a:r>
              <a:rPr lang="en-US" sz="28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thế</a:t>
            </a:r>
            <a:r>
              <a:rPr lang="en-US" sz="28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28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để</a:t>
            </a:r>
            <a:r>
              <a:rPr lang="en-US" sz="28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Trái</a:t>
            </a:r>
            <a:r>
              <a:rPr lang="en-US" sz="28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Đất</a:t>
            </a:r>
            <a:r>
              <a:rPr lang="en-US" sz="28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luôn</a:t>
            </a:r>
            <a:r>
              <a:rPr lang="en-US" sz="28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tươi</a:t>
            </a:r>
            <a:r>
              <a:rPr lang="en-US" sz="28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đẹp</a:t>
            </a:r>
            <a:r>
              <a:rPr lang="en-US" sz="28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28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sự</a:t>
            </a:r>
            <a:r>
              <a:rPr lang="en-US" sz="28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sống</a:t>
            </a:r>
            <a:r>
              <a:rPr lang="en-US" sz="28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không</a:t>
            </a:r>
            <a:r>
              <a:rPr lang="en-US" sz="28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ngừng</a:t>
            </a:r>
            <a:r>
              <a:rPr lang="en-US" sz="28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tiếp</a:t>
            </a:r>
            <a:r>
              <a:rPr lang="en-US" sz="28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diễn</a:t>
            </a:r>
            <a:r>
              <a:rPr lang="en-US" sz="2800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en-US" sz="28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*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Dàn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ý:</a:t>
            </a:r>
            <a:endParaRPr lang="en-US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- </a:t>
            </a:r>
            <a:r>
              <a:rPr lang="en-US" sz="28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Mở</a:t>
            </a:r>
            <a:r>
              <a:rPr lang="en-US" sz="28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đoạn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: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dẫn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dắt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giới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thiệu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chủ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đề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: </a:t>
            </a:r>
            <a:r>
              <a:rPr lang="en-US" sz="2800" b="1" i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Để</a:t>
            </a:r>
            <a:r>
              <a:rPr lang="en-US" sz="2800" b="1" i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i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hành</a:t>
            </a:r>
            <a:r>
              <a:rPr lang="en-US" sz="2800" b="1" i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i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tinh</a:t>
            </a:r>
            <a:r>
              <a:rPr lang="en-US" sz="2800" b="1" i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i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xanh</a:t>
            </a:r>
            <a:r>
              <a:rPr lang="en-US" sz="2800" b="1" i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i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mãi</a:t>
            </a:r>
            <a:r>
              <a:rPr lang="en-US" sz="2800" b="1" i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i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xanh</a:t>
            </a:r>
            <a:r>
              <a:rPr lang="en-US" sz="2800" b="1" i="1" dirty="0"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r>
              <a:rPr lang="en-US" sz="2800" dirty="0">
                <a:solidFill>
                  <a:srgbClr val="444444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/>
            </a:r>
            <a:br>
              <a:rPr lang="en-US" sz="2800" dirty="0">
                <a:solidFill>
                  <a:srgbClr val="444444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</a:b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8513802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ame 4"/>
          <p:cNvSpPr/>
          <p:nvPr/>
        </p:nvSpPr>
        <p:spPr>
          <a:xfrm>
            <a:off x="331122" y="1028700"/>
            <a:ext cx="11517055" cy="5545394"/>
          </a:xfrm>
          <a:prstGeom prst="frame">
            <a:avLst>
              <a:gd name="adj1" fmla="val 1596"/>
            </a:avLst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889200" y="154858"/>
            <a:ext cx="10427519" cy="523568"/>
          </a:xfrm>
          <a:custGeom>
            <a:avLst/>
            <a:gdLst>
              <a:gd name="connsiteX0" fmla="*/ 260542 w 10427519"/>
              <a:gd name="connsiteY0" fmla="*/ 0 h 523568"/>
              <a:gd name="connsiteX1" fmla="*/ 10166977 w 10427519"/>
              <a:gd name="connsiteY1" fmla="*/ 0 h 523568"/>
              <a:gd name="connsiteX2" fmla="*/ 10427519 w 10427519"/>
              <a:gd name="connsiteY2" fmla="*/ 260542 h 523568"/>
              <a:gd name="connsiteX3" fmla="*/ 10427519 w 10427519"/>
              <a:gd name="connsiteY3" fmla="*/ 381013 h 523568"/>
              <a:gd name="connsiteX4" fmla="*/ 10407044 w 10427519"/>
              <a:gd name="connsiteY4" fmla="*/ 482428 h 523568"/>
              <a:gd name="connsiteX5" fmla="*/ 10384713 w 10427519"/>
              <a:gd name="connsiteY5" fmla="*/ 523568 h 523568"/>
              <a:gd name="connsiteX6" fmla="*/ 42806 w 10427519"/>
              <a:gd name="connsiteY6" fmla="*/ 523568 h 523568"/>
              <a:gd name="connsiteX7" fmla="*/ 20475 w 10427519"/>
              <a:gd name="connsiteY7" fmla="*/ 482428 h 523568"/>
              <a:gd name="connsiteX8" fmla="*/ 0 w 10427519"/>
              <a:gd name="connsiteY8" fmla="*/ 381013 h 523568"/>
              <a:gd name="connsiteX9" fmla="*/ 0 w 10427519"/>
              <a:gd name="connsiteY9" fmla="*/ 260542 h 523568"/>
              <a:gd name="connsiteX10" fmla="*/ 260542 w 10427519"/>
              <a:gd name="connsiteY10" fmla="*/ 0 h 523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427519" h="523568">
                <a:moveTo>
                  <a:pt x="260542" y="0"/>
                </a:moveTo>
                <a:lnTo>
                  <a:pt x="10166977" y="0"/>
                </a:lnTo>
                <a:cubicBezTo>
                  <a:pt x="10310870" y="0"/>
                  <a:pt x="10427519" y="116649"/>
                  <a:pt x="10427519" y="260542"/>
                </a:cubicBezTo>
                <a:lnTo>
                  <a:pt x="10427519" y="381013"/>
                </a:lnTo>
                <a:cubicBezTo>
                  <a:pt x="10427519" y="416986"/>
                  <a:pt x="10420228" y="451257"/>
                  <a:pt x="10407044" y="482428"/>
                </a:cubicBezTo>
                <a:lnTo>
                  <a:pt x="10384713" y="523568"/>
                </a:lnTo>
                <a:lnTo>
                  <a:pt x="42806" y="523568"/>
                </a:lnTo>
                <a:lnTo>
                  <a:pt x="20475" y="482428"/>
                </a:lnTo>
                <a:cubicBezTo>
                  <a:pt x="7291" y="451257"/>
                  <a:pt x="0" y="416986"/>
                  <a:pt x="0" y="381013"/>
                </a:cubicBezTo>
                <a:lnTo>
                  <a:pt x="0" y="260542"/>
                </a:lnTo>
                <a:cubicBezTo>
                  <a:pt x="0" y="116649"/>
                  <a:pt x="116649" y="0"/>
                  <a:pt x="260542" y="0"/>
                </a:cubicBez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-1" y="-1"/>
            <a:ext cx="12192000" cy="678426"/>
          </a:xfrm>
          <a:custGeom>
            <a:avLst/>
            <a:gdLst>
              <a:gd name="connsiteX0" fmla="*/ 0 w 12192000"/>
              <a:gd name="connsiteY0" fmla="*/ 0 h 678426"/>
              <a:gd name="connsiteX1" fmla="*/ 12192000 w 12192000"/>
              <a:gd name="connsiteY1" fmla="*/ 0 h 678426"/>
              <a:gd name="connsiteX2" fmla="*/ 12192000 w 12192000"/>
              <a:gd name="connsiteY2" fmla="*/ 678426 h 678426"/>
              <a:gd name="connsiteX3" fmla="*/ 11260603 w 12192000"/>
              <a:gd name="connsiteY3" fmla="*/ 678426 h 678426"/>
              <a:gd name="connsiteX4" fmla="*/ 11282934 w 12192000"/>
              <a:gd name="connsiteY4" fmla="*/ 637286 h 678426"/>
              <a:gd name="connsiteX5" fmla="*/ 11303409 w 12192000"/>
              <a:gd name="connsiteY5" fmla="*/ 535871 h 678426"/>
              <a:gd name="connsiteX6" fmla="*/ 11303409 w 12192000"/>
              <a:gd name="connsiteY6" fmla="*/ 415400 h 678426"/>
              <a:gd name="connsiteX7" fmla="*/ 11042867 w 12192000"/>
              <a:gd name="connsiteY7" fmla="*/ 154858 h 678426"/>
              <a:gd name="connsiteX8" fmla="*/ 1136432 w 12192000"/>
              <a:gd name="connsiteY8" fmla="*/ 154858 h 678426"/>
              <a:gd name="connsiteX9" fmla="*/ 875890 w 12192000"/>
              <a:gd name="connsiteY9" fmla="*/ 415400 h 678426"/>
              <a:gd name="connsiteX10" fmla="*/ 875890 w 12192000"/>
              <a:gd name="connsiteY10" fmla="*/ 535871 h 678426"/>
              <a:gd name="connsiteX11" fmla="*/ 896365 w 12192000"/>
              <a:gd name="connsiteY11" fmla="*/ 637286 h 678426"/>
              <a:gd name="connsiteX12" fmla="*/ 918696 w 12192000"/>
              <a:gd name="connsiteY12" fmla="*/ 678426 h 678426"/>
              <a:gd name="connsiteX13" fmla="*/ 0 w 12192000"/>
              <a:gd name="connsiteY13" fmla="*/ 678426 h 678426"/>
              <a:gd name="connsiteX14" fmla="*/ 0 w 12192000"/>
              <a:gd name="connsiteY14" fmla="*/ 0 h 678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192000" h="678426">
                <a:moveTo>
                  <a:pt x="0" y="0"/>
                </a:moveTo>
                <a:lnTo>
                  <a:pt x="12192000" y="0"/>
                </a:lnTo>
                <a:lnTo>
                  <a:pt x="12192000" y="678426"/>
                </a:lnTo>
                <a:lnTo>
                  <a:pt x="11260603" y="678426"/>
                </a:lnTo>
                <a:lnTo>
                  <a:pt x="11282934" y="637286"/>
                </a:lnTo>
                <a:cubicBezTo>
                  <a:pt x="11296118" y="606115"/>
                  <a:pt x="11303409" y="571844"/>
                  <a:pt x="11303409" y="535871"/>
                </a:cubicBezTo>
                <a:lnTo>
                  <a:pt x="11303409" y="415400"/>
                </a:lnTo>
                <a:cubicBezTo>
                  <a:pt x="11303409" y="271507"/>
                  <a:pt x="11186760" y="154858"/>
                  <a:pt x="11042867" y="154858"/>
                </a:cubicBezTo>
                <a:lnTo>
                  <a:pt x="1136432" y="154858"/>
                </a:lnTo>
                <a:cubicBezTo>
                  <a:pt x="992539" y="154858"/>
                  <a:pt x="875890" y="271507"/>
                  <a:pt x="875890" y="415400"/>
                </a:cubicBezTo>
                <a:lnTo>
                  <a:pt x="875890" y="535871"/>
                </a:lnTo>
                <a:cubicBezTo>
                  <a:pt x="875890" y="571844"/>
                  <a:pt x="883181" y="606115"/>
                  <a:pt x="896365" y="637286"/>
                </a:cubicBezTo>
                <a:lnTo>
                  <a:pt x="918696" y="678426"/>
                </a:lnTo>
                <a:lnTo>
                  <a:pt x="0" y="67842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918696" y="678426"/>
            <a:ext cx="10341907" cy="117987"/>
          </a:xfrm>
          <a:custGeom>
            <a:avLst/>
            <a:gdLst>
              <a:gd name="connsiteX0" fmla="*/ 0 w 10341907"/>
              <a:gd name="connsiteY0" fmla="*/ 0 h 117987"/>
              <a:gd name="connsiteX1" fmla="*/ 10341907 w 10341907"/>
              <a:gd name="connsiteY1" fmla="*/ 0 h 117987"/>
              <a:gd name="connsiteX2" fmla="*/ 10340216 w 10341907"/>
              <a:gd name="connsiteY2" fmla="*/ 3116 h 117987"/>
              <a:gd name="connsiteX3" fmla="*/ 10124171 w 10341907"/>
              <a:gd name="connsiteY3" fmla="*/ 117987 h 117987"/>
              <a:gd name="connsiteX4" fmla="*/ 217736 w 10341907"/>
              <a:gd name="connsiteY4" fmla="*/ 117987 h 117987"/>
              <a:gd name="connsiteX5" fmla="*/ 1691 w 10341907"/>
              <a:gd name="connsiteY5" fmla="*/ 3116 h 117987"/>
              <a:gd name="connsiteX6" fmla="*/ 0 w 10341907"/>
              <a:gd name="connsiteY6" fmla="*/ 0 h 117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341907" h="117987">
                <a:moveTo>
                  <a:pt x="0" y="0"/>
                </a:moveTo>
                <a:lnTo>
                  <a:pt x="10341907" y="0"/>
                </a:lnTo>
                <a:lnTo>
                  <a:pt x="10340216" y="3116"/>
                </a:lnTo>
                <a:cubicBezTo>
                  <a:pt x="10293395" y="72421"/>
                  <a:pt x="10214104" y="117987"/>
                  <a:pt x="10124171" y="117987"/>
                </a:cubicBezTo>
                <a:lnTo>
                  <a:pt x="217736" y="117987"/>
                </a:lnTo>
                <a:cubicBezTo>
                  <a:pt x="127803" y="117987"/>
                  <a:pt x="48512" y="72421"/>
                  <a:pt x="1691" y="3116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Can 11"/>
          <p:cNvSpPr/>
          <p:nvPr/>
        </p:nvSpPr>
        <p:spPr>
          <a:xfrm>
            <a:off x="-1" y="-2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Can 12"/>
          <p:cNvSpPr/>
          <p:nvPr/>
        </p:nvSpPr>
        <p:spPr>
          <a:xfrm>
            <a:off x="11890372" y="-3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/>
          <a:srcRect l="17388" t="11738" r="17499" b="9130"/>
          <a:stretch/>
        </p:blipFill>
        <p:spPr>
          <a:xfrm>
            <a:off x="11369507" y="114300"/>
            <a:ext cx="520865" cy="520865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758516" y="818537"/>
            <a:ext cx="4662268" cy="568104"/>
          </a:xfrm>
          <a:prstGeom prst="rect">
            <a:avLst/>
          </a:prstGeom>
        </p:spPr>
      </p:pic>
      <p:sp>
        <p:nvSpPr>
          <p:cNvPr id="22" name="4-Point Star 21"/>
          <p:cNvSpPr/>
          <p:nvPr/>
        </p:nvSpPr>
        <p:spPr>
          <a:xfrm>
            <a:off x="403270" y="160880"/>
            <a:ext cx="398207" cy="427703"/>
          </a:xfrm>
          <a:prstGeom prst="star4">
            <a:avLst>
              <a:gd name="adj" fmla="val 1250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>
          <a:blip r:embed="rId5"/>
          <a:srcRect l="31230" t="-4849" r="66223" b="100000"/>
          <a:stretch>
            <a:fillRect/>
          </a:stretch>
        </p:blipFill>
        <p:spPr>
          <a:xfrm>
            <a:off x="4346224" y="2521974"/>
            <a:ext cx="225776" cy="180754"/>
          </a:xfrm>
          <a:custGeom>
            <a:avLst/>
            <a:gdLst>
              <a:gd name="connsiteX0" fmla="*/ 0 w 225776"/>
              <a:gd name="connsiteY0" fmla="*/ 0 h 180754"/>
              <a:gd name="connsiteX1" fmla="*/ 225776 w 225776"/>
              <a:gd name="connsiteY1" fmla="*/ 0 h 180754"/>
              <a:gd name="connsiteX2" fmla="*/ 225776 w 225776"/>
              <a:gd name="connsiteY2" fmla="*/ 180754 h 180754"/>
              <a:gd name="connsiteX3" fmla="*/ 0 w 225776"/>
              <a:gd name="connsiteY3" fmla="*/ 180754 h 180754"/>
              <a:gd name="connsiteX4" fmla="*/ 0 w 225776"/>
              <a:gd name="connsiteY4" fmla="*/ 0 h 1807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776" h="180754">
                <a:moveTo>
                  <a:pt x="0" y="0"/>
                </a:moveTo>
                <a:lnTo>
                  <a:pt x="225776" y="0"/>
                </a:lnTo>
                <a:lnTo>
                  <a:pt x="225776" y="180754"/>
                </a:lnTo>
                <a:lnTo>
                  <a:pt x="0" y="180754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5"/>
          <a:srcRect l="31230" t="100000" r="66223" b="-8896"/>
          <a:stretch>
            <a:fillRect/>
          </a:stretch>
        </p:blipFill>
        <p:spPr>
          <a:xfrm>
            <a:off x="4346224" y="6430297"/>
            <a:ext cx="225776" cy="331600"/>
          </a:xfrm>
          <a:custGeom>
            <a:avLst/>
            <a:gdLst>
              <a:gd name="connsiteX0" fmla="*/ 0 w 225776"/>
              <a:gd name="connsiteY0" fmla="*/ 0 h 331600"/>
              <a:gd name="connsiteX1" fmla="*/ 225776 w 225776"/>
              <a:gd name="connsiteY1" fmla="*/ 0 h 331600"/>
              <a:gd name="connsiteX2" fmla="*/ 225776 w 225776"/>
              <a:gd name="connsiteY2" fmla="*/ 331600 h 331600"/>
              <a:gd name="connsiteX3" fmla="*/ 0 w 225776"/>
              <a:gd name="connsiteY3" fmla="*/ 331600 h 331600"/>
              <a:gd name="connsiteX4" fmla="*/ 0 w 225776"/>
              <a:gd name="connsiteY4" fmla="*/ 0 h 33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776" h="331600">
                <a:moveTo>
                  <a:pt x="0" y="0"/>
                </a:moveTo>
                <a:lnTo>
                  <a:pt x="225776" y="0"/>
                </a:lnTo>
                <a:lnTo>
                  <a:pt x="225776" y="331600"/>
                </a:lnTo>
                <a:lnTo>
                  <a:pt x="0" y="331600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30" name="Rectangle 29"/>
          <p:cNvSpPr/>
          <p:nvPr/>
        </p:nvSpPr>
        <p:spPr>
          <a:xfrm>
            <a:off x="1391810" y="181734"/>
            <a:ext cx="690836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Văn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bản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1: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TRÁI ĐẤT – CÁI NÔI CỦA SỰ SỐNG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4457253" y="234273"/>
            <a:ext cx="665182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14274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Hồ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Thanh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Trang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 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+mn-cs"/>
            </a:endParaRPr>
          </a:p>
        </p:txBody>
      </p:sp>
      <p:pic>
        <p:nvPicPr>
          <p:cNvPr id="48" name="Picture 47"/>
          <p:cNvPicPr>
            <a:picLocks noChangeAspect="1"/>
          </p:cNvPicPr>
          <p:nvPr/>
        </p:nvPicPr>
        <p:blipFill>
          <a:blip r:embed="rId6"/>
          <a:srcRect l="-6510" t="67413" r="100000" b="26074"/>
          <a:stretch>
            <a:fillRect/>
          </a:stretch>
        </p:blipFill>
        <p:spPr>
          <a:xfrm>
            <a:off x="801478" y="5987845"/>
            <a:ext cx="590333" cy="442452"/>
          </a:xfrm>
          <a:custGeom>
            <a:avLst/>
            <a:gdLst>
              <a:gd name="connsiteX0" fmla="*/ 0 w 590333"/>
              <a:gd name="connsiteY0" fmla="*/ 0 h 442452"/>
              <a:gd name="connsiteX1" fmla="*/ 590333 w 590333"/>
              <a:gd name="connsiteY1" fmla="*/ 0 h 442452"/>
              <a:gd name="connsiteX2" fmla="*/ 590333 w 590333"/>
              <a:gd name="connsiteY2" fmla="*/ 442452 h 442452"/>
              <a:gd name="connsiteX3" fmla="*/ 0 w 590333"/>
              <a:gd name="connsiteY3" fmla="*/ 442452 h 442452"/>
              <a:gd name="connsiteX4" fmla="*/ 0 w 590333"/>
              <a:gd name="connsiteY4" fmla="*/ 0 h 442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90333" h="442452">
                <a:moveTo>
                  <a:pt x="0" y="0"/>
                </a:moveTo>
                <a:lnTo>
                  <a:pt x="590333" y="0"/>
                </a:lnTo>
                <a:lnTo>
                  <a:pt x="590333" y="442452"/>
                </a:lnTo>
                <a:lnTo>
                  <a:pt x="0" y="442452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6"/>
          <a:srcRect l="100000" t="67413" r="-7154" b="26074"/>
          <a:stretch>
            <a:fillRect/>
          </a:stretch>
        </p:blipFill>
        <p:spPr>
          <a:xfrm>
            <a:off x="10460296" y="5987845"/>
            <a:ext cx="648778" cy="442452"/>
          </a:xfrm>
          <a:custGeom>
            <a:avLst/>
            <a:gdLst>
              <a:gd name="connsiteX0" fmla="*/ 0 w 648778"/>
              <a:gd name="connsiteY0" fmla="*/ 0 h 442452"/>
              <a:gd name="connsiteX1" fmla="*/ 648778 w 648778"/>
              <a:gd name="connsiteY1" fmla="*/ 0 h 442452"/>
              <a:gd name="connsiteX2" fmla="*/ 648778 w 648778"/>
              <a:gd name="connsiteY2" fmla="*/ 442452 h 442452"/>
              <a:gd name="connsiteX3" fmla="*/ 0 w 648778"/>
              <a:gd name="connsiteY3" fmla="*/ 442452 h 442452"/>
              <a:gd name="connsiteX4" fmla="*/ 0 w 648778"/>
              <a:gd name="connsiteY4" fmla="*/ 0 h 442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8778" h="442452">
                <a:moveTo>
                  <a:pt x="0" y="0"/>
                </a:moveTo>
                <a:lnTo>
                  <a:pt x="648778" y="0"/>
                </a:lnTo>
                <a:lnTo>
                  <a:pt x="648778" y="442452"/>
                </a:lnTo>
                <a:lnTo>
                  <a:pt x="0" y="442452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2" name="Rectangle 1"/>
          <p:cNvSpPr/>
          <p:nvPr/>
        </p:nvSpPr>
        <p:spPr>
          <a:xfrm>
            <a:off x="5235952" y="784602"/>
            <a:ext cx="169469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Vận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dụng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60400" y="1455355"/>
            <a:ext cx="10845800" cy="4519186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8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28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Thân</a:t>
            </a:r>
            <a:r>
              <a:rPr lang="en-US" sz="28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đoạn</a:t>
            </a:r>
            <a:r>
              <a:rPr lang="en-US" sz="28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Hệ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thống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lí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lẽ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dùng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để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thuyết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phục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người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khác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sz="28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Những</a:t>
            </a:r>
            <a:r>
              <a:rPr lang="en-US" sz="28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việc</a:t>
            </a:r>
            <a:r>
              <a:rPr lang="en-US" sz="28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cần</a:t>
            </a:r>
            <a:r>
              <a:rPr lang="en-US" sz="28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làm</a:t>
            </a:r>
            <a:r>
              <a:rPr lang="en-US" sz="28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để</a:t>
            </a:r>
            <a:r>
              <a:rPr lang="en-US" sz="28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Trái</a:t>
            </a:r>
            <a:r>
              <a:rPr lang="en-US" sz="28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Đất</a:t>
            </a:r>
            <a:r>
              <a:rPr lang="en-US" sz="28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luôn</a:t>
            </a:r>
            <a:r>
              <a:rPr lang="en-US" sz="28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tươi</a:t>
            </a:r>
            <a:r>
              <a:rPr lang="en-US" sz="28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đẹp</a:t>
            </a:r>
            <a:r>
              <a:rPr lang="en-US" sz="28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28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sự</a:t>
            </a:r>
            <a:r>
              <a:rPr lang="en-US" sz="28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sống</a:t>
            </a:r>
            <a:r>
              <a:rPr lang="en-US" sz="28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không</a:t>
            </a:r>
            <a:r>
              <a:rPr lang="en-US" sz="28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ngừng</a:t>
            </a:r>
            <a:r>
              <a:rPr lang="en-US" sz="28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tiếp</a:t>
            </a:r>
            <a:r>
              <a:rPr lang="en-US" sz="28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diễn</a:t>
            </a:r>
            <a:endParaRPr lang="en-US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+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Bằng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chứng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trồng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cây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xanh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chăm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sóc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động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vật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sống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gắn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bó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với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thiên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nhiên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tham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gia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hoạt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động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thu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gom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rác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năng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cao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ý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thức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bảo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vệ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môi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trường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… </a:t>
            </a:r>
            <a:endParaRPr lang="en-US" sz="28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800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28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Kết</a:t>
            </a:r>
            <a:r>
              <a:rPr lang="en-US" sz="28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đoạn</a:t>
            </a:r>
            <a:r>
              <a:rPr lang="en-US" sz="28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Khẳng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định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mỗi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con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người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“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học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cahs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mặt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trân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Trái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Đất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bằng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những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chia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sẻ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lo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lắng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vui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buồn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cùng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Trái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Đất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để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giữ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màu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xanh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cho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Trái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Đất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  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*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Hình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thức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đoạn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văn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3418930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ame 4"/>
          <p:cNvSpPr/>
          <p:nvPr/>
        </p:nvSpPr>
        <p:spPr>
          <a:xfrm>
            <a:off x="331122" y="1028700"/>
            <a:ext cx="11517055" cy="5545394"/>
          </a:xfrm>
          <a:prstGeom prst="frame">
            <a:avLst>
              <a:gd name="adj1" fmla="val 1596"/>
            </a:avLst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889200" y="154858"/>
            <a:ext cx="10427519" cy="523568"/>
          </a:xfrm>
          <a:custGeom>
            <a:avLst/>
            <a:gdLst>
              <a:gd name="connsiteX0" fmla="*/ 260542 w 10427519"/>
              <a:gd name="connsiteY0" fmla="*/ 0 h 523568"/>
              <a:gd name="connsiteX1" fmla="*/ 10166977 w 10427519"/>
              <a:gd name="connsiteY1" fmla="*/ 0 h 523568"/>
              <a:gd name="connsiteX2" fmla="*/ 10427519 w 10427519"/>
              <a:gd name="connsiteY2" fmla="*/ 260542 h 523568"/>
              <a:gd name="connsiteX3" fmla="*/ 10427519 w 10427519"/>
              <a:gd name="connsiteY3" fmla="*/ 381013 h 523568"/>
              <a:gd name="connsiteX4" fmla="*/ 10407044 w 10427519"/>
              <a:gd name="connsiteY4" fmla="*/ 482428 h 523568"/>
              <a:gd name="connsiteX5" fmla="*/ 10384713 w 10427519"/>
              <a:gd name="connsiteY5" fmla="*/ 523568 h 523568"/>
              <a:gd name="connsiteX6" fmla="*/ 42806 w 10427519"/>
              <a:gd name="connsiteY6" fmla="*/ 523568 h 523568"/>
              <a:gd name="connsiteX7" fmla="*/ 20475 w 10427519"/>
              <a:gd name="connsiteY7" fmla="*/ 482428 h 523568"/>
              <a:gd name="connsiteX8" fmla="*/ 0 w 10427519"/>
              <a:gd name="connsiteY8" fmla="*/ 381013 h 523568"/>
              <a:gd name="connsiteX9" fmla="*/ 0 w 10427519"/>
              <a:gd name="connsiteY9" fmla="*/ 260542 h 523568"/>
              <a:gd name="connsiteX10" fmla="*/ 260542 w 10427519"/>
              <a:gd name="connsiteY10" fmla="*/ 0 h 523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427519" h="523568">
                <a:moveTo>
                  <a:pt x="260542" y="0"/>
                </a:moveTo>
                <a:lnTo>
                  <a:pt x="10166977" y="0"/>
                </a:lnTo>
                <a:cubicBezTo>
                  <a:pt x="10310870" y="0"/>
                  <a:pt x="10427519" y="116649"/>
                  <a:pt x="10427519" y="260542"/>
                </a:cubicBezTo>
                <a:lnTo>
                  <a:pt x="10427519" y="381013"/>
                </a:lnTo>
                <a:cubicBezTo>
                  <a:pt x="10427519" y="416986"/>
                  <a:pt x="10420228" y="451257"/>
                  <a:pt x="10407044" y="482428"/>
                </a:cubicBezTo>
                <a:lnTo>
                  <a:pt x="10384713" y="523568"/>
                </a:lnTo>
                <a:lnTo>
                  <a:pt x="42806" y="523568"/>
                </a:lnTo>
                <a:lnTo>
                  <a:pt x="20475" y="482428"/>
                </a:lnTo>
                <a:cubicBezTo>
                  <a:pt x="7291" y="451257"/>
                  <a:pt x="0" y="416986"/>
                  <a:pt x="0" y="381013"/>
                </a:cubicBezTo>
                <a:lnTo>
                  <a:pt x="0" y="260542"/>
                </a:lnTo>
                <a:cubicBezTo>
                  <a:pt x="0" y="116649"/>
                  <a:pt x="116649" y="0"/>
                  <a:pt x="260542" y="0"/>
                </a:cubicBez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-1" y="-1"/>
            <a:ext cx="12192000" cy="678426"/>
          </a:xfrm>
          <a:custGeom>
            <a:avLst/>
            <a:gdLst>
              <a:gd name="connsiteX0" fmla="*/ 0 w 12192000"/>
              <a:gd name="connsiteY0" fmla="*/ 0 h 678426"/>
              <a:gd name="connsiteX1" fmla="*/ 12192000 w 12192000"/>
              <a:gd name="connsiteY1" fmla="*/ 0 h 678426"/>
              <a:gd name="connsiteX2" fmla="*/ 12192000 w 12192000"/>
              <a:gd name="connsiteY2" fmla="*/ 678426 h 678426"/>
              <a:gd name="connsiteX3" fmla="*/ 11260603 w 12192000"/>
              <a:gd name="connsiteY3" fmla="*/ 678426 h 678426"/>
              <a:gd name="connsiteX4" fmla="*/ 11282934 w 12192000"/>
              <a:gd name="connsiteY4" fmla="*/ 637286 h 678426"/>
              <a:gd name="connsiteX5" fmla="*/ 11303409 w 12192000"/>
              <a:gd name="connsiteY5" fmla="*/ 535871 h 678426"/>
              <a:gd name="connsiteX6" fmla="*/ 11303409 w 12192000"/>
              <a:gd name="connsiteY6" fmla="*/ 415400 h 678426"/>
              <a:gd name="connsiteX7" fmla="*/ 11042867 w 12192000"/>
              <a:gd name="connsiteY7" fmla="*/ 154858 h 678426"/>
              <a:gd name="connsiteX8" fmla="*/ 1136432 w 12192000"/>
              <a:gd name="connsiteY8" fmla="*/ 154858 h 678426"/>
              <a:gd name="connsiteX9" fmla="*/ 875890 w 12192000"/>
              <a:gd name="connsiteY9" fmla="*/ 415400 h 678426"/>
              <a:gd name="connsiteX10" fmla="*/ 875890 w 12192000"/>
              <a:gd name="connsiteY10" fmla="*/ 535871 h 678426"/>
              <a:gd name="connsiteX11" fmla="*/ 896365 w 12192000"/>
              <a:gd name="connsiteY11" fmla="*/ 637286 h 678426"/>
              <a:gd name="connsiteX12" fmla="*/ 918696 w 12192000"/>
              <a:gd name="connsiteY12" fmla="*/ 678426 h 678426"/>
              <a:gd name="connsiteX13" fmla="*/ 0 w 12192000"/>
              <a:gd name="connsiteY13" fmla="*/ 678426 h 678426"/>
              <a:gd name="connsiteX14" fmla="*/ 0 w 12192000"/>
              <a:gd name="connsiteY14" fmla="*/ 0 h 678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192000" h="678426">
                <a:moveTo>
                  <a:pt x="0" y="0"/>
                </a:moveTo>
                <a:lnTo>
                  <a:pt x="12192000" y="0"/>
                </a:lnTo>
                <a:lnTo>
                  <a:pt x="12192000" y="678426"/>
                </a:lnTo>
                <a:lnTo>
                  <a:pt x="11260603" y="678426"/>
                </a:lnTo>
                <a:lnTo>
                  <a:pt x="11282934" y="637286"/>
                </a:lnTo>
                <a:cubicBezTo>
                  <a:pt x="11296118" y="606115"/>
                  <a:pt x="11303409" y="571844"/>
                  <a:pt x="11303409" y="535871"/>
                </a:cubicBezTo>
                <a:lnTo>
                  <a:pt x="11303409" y="415400"/>
                </a:lnTo>
                <a:cubicBezTo>
                  <a:pt x="11303409" y="271507"/>
                  <a:pt x="11186760" y="154858"/>
                  <a:pt x="11042867" y="154858"/>
                </a:cubicBezTo>
                <a:lnTo>
                  <a:pt x="1136432" y="154858"/>
                </a:lnTo>
                <a:cubicBezTo>
                  <a:pt x="992539" y="154858"/>
                  <a:pt x="875890" y="271507"/>
                  <a:pt x="875890" y="415400"/>
                </a:cubicBezTo>
                <a:lnTo>
                  <a:pt x="875890" y="535871"/>
                </a:lnTo>
                <a:cubicBezTo>
                  <a:pt x="875890" y="571844"/>
                  <a:pt x="883181" y="606115"/>
                  <a:pt x="896365" y="637286"/>
                </a:cubicBezTo>
                <a:lnTo>
                  <a:pt x="918696" y="678426"/>
                </a:lnTo>
                <a:lnTo>
                  <a:pt x="0" y="67842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918696" y="678426"/>
            <a:ext cx="10341907" cy="117987"/>
          </a:xfrm>
          <a:custGeom>
            <a:avLst/>
            <a:gdLst>
              <a:gd name="connsiteX0" fmla="*/ 0 w 10341907"/>
              <a:gd name="connsiteY0" fmla="*/ 0 h 117987"/>
              <a:gd name="connsiteX1" fmla="*/ 10341907 w 10341907"/>
              <a:gd name="connsiteY1" fmla="*/ 0 h 117987"/>
              <a:gd name="connsiteX2" fmla="*/ 10340216 w 10341907"/>
              <a:gd name="connsiteY2" fmla="*/ 3116 h 117987"/>
              <a:gd name="connsiteX3" fmla="*/ 10124171 w 10341907"/>
              <a:gd name="connsiteY3" fmla="*/ 117987 h 117987"/>
              <a:gd name="connsiteX4" fmla="*/ 217736 w 10341907"/>
              <a:gd name="connsiteY4" fmla="*/ 117987 h 117987"/>
              <a:gd name="connsiteX5" fmla="*/ 1691 w 10341907"/>
              <a:gd name="connsiteY5" fmla="*/ 3116 h 117987"/>
              <a:gd name="connsiteX6" fmla="*/ 0 w 10341907"/>
              <a:gd name="connsiteY6" fmla="*/ 0 h 117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341907" h="117987">
                <a:moveTo>
                  <a:pt x="0" y="0"/>
                </a:moveTo>
                <a:lnTo>
                  <a:pt x="10341907" y="0"/>
                </a:lnTo>
                <a:lnTo>
                  <a:pt x="10340216" y="3116"/>
                </a:lnTo>
                <a:cubicBezTo>
                  <a:pt x="10293395" y="72421"/>
                  <a:pt x="10214104" y="117987"/>
                  <a:pt x="10124171" y="117987"/>
                </a:cubicBezTo>
                <a:lnTo>
                  <a:pt x="217736" y="117987"/>
                </a:lnTo>
                <a:cubicBezTo>
                  <a:pt x="127803" y="117987"/>
                  <a:pt x="48512" y="72421"/>
                  <a:pt x="1691" y="3116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Can 11"/>
          <p:cNvSpPr/>
          <p:nvPr/>
        </p:nvSpPr>
        <p:spPr>
          <a:xfrm>
            <a:off x="-1" y="-2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Can 12"/>
          <p:cNvSpPr/>
          <p:nvPr/>
        </p:nvSpPr>
        <p:spPr>
          <a:xfrm>
            <a:off x="11890372" y="-3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/>
          <a:srcRect l="17388" t="11738" r="17499" b="9130"/>
          <a:stretch/>
        </p:blipFill>
        <p:spPr>
          <a:xfrm>
            <a:off x="11369507" y="114300"/>
            <a:ext cx="520865" cy="520865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758516" y="818537"/>
            <a:ext cx="4662268" cy="568104"/>
          </a:xfrm>
          <a:prstGeom prst="rect">
            <a:avLst/>
          </a:prstGeom>
        </p:spPr>
      </p:pic>
      <p:sp>
        <p:nvSpPr>
          <p:cNvPr id="22" name="4-Point Star 21"/>
          <p:cNvSpPr/>
          <p:nvPr/>
        </p:nvSpPr>
        <p:spPr>
          <a:xfrm>
            <a:off x="403270" y="160880"/>
            <a:ext cx="398207" cy="427703"/>
          </a:xfrm>
          <a:prstGeom prst="star4">
            <a:avLst>
              <a:gd name="adj" fmla="val 1250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>
          <a:blip r:embed="rId5"/>
          <a:srcRect l="31230" t="-4849" r="66223" b="100000"/>
          <a:stretch>
            <a:fillRect/>
          </a:stretch>
        </p:blipFill>
        <p:spPr>
          <a:xfrm>
            <a:off x="4346224" y="2521974"/>
            <a:ext cx="225776" cy="180754"/>
          </a:xfrm>
          <a:custGeom>
            <a:avLst/>
            <a:gdLst>
              <a:gd name="connsiteX0" fmla="*/ 0 w 225776"/>
              <a:gd name="connsiteY0" fmla="*/ 0 h 180754"/>
              <a:gd name="connsiteX1" fmla="*/ 225776 w 225776"/>
              <a:gd name="connsiteY1" fmla="*/ 0 h 180754"/>
              <a:gd name="connsiteX2" fmla="*/ 225776 w 225776"/>
              <a:gd name="connsiteY2" fmla="*/ 180754 h 180754"/>
              <a:gd name="connsiteX3" fmla="*/ 0 w 225776"/>
              <a:gd name="connsiteY3" fmla="*/ 180754 h 180754"/>
              <a:gd name="connsiteX4" fmla="*/ 0 w 225776"/>
              <a:gd name="connsiteY4" fmla="*/ 0 h 1807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776" h="180754">
                <a:moveTo>
                  <a:pt x="0" y="0"/>
                </a:moveTo>
                <a:lnTo>
                  <a:pt x="225776" y="0"/>
                </a:lnTo>
                <a:lnTo>
                  <a:pt x="225776" y="180754"/>
                </a:lnTo>
                <a:lnTo>
                  <a:pt x="0" y="180754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5"/>
          <a:srcRect l="31230" t="100000" r="66223" b="-8896"/>
          <a:stretch>
            <a:fillRect/>
          </a:stretch>
        </p:blipFill>
        <p:spPr>
          <a:xfrm>
            <a:off x="4346224" y="6430297"/>
            <a:ext cx="225776" cy="331600"/>
          </a:xfrm>
          <a:custGeom>
            <a:avLst/>
            <a:gdLst>
              <a:gd name="connsiteX0" fmla="*/ 0 w 225776"/>
              <a:gd name="connsiteY0" fmla="*/ 0 h 331600"/>
              <a:gd name="connsiteX1" fmla="*/ 225776 w 225776"/>
              <a:gd name="connsiteY1" fmla="*/ 0 h 331600"/>
              <a:gd name="connsiteX2" fmla="*/ 225776 w 225776"/>
              <a:gd name="connsiteY2" fmla="*/ 331600 h 331600"/>
              <a:gd name="connsiteX3" fmla="*/ 0 w 225776"/>
              <a:gd name="connsiteY3" fmla="*/ 331600 h 331600"/>
              <a:gd name="connsiteX4" fmla="*/ 0 w 225776"/>
              <a:gd name="connsiteY4" fmla="*/ 0 h 33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776" h="331600">
                <a:moveTo>
                  <a:pt x="0" y="0"/>
                </a:moveTo>
                <a:lnTo>
                  <a:pt x="225776" y="0"/>
                </a:lnTo>
                <a:lnTo>
                  <a:pt x="225776" y="331600"/>
                </a:lnTo>
                <a:lnTo>
                  <a:pt x="0" y="331600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30" name="Rectangle 29"/>
          <p:cNvSpPr/>
          <p:nvPr/>
        </p:nvSpPr>
        <p:spPr>
          <a:xfrm>
            <a:off x="1391810" y="181734"/>
            <a:ext cx="690836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Văn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bản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1: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TRÁI ĐẤT – CÁI NÔI CỦA SỰ SỐNG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4457253" y="234273"/>
            <a:ext cx="665182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14274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Hồ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Thanh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Trang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 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+mn-cs"/>
            </a:endParaRPr>
          </a:p>
        </p:txBody>
      </p:sp>
      <p:pic>
        <p:nvPicPr>
          <p:cNvPr id="48" name="Picture 47"/>
          <p:cNvPicPr>
            <a:picLocks noChangeAspect="1"/>
          </p:cNvPicPr>
          <p:nvPr/>
        </p:nvPicPr>
        <p:blipFill>
          <a:blip r:embed="rId6"/>
          <a:srcRect l="-6510" t="67413" r="100000" b="26074"/>
          <a:stretch>
            <a:fillRect/>
          </a:stretch>
        </p:blipFill>
        <p:spPr>
          <a:xfrm>
            <a:off x="801478" y="5987845"/>
            <a:ext cx="590333" cy="442452"/>
          </a:xfrm>
          <a:custGeom>
            <a:avLst/>
            <a:gdLst>
              <a:gd name="connsiteX0" fmla="*/ 0 w 590333"/>
              <a:gd name="connsiteY0" fmla="*/ 0 h 442452"/>
              <a:gd name="connsiteX1" fmla="*/ 590333 w 590333"/>
              <a:gd name="connsiteY1" fmla="*/ 0 h 442452"/>
              <a:gd name="connsiteX2" fmla="*/ 590333 w 590333"/>
              <a:gd name="connsiteY2" fmla="*/ 442452 h 442452"/>
              <a:gd name="connsiteX3" fmla="*/ 0 w 590333"/>
              <a:gd name="connsiteY3" fmla="*/ 442452 h 442452"/>
              <a:gd name="connsiteX4" fmla="*/ 0 w 590333"/>
              <a:gd name="connsiteY4" fmla="*/ 0 h 442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90333" h="442452">
                <a:moveTo>
                  <a:pt x="0" y="0"/>
                </a:moveTo>
                <a:lnTo>
                  <a:pt x="590333" y="0"/>
                </a:lnTo>
                <a:lnTo>
                  <a:pt x="590333" y="442452"/>
                </a:lnTo>
                <a:lnTo>
                  <a:pt x="0" y="442452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6"/>
          <a:srcRect l="100000" t="67413" r="-7154" b="26074"/>
          <a:stretch>
            <a:fillRect/>
          </a:stretch>
        </p:blipFill>
        <p:spPr>
          <a:xfrm>
            <a:off x="10460296" y="5987845"/>
            <a:ext cx="648778" cy="442452"/>
          </a:xfrm>
          <a:custGeom>
            <a:avLst/>
            <a:gdLst>
              <a:gd name="connsiteX0" fmla="*/ 0 w 648778"/>
              <a:gd name="connsiteY0" fmla="*/ 0 h 442452"/>
              <a:gd name="connsiteX1" fmla="*/ 648778 w 648778"/>
              <a:gd name="connsiteY1" fmla="*/ 0 h 442452"/>
              <a:gd name="connsiteX2" fmla="*/ 648778 w 648778"/>
              <a:gd name="connsiteY2" fmla="*/ 442452 h 442452"/>
              <a:gd name="connsiteX3" fmla="*/ 0 w 648778"/>
              <a:gd name="connsiteY3" fmla="*/ 442452 h 442452"/>
              <a:gd name="connsiteX4" fmla="*/ 0 w 648778"/>
              <a:gd name="connsiteY4" fmla="*/ 0 h 442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8778" h="442452">
                <a:moveTo>
                  <a:pt x="0" y="0"/>
                </a:moveTo>
                <a:lnTo>
                  <a:pt x="648778" y="0"/>
                </a:lnTo>
                <a:lnTo>
                  <a:pt x="648778" y="442452"/>
                </a:lnTo>
                <a:lnTo>
                  <a:pt x="0" y="442452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2" name="Rectangle 1"/>
          <p:cNvSpPr/>
          <p:nvPr/>
        </p:nvSpPr>
        <p:spPr>
          <a:xfrm>
            <a:off x="5235952" y="784602"/>
            <a:ext cx="169469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Vận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dụng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81647922"/>
              </p:ext>
            </p:extLst>
          </p:nvPr>
        </p:nvGraphicFramePr>
        <p:xfrm>
          <a:off x="660399" y="1485992"/>
          <a:ext cx="10845799" cy="4696207"/>
        </p:xfrm>
        <a:graphic>
          <a:graphicData uri="http://schemas.openxmlformats.org/drawingml/2006/table">
            <a:tbl>
              <a:tblPr firstRow="1" firstCol="1" bandRow="1" bandCol="1"/>
              <a:tblGrid>
                <a:gridCol w="2569498">
                  <a:extLst>
                    <a:ext uri="{9D8B030D-6E8A-4147-A177-3AD203B41FA5}">
                      <a16:colId xmlns="" xmlns:a16="http://schemas.microsoft.com/office/drawing/2014/main" val="946179199"/>
                    </a:ext>
                  </a:extLst>
                </a:gridCol>
                <a:gridCol w="2330245">
                  <a:extLst>
                    <a:ext uri="{9D8B030D-6E8A-4147-A177-3AD203B41FA5}">
                      <a16:colId xmlns="" xmlns:a16="http://schemas.microsoft.com/office/drawing/2014/main" val="4180796535"/>
                    </a:ext>
                  </a:extLst>
                </a:gridCol>
                <a:gridCol w="3032259">
                  <a:extLst>
                    <a:ext uri="{9D8B030D-6E8A-4147-A177-3AD203B41FA5}">
                      <a16:colId xmlns="" xmlns:a16="http://schemas.microsoft.com/office/drawing/2014/main" val="1988154986"/>
                    </a:ext>
                  </a:extLst>
                </a:gridCol>
                <a:gridCol w="2913797">
                  <a:extLst>
                    <a:ext uri="{9D8B030D-6E8A-4147-A177-3AD203B41FA5}">
                      <a16:colId xmlns="" xmlns:a16="http://schemas.microsoft.com/office/drawing/2014/main" val="139919040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02615" algn="l"/>
                        </a:tabLst>
                      </a:pPr>
                      <a:r>
                        <a:rPr lang="en-US" sz="2400" b="1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      Mức độ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02615" algn="l"/>
                        </a:tabLst>
                      </a:pPr>
                      <a:r>
                        <a:rPr lang="en-US" sz="2400" b="1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02615" algn="l"/>
                        </a:tabLst>
                      </a:pPr>
                      <a:r>
                        <a:rPr lang="en-US" sz="2400" b="1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    Tiêu chí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29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02615" algn="l"/>
                        </a:tabLst>
                      </a:pPr>
                      <a:r>
                        <a:rPr lang="en-US" sz="2400" b="1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02615" algn="l"/>
                        </a:tabLst>
                      </a:pPr>
                      <a:r>
                        <a:rPr lang="en-US" sz="2400" b="1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  Mức 1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29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02615" algn="l"/>
                        </a:tabLst>
                      </a:pPr>
                      <a:r>
                        <a:rPr lang="en-US" sz="2400" b="1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02615" algn="l"/>
                        </a:tabLst>
                      </a:pPr>
                      <a:r>
                        <a:rPr lang="en-US" sz="2400" b="1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      Mức 2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29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02615" algn="l"/>
                        </a:tabLst>
                      </a:pPr>
                      <a:r>
                        <a:rPr lang="en-US" sz="2400" b="1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02615" algn="l"/>
                        </a:tabLst>
                      </a:pPr>
                      <a:r>
                        <a:rPr lang="en-US" sz="2400" b="1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      Mức 3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29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2911837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02615" algn="l"/>
                        </a:tabLs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Đoạn văn có chủ đề</a:t>
                      </a:r>
                      <a:r>
                        <a:rPr lang="en-US" sz="2400" b="1" i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Để hành tinh xanh mãi xanh, </a:t>
                      </a:r>
                      <a:r>
                        <a:rPr lang="en-US" sz="2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độ dài 5-7 câu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02615" algn="l"/>
                        </a:tabLst>
                      </a:pPr>
                      <a:r>
                        <a:rPr lang="en-US" sz="2400" b="1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(10 điểm)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9C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02615" algn="l"/>
                        </a:tabLst>
                      </a:pPr>
                      <a:r>
                        <a:rPr lang="en-US" sz="2400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Nội dung đoạn văn còn sơ sài; mắc một số lỗi chính tả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02615" algn="l"/>
                        </a:tabLst>
                      </a:pPr>
                      <a:r>
                        <a:rPr lang="en-US" sz="2400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( 5 – 6 điểm)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02615" algn="l"/>
                        </a:tabLst>
                      </a:pPr>
                      <a:r>
                        <a:rPr lang="en-US" sz="2400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Nội dung đoạn văn tương đối chi tiết; trình bày được suy nghĩ riêng có sức thuyết phục về vấn đề ý thức bảo vệ môi trường, bảo vệ Trái Đất, không mắc lỗi chính tả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02615" algn="l"/>
                        </a:tabLst>
                      </a:pPr>
                      <a:r>
                        <a:rPr lang="en-US" sz="2400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(7- 8 điểm)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02615" algn="l"/>
                        </a:tabLst>
                      </a:pPr>
                      <a:r>
                        <a:rPr lang="en-US" sz="2400" dirty="0" err="1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Nội</a:t>
                      </a:r>
                      <a:r>
                        <a:rPr lang="en-US" sz="2400" dirty="0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dung </a:t>
                      </a:r>
                      <a:r>
                        <a:rPr lang="en-US" sz="2400" dirty="0" err="1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đoạn</a:t>
                      </a:r>
                      <a:r>
                        <a:rPr lang="en-US" sz="2400" dirty="0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văn</a:t>
                      </a:r>
                      <a:r>
                        <a:rPr lang="en-US" sz="2400" dirty="0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chi </a:t>
                      </a:r>
                      <a:r>
                        <a:rPr lang="en-US" sz="2400" dirty="0" err="1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tiết</a:t>
                      </a:r>
                      <a:r>
                        <a:rPr lang="en-US" sz="2400" dirty="0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; </a:t>
                      </a:r>
                      <a:r>
                        <a:rPr lang="en-US" sz="2400" dirty="0" err="1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trình</a:t>
                      </a:r>
                      <a:r>
                        <a:rPr lang="en-US" sz="2400" dirty="0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bày</a:t>
                      </a:r>
                      <a:r>
                        <a:rPr lang="en-US" sz="2400" dirty="0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được</a:t>
                      </a:r>
                      <a:r>
                        <a:rPr lang="en-US" sz="2400" dirty="0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suy</a:t>
                      </a:r>
                      <a:r>
                        <a:rPr lang="en-US" sz="2400" dirty="0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nghĩ</a:t>
                      </a:r>
                      <a:r>
                        <a:rPr lang="en-US" sz="2400" dirty="0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riêng</a:t>
                      </a:r>
                      <a:r>
                        <a:rPr lang="en-US" sz="2400" dirty="0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400" dirty="0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sức</a:t>
                      </a:r>
                      <a:r>
                        <a:rPr lang="en-US" sz="2400" dirty="0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thuyết</a:t>
                      </a:r>
                      <a:r>
                        <a:rPr lang="en-US" sz="2400" dirty="0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phục</a:t>
                      </a:r>
                      <a:r>
                        <a:rPr lang="en-US" sz="2400" dirty="0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về</a:t>
                      </a:r>
                      <a:r>
                        <a:rPr lang="en-US" sz="2400" dirty="0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chủ</a:t>
                      </a:r>
                      <a:r>
                        <a:rPr lang="en-US" sz="2400" dirty="0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đề</a:t>
                      </a:r>
                      <a:r>
                        <a:rPr lang="en-US" sz="2400" dirty="0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400" dirty="0" err="1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diễn</a:t>
                      </a:r>
                      <a:r>
                        <a:rPr lang="en-US" sz="2400" dirty="0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đạt</a:t>
                      </a:r>
                      <a:r>
                        <a:rPr lang="en-US" sz="2400" dirty="0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sáng</a:t>
                      </a:r>
                      <a:r>
                        <a:rPr lang="en-US" sz="2400" dirty="0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tạo</a:t>
                      </a:r>
                      <a:r>
                        <a:rPr lang="en-US" sz="2400" dirty="0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400" dirty="0" err="1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400" dirty="0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cảm</a:t>
                      </a:r>
                      <a:r>
                        <a:rPr lang="en-US" sz="2400" dirty="0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xúc</a:t>
                      </a:r>
                      <a:r>
                        <a:rPr lang="en-US" sz="2400" dirty="0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400" dirty="0" err="1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lang="en-US" sz="2400" dirty="0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mắc</a:t>
                      </a:r>
                      <a:r>
                        <a:rPr lang="en-US" sz="2400" dirty="0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lỗi</a:t>
                      </a:r>
                      <a:r>
                        <a:rPr lang="en-US" sz="2400" dirty="0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chính</a:t>
                      </a:r>
                      <a:r>
                        <a:rPr lang="en-US" sz="2400" dirty="0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tả</a:t>
                      </a:r>
                      <a:r>
                        <a:rPr lang="en-US" sz="2400" dirty="0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02615" algn="l"/>
                        </a:tabLst>
                      </a:pPr>
                      <a:r>
                        <a:rPr lang="en-US" sz="2400" dirty="0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(9- 10 </a:t>
                      </a:r>
                      <a:r>
                        <a:rPr lang="en-US" sz="2400" dirty="0" err="1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điểm</a:t>
                      </a:r>
                      <a:r>
                        <a:rPr lang="en-US" sz="2400" dirty="0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89266557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59941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ame 4"/>
          <p:cNvSpPr/>
          <p:nvPr/>
        </p:nvSpPr>
        <p:spPr>
          <a:xfrm>
            <a:off x="331122" y="1028700"/>
            <a:ext cx="11517055" cy="5545394"/>
          </a:xfrm>
          <a:prstGeom prst="frame">
            <a:avLst>
              <a:gd name="adj1" fmla="val 1596"/>
            </a:avLst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889200" y="154858"/>
            <a:ext cx="10427519" cy="523568"/>
          </a:xfrm>
          <a:custGeom>
            <a:avLst/>
            <a:gdLst>
              <a:gd name="connsiteX0" fmla="*/ 260542 w 10427519"/>
              <a:gd name="connsiteY0" fmla="*/ 0 h 523568"/>
              <a:gd name="connsiteX1" fmla="*/ 10166977 w 10427519"/>
              <a:gd name="connsiteY1" fmla="*/ 0 h 523568"/>
              <a:gd name="connsiteX2" fmla="*/ 10427519 w 10427519"/>
              <a:gd name="connsiteY2" fmla="*/ 260542 h 523568"/>
              <a:gd name="connsiteX3" fmla="*/ 10427519 w 10427519"/>
              <a:gd name="connsiteY3" fmla="*/ 381013 h 523568"/>
              <a:gd name="connsiteX4" fmla="*/ 10407044 w 10427519"/>
              <a:gd name="connsiteY4" fmla="*/ 482428 h 523568"/>
              <a:gd name="connsiteX5" fmla="*/ 10384713 w 10427519"/>
              <a:gd name="connsiteY5" fmla="*/ 523568 h 523568"/>
              <a:gd name="connsiteX6" fmla="*/ 42806 w 10427519"/>
              <a:gd name="connsiteY6" fmla="*/ 523568 h 523568"/>
              <a:gd name="connsiteX7" fmla="*/ 20475 w 10427519"/>
              <a:gd name="connsiteY7" fmla="*/ 482428 h 523568"/>
              <a:gd name="connsiteX8" fmla="*/ 0 w 10427519"/>
              <a:gd name="connsiteY8" fmla="*/ 381013 h 523568"/>
              <a:gd name="connsiteX9" fmla="*/ 0 w 10427519"/>
              <a:gd name="connsiteY9" fmla="*/ 260542 h 523568"/>
              <a:gd name="connsiteX10" fmla="*/ 260542 w 10427519"/>
              <a:gd name="connsiteY10" fmla="*/ 0 h 523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427519" h="523568">
                <a:moveTo>
                  <a:pt x="260542" y="0"/>
                </a:moveTo>
                <a:lnTo>
                  <a:pt x="10166977" y="0"/>
                </a:lnTo>
                <a:cubicBezTo>
                  <a:pt x="10310870" y="0"/>
                  <a:pt x="10427519" y="116649"/>
                  <a:pt x="10427519" y="260542"/>
                </a:cubicBezTo>
                <a:lnTo>
                  <a:pt x="10427519" y="381013"/>
                </a:lnTo>
                <a:cubicBezTo>
                  <a:pt x="10427519" y="416986"/>
                  <a:pt x="10420228" y="451257"/>
                  <a:pt x="10407044" y="482428"/>
                </a:cubicBezTo>
                <a:lnTo>
                  <a:pt x="10384713" y="523568"/>
                </a:lnTo>
                <a:lnTo>
                  <a:pt x="42806" y="523568"/>
                </a:lnTo>
                <a:lnTo>
                  <a:pt x="20475" y="482428"/>
                </a:lnTo>
                <a:cubicBezTo>
                  <a:pt x="7291" y="451257"/>
                  <a:pt x="0" y="416986"/>
                  <a:pt x="0" y="381013"/>
                </a:cubicBezTo>
                <a:lnTo>
                  <a:pt x="0" y="260542"/>
                </a:lnTo>
                <a:cubicBezTo>
                  <a:pt x="0" y="116649"/>
                  <a:pt x="116649" y="0"/>
                  <a:pt x="260542" y="0"/>
                </a:cubicBez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-1" y="-1"/>
            <a:ext cx="12192000" cy="678426"/>
          </a:xfrm>
          <a:custGeom>
            <a:avLst/>
            <a:gdLst>
              <a:gd name="connsiteX0" fmla="*/ 0 w 12192000"/>
              <a:gd name="connsiteY0" fmla="*/ 0 h 678426"/>
              <a:gd name="connsiteX1" fmla="*/ 12192000 w 12192000"/>
              <a:gd name="connsiteY1" fmla="*/ 0 h 678426"/>
              <a:gd name="connsiteX2" fmla="*/ 12192000 w 12192000"/>
              <a:gd name="connsiteY2" fmla="*/ 678426 h 678426"/>
              <a:gd name="connsiteX3" fmla="*/ 11260603 w 12192000"/>
              <a:gd name="connsiteY3" fmla="*/ 678426 h 678426"/>
              <a:gd name="connsiteX4" fmla="*/ 11282934 w 12192000"/>
              <a:gd name="connsiteY4" fmla="*/ 637286 h 678426"/>
              <a:gd name="connsiteX5" fmla="*/ 11303409 w 12192000"/>
              <a:gd name="connsiteY5" fmla="*/ 535871 h 678426"/>
              <a:gd name="connsiteX6" fmla="*/ 11303409 w 12192000"/>
              <a:gd name="connsiteY6" fmla="*/ 415400 h 678426"/>
              <a:gd name="connsiteX7" fmla="*/ 11042867 w 12192000"/>
              <a:gd name="connsiteY7" fmla="*/ 154858 h 678426"/>
              <a:gd name="connsiteX8" fmla="*/ 1136432 w 12192000"/>
              <a:gd name="connsiteY8" fmla="*/ 154858 h 678426"/>
              <a:gd name="connsiteX9" fmla="*/ 875890 w 12192000"/>
              <a:gd name="connsiteY9" fmla="*/ 415400 h 678426"/>
              <a:gd name="connsiteX10" fmla="*/ 875890 w 12192000"/>
              <a:gd name="connsiteY10" fmla="*/ 535871 h 678426"/>
              <a:gd name="connsiteX11" fmla="*/ 896365 w 12192000"/>
              <a:gd name="connsiteY11" fmla="*/ 637286 h 678426"/>
              <a:gd name="connsiteX12" fmla="*/ 918696 w 12192000"/>
              <a:gd name="connsiteY12" fmla="*/ 678426 h 678426"/>
              <a:gd name="connsiteX13" fmla="*/ 0 w 12192000"/>
              <a:gd name="connsiteY13" fmla="*/ 678426 h 678426"/>
              <a:gd name="connsiteX14" fmla="*/ 0 w 12192000"/>
              <a:gd name="connsiteY14" fmla="*/ 0 h 678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192000" h="678426">
                <a:moveTo>
                  <a:pt x="0" y="0"/>
                </a:moveTo>
                <a:lnTo>
                  <a:pt x="12192000" y="0"/>
                </a:lnTo>
                <a:lnTo>
                  <a:pt x="12192000" y="678426"/>
                </a:lnTo>
                <a:lnTo>
                  <a:pt x="11260603" y="678426"/>
                </a:lnTo>
                <a:lnTo>
                  <a:pt x="11282934" y="637286"/>
                </a:lnTo>
                <a:cubicBezTo>
                  <a:pt x="11296118" y="606115"/>
                  <a:pt x="11303409" y="571844"/>
                  <a:pt x="11303409" y="535871"/>
                </a:cubicBezTo>
                <a:lnTo>
                  <a:pt x="11303409" y="415400"/>
                </a:lnTo>
                <a:cubicBezTo>
                  <a:pt x="11303409" y="271507"/>
                  <a:pt x="11186760" y="154858"/>
                  <a:pt x="11042867" y="154858"/>
                </a:cubicBezTo>
                <a:lnTo>
                  <a:pt x="1136432" y="154858"/>
                </a:lnTo>
                <a:cubicBezTo>
                  <a:pt x="992539" y="154858"/>
                  <a:pt x="875890" y="271507"/>
                  <a:pt x="875890" y="415400"/>
                </a:cubicBezTo>
                <a:lnTo>
                  <a:pt x="875890" y="535871"/>
                </a:lnTo>
                <a:cubicBezTo>
                  <a:pt x="875890" y="571844"/>
                  <a:pt x="883181" y="606115"/>
                  <a:pt x="896365" y="637286"/>
                </a:cubicBezTo>
                <a:lnTo>
                  <a:pt x="918696" y="678426"/>
                </a:lnTo>
                <a:lnTo>
                  <a:pt x="0" y="67842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918696" y="678426"/>
            <a:ext cx="10341907" cy="117987"/>
          </a:xfrm>
          <a:custGeom>
            <a:avLst/>
            <a:gdLst>
              <a:gd name="connsiteX0" fmla="*/ 0 w 10341907"/>
              <a:gd name="connsiteY0" fmla="*/ 0 h 117987"/>
              <a:gd name="connsiteX1" fmla="*/ 10341907 w 10341907"/>
              <a:gd name="connsiteY1" fmla="*/ 0 h 117987"/>
              <a:gd name="connsiteX2" fmla="*/ 10340216 w 10341907"/>
              <a:gd name="connsiteY2" fmla="*/ 3116 h 117987"/>
              <a:gd name="connsiteX3" fmla="*/ 10124171 w 10341907"/>
              <a:gd name="connsiteY3" fmla="*/ 117987 h 117987"/>
              <a:gd name="connsiteX4" fmla="*/ 217736 w 10341907"/>
              <a:gd name="connsiteY4" fmla="*/ 117987 h 117987"/>
              <a:gd name="connsiteX5" fmla="*/ 1691 w 10341907"/>
              <a:gd name="connsiteY5" fmla="*/ 3116 h 117987"/>
              <a:gd name="connsiteX6" fmla="*/ 0 w 10341907"/>
              <a:gd name="connsiteY6" fmla="*/ 0 h 117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341907" h="117987">
                <a:moveTo>
                  <a:pt x="0" y="0"/>
                </a:moveTo>
                <a:lnTo>
                  <a:pt x="10341907" y="0"/>
                </a:lnTo>
                <a:lnTo>
                  <a:pt x="10340216" y="3116"/>
                </a:lnTo>
                <a:cubicBezTo>
                  <a:pt x="10293395" y="72421"/>
                  <a:pt x="10214104" y="117987"/>
                  <a:pt x="10124171" y="117987"/>
                </a:cubicBezTo>
                <a:lnTo>
                  <a:pt x="217736" y="117987"/>
                </a:lnTo>
                <a:cubicBezTo>
                  <a:pt x="127803" y="117987"/>
                  <a:pt x="48512" y="72421"/>
                  <a:pt x="1691" y="3116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Can 11"/>
          <p:cNvSpPr/>
          <p:nvPr/>
        </p:nvSpPr>
        <p:spPr>
          <a:xfrm>
            <a:off x="-1" y="-2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Can 12"/>
          <p:cNvSpPr/>
          <p:nvPr/>
        </p:nvSpPr>
        <p:spPr>
          <a:xfrm>
            <a:off x="11890372" y="-3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/>
          <a:srcRect l="17388" t="11738" r="17499" b="9130"/>
          <a:stretch/>
        </p:blipFill>
        <p:spPr>
          <a:xfrm>
            <a:off x="11369507" y="114300"/>
            <a:ext cx="520865" cy="520865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758516" y="818537"/>
            <a:ext cx="4662268" cy="568104"/>
          </a:xfrm>
          <a:prstGeom prst="rect">
            <a:avLst/>
          </a:prstGeom>
        </p:spPr>
      </p:pic>
      <p:sp>
        <p:nvSpPr>
          <p:cNvPr id="22" name="4-Point Star 21"/>
          <p:cNvSpPr/>
          <p:nvPr/>
        </p:nvSpPr>
        <p:spPr>
          <a:xfrm>
            <a:off x="403270" y="160880"/>
            <a:ext cx="398207" cy="427703"/>
          </a:xfrm>
          <a:prstGeom prst="star4">
            <a:avLst>
              <a:gd name="adj" fmla="val 1250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>
          <a:blip r:embed="rId5"/>
          <a:srcRect l="31230" t="-4849" r="66223" b="100000"/>
          <a:stretch>
            <a:fillRect/>
          </a:stretch>
        </p:blipFill>
        <p:spPr>
          <a:xfrm>
            <a:off x="4346224" y="2521974"/>
            <a:ext cx="225776" cy="180754"/>
          </a:xfrm>
          <a:custGeom>
            <a:avLst/>
            <a:gdLst>
              <a:gd name="connsiteX0" fmla="*/ 0 w 225776"/>
              <a:gd name="connsiteY0" fmla="*/ 0 h 180754"/>
              <a:gd name="connsiteX1" fmla="*/ 225776 w 225776"/>
              <a:gd name="connsiteY1" fmla="*/ 0 h 180754"/>
              <a:gd name="connsiteX2" fmla="*/ 225776 w 225776"/>
              <a:gd name="connsiteY2" fmla="*/ 180754 h 180754"/>
              <a:gd name="connsiteX3" fmla="*/ 0 w 225776"/>
              <a:gd name="connsiteY3" fmla="*/ 180754 h 180754"/>
              <a:gd name="connsiteX4" fmla="*/ 0 w 225776"/>
              <a:gd name="connsiteY4" fmla="*/ 0 h 1807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776" h="180754">
                <a:moveTo>
                  <a:pt x="0" y="0"/>
                </a:moveTo>
                <a:lnTo>
                  <a:pt x="225776" y="0"/>
                </a:lnTo>
                <a:lnTo>
                  <a:pt x="225776" y="180754"/>
                </a:lnTo>
                <a:lnTo>
                  <a:pt x="0" y="180754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5"/>
          <a:srcRect l="31230" t="100000" r="66223" b="-8896"/>
          <a:stretch>
            <a:fillRect/>
          </a:stretch>
        </p:blipFill>
        <p:spPr>
          <a:xfrm>
            <a:off x="4346224" y="6430297"/>
            <a:ext cx="225776" cy="331600"/>
          </a:xfrm>
          <a:custGeom>
            <a:avLst/>
            <a:gdLst>
              <a:gd name="connsiteX0" fmla="*/ 0 w 225776"/>
              <a:gd name="connsiteY0" fmla="*/ 0 h 331600"/>
              <a:gd name="connsiteX1" fmla="*/ 225776 w 225776"/>
              <a:gd name="connsiteY1" fmla="*/ 0 h 331600"/>
              <a:gd name="connsiteX2" fmla="*/ 225776 w 225776"/>
              <a:gd name="connsiteY2" fmla="*/ 331600 h 331600"/>
              <a:gd name="connsiteX3" fmla="*/ 0 w 225776"/>
              <a:gd name="connsiteY3" fmla="*/ 331600 h 331600"/>
              <a:gd name="connsiteX4" fmla="*/ 0 w 225776"/>
              <a:gd name="connsiteY4" fmla="*/ 0 h 33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776" h="331600">
                <a:moveTo>
                  <a:pt x="0" y="0"/>
                </a:moveTo>
                <a:lnTo>
                  <a:pt x="225776" y="0"/>
                </a:lnTo>
                <a:lnTo>
                  <a:pt x="225776" y="331600"/>
                </a:lnTo>
                <a:lnTo>
                  <a:pt x="0" y="331600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30" name="Rectangle 29"/>
          <p:cNvSpPr/>
          <p:nvPr/>
        </p:nvSpPr>
        <p:spPr>
          <a:xfrm>
            <a:off x="1391810" y="181734"/>
            <a:ext cx="690836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Văn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bản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1: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TRÁI ĐẤT – CÁI NÔI CỦA SỰ SỐNG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4457253" y="234273"/>
            <a:ext cx="665182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14274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Hồ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Thanh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Trang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 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+mn-cs"/>
            </a:endParaRPr>
          </a:p>
        </p:txBody>
      </p:sp>
      <p:pic>
        <p:nvPicPr>
          <p:cNvPr id="48" name="Picture 47"/>
          <p:cNvPicPr>
            <a:picLocks noChangeAspect="1"/>
          </p:cNvPicPr>
          <p:nvPr/>
        </p:nvPicPr>
        <p:blipFill>
          <a:blip r:embed="rId6"/>
          <a:srcRect l="-6510" t="67413" r="100000" b="26074"/>
          <a:stretch>
            <a:fillRect/>
          </a:stretch>
        </p:blipFill>
        <p:spPr>
          <a:xfrm>
            <a:off x="801478" y="5987845"/>
            <a:ext cx="590333" cy="442452"/>
          </a:xfrm>
          <a:custGeom>
            <a:avLst/>
            <a:gdLst>
              <a:gd name="connsiteX0" fmla="*/ 0 w 590333"/>
              <a:gd name="connsiteY0" fmla="*/ 0 h 442452"/>
              <a:gd name="connsiteX1" fmla="*/ 590333 w 590333"/>
              <a:gd name="connsiteY1" fmla="*/ 0 h 442452"/>
              <a:gd name="connsiteX2" fmla="*/ 590333 w 590333"/>
              <a:gd name="connsiteY2" fmla="*/ 442452 h 442452"/>
              <a:gd name="connsiteX3" fmla="*/ 0 w 590333"/>
              <a:gd name="connsiteY3" fmla="*/ 442452 h 442452"/>
              <a:gd name="connsiteX4" fmla="*/ 0 w 590333"/>
              <a:gd name="connsiteY4" fmla="*/ 0 h 442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90333" h="442452">
                <a:moveTo>
                  <a:pt x="0" y="0"/>
                </a:moveTo>
                <a:lnTo>
                  <a:pt x="590333" y="0"/>
                </a:lnTo>
                <a:lnTo>
                  <a:pt x="590333" y="442452"/>
                </a:lnTo>
                <a:lnTo>
                  <a:pt x="0" y="442452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6"/>
          <a:srcRect l="100000" t="67413" r="-7154" b="26074"/>
          <a:stretch>
            <a:fillRect/>
          </a:stretch>
        </p:blipFill>
        <p:spPr>
          <a:xfrm>
            <a:off x="10460296" y="5987845"/>
            <a:ext cx="648778" cy="442452"/>
          </a:xfrm>
          <a:custGeom>
            <a:avLst/>
            <a:gdLst>
              <a:gd name="connsiteX0" fmla="*/ 0 w 648778"/>
              <a:gd name="connsiteY0" fmla="*/ 0 h 442452"/>
              <a:gd name="connsiteX1" fmla="*/ 648778 w 648778"/>
              <a:gd name="connsiteY1" fmla="*/ 0 h 442452"/>
              <a:gd name="connsiteX2" fmla="*/ 648778 w 648778"/>
              <a:gd name="connsiteY2" fmla="*/ 442452 h 442452"/>
              <a:gd name="connsiteX3" fmla="*/ 0 w 648778"/>
              <a:gd name="connsiteY3" fmla="*/ 442452 h 442452"/>
              <a:gd name="connsiteX4" fmla="*/ 0 w 648778"/>
              <a:gd name="connsiteY4" fmla="*/ 0 h 442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8778" h="442452">
                <a:moveTo>
                  <a:pt x="0" y="0"/>
                </a:moveTo>
                <a:lnTo>
                  <a:pt x="648778" y="0"/>
                </a:lnTo>
                <a:lnTo>
                  <a:pt x="648778" y="442452"/>
                </a:lnTo>
                <a:lnTo>
                  <a:pt x="0" y="442452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2" name="Rectangle 1"/>
          <p:cNvSpPr/>
          <p:nvPr/>
        </p:nvSpPr>
        <p:spPr>
          <a:xfrm>
            <a:off x="5235952" y="784602"/>
            <a:ext cx="169469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Vận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dụng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60399" y="1158633"/>
            <a:ext cx="10845800" cy="5235087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Đoạn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văn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tham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khảo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endParaRPr lang="en-US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Trái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Đất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chúng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ta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đang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đứng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trước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nguy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cơ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tổn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thương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nặng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nề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mà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chủ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yếu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do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hành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vi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con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người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gây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ra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mỗi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chúng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ta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cần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làm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gì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để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Trái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Đất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hành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tinh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xanh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xanh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mãi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?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Điều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này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cần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sự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thay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đổi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nhận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thức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mỗi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con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người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cần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được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thể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hiện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bằng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việc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làm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cụ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thể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Nâng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cao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hiểu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biết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về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sự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sống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trên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Trái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Đất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hãy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sống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thân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thiện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với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thiên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nhiên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xùng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quanh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việc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làm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cần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thiết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Mỗi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chúng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ta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hãy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trồng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cây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xanh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nơi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mình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ở,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chăm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sóc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động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vật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sống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gắn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bó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với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thiên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nhiên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tham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gia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hoạt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động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thu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gom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rác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hạn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chế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sử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dụng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túi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lông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chai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lọ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nhựa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…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Mỗi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con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người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học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cách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mặt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trên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Trái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Đất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bằng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những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chia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sẻ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lo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lắng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vui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buồn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cùng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Trái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Đất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để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giữ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màu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xanh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cho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Trái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Đất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461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ame 4"/>
          <p:cNvSpPr/>
          <p:nvPr/>
        </p:nvSpPr>
        <p:spPr>
          <a:xfrm>
            <a:off x="331122" y="1028700"/>
            <a:ext cx="11517055" cy="5545394"/>
          </a:xfrm>
          <a:prstGeom prst="frame">
            <a:avLst>
              <a:gd name="adj1" fmla="val 1596"/>
            </a:avLst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889200" y="154858"/>
            <a:ext cx="10427519" cy="523568"/>
          </a:xfrm>
          <a:custGeom>
            <a:avLst/>
            <a:gdLst>
              <a:gd name="connsiteX0" fmla="*/ 260542 w 10427519"/>
              <a:gd name="connsiteY0" fmla="*/ 0 h 523568"/>
              <a:gd name="connsiteX1" fmla="*/ 10166977 w 10427519"/>
              <a:gd name="connsiteY1" fmla="*/ 0 h 523568"/>
              <a:gd name="connsiteX2" fmla="*/ 10427519 w 10427519"/>
              <a:gd name="connsiteY2" fmla="*/ 260542 h 523568"/>
              <a:gd name="connsiteX3" fmla="*/ 10427519 w 10427519"/>
              <a:gd name="connsiteY3" fmla="*/ 381013 h 523568"/>
              <a:gd name="connsiteX4" fmla="*/ 10407044 w 10427519"/>
              <a:gd name="connsiteY4" fmla="*/ 482428 h 523568"/>
              <a:gd name="connsiteX5" fmla="*/ 10384713 w 10427519"/>
              <a:gd name="connsiteY5" fmla="*/ 523568 h 523568"/>
              <a:gd name="connsiteX6" fmla="*/ 42806 w 10427519"/>
              <a:gd name="connsiteY6" fmla="*/ 523568 h 523568"/>
              <a:gd name="connsiteX7" fmla="*/ 20475 w 10427519"/>
              <a:gd name="connsiteY7" fmla="*/ 482428 h 523568"/>
              <a:gd name="connsiteX8" fmla="*/ 0 w 10427519"/>
              <a:gd name="connsiteY8" fmla="*/ 381013 h 523568"/>
              <a:gd name="connsiteX9" fmla="*/ 0 w 10427519"/>
              <a:gd name="connsiteY9" fmla="*/ 260542 h 523568"/>
              <a:gd name="connsiteX10" fmla="*/ 260542 w 10427519"/>
              <a:gd name="connsiteY10" fmla="*/ 0 h 523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427519" h="523568">
                <a:moveTo>
                  <a:pt x="260542" y="0"/>
                </a:moveTo>
                <a:lnTo>
                  <a:pt x="10166977" y="0"/>
                </a:lnTo>
                <a:cubicBezTo>
                  <a:pt x="10310870" y="0"/>
                  <a:pt x="10427519" y="116649"/>
                  <a:pt x="10427519" y="260542"/>
                </a:cubicBezTo>
                <a:lnTo>
                  <a:pt x="10427519" y="381013"/>
                </a:lnTo>
                <a:cubicBezTo>
                  <a:pt x="10427519" y="416986"/>
                  <a:pt x="10420228" y="451257"/>
                  <a:pt x="10407044" y="482428"/>
                </a:cubicBezTo>
                <a:lnTo>
                  <a:pt x="10384713" y="523568"/>
                </a:lnTo>
                <a:lnTo>
                  <a:pt x="42806" y="523568"/>
                </a:lnTo>
                <a:lnTo>
                  <a:pt x="20475" y="482428"/>
                </a:lnTo>
                <a:cubicBezTo>
                  <a:pt x="7291" y="451257"/>
                  <a:pt x="0" y="416986"/>
                  <a:pt x="0" y="381013"/>
                </a:cubicBezTo>
                <a:lnTo>
                  <a:pt x="0" y="260542"/>
                </a:lnTo>
                <a:cubicBezTo>
                  <a:pt x="0" y="116649"/>
                  <a:pt x="116649" y="0"/>
                  <a:pt x="260542" y="0"/>
                </a:cubicBez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-1" y="-1"/>
            <a:ext cx="12192000" cy="678426"/>
          </a:xfrm>
          <a:custGeom>
            <a:avLst/>
            <a:gdLst>
              <a:gd name="connsiteX0" fmla="*/ 0 w 12192000"/>
              <a:gd name="connsiteY0" fmla="*/ 0 h 678426"/>
              <a:gd name="connsiteX1" fmla="*/ 12192000 w 12192000"/>
              <a:gd name="connsiteY1" fmla="*/ 0 h 678426"/>
              <a:gd name="connsiteX2" fmla="*/ 12192000 w 12192000"/>
              <a:gd name="connsiteY2" fmla="*/ 678426 h 678426"/>
              <a:gd name="connsiteX3" fmla="*/ 11260603 w 12192000"/>
              <a:gd name="connsiteY3" fmla="*/ 678426 h 678426"/>
              <a:gd name="connsiteX4" fmla="*/ 11282934 w 12192000"/>
              <a:gd name="connsiteY4" fmla="*/ 637286 h 678426"/>
              <a:gd name="connsiteX5" fmla="*/ 11303409 w 12192000"/>
              <a:gd name="connsiteY5" fmla="*/ 535871 h 678426"/>
              <a:gd name="connsiteX6" fmla="*/ 11303409 w 12192000"/>
              <a:gd name="connsiteY6" fmla="*/ 415400 h 678426"/>
              <a:gd name="connsiteX7" fmla="*/ 11042867 w 12192000"/>
              <a:gd name="connsiteY7" fmla="*/ 154858 h 678426"/>
              <a:gd name="connsiteX8" fmla="*/ 1136432 w 12192000"/>
              <a:gd name="connsiteY8" fmla="*/ 154858 h 678426"/>
              <a:gd name="connsiteX9" fmla="*/ 875890 w 12192000"/>
              <a:gd name="connsiteY9" fmla="*/ 415400 h 678426"/>
              <a:gd name="connsiteX10" fmla="*/ 875890 w 12192000"/>
              <a:gd name="connsiteY10" fmla="*/ 535871 h 678426"/>
              <a:gd name="connsiteX11" fmla="*/ 896365 w 12192000"/>
              <a:gd name="connsiteY11" fmla="*/ 637286 h 678426"/>
              <a:gd name="connsiteX12" fmla="*/ 918696 w 12192000"/>
              <a:gd name="connsiteY12" fmla="*/ 678426 h 678426"/>
              <a:gd name="connsiteX13" fmla="*/ 0 w 12192000"/>
              <a:gd name="connsiteY13" fmla="*/ 678426 h 678426"/>
              <a:gd name="connsiteX14" fmla="*/ 0 w 12192000"/>
              <a:gd name="connsiteY14" fmla="*/ 0 h 678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192000" h="678426">
                <a:moveTo>
                  <a:pt x="0" y="0"/>
                </a:moveTo>
                <a:lnTo>
                  <a:pt x="12192000" y="0"/>
                </a:lnTo>
                <a:lnTo>
                  <a:pt x="12192000" y="678426"/>
                </a:lnTo>
                <a:lnTo>
                  <a:pt x="11260603" y="678426"/>
                </a:lnTo>
                <a:lnTo>
                  <a:pt x="11282934" y="637286"/>
                </a:lnTo>
                <a:cubicBezTo>
                  <a:pt x="11296118" y="606115"/>
                  <a:pt x="11303409" y="571844"/>
                  <a:pt x="11303409" y="535871"/>
                </a:cubicBezTo>
                <a:lnTo>
                  <a:pt x="11303409" y="415400"/>
                </a:lnTo>
                <a:cubicBezTo>
                  <a:pt x="11303409" y="271507"/>
                  <a:pt x="11186760" y="154858"/>
                  <a:pt x="11042867" y="154858"/>
                </a:cubicBezTo>
                <a:lnTo>
                  <a:pt x="1136432" y="154858"/>
                </a:lnTo>
                <a:cubicBezTo>
                  <a:pt x="992539" y="154858"/>
                  <a:pt x="875890" y="271507"/>
                  <a:pt x="875890" y="415400"/>
                </a:cubicBezTo>
                <a:lnTo>
                  <a:pt x="875890" y="535871"/>
                </a:lnTo>
                <a:cubicBezTo>
                  <a:pt x="875890" y="571844"/>
                  <a:pt x="883181" y="606115"/>
                  <a:pt x="896365" y="637286"/>
                </a:cubicBezTo>
                <a:lnTo>
                  <a:pt x="918696" y="678426"/>
                </a:lnTo>
                <a:lnTo>
                  <a:pt x="0" y="67842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918696" y="678426"/>
            <a:ext cx="10341907" cy="117987"/>
          </a:xfrm>
          <a:custGeom>
            <a:avLst/>
            <a:gdLst>
              <a:gd name="connsiteX0" fmla="*/ 0 w 10341907"/>
              <a:gd name="connsiteY0" fmla="*/ 0 h 117987"/>
              <a:gd name="connsiteX1" fmla="*/ 10341907 w 10341907"/>
              <a:gd name="connsiteY1" fmla="*/ 0 h 117987"/>
              <a:gd name="connsiteX2" fmla="*/ 10340216 w 10341907"/>
              <a:gd name="connsiteY2" fmla="*/ 3116 h 117987"/>
              <a:gd name="connsiteX3" fmla="*/ 10124171 w 10341907"/>
              <a:gd name="connsiteY3" fmla="*/ 117987 h 117987"/>
              <a:gd name="connsiteX4" fmla="*/ 217736 w 10341907"/>
              <a:gd name="connsiteY4" fmla="*/ 117987 h 117987"/>
              <a:gd name="connsiteX5" fmla="*/ 1691 w 10341907"/>
              <a:gd name="connsiteY5" fmla="*/ 3116 h 117987"/>
              <a:gd name="connsiteX6" fmla="*/ 0 w 10341907"/>
              <a:gd name="connsiteY6" fmla="*/ 0 h 117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341907" h="117987">
                <a:moveTo>
                  <a:pt x="0" y="0"/>
                </a:moveTo>
                <a:lnTo>
                  <a:pt x="10341907" y="0"/>
                </a:lnTo>
                <a:lnTo>
                  <a:pt x="10340216" y="3116"/>
                </a:lnTo>
                <a:cubicBezTo>
                  <a:pt x="10293395" y="72421"/>
                  <a:pt x="10214104" y="117987"/>
                  <a:pt x="10124171" y="117987"/>
                </a:cubicBezTo>
                <a:lnTo>
                  <a:pt x="217736" y="117987"/>
                </a:lnTo>
                <a:cubicBezTo>
                  <a:pt x="127803" y="117987"/>
                  <a:pt x="48512" y="72421"/>
                  <a:pt x="1691" y="3116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Can 11"/>
          <p:cNvSpPr/>
          <p:nvPr/>
        </p:nvSpPr>
        <p:spPr>
          <a:xfrm>
            <a:off x="-1" y="-2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Can 12"/>
          <p:cNvSpPr/>
          <p:nvPr/>
        </p:nvSpPr>
        <p:spPr>
          <a:xfrm>
            <a:off x="11890372" y="-3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/>
          <a:srcRect l="17388" t="11738" r="17499" b="9130"/>
          <a:stretch/>
        </p:blipFill>
        <p:spPr>
          <a:xfrm>
            <a:off x="11369507" y="114300"/>
            <a:ext cx="520865" cy="520865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946731" y="818537"/>
            <a:ext cx="4285838" cy="556577"/>
          </a:xfrm>
          <a:prstGeom prst="rect">
            <a:avLst/>
          </a:prstGeom>
        </p:spPr>
      </p:pic>
      <p:sp>
        <p:nvSpPr>
          <p:cNvPr id="22" name="4-Point Star 21"/>
          <p:cNvSpPr/>
          <p:nvPr/>
        </p:nvSpPr>
        <p:spPr>
          <a:xfrm>
            <a:off x="403270" y="160880"/>
            <a:ext cx="398207" cy="427703"/>
          </a:xfrm>
          <a:prstGeom prst="star4">
            <a:avLst>
              <a:gd name="adj" fmla="val 1250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391810" y="181734"/>
            <a:ext cx="690836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Văn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bản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1: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TRÁI ĐẤT – CÁI NÔI CỦA SỰ SỐNG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457253" y="234273"/>
            <a:ext cx="665182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14274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Hồ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Thanh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Trang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 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+mn-cs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183793" y="796413"/>
            <a:ext cx="181171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Khởi động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602373" y="985439"/>
            <a:ext cx="10858500" cy="5468164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Câu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 </a:t>
            </a:r>
            <a:endParaRPr lang="en-US" sz="2800" b="1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US" sz="2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từng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nghe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đọc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hay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đã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thuộc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những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ca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khúc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bài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thơ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viết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về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Trái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Đất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Bài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hát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Trái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đất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này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chúng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mình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Trương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Quang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Lục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);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Bài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thơ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Trái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đất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còn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quay (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Huy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Cận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).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Những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bài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thơ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bài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hát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này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đã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gợi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lên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ảnh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Trái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Đất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một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hành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tinh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xanh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rộng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lớn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quay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mãi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Theo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để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hiểu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biết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yêu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quý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hơn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hành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tinh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xanh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này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chúng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ta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còn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cần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phải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tìm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đến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những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nguồn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thông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tin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nghiên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cứu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khoa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học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về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n-US" sz="28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rái</a:t>
            </a:r>
            <a:r>
              <a:rPr lang="en-US" sz="2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</a:t>
            </a:r>
            <a:r>
              <a:rPr lang="en-US" sz="28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ất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lịch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sử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thành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n-US" sz="28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rái</a:t>
            </a:r>
            <a:r>
              <a:rPr lang="en-US" sz="2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</a:t>
            </a:r>
            <a:r>
              <a:rPr lang="en-US" sz="28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ất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,...</a:t>
            </a:r>
            <a:endParaRPr lang="en-US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07777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ame 4"/>
          <p:cNvSpPr/>
          <p:nvPr/>
        </p:nvSpPr>
        <p:spPr>
          <a:xfrm>
            <a:off x="331122" y="1028700"/>
            <a:ext cx="11517055" cy="5545394"/>
          </a:xfrm>
          <a:prstGeom prst="frame">
            <a:avLst>
              <a:gd name="adj1" fmla="val 1596"/>
            </a:avLst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889200" y="154858"/>
            <a:ext cx="10427519" cy="523568"/>
          </a:xfrm>
          <a:custGeom>
            <a:avLst/>
            <a:gdLst>
              <a:gd name="connsiteX0" fmla="*/ 260542 w 10427519"/>
              <a:gd name="connsiteY0" fmla="*/ 0 h 523568"/>
              <a:gd name="connsiteX1" fmla="*/ 10166977 w 10427519"/>
              <a:gd name="connsiteY1" fmla="*/ 0 h 523568"/>
              <a:gd name="connsiteX2" fmla="*/ 10427519 w 10427519"/>
              <a:gd name="connsiteY2" fmla="*/ 260542 h 523568"/>
              <a:gd name="connsiteX3" fmla="*/ 10427519 w 10427519"/>
              <a:gd name="connsiteY3" fmla="*/ 381013 h 523568"/>
              <a:gd name="connsiteX4" fmla="*/ 10407044 w 10427519"/>
              <a:gd name="connsiteY4" fmla="*/ 482428 h 523568"/>
              <a:gd name="connsiteX5" fmla="*/ 10384713 w 10427519"/>
              <a:gd name="connsiteY5" fmla="*/ 523568 h 523568"/>
              <a:gd name="connsiteX6" fmla="*/ 42806 w 10427519"/>
              <a:gd name="connsiteY6" fmla="*/ 523568 h 523568"/>
              <a:gd name="connsiteX7" fmla="*/ 20475 w 10427519"/>
              <a:gd name="connsiteY7" fmla="*/ 482428 h 523568"/>
              <a:gd name="connsiteX8" fmla="*/ 0 w 10427519"/>
              <a:gd name="connsiteY8" fmla="*/ 381013 h 523568"/>
              <a:gd name="connsiteX9" fmla="*/ 0 w 10427519"/>
              <a:gd name="connsiteY9" fmla="*/ 260542 h 523568"/>
              <a:gd name="connsiteX10" fmla="*/ 260542 w 10427519"/>
              <a:gd name="connsiteY10" fmla="*/ 0 h 523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427519" h="523568">
                <a:moveTo>
                  <a:pt x="260542" y="0"/>
                </a:moveTo>
                <a:lnTo>
                  <a:pt x="10166977" y="0"/>
                </a:lnTo>
                <a:cubicBezTo>
                  <a:pt x="10310870" y="0"/>
                  <a:pt x="10427519" y="116649"/>
                  <a:pt x="10427519" y="260542"/>
                </a:cubicBezTo>
                <a:lnTo>
                  <a:pt x="10427519" y="381013"/>
                </a:lnTo>
                <a:cubicBezTo>
                  <a:pt x="10427519" y="416986"/>
                  <a:pt x="10420228" y="451257"/>
                  <a:pt x="10407044" y="482428"/>
                </a:cubicBezTo>
                <a:lnTo>
                  <a:pt x="10384713" y="523568"/>
                </a:lnTo>
                <a:lnTo>
                  <a:pt x="42806" y="523568"/>
                </a:lnTo>
                <a:lnTo>
                  <a:pt x="20475" y="482428"/>
                </a:lnTo>
                <a:cubicBezTo>
                  <a:pt x="7291" y="451257"/>
                  <a:pt x="0" y="416986"/>
                  <a:pt x="0" y="381013"/>
                </a:cubicBezTo>
                <a:lnTo>
                  <a:pt x="0" y="260542"/>
                </a:lnTo>
                <a:cubicBezTo>
                  <a:pt x="0" y="116649"/>
                  <a:pt x="116649" y="0"/>
                  <a:pt x="260542" y="0"/>
                </a:cubicBez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-1" y="-1"/>
            <a:ext cx="12192000" cy="678426"/>
          </a:xfrm>
          <a:custGeom>
            <a:avLst/>
            <a:gdLst>
              <a:gd name="connsiteX0" fmla="*/ 0 w 12192000"/>
              <a:gd name="connsiteY0" fmla="*/ 0 h 678426"/>
              <a:gd name="connsiteX1" fmla="*/ 12192000 w 12192000"/>
              <a:gd name="connsiteY1" fmla="*/ 0 h 678426"/>
              <a:gd name="connsiteX2" fmla="*/ 12192000 w 12192000"/>
              <a:gd name="connsiteY2" fmla="*/ 678426 h 678426"/>
              <a:gd name="connsiteX3" fmla="*/ 11260603 w 12192000"/>
              <a:gd name="connsiteY3" fmla="*/ 678426 h 678426"/>
              <a:gd name="connsiteX4" fmla="*/ 11282934 w 12192000"/>
              <a:gd name="connsiteY4" fmla="*/ 637286 h 678426"/>
              <a:gd name="connsiteX5" fmla="*/ 11303409 w 12192000"/>
              <a:gd name="connsiteY5" fmla="*/ 535871 h 678426"/>
              <a:gd name="connsiteX6" fmla="*/ 11303409 w 12192000"/>
              <a:gd name="connsiteY6" fmla="*/ 415400 h 678426"/>
              <a:gd name="connsiteX7" fmla="*/ 11042867 w 12192000"/>
              <a:gd name="connsiteY7" fmla="*/ 154858 h 678426"/>
              <a:gd name="connsiteX8" fmla="*/ 1136432 w 12192000"/>
              <a:gd name="connsiteY8" fmla="*/ 154858 h 678426"/>
              <a:gd name="connsiteX9" fmla="*/ 875890 w 12192000"/>
              <a:gd name="connsiteY9" fmla="*/ 415400 h 678426"/>
              <a:gd name="connsiteX10" fmla="*/ 875890 w 12192000"/>
              <a:gd name="connsiteY10" fmla="*/ 535871 h 678426"/>
              <a:gd name="connsiteX11" fmla="*/ 896365 w 12192000"/>
              <a:gd name="connsiteY11" fmla="*/ 637286 h 678426"/>
              <a:gd name="connsiteX12" fmla="*/ 918696 w 12192000"/>
              <a:gd name="connsiteY12" fmla="*/ 678426 h 678426"/>
              <a:gd name="connsiteX13" fmla="*/ 0 w 12192000"/>
              <a:gd name="connsiteY13" fmla="*/ 678426 h 678426"/>
              <a:gd name="connsiteX14" fmla="*/ 0 w 12192000"/>
              <a:gd name="connsiteY14" fmla="*/ 0 h 678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192000" h="678426">
                <a:moveTo>
                  <a:pt x="0" y="0"/>
                </a:moveTo>
                <a:lnTo>
                  <a:pt x="12192000" y="0"/>
                </a:lnTo>
                <a:lnTo>
                  <a:pt x="12192000" y="678426"/>
                </a:lnTo>
                <a:lnTo>
                  <a:pt x="11260603" y="678426"/>
                </a:lnTo>
                <a:lnTo>
                  <a:pt x="11282934" y="637286"/>
                </a:lnTo>
                <a:cubicBezTo>
                  <a:pt x="11296118" y="606115"/>
                  <a:pt x="11303409" y="571844"/>
                  <a:pt x="11303409" y="535871"/>
                </a:cubicBezTo>
                <a:lnTo>
                  <a:pt x="11303409" y="415400"/>
                </a:lnTo>
                <a:cubicBezTo>
                  <a:pt x="11303409" y="271507"/>
                  <a:pt x="11186760" y="154858"/>
                  <a:pt x="11042867" y="154858"/>
                </a:cubicBezTo>
                <a:lnTo>
                  <a:pt x="1136432" y="154858"/>
                </a:lnTo>
                <a:cubicBezTo>
                  <a:pt x="992539" y="154858"/>
                  <a:pt x="875890" y="271507"/>
                  <a:pt x="875890" y="415400"/>
                </a:cubicBezTo>
                <a:lnTo>
                  <a:pt x="875890" y="535871"/>
                </a:lnTo>
                <a:cubicBezTo>
                  <a:pt x="875890" y="571844"/>
                  <a:pt x="883181" y="606115"/>
                  <a:pt x="896365" y="637286"/>
                </a:cubicBezTo>
                <a:lnTo>
                  <a:pt x="918696" y="678426"/>
                </a:lnTo>
                <a:lnTo>
                  <a:pt x="0" y="67842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918696" y="678426"/>
            <a:ext cx="10341907" cy="117987"/>
          </a:xfrm>
          <a:custGeom>
            <a:avLst/>
            <a:gdLst>
              <a:gd name="connsiteX0" fmla="*/ 0 w 10341907"/>
              <a:gd name="connsiteY0" fmla="*/ 0 h 117987"/>
              <a:gd name="connsiteX1" fmla="*/ 10341907 w 10341907"/>
              <a:gd name="connsiteY1" fmla="*/ 0 h 117987"/>
              <a:gd name="connsiteX2" fmla="*/ 10340216 w 10341907"/>
              <a:gd name="connsiteY2" fmla="*/ 3116 h 117987"/>
              <a:gd name="connsiteX3" fmla="*/ 10124171 w 10341907"/>
              <a:gd name="connsiteY3" fmla="*/ 117987 h 117987"/>
              <a:gd name="connsiteX4" fmla="*/ 217736 w 10341907"/>
              <a:gd name="connsiteY4" fmla="*/ 117987 h 117987"/>
              <a:gd name="connsiteX5" fmla="*/ 1691 w 10341907"/>
              <a:gd name="connsiteY5" fmla="*/ 3116 h 117987"/>
              <a:gd name="connsiteX6" fmla="*/ 0 w 10341907"/>
              <a:gd name="connsiteY6" fmla="*/ 0 h 117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341907" h="117987">
                <a:moveTo>
                  <a:pt x="0" y="0"/>
                </a:moveTo>
                <a:lnTo>
                  <a:pt x="10341907" y="0"/>
                </a:lnTo>
                <a:lnTo>
                  <a:pt x="10340216" y="3116"/>
                </a:lnTo>
                <a:cubicBezTo>
                  <a:pt x="10293395" y="72421"/>
                  <a:pt x="10214104" y="117987"/>
                  <a:pt x="10124171" y="117987"/>
                </a:cubicBezTo>
                <a:lnTo>
                  <a:pt x="217736" y="117987"/>
                </a:lnTo>
                <a:cubicBezTo>
                  <a:pt x="127803" y="117987"/>
                  <a:pt x="48512" y="72421"/>
                  <a:pt x="1691" y="3116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Can 11"/>
          <p:cNvSpPr/>
          <p:nvPr/>
        </p:nvSpPr>
        <p:spPr>
          <a:xfrm>
            <a:off x="-1" y="-2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Can 12"/>
          <p:cNvSpPr/>
          <p:nvPr/>
        </p:nvSpPr>
        <p:spPr>
          <a:xfrm>
            <a:off x="11890372" y="-3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/>
          <a:srcRect l="17388" t="11738" r="17499" b="9130"/>
          <a:stretch/>
        </p:blipFill>
        <p:spPr>
          <a:xfrm>
            <a:off x="11369507" y="114300"/>
            <a:ext cx="520865" cy="520865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758516" y="818537"/>
            <a:ext cx="4662268" cy="568104"/>
          </a:xfrm>
          <a:prstGeom prst="rect">
            <a:avLst/>
          </a:prstGeom>
        </p:spPr>
      </p:pic>
      <p:sp>
        <p:nvSpPr>
          <p:cNvPr id="22" name="4-Point Star 21"/>
          <p:cNvSpPr/>
          <p:nvPr/>
        </p:nvSpPr>
        <p:spPr>
          <a:xfrm>
            <a:off x="403270" y="160880"/>
            <a:ext cx="398207" cy="427703"/>
          </a:xfrm>
          <a:prstGeom prst="star4">
            <a:avLst>
              <a:gd name="adj" fmla="val 1250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>
          <a:blip r:embed="rId5"/>
          <a:srcRect l="31230" t="-4849" r="66223" b="100000"/>
          <a:stretch>
            <a:fillRect/>
          </a:stretch>
        </p:blipFill>
        <p:spPr>
          <a:xfrm>
            <a:off x="4346224" y="2521974"/>
            <a:ext cx="225776" cy="180754"/>
          </a:xfrm>
          <a:custGeom>
            <a:avLst/>
            <a:gdLst>
              <a:gd name="connsiteX0" fmla="*/ 0 w 225776"/>
              <a:gd name="connsiteY0" fmla="*/ 0 h 180754"/>
              <a:gd name="connsiteX1" fmla="*/ 225776 w 225776"/>
              <a:gd name="connsiteY1" fmla="*/ 0 h 180754"/>
              <a:gd name="connsiteX2" fmla="*/ 225776 w 225776"/>
              <a:gd name="connsiteY2" fmla="*/ 180754 h 180754"/>
              <a:gd name="connsiteX3" fmla="*/ 0 w 225776"/>
              <a:gd name="connsiteY3" fmla="*/ 180754 h 180754"/>
              <a:gd name="connsiteX4" fmla="*/ 0 w 225776"/>
              <a:gd name="connsiteY4" fmla="*/ 0 h 1807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776" h="180754">
                <a:moveTo>
                  <a:pt x="0" y="0"/>
                </a:moveTo>
                <a:lnTo>
                  <a:pt x="225776" y="0"/>
                </a:lnTo>
                <a:lnTo>
                  <a:pt x="225776" y="180754"/>
                </a:lnTo>
                <a:lnTo>
                  <a:pt x="0" y="180754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5"/>
          <a:srcRect l="31230" t="100000" r="66223" b="-8896"/>
          <a:stretch>
            <a:fillRect/>
          </a:stretch>
        </p:blipFill>
        <p:spPr>
          <a:xfrm>
            <a:off x="4346224" y="6430297"/>
            <a:ext cx="225776" cy="331600"/>
          </a:xfrm>
          <a:custGeom>
            <a:avLst/>
            <a:gdLst>
              <a:gd name="connsiteX0" fmla="*/ 0 w 225776"/>
              <a:gd name="connsiteY0" fmla="*/ 0 h 331600"/>
              <a:gd name="connsiteX1" fmla="*/ 225776 w 225776"/>
              <a:gd name="connsiteY1" fmla="*/ 0 h 331600"/>
              <a:gd name="connsiteX2" fmla="*/ 225776 w 225776"/>
              <a:gd name="connsiteY2" fmla="*/ 331600 h 331600"/>
              <a:gd name="connsiteX3" fmla="*/ 0 w 225776"/>
              <a:gd name="connsiteY3" fmla="*/ 331600 h 331600"/>
              <a:gd name="connsiteX4" fmla="*/ 0 w 225776"/>
              <a:gd name="connsiteY4" fmla="*/ 0 h 33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776" h="331600">
                <a:moveTo>
                  <a:pt x="0" y="0"/>
                </a:moveTo>
                <a:lnTo>
                  <a:pt x="225776" y="0"/>
                </a:lnTo>
                <a:lnTo>
                  <a:pt x="225776" y="331600"/>
                </a:lnTo>
                <a:lnTo>
                  <a:pt x="0" y="331600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48" name="Picture 47"/>
          <p:cNvPicPr>
            <a:picLocks noChangeAspect="1"/>
          </p:cNvPicPr>
          <p:nvPr/>
        </p:nvPicPr>
        <p:blipFill>
          <a:blip r:embed="rId6"/>
          <a:srcRect l="-6510" t="67413" r="100000" b="26074"/>
          <a:stretch>
            <a:fillRect/>
          </a:stretch>
        </p:blipFill>
        <p:spPr>
          <a:xfrm>
            <a:off x="801478" y="5987845"/>
            <a:ext cx="590333" cy="442452"/>
          </a:xfrm>
          <a:custGeom>
            <a:avLst/>
            <a:gdLst>
              <a:gd name="connsiteX0" fmla="*/ 0 w 590333"/>
              <a:gd name="connsiteY0" fmla="*/ 0 h 442452"/>
              <a:gd name="connsiteX1" fmla="*/ 590333 w 590333"/>
              <a:gd name="connsiteY1" fmla="*/ 0 h 442452"/>
              <a:gd name="connsiteX2" fmla="*/ 590333 w 590333"/>
              <a:gd name="connsiteY2" fmla="*/ 442452 h 442452"/>
              <a:gd name="connsiteX3" fmla="*/ 0 w 590333"/>
              <a:gd name="connsiteY3" fmla="*/ 442452 h 442452"/>
              <a:gd name="connsiteX4" fmla="*/ 0 w 590333"/>
              <a:gd name="connsiteY4" fmla="*/ 0 h 442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90333" h="442452">
                <a:moveTo>
                  <a:pt x="0" y="0"/>
                </a:moveTo>
                <a:lnTo>
                  <a:pt x="590333" y="0"/>
                </a:lnTo>
                <a:lnTo>
                  <a:pt x="590333" y="442452"/>
                </a:lnTo>
                <a:lnTo>
                  <a:pt x="0" y="442452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6"/>
          <a:srcRect l="100000" t="67413" r="-7154" b="26074"/>
          <a:stretch>
            <a:fillRect/>
          </a:stretch>
        </p:blipFill>
        <p:spPr>
          <a:xfrm>
            <a:off x="10460296" y="5987845"/>
            <a:ext cx="648778" cy="442452"/>
          </a:xfrm>
          <a:custGeom>
            <a:avLst/>
            <a:gdLst>
              <a:gd name="connsiteX0" fmla="*/ 0 w 648778"/>
              <a:gd name="connsiteY0" fmla="*/ 0 h 442452"/>
              <a:gd name="connsiteX1" fmla="*/ 648778 w 648778"/>
              <a:gd name="connsiteY1" fmla="*/ 0 h 442452"/>
              <a:gd name="connsiteX2" fmla="*/ 648778 w 648778"/>
              <a:gd name="connsiteY2" fmla="*/ 442452 h 442452"/>
              <a:gd name="connsiteX3" fmla="*/ 0 w 648778"/>
              <a:gd name="connsiteY3" fmla="*/ 442452 h 442452"/>
              <a:gd name="connsiteX4" fmla="*/ 0 w 648778"/>
              <a:gd name="connsiteY4" fmla="*/ 0 h 442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8778" h="442452">
                <a:moveTo>
                  <a:pt x="0" y="0"/>
                </a:moveTo>
                <a:lnTo>
                  <a:pt x="648778" y="0"/>
                </a:lnTo>
                <a:lnTo>
                  <a:pt x="648778" y="442452"/>
                </a:lnTo>
                <a:lnTo>
                  <a:pt x="0" y="442452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3" name="Rectangle 2"/>
          <p:cNvSpPr/>
          <p:nvPr/>
        </p:nvSpPr>
        <p:spPr>
          <a:xfrm>
            <a:off x="3776483" y="155204"/>
            <a:ext cx="461363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THỰC HÀNH TIẾNG VIỆT</a:t>
            </a:r>
            <a:endParaRPr lang="en-US" sz="2800" dirty="0"/>
          </a:p>
        </p:txBody>
      </p:sp>
      <p:sp>
        <p:nvSpPr>
          <p:cNvPr id="6" name="Rectangle 5"/>
          <p:cNvSpPr/>
          <p:nvPr/>
        </p:nvSpPr>
        <p:spPr>
          <a:xfrm>
            <a:off x="5197102" y="810722"/>
            <a:ext cx="1811714" cy="5533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  <a:tabLst>
                <a:tab pos="1386840" algn="l"/>
              </a:tabLst>
            </a:pPr>
            <a:r>
              <a:rPr lang="pt-BR" sz="2800" b="1" dirty="0">
                <a:solidFill>
                  <a:srgbClr val="0000FF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Khởi động</a:t>
            </a:r>
            <a:endParaRPr lang="en-US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035175" y="1640144"/>
            <a:ext cx="8096250" cy="4126476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2651836" y="2956231"/>
            <a:ext cx="6902245" cy="1936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  <a:tabLst>
                <a:tab pos="1386840" algn="l"/>
              </a:tabLst>
            </a:pP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1.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chứng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thấy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VB “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Trái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nôi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endParaRPr lang="en-US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  <a:tabLst>
                <a:tab pos="1386840" algn="l"/>
              </a:tabLst>
            </a:pP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2. 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vừa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nối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0400" y="1496347"/>
            <a:ext cx="2353232" cy="1936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50552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ame 4"/>
          <p:cNvSpPr/>
          <p:nvPr/>
        </p:nvSpPr>
        <p:spPr>
          <a:xfrm>
            <a:off x="331122" y="1028700"/>
            <a:ext cx="11517055" cy="5545394"/>
          </a:xfrm>
          <a:prstGeom prst="frame">
            <a:avLst>
              <a:gd name="adj1" fmla="val 1596"/>
            </a:avLst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889200" y="154858"/>
            <a:ext cx="10427519" cy="523568"/>
          </a:xfrm>
          <a:custGeom>
            <a:avLst/>
            <a:gdLst>
              <a:gd name="connsiteX0" fmla="*/ 260542 w 10427519"/>
              <a:gd name="connsiteY0" fmla="*/ 0 h 523568"/>
              <a:gd name="connsiteX1" fmla="*/ 10166977 w 10427519"/>
              <a:gd name="connsiteY1" fmla="*/ 0 h 523568"/>
              <a:gd name="connsiteX2" fmla="*/ 10427519 w 10427519"/>
              <a:gd name="connsiteY2" fmla="*/ 260542 h 523568"/>
              <a:gd name="connsiteX3" fmla="*/ 10427519 w 10427519"/>
              <a:gd name="connsiteY3" fmla="*/ 381013 h 523568"/>
              <a:gd name="connsiteX4" fmla="*/ 10407044 w 10427519"/>
              <a:gd name="connsiteY4" fmla="*/ 482428 h 523568"/>
              <a:gd name="connsiteX5" fmla="*/ 10384713 w 10427519"/>
              <a:gd name="connsiteY5" fmla="*/ 523568 h 523568"/>
              <a:gd name="connsiteX6" fmla="*/ 42806 w 10427519"/>
              <a:gd name="connsiteY6" fmla="*/ 523568 h 523568"/>
              <a:gd name="connsiteX7" fmla="*/ 20475 w 10427519"/>
              <a:gd name="connsiteY7" fmla="*/ 482428 h 523568"/>
              <a:gd name="connsiteX8" fmla="*/ 0 w 10427519"/>
              <a:gd name="connsiteY8" fmla="*/ 381013 h 523568"/>
              <a:gd name="connsiteX9" fmla="*/ 0 w 10427519"/>
              <a:gd name="connsiteY9" fmla="*/ 260542 h 523568"/>
              <a:gd name="connsiteX10" fmla="*/ 260542 w 10427519"/>
              <a:gd name="connsiteY10" fmla="*/ 0 h 523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427519" h="523568">
                <a:moveTo>
                  <a:pt x="260542" y="0"/>
                </a:moveTo>
                <a:lnTo>
                  <a:pt x="10166977" y="0"/>
                </a:lnTo>
                <a:cubicBezTo>
                  <a:pt x="10310870" y="0"/>
                  <a:pt x="10427519" y="116649"/>
                  <a:pt x="10427519" y="260542"/>
                </a:cubicBezTo>
                <a:lnTo>
                  <a:pt x="10427519" y="381013"/>
                </a:lnTo>
                <a:cubicBezTo>
                  <a:pt x="10427519" y="416986"/>
                  <a:pt x="10420228" y="451257"/>
                  <a:pt x="10407044" y="482428"/>
                </a:cubicBezTo>
                <a:lnTo>
                  <a:pt x="10384713" y="523568"/>
                </a:lnTo>
                <a:lnTo>
                  <a:pt x="42806" y="523568"/>
                </a:lnTo>
                <a:lnTo>
                  <a:pt x="20475" y="482428"/>
                </a:lnTo>
                <a:cubicBezTo>
                  <a:pt x="7291" y="451257"/>
                  <a:pt x="0" y="416986"/>
                  <a:pt x="0" y="381013"/>
                </a:cubicBezTo>
                <a:lnTo>
                  <a:pt x="0" y="260542"/>
                </a:lnTo>
                <a:cubicBezTo>
                  <a:pt x="0" y="116649"/>
                  <a:pt x="116649" y="0"/>
                  <a:pt x="260542" y="0"/>
                </a:cubicBez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-1" y="-1"/>
            <a:ext cx="12192000" cy="678426"/>
          </a:xfrm>
          <a:custGeom>
            <a:avLst/>
            <a:gdLst>
              <a:gd name="connsiteX0" fmla="*/ 0 w 12192000"/>
              <a:gd name="connsiteY0" fmla="*/ 0 h 678426"/>
              <a:gd name="connsiteX1" fmla="*/ 12192000 w 12192000"/>
              <a:gd name="connsiteY1" fmla="*/ 0 h 678426"/>
              <a:gd name="connsiteX2" fmla="*/ 12192000 w 12192000"/>
              <a:gd name="connsiteY2" fmla="*/ 678426 h 678426"/>
              <a:gd name="connsiteX3" fmla="*/ 11260603 w 12192000"/>
              <a:gd name="connsiteY3" fmla="*/ 678426 h 678426"/>
              <a:gd name="connsiteX4" fmla="*/ 11282934 w 12192000"/>
              <a:gd name="connsiteY4" fmla="*/ 637286 h 678426"/>
              <a:gd name="connsiteX5" fmla="*/ 11303409 w 12192000"/>
              <a:gd name="connsiteY5" fmla="*/ 535871 h 678426"/>
              <a:gd name="connsiteX6" fmla="*/ 11303409 w 12192000"/>
              <a:gd name="connsiteY6" fmla="*/ 415400 h 678426"/>
              <a:gd name="connsiteX7" fmla="*/ 11042867 w 12192000"/>
              <a:gd name="connsiteY7" fmla="*/ 154858 h 678426"/>
              <a:gd name="connsiteX8" fmla="*/ 1136432 w 12192000"/>
              <a:gd name="connsiteY8" fmla="*/ 154858 h 678426"/>
              <a:gd name="connsiteX9" fmla="*/ 875890 w 12192000"/>
              <a:gd name="connsiteY9" fmla="*/ 415400 h 678426"/>
              <a:gd name="connsiteX10" fmla="*/ 875890 w 12192000"/>
              <a:gd name="connsiteY10" fmla="*/ 535871 h 678426"/>
              <a:gd name="connsiteX11" fmla="*/ 896365 w 12192000"/>
              <a:gd name="connsiteY11" fmla="*/ 637286 h 678426"/>
              <a:gd name="connsiteX12" fmla="*/ 918696 w 12192000"/>
              <a:gd name="connsiteY12" fmla="*/ 678426 h 678426"/>
              <a:gd name="connsiteX13" fmla="*/ 0 w 12192000"/>
              <a:gd name="connsiteY13" fmla="*/ 678426 h 678426"/>
              <a:gd name="connsiteX14" fmla="*/ 0 w 12192000"/>
              <a:gd name="connsiteY14" fmla="*/ 0 h 678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192000" h="678426">
                <a:moveTo>
                  <a:pt x="0" y="0"/>
                </a:moveTo>
                <a:lnTo>
                  <a:pt x="12192000" y="0"/>
                </a:lnTo>
                <a:lnTo>
                  <a:pt x="12192000" y="678426"/>
                </a:lnTo>
                <a:lnTo>
                  <a:pt x="11260603" y="678426"/>
                </a:lnTo>
                <a:lnTo>
                  <a:pt x="11282934" y="637286"/>
                </a:lnTo>
                <a:cubicBezTo>
                  <a:pt x="11296118" y="606115"/>
                  <a:pt x="11303409" y="571844"/>
                  <a:pt x="11303409" y="535871"/>
                </a:cubicBezTo>
                <a:lnTo>
                  <a:pt x="11303409" y="415400"/>
                </a:lnTo>
                <a:cubicBezTo>
                  <a:pt x="11303409" y="271507"/>
                  <a:pt x="11186760" y="154858"/>
                  <a:pt x="11042867" y="154858"/>
                </a:cubicBezTo>
                <a:lnTo>
                  <a:pt x="1136432" y="154858"/>
                </a:lnTo>
                <a:cubicBezTo>
                  <a:pt x="992539" y="154858"/>
                  <a:pt x="875890" y="271507"/>
                  <a:pt x="875890" y="415400"/>
                </a:cubicBezTo>
                <a:lnTo>
                  <a:pt x="875890" y="535871"/>
                </a:lnTo>
                <a:cubicBezTo>
                  <a:pt x="875890" y="571844"/>
                  <a:pt x="883181" y="606115"/>
                  <a:pt x="896365" y="637286"/>
                </a:cubicBezTo>
                <a:lnTo>
                  <a:pt x="918696" y="678426"/>
                </a:lnTo>
                <a:lnTo>
                  <a:pt x="0" y="67842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918696" y="678426"/>
            <a:ext cx="10341907" cy="117987"/>
          </a:xfrm>
          <a:custGeom>
            <a:avLst/>
            <a:gdLst>
              <a:gd name="connsiteX0" fmla="*/ 0 w 10341907"/>
              <a:gd name="connsiteY0" fmla="*/ 0 h 117987"/>
              <a:gd name="connsiteX1" fmla="*/ 10341907 w 10341907"/>
              <a:gd name="connsiteY1" fmla="*/ 0 h 117987"/>
              <a:gd name="connsiteX2" fmla="*/ 10340216 w 10341907"/>
              <a:gd name="connsiteY2" fmla="*/ 3116 h 117987"/>
              <a:gd name="connsiteX3" fmla="*/ 10124171 w 10341907"/>
              <a:gd name="connsiteY3" fmla="*/ 117987 h 117987"/>
              <a:gd name="connsiteX4" fmla="*/ 217736 w 10341907"/>
              <a:gd name="connsiteY4" fmla="*/ 117987 h 117987"/>
              <a:gd name="connsiteX5" fmla="*/ 1691 w 10341907"/>
              <a:gd name="connsiteY5" fmla="*/ 3116 h 117987"/>
              <a:gd name="connsiteX6" fmla="*/ 0 w 10341907"/>
              <a:gd name="connsiteY6" fmla="*/ 0 h 117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341907" h="117987">
                <a:moveTo>
                  <a:pt x="0" y="0"/>
                </a:moveTo>
                <a:lnTo>
                  <a:pt x="10341907" y="0"/>
                </a:lnTo>
                <a:lnTo>
                  <a:pt x="10340216" y="3116"/>
                </a:lnTo>
                <a:cubicBezTo>
                  <a:pt x="10293395" y="72421"/>
                  <a:pt x="10214104" y="117987"/>
                  <a:pt x="10124171" y="117987"/>
                </a:cubicBezTo>
                <a:lnTo>
                  <a:pt x="217736" y="117987"/>
                </a:lnTo>
                <a:cubicBezTo>
                  <a:pt x="127803" y="117987"/>
                  <a:pt x="48512" y="72421"/>
                  <a:pt x="1691" y="3116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Can 11"/>
          <p:cNvSpPr/>
          <p:nvPr/>
        </p:nvSpPr>
        <p:spPr>
          <a:xfrm>
            <a:off x="-1" y="-2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Can 12"/>
          <p:cNvSpPr/>
          <p:nvPr/>
        </p:nvSpPr>
        <p:spPr>
          <a:xfrm>
            <a:off x="11890372" y="-3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/>
          <a:srcRect l="17388" t="11738" r="17499" b="9130"/>
          <a:stretch/>
        </p:blipFill>
        <p:spPr>
          <a:xfrm>
            <a:off x="11369507" y="114300"/>
            <a:ext cx="520865" cy="520865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758516" y="818537"/>
            <a:ext cx="4662268" cy="568104"/>
          </a:xfrm>
          <a:prstGeom prst="rect">
            <a:avLst/>
          </a:prstGeom>
        </p:spPr>
      </p:pic>
      <p:sp>
        <p:nvSpPr>
          <p:cNvPr id="22" name="4-Point Star 21"/>
          <p:cNvSpPr/>
          <p:nvPr/>
        </p:nvSpPr>
        <p:spPr>
          <a:xfrm>
            <a:off x="403270" y="160880"/>
            <a:ext cx="398207" cy="427703"/>
          </a:xfrm>
          <a:prstGeom prst="star4">
            <a:avLst>
              <a:gd name="adj" fmla="val 1250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>
          <a:blip r:embed="rId5"/>
          <a:srcRect l="31230" t="-4849" r="66223" b="100000"/>
          <a:stretch>
            <a:fillRect/>
          </a:stretch>
        </p:blipFill>
        <p:spPr>
          <a:xfrm>
            <a:off x="4346224" y="2521974"/>
            <a:ext cx="225776" cy="180754"/>
          </a:xfrm>
          <a:custGeom>
            <a:avLst/>
            <a:gdLst>
              <a:gd name="connsiteX0" fmla="*/ 0 w 225776"/>
              <a:gd name="connsiteY0" fmla="*/ 0 h 180754"/>
              <a:gd name="connsiteX1" fmla="*/ 225776 w 225776"/>
              <a:gd name="connsiteY1" fmla="*/ 0 h 180754"/>
              <a:gd name="connsiteX2" fmla="*/ 225776 w 225776"/>
              <a:gd name="connsiteY2" fmla="*/ 180754 h 180754"/>
              <a:gd name="connsiteX3" fmla="*/ 0 w 225776"/>
              <a:gd name="connsiteY3" fmla="*/ 180754 h 180754"/>
              <a:gd name="connsiteX4" fmla="*/ 0 w 225776"/>
              <a:gd name="connsiteY4" fmla="*/ 0 h 1807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776" h="180754">
                <a:moveTo>
                  <a:pt x="0" y="0"/>
                </a:moveTo>
                <a:lnTo>
                  <a:pt x="225776" y="0"/>
                </a:lnTo>
                <a:lnTo>
                  <a:pt x="225776" y="180754"/>
                </a:lnTo>
                <a:lnTo>
                  <a:pt x="0" y="180754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5"/>
          <a:srcRect l="31230" t="100000" r="66223" b="-8896"/>
          <a:stretch>
            <a:fillRect/>
          </a:stretch>
        </p:blipFill>
        <p:spPr>
          <a:xfrm>
            <a:off x="4346224" y="6430297"/>
            <a:ext cx="225776" cy="331600"/>
          </a:xfrm>
          <a:custGeom>
            <a:avLst/>
            <a:gdLst>
              <a:gd name="connsiteX0" fmla="*/ 0 w 225776"/>
              <a:gd name="connsiteY0" fmla="*/ 0 h 331600"/>
              <a:gd name="connsiteX1" fmla="*/ 225776 w 225776"/>
              <a:gd name="connsiteY1" fmla="*/ 0 h 331600"/>
              <a:gd name="connsiteX2" fmla="*/ 225776 w 225776"/>
              <a:gd name="connsiteY2" fmla="*/ 331600 h 331600"/>
              <a:gd name="connsiteX3" fmla="*/ 0 w 225776"/>
              <a:gd name="connsiteY3" fmla="*/ 331600 h 331600"/>
              <a:gd name="connsiteX4" fmla="*/ 0 w 225776"/>
              <a:gd name="connsiteY4" fmla="*/ 0 h 33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776" h="331600">
                <a:moveTo>
                  <a:pt x="0" y="0"/>
                </a:moveTo>
                <a:lnTo>
                  <a:pt x="225776" y="0"/>
                </a:lnTo>
                <a:lnTo>
                  <a:pt x="225776" y="331600"/>
                </a:lnTo>
                <a:lnTo>
                  <a:pt x="0" y="331600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48" name="Picture 47"/>
          <p:cNvPicPr>
            <a:picLocks noChangeAspect="1"/>
          </p:cNvPicPr>
          <p:nvPr/>
        </p:nvPicPr>
        <p:blipFill>
          <a:blip r:embed="rId6"/>
          <a:srcRect l="-6510" t="67413" r="100000" b="26074"/>
          <a:stretch>
            <a:fillRect/>
          </a:stretch>
        </p:blipFill>
        <p:spPr>
          <a:xfrm>
            <a:off x="801478" y="5987845"/>
            <a:ext cx="590333" cy="442452"/>
          </a:xfrm>
          <a:custGeom>
            <a:avLst/>
            <a:gdLst>
              <a:gd name="connsiteX0" fmla="*/ 0 w 590333"/>
              <a:gd name="connsiteY0" fmla="*/ 0 h 442452"/>
              <a:gd name="connsiteX1" fmla="*/ 590333 w 590333"/>
              <a:gd name="connsiteY1" fmla="*/ 0 h 442452"/>
              <a:gd name="connsiteX2" fmla="*/ 590333 w 590333"/>
              <a:gd name="connsiteY2" fmla="*/ 442452 h 442452"/>
              <a:gd name="connsiteX3" fmla="*/ 0 w 590333"/>
              <a:gd name="connsiteY3" fmla="*/ 442452 h 442452"/>
              <a:gd name="connsiteX4" fmla="*/ 0 w 590333"/>
              <a:gd name="connsiteY4" fmla="*/ 0 h 442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90333" h="442452">
                <a:moveTo>
                  <a:pt x="0" y="0"/>
                </a:moveTo>
                <a:lnTo>
                  <a:pt x="590333" y="0"/>
                </a:lnTo>
                <a:lnTo>
                  <a:pt x="590333" y="442452"/>
                </a:lnTo>
                <a:lnTo>
                  <a:pt x="0" y="442452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6"/>
          <a:srcRect l="100000" t="67413" r="-7154" b="26074"/>
          <a:stretch>
            <a:fillRect/>
          </a:stretch>
        </p:blipFill>
        <p:spPr>
          <a:xfrm>
            <a:off x="10460296" y="5987845"/>
            <a:ext cx="648778" cy="442452"/>
          </a:xfrm>
          <a:custGeom>
            <a:avLst/>
            <a:gdLst>
              <a:gd name="connsiteX0" fmla="*/ 0 w 648778"/>
              <a:gd name="connsiteY0" fmla="*/ 0 h 442452"/>
              <a:gd name="connsiteX1" fmla="*/ 648778 w 648778"/>
              <a:gd name="connsiteY1" fmla="*/ 0 h 442452"/>
              <a:gd name="connsiteX2" fmla="*/ 648778 w 648778"/>
              <a:gd name="connsiteY2" fmla="*/ 442452 h 442452"/>
              <a:gd name="connsiteX3" fmla="*/ 0 w 648778"/>
              <a:gd name="connsiteY3" fmla="*/ 442452 h 442452"/>
              <a:gd name="connsiteX4" fmla="*/ 0 w 648778"/>
              <a:gd name="connsiteY4" fmla="*/ 0 h 442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8778" h="442452">
                <a:moveTo>
                  <a:pt x="0" y="0"/>
                </a:moveTo>
                <a:lnTo>
                  <a:pt x="648778" y="0"/>
                </a:lnTo>
                <a:lnTo>
                  <a:pt x="648778" y="442452"/>
                </a:lnTo>
                <a:lnTo>
                  <a:pt x="0" y="442452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3" name="Rectangle 2"/>
          <p:cNvSpPr/>
          <p:nvPr/>
        </p:nvSpPr>
        <p:spPr>
          <a:xfrm>
            <a:off x="3776483" y="155204"/>
            <a:ext cx="461363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THỰC HÀNH TIẾNG VIỆT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197102" y="810722"/>
            <a:ext cx="1811714" cy="5533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386840" algn="l"/>
              </a:tabLst>
              <a:defRPr/>
            </a:pP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Khởi động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660400" y="1418915"/>
            <a:ext cx="10845800" cy="439607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1200"/>
              </a:spcAft>
            </a:pP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1. </a:t>
            </a:r>
            <a:endParaRPr lang="en-US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1200"/>
              </a:spcAft>
            </a:pP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chứng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cụ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khẳng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8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Trái</a:t>
            </a: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</a:t>
            </a:r>
            <a:r>
              <a:rPr lang="en-US" sz="2800" i="1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ất</a:t>
            </a:r>
            <a:r>
              <a:rPr lang="en-US" sz="2800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cái</a:t>
            </a: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nôi</a:t>
            </a: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1200"/>
              </a:spcAft>
            </a:pP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 </a:t>
            </a:r>
            <a:r>
              <a:rPr lang="en-US" sz="28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Trái</a:t>
            </a: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</a:t>
            </a:r>
            <a:r>
              <a:rPr lang="en-US" sz="2800" i="1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ất</a:t>
            </a:r>
            <a:r>
              <a:rPr lang="en-US" sz="2800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cái</a:t>
            </a: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nôi</a:t>
            </a: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yếu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tố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Nhan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mục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(5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5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bức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minh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họa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1200"/>
              </a:spcAft>
            </a:pP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triển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khai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1200"/>
              </a:spcAft>
            </a:pP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VB </a:t>
            </a:r>
            <a:r>
              <a:rPr lang="en-US" sz="28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Trái</a:t>
            </a: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</a:t>
            </a:r>
            <a:r>
              <a:rPr lang="en-US" sz="2800" i="1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ất</a:t>
            </a:r>
            <a:r>
              <a:rPr lang="en-US" sz="2800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cái</a:t>
            </a: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nôi</a:t>
            </a: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chứa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đựng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điệp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rõ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ràng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tất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đều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trung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vấn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78723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ame 4"/>
          <p:cNvSpPr/>
          <p:nvPr/>
        </p:nvSpPr>
        <p:spPr>
          <a:xfrm>
            <a:off x="331122" y="1028700"/>
            <a:ext cx="11517055" cy="5545394"/>
          </a:xfrm>
          <a:prstGeom prst="frame">
            <a:avLst>
              <a:gd name="adj1" fmla="val 1596"/>
            </a:avLst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889200" y="154858"/>
            <a:ext cx="10427519" cy="523568"/>
          </a:xfrm>
          <a:custGeom>
            <a:avLst/>
            <a:gdLst>
              <a:gd name="connsiteX0" fmla="*/ 260542 w 10427519"/>
              <a:gd name="connsiteY0" fmla="*/ 0 h 523568"/>
              <a:gd name="connsiteX1" fmla="*/ 10166977 w 10427519"/>
              <a:gd name="connsiteY1" fmla="*/ 0 h 523568"/>
              <a:gd name="connsiteX2" fmla="*/ 10427519 w 10427519"/>
              <a:gd name="connsiteY2" fmla="*/ 260542 h 523568"/>
              <a:gd name="connsiteX3" fmla="*/ 10427519 w 10427519"/>
              <a:gd name="connsiteY3" fmla="*/ 381013 h 523568"/>
              <a:gd name="connsiteX4" fmla="*/ 10407044 w 10427519"/>
              <a:gd name="connsiteY4" fmla="*/ 482428 h 523568"/>
              <a:gd name="connsiteX5" fmla="*/ 10384713 w 10427519"/>
              <a:gd name="connsiteY5" fmla="*/ 523568 h 523568"/>
              <a:gd name="connsiteX6" fmla="*/ 42806 w 10427519"/>
              <a:gd name="connsiteY6" fmla="*/ 523568 h 523568"/>
              <a:gd name="connsiteX7" fmla="*/ 20475 w 10427519"/>
              <a:gd name="connsiteY7" fmla="*/ 482428 h 523568"/>
              <a:gd name="connsiteX8" fmla="*/ 0 w 10427519"/>
              <a:gd name="connsiteY8" fmla="*/ 381013 h 523568"/>
              <a:gd name="connsiteX9" fmla="*/ 0 w 10427519"/>
              <a:gd name="connsiteY9" fmla="*/ 260542 h 523568"/>
              <a:gd name="connsiteX10" fmla="*/ 260542 w 10427519"/>
              <a:gd name="connsiteY10" fmla="*/ 0 h 523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427519" h="523568">
                <a:moveTo>
                  <a:pt x="260542" y="0"/>
                </a:moveTo>
                <a:lnTo>
                  <a:pt x="10166977" y="0"/>
                </a:lnTo>
                <a:cubicBezTo>
                  <a:pt x="10310870" y="0"/>
                  <a:pt x="10427519" y="116649"/>
                  <a:pt x="10427519" y="260542"/>
                </a:cubicBezTo>
                <a:lnTo>
                  <a:pt x="10427519" y="381013"/>
                </a:lnTo>
                <a:cubicBezTo>
                  <a:pt x="10427519" y="416986"/>
                  <a:pt x="10420228" y="451257"/>
                  <a:pt x="10407044" y="482428"/>
                </a:cubicBezTo>
                <a:lnTo>
                  <a:pt x="10384713" y="523568"/>
                </a:lnTo>
                <a:lnTo>
                  <a:pt x="42806" y="523568"/>
                </a:lnTo>
                <a:lnTo>
                  <a:pt x="20475" y="482428"/>
                </a:lnTo>
                <a:cubicBezTo>
                  <a:pt x="7291" y="451257"/>
                  <a:pt x="0" y="416986"/>
                  <a:pt x="0" y="381013"/>
                </a:cubicBezTo>
                <a:lnTo>
                  <a:pt x="0" y="260542"/>
                </a:lnTo>
                <a:cubicBezTo>
                  <a:pt x="0" y="116649"/>
                  <a:pt x="116649" y="0"/>
                  <a:pt x="260542" y="0"/>
                </a:cubicBez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-1" y="-1"/>
            <a:ext cx="12192000" cy="678426"/>
          </a:xfrm>
          <a:custGeom>
            <a:avLst/>
            <a:gdLst>
              <a:gd name="connsiteX0" fmla="*/ 0 w 12192000"/>
              <a:gd name="connsiteY0" fmla="*/ 0 h 678426"/>
              <a:gd name="connsiteX1" fmla="*/ 12192000 w 12192000"/>
              <a:gd name="connsiteY1" fmla="*/ 0 h 678426"/>
              <a:gd name="connsiteX2" fmla="*/ 12192000 w 12192000"/>
              <a:gd name="connsiteY2" fmla="*/ 678426 h 678426"/>
              <a:gd name="connsiteX3" fmla="*/ 11260603 w 12192000"/>
              <a:gd name="connsiteY3" fmla="*/ 678426 h 678426"/>
              <a:gd name="connsiteX4" fmla="*/ 11282934 w 12192000"/>
              <a:gd name="connsiteY4" fmla="*/ 637286 h 678426"/>
              <a:gd name="connsiteX5" fmla="*/ 11303409 w 12192000"/>
              <a:gd name="connsiteY5" fmla="*/ 535871 h 678426"/>
              <a:gd name="connsiteX6" fmla="*/ 11303409 w 12192000"/>
              <a:gd name="connsiteY6" fmla="*/ 415400 h 678426"/>
              <a:gd name="connsiteX7" fmla="*/ 11042867 w 12192000"/>
              <a:gd name="connsiteY7" fmla="*/ 154858 h 678426"/>
              <a:gd name="connsiteX8" fmla="*/ 1136432 w 12192000"/>
              <a:gd name="connsiteY8" fmla="*/ 154858 h 678426"/>
              <a:gd name="connsiteX9" fmla="*/ 875890 w 12192000"/>
              <a:gd name="connsiteY9" fmla="*/ 415400 h 678426"/>
              <a:gd name="connsiteX10" fmla="*/ 875890 w 12192000"/>
              <a:gd name="connsiteY10" fmla="*/ 535871 h 678426"/>
              <a:gd name="connsiteX11" fmla="*/ 896365 w 12192000"/>
              <a:gd name="connsiteY11" fmla="*/ 637286 h 678426"/>
              <a:gd name="connsiteX12" fmla="*/ 918696 w 12192000"/>
              <a:gd name="connsiteY12" fmla="*/ 678426 h 678426"/>
              <a:gd name="connsiteX13" fmla="*/ 0 w 12192000"/>
              <a:gd name="connsiteY13" fmla="*/ 678426 h 678426"/>
              <a:gd name="connsiteX14" fmla="*/ 0 w 12192000"/>
              <a:gd name="connsiteY14" fmla="*/ 0 h 678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192000" h="678426">
                <a:moveTo>
                  <a:pt x="0" y="0"/>
                </a:moveTo>
                <a:lnTo>
                  <a:pt x="12192000" y="0"/>
                </a:lnTo>
                <a:lnTo>
                  <a:pt x="12192000" y="678426"/>
                </a:lnTo>
                <a:lnTo>
                  <a:pt x="11260603" y="678426"/>
                </a:lnTo>
                <a:lnTo>
                  <a:pt x="11282934" y="637286"/>
                </a:lnTo>
                <a:cubicBezTo>
                  <a:pt x="11296118" y="606115"/>
                  <a:pt x="11303409" y="571844"/>
                  <a:pt x="11303409" y="535871"/>
                </a:cubicBezTo>
                <a:lnTo>
                  <a:pt x="11303409" y="415400"/>
                </a:lnTo>
                <a:cubicBezTo>
                  <a:pt x="11303409" y="271507"/>
                  <a:pt x="11186760" y="154858"/>
                  <a:pt x="11042867" y="154858"/>
                </a:cubicBezTo>
                <a:lnTo>
                  <a:pt x="1136432" y="154858"/>
                </a:lnTo>
                <a:cubicBezTo>
                  <a:pt x="992539" y="154858"/>
                  <a:pt x="875890" y="271507"/>
                  <a:pt x="875890" y="415400"/>
                </a:cubicBezTo>
                <a:lnTo>
                  <a:pt x="875890" y="535871"/>
                </a:lnTo>
                <a:cubicBezTo>
                  <a:pt x="875890" y="571844"/>
                  <a:pt x="883181" y="606115"/>
                  <a:pt x="896365" y="637286"/>
                </a:cubicBezTo>
                <a:lnTo>
                  <a:pt x="918696" y="678426"/>
                </a:lnTo>
                <a:lnTo>
                  <a:pt x="0" y="67842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918696" y="678426"/>
            <a:ext cx="10341907" cy="117987"/>
          </a:xfrm>
          <a:custGeom>
            <a:avLst/>
            <a:gdLst>
              <a:gd name="connsiteX0" fmla="*/ 0 w 10341907"/>
              <a:gd name="connsiteY0" fmla="*/ 0 h 117987"/>
              <a:gd name="connsiteX1" fmla="*/ 10341907 w 10341907"/>
              <a:gd name="connsiteY1" fmla="*/ 0 h 117987"/>
              <a:gd name="connsiteX2" fmla="*/ 10340216 w 10341907"/>
              <a:gd name="connsiteY2" fmla="*/ 3116 h 117987"/>
              <a:gd name="connsiteX3" fmla="*/ 10124171 w 10341907"/>
              <a:gd name="connsiteY3" fmla="*/ 117987 h 117987"/>
              <a:gd name="connsiteX4" fmla="*/ 217736 w 10341907"/>
              <a:gd name="connsiteY4" fmla="*/ 117987 h 117987"/>
              <a:gd name="connsiteX5" fmla="*/ 1691 w 10341907"/>
              <a:gd name="connsiteY5" fmla="*/ 3116 h 117987"/>
              <a:gd name="connsiteX6" fmla="*/ 0 w 10341907"/>
              <a:gd name="connsiteY6" fmla="*/ 0 h 117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341907" h="117987">
                <a:moveTo>
                  <a:pt x="0" y="0"/>
                </a:moveTo>
                <a:lnTo>
                  <a:pt x="10341907" y="0"/>
                </a:lnTo>
                <a:lnTo>
                  <a:pt x="10340216" y="3116"/>
                </a:lnTo>
                <a:cubicBezTo>
                  <a:pt x="10293395" y="72421"/>
                  <a:pt x="10214104" y="117987"/>
                  <a:pt x="10124171" y="117987"/>
                </a:cubicBezTo>
                <a:lnTo>
                  <a:pt x="217736" y="117987"/>
                </a:lnTo>
                <a:cubicBezTo>
                  <a:pt x="127803" y="117987"/>
                  <a:pt x="48512" y="72421"/>
                  <a:pt x="1691" y="3116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Can 11"/>
          <p:cNvSpPr/>
          <p:nvPr/>
        </p:nvSpPr>
        <p:spPr>
          <a:xfrm>
            <a:off x="-1" y="-2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Can 12"/>
          <p:cNvSpPr/>
          <p:nvPr/>
        </p:nvSpPr>
        <p:spPr>
          <a:xfrm>
            <a:off x="11890372" y="-3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/>
          <a:srcRect l="17388" t="11738" r="17499" b="9130"/>
          <a:stretch/>
        </p:blipFill>
        <p:spPr>
          <a:xfrm>
            <a:off x="11369507" y="114300"/>
            <a:ext cx="520865" cy="520865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758516" y="818537"/>
            <a:ext cx="4662268" cy="568104"/>
          </a:xfrm>
          <a:prstGeom prst="rect">
            <a:avLst/>
          </a:prstGeom>
        </p:spPr>
      </p:pic>
      <p:sp>
        <p:nvSpPr>
          <p:cNvPr id="22" name="4-Point Star 21"/>
          <p:cNvSpPr/>
          <p:nvPr/>
        </p:nvSpPr>
        <p:spPr>
          <a:xfrm>
            <a:off x="403270" y="160880"/>
            <a:ext cx="398207" cy="427703"/>
          </a:xfrm>
          <a:prstGeom prst="star4">
            <a:avLst>
              <a:gd name="adj" fmla="val 1250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>
          <a:blip r:embed="rId5"/>
          <a:srcRect l="31230" t="-4849" r="66223" b="100000"/>
          <a:stretch>
            <a:fillRect/>
          </a:stretch>
        </p:blipFill>
        <p:spPr>
          <a:xfrm>
            <a:off x="4346224" y="2521974"/>
            <a:ext cx="225776" cy="180754"/>
          </a:xfrm>
          <a:custGeom>
            <a:avLst/>
            <a:gdLst>
              <a:gd name="connsiteX0" fmla="*/ 0 w 225776"/>
              <a:gd name="connsiteY0" fmla="*/ 0 h 180754"/>
              <a:gd name="connsiteX1" fmla="*/ 225776 w 225776"/>
              <a:gd name="connsiteY1" fmla="*/ 0 h 180754"/>
              <a:gd name="connsiteX2" fmla="*/ 225776 w 225776"/>
              <a:gd name="connsiteY2" fmla="*/ 180754 h 180754"/>
              <a:gd name="connsiteX3" fmla="*/ 0 w 225776"/>
              <a:gd name="connsiteY3" fmla="*/ 180754 h 180754"/>
              <a:gd name="connsiteX4" fmla="*/ 0 w 225776"/>
              <a:gd name="connsiteY4" fmla="*/ 0 h 1807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776" h="180754">
                <a:moveTo>
                  <a:pt x="0" y="0"/>
                </a:moveTo>
                <a:lnTo>
                  <a:pt x="225776" y="0"/>
                </a:lnTo>
                <a:lnTo>
                  <a:pt x="225776" y="180754"/>
                </a:lnTo>
                <a:lnTo>
                  <a:pt x="0" y="180754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5"/>
          <a:srcRect l="31230" t="100000" r="66223" b="-8896"/>
          <a:stretch>
            <a:fillRect/>
          </a:stretch>
        </p:blipFill>
        <p:spPr>
          <a:xfrm>
            <a:off x="4346224" y="6430297"/>
            <a:ext cx="225776" cy="331600"/>
          </a:xfrm>
          <a:custGeom>
            <a:avLst/>
            <a:gdLst>
              <a:gd name="connsiteX0" fmla="*/ 0 w 225776"/>
              <a:gd name="connsiteY0" fmla="*/ 0 h 331600"/>
              <a:gd name="connsiteX1" fmla="*/ 225776 w 225776"/>
              <a:gd name="connsiteY1" fmla="*/ 0 h 331600"/>
              <a:gd name="connsiteX2" fmla="*/ 225776 w 225776"/>
              <a:gd name="connsiteY2" fmla="*/ 331600 h 331600"/>
              <a:gd name="connsiteX3" fmla="*/ 0 w 225776"/>
              <a:gd name="connsiteY3" fmla="*/ 331600 h 331600"/>
              <a:gd name="connsiteX4" fmla="*/ 0 w 225776"/>
              <a:gd name="connsiteY4" fmla="*/ 0 h 33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776" h="331600">
                <a:moveTo>
                  <a:pt x="0" y="0"/>
                </a:moveTo>
                <a:lnTo>
                  <a:pt x="225776" y="0"/>
                </a:lnTo>
                <a:lnTo>
                  <a:pt x="225776" y="331600"/>
                </a:lnTo>
                <a:lnTo>
                  <a:pt x="0" y="331600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48" name="Picture 47"/>
          <p:cNvPicPr>
            <a:picLocks noChangeAspect="1"/>
          </p:cNvPicPr>
          <p:nvPr/>
        </p:nvPicPr>
        <p:blipFill>
          <a:blip r:embed="rId6"/>
          <a:srcRect l="-6510" t="67413" r="100000" b="26074"/>
          <a:stretch>
            <a:fillRect/>
          </a:stretch>
        </p:blipFill>
        <p:spPr>
          <a:xfrm>
            <a:off x="801478" y="5987845"/>
            <a:ext cx="590333" cy="442452"/>
          </a:xfrm>
          <a:custGeom>
            <a:avLst/>
            <a:gdLst>
              <a:gd name="connsiteX0" fmla="*/ 0 w 590333"/>
              <a:gd name="connsiteY0" fmla="*/ 0 h 442452"/>
              <a:gd name="connsiteX1" fmla="*/ 590333 w 590333"/>
              <a:gd name="connsiteY1" fmla="*/ 0 h 442452"/>
              <a:gd name="connsiteX2" fmla="*/ 590333 w 590333"/>
              <a:gd name="connsiteY2" fmla="*/ 442452 h 442452"/>
              <a:gd name="connsiteX3" fmla="*/ 0 w 590333"/>
              <a:gd name="connsiteY3" fmla="*/ 442452 h 442452"/>
              <a:gd name="connsiteX4" fmla="*/ 0 w 590333"/>
              <a:gd name="connsiteY4" fmla="*/ 0 h 442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90333" h="442452">
                <a:moveTo>
                  <a:pt x="0" y="0"/>
                </a:moveTo>
                <a:lnTo>
                  <a:pt x="590333" y="0"/>
                </a:lnTo>
                <a:lnTo>
                  <a:pt x="590333" y="442452"/>
                </a:lnTo>
                <a:lnTo>
                  <a:pt x="0" y="442452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6"/>
          <a:srcRect l="100000" t="67413" r="-7154" b="26074"/>
          <a:stretch>
            <a:fillRect/>
          </a:stretch>
        </p:blipFill>
        <p:spPr>
          <a:xfrm>
            <a:off x="10460296" y="5987845"/>
            <a:ext cx="648778" cy="442452"/>
          </a:xfrm>
          <a:custGeom>
            <a:avLst/>
            <a:gdLst>
              <a:gd name="connsiteX0" fmla="*/ 0 w 648778"/>
              <a:gd name="connsiteY0" fmla="*/ 0 h 442452"/>
              <a:gd name="connsiteX1" fmla="*/ 648778 w 648778"/>
              <a:gd name="connsiteY1" fmla="*/ 0 h 442452"/>
              <a:gd name="connsiteX2" fmla="*/ 648778 w 648778"/>
              <a:gd name="connsiteY2" fmla="*/ 442452 h 442452"/>
              <a:gd name="connsiteX3" fmla="*/ 0 w 648778"/>
              <a:gd name="connsiteY3" fmla="*/ 442452 h 442452"/>
              <a:gd name="connsiteX4" fmla="*/ 0 w 648778"/>
              <a:gd name="connsiteY4" fmla="*/ 0 h 442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8778" h="442452">
                <a:moveTo>
                  <a:pt x="0" y="0"/>
                </a:moveTo>
                <a:lnTo>
                  <a:pt x="648778" y="0"/>
                </a:lnTo>
                <a:lnTo>
                  <a:pt x="648778" y="442452"/>
                </a:lnTo>
                <a:lnTo>
                  <a:pt x="0" y="442452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3" name="Rectangle 2"/>
          <p:cNvSpPr/>
          <p:nvPr/>
        </p:nvSpPr>
        <p:spPr>
          <a:xfrm>
            <a:off x="3776483" y="155204"/>
            <a:ext cx="461363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THỰC HÀNH TIẾNG VIỆT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60399" y="1337336"/>
            <a:ext cx="10976077" cy="50044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  <a:tabLst>
                <a:tab pos="1386840" algn="l"/>
              </a:tabLst>
            </a:pPr>
            <a:r>
              <a:rPr lang="en-US" sz="3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I. </a:t>
            </a:r>
            <a:r>
              <a:rPr lang="en-US" sz="32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Nhắc</a:t>
            </a:r>
            <a:r>
              <a:rPr lang="en-US" sz="3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3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lí</a:t>
            </a:r>
            <a:r>
              <a:rPr lang="en-US" sz="3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thuyết</a:t>
            </a:r>
            <a:r>
              <a:rPr lang="en-US" sz="3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3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  <a:tabLst>
                <a:tab pos="1386840" algn="l"/>
              </a:tabLst>
            </a:pPr>
            <a:r>
              <a:rPr lang="en-US" sz="3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32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3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32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3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  <a:tabLst>
                <a:tab pos="1386840" algn="l"/>
              </a:tabLst>
            </a:pPr>
            <a:r>
              <a:rPr lang="en-US" sz="3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sz="32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Ví</a:t>
            </a:r>
            <a:r>
              <a:rPr lang="en-US" sz="3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dụ</a:t>
            </a:r>
            <a:r>
              <a:rPr lang="en-US" sz="3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en-US" sz="3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US" sz="3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sz="32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Đặc</a:t>
            </a:r>
            <a:r>
              <a:rPr lang="en-US" sz="3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3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3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3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3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3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một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đơn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vị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giao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tiếp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tính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hoàn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chỉnh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về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nội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dung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thức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Tồn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tại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ở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dạng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viết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hoặc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dạng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nói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Dùng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để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trao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đổi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thông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tin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trình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bày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suy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nghĩ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cảm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xúc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chứa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thông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điệp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ý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nghĩa</a:t>
            </a:r>
            <a:r>
              <a:rPr lang="en-US" sz="3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…</a:t>
            </a:r>
            <a:endParaRPr lang="en-US" sz="3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744046" y="803054"/>
            <a:ext cx="280878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800" b="1" dirty="0">
                <a:solidFill>
                  <a:srgbClr val="0000FF"/>
                </a:solidFill>
                <a:latin typeface="Times New Roman" panose="02020603050405020304" pitchFamily="18" charset="0"/>
                <a:ea typeface="MS Mincho"/>
              </a:rPr>
              <a:t>Nhắc lại lí thuyết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437443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ame 4"/>
          <p:cNvSpPr/>
          <p:nvPr/>
        </p:nvSpPr>
        <p:spPr>
          <a:xfrm>
            <a:off x="331122" y="1028700"/>
            <a:ext cx="11517055" cy="5545394"/>
          </a:xfrm>
          <a:prstGeom prst="frame">
            <a:avLst>
              <a:gd name="adj1" fmla="val 1596"/>
            </a:avLst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889200" y="154858"/>
            <a:ext cx="10427519" cy="523568"/>
          </a:xfrm>
          <a:custGeom>
            <a:avLst/>
            <a:gdLst>
              <a:gd name="connsiteX0" fmla="*/ 260542 w 10427519"/>
              <a:gd name="connsiteY0" fmla="*/ 0 h 523568"/>
              <a:gd name="connsiteX1" fmla="*/ 10166977 w 10427519"/>
              <a:gd name="connsiteY1" fmla="*/ 0 h 523568"/>
              <a:gd name="connsiteX2" fmla="*/ 10427519 w 10427519"/>
              <a:gd name="connsiteY2" fmla="*/ 260542 h 523568"/>
              <a:gd name="connsiteX3" fmla="*/ 10427519 w 10427519"/>
              <a:gd name="connsiteY3" fmla="*/ 381013 h 523568"/>
              <a:gd name="connsiteX4" fmla="*/ 10407044 w 10427519"/>
              <a:gd name="connsiteY4" fmla="*/ 482428 h 523568"/>
              <a:gd name="connsiteX5" fmla="*/ 10384713 w 10427519"/>
              <a:gd name="connsiteY5" fmla="*/ 523568 h 523568"/>
              <a:gd name="connsiteX6" fmla="*/ 42806 w 10427519"/>
              <a:gd name="connsiteY6" fmla="*/ 523568 h 523568"/>
              <a:gd name="connsiteX7" fmla="*/ 20475 w 10427519"/>
              <a:gd name="connsiteY7" fmla="*/ 482428 h 523568"/>
              <a:gd name="connsiteX8" fmla="*/ 0 w 10427519"/>
              <a:gd name="connsiteY8" fmla="*/ 381013 h 523568"/>
              <a:gd name="connsiteX9" fmla="*/ 0 w 10427519"/>
              <a:gd name="connsiteY9" fmla="*/ 260542 h 523568"/>
              <a:gd name="connsiteX10" fmla="*/ 260542 w 10427519"/>
              <a:gd name="connsiteY10" fmla="*/ 0 h 523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427519" h="523568">
                <a:moveTo>
                  <a:pt x="260542" y="0"/>
                </a:moveTo>
                <a:lnTo>
                  <a:pt x="10166977" y="0"/>
                </a:lnTo>
                <a:cubicBezTo>
                  <a:pt x="10310870" y="0"/>
                  <a:pt x="10427519" y="116649"/>
                  <a:pt x="10427519" y="260542"/>
                </a:cubicBezTo>
                <a:lnTo>
                  <a:pt x="10427519" y="381013"/>
                </a:lnTo>
                <a:cubicBezTo>
                  <a:pt x="10427519" y="416986"/>
                  <a:pt x="10420228" y="451257"/>
                  <a:pt x="10407044" y="482428"/>
                </a:cubicBezTo>
                <a:lnTo>
                  <a:pt x="10384713" y="523568"/>
                </a:lnTo>
                <a:lnTo>
                  <a:pt x="42806" y="523568"/>
                </a:lnTo>
                <a:lnTo>
                  <a:pt x="20475" y="482428"/>
                </a:lnTo>
                <a:cubicBezTo>
                  <a:pt x="7291" y="451257"/>
                  <a:pt x="0" y="416986"/>
                  <a:pt x="0" y="381013"/>
                </a:cubicBezTo>
                <a:lnTo>
                  <a:pt x="0" y="260542"/>
                </a:lnTo>
                <a:cubicBezTo>
                  <a:pt x="0" y="116649"/>
                  <a:pt x="116649" y="0"/>
                  <a:pt x="260542" y="0"/>
                </a:cubicBez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-1" y="-1"/>
            <a:ext cx="12192000" cy="678426"/>
          </a:xfrm>
          <a:custGeom>
            <a:avLst/>
            <a:gdLst>
              <a:gd name="connsiteX0" fmla="*/ 0 w 12192000"/>
              <a:gd name="connsiteY0" fmla="*/ 0 h 678426"/>
              <a:gd name="connsiteX1" fmla="*/ 12192000 w 12192000"/>
              <a:gd name="connsiteY1" fmla="*/ 0 h 678426"/>
              <a:gd name="connsiteX2" fmla="*/ 12192000 w 12192000"/>
              <a:gd name="connsiteY2" fmla="*/ 678426 h 678426"/>
              <a:gd name="connsiteX3" fmla="*/ 11260603 w 12192000"/>
              <a:gd name="connsiteY3" fmla="*/ 678426 h 678426"/>
              <a:gd name="connsiteX4" fmla="*/ 11282934 w 12192000"/>
              <a:gd name="connsiteY4" fmla="*/ 637286 h 678426"/>
              <a:gd name="connsiteX5" fmla="*/ 11303409 w 12192000"/>
              <a:gd name="connsiteY5" fmla="*/ 535871 h 678426"/>
              <a:gd name="connsiteX6" fmla="*/ 11303409 w 12192000"/>
              <a:gd name="connsiteY6" fmla="*/ 415400 h 678426"/>
              <a:gd name="connsiteX7" fmla="*/ 11042867 w 12192000"/>
              <a:gd name="connsiteY7" fmla="*/ 154858 h 678426"/>
              <a:gd name="connsiteX8" fmla="*/ 1136432 w 12192000"/>
              <a:gd name="connsiteY8" fmla="*/ 154858 h 678426"/>
              <a:gd name="connsiteX9" fmla="*/ 875890 w 12192000"/>
              <a:gd name="connsiteY9" fmla="*/ 415400 h 678426"/>
              <a:gd name="connsiteX10" fmla="*/ 875890 w 12192000"/>
              <a:gd name="connsiteY10" fmla="*/ 535871 h 678426"/>
              <a:gd name="connsiteX11" fmla="*/ 896365 w 12192000"/>
              <a:gd name="connsiteY11" fmla="*/ 637286 h 678426"/>
              <a:gd name="connsiteX12" fmla="*/ 918696 w 12192000"/>
              <a:gd name="connsiteY12" fmla="*/ 678426 h 678426"/>
              <a:gd name="connsiteX13" fmla="*/ 0 w 12192000"/>
              <a:gd name="connsiteY13" fmla="*/ 678426 h 678426"/>
              <a:gd name="connsiteX14" fmla="*/ 0 w 12192000"/>
              <a:gd name="connsiteY14" fmla="*/ 0 h 678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192000" h="678426">
                <a:moveTo>
                  <a:pt x="0" y="0"/>
                </a:moveTo>
                <a:lnTo>
                  <a:pt x="12192000" y="0"/>
                </a:lnTo>
                <a:lnTo>
                  <a:pt x="12192000" y="678426"/>
                </a:lnTo>
                <a:lnTo>
                  <a:pt x="11260603" y="678426"/>
                </a:lnTo>
                <a:lnTo>
                  <a:pt x="11282934" y="637286"/>
                </a:lnTo>
                <a:cubicBezTo>
                  <a:pt x="11296118" y="606115"/>
                  <a:pt x="11303409" y="571844"/>
                  <a:pt x="11303409" y="535871"/>
                </a:cubicBezTo>
                <a:lnTo>
                  <a:pt x="11303409" y="415400"/>
                </a:lnTo>
                <a:cubicBezTo>
                  <a:pt x="11303409" y="271507"/>
                  <a:pt x="11186760" y="154858"/>
                  <a:pt x="11042867" y="154858"/>
                </a:cubicBezTo>
                <a:lnTo>
                  <a:pt x="1136432" y="154858"/>
                </a:lnTo>
                <a:cubicBezTo>
                  <a:pt x="992539" y="154858"/>
                  <a:pt x="875890" y="271507"/>
                  <a:pt x="875890" y="415400"/>
                </a:cubicBezTo>
                <a:lnTo>
                  <a:pt x="875890" y="535871"/>
                </a:lnTo>
                <a:cubicBezTo>
                  <a:pt x="875890" y="571844"/>
                  <a:pt x="883181" y="606115"/>
                  <a:pt x="896365" y="637286"/>
                </a:cubicBezTo>
                <a:lnTo>
                  <a:pt x="918696" y="678426"/>
                </a:lnTo>
                <a:lnTo>
                  <a:pt x="0" y="67842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918696" y="678426"/>
            <a:ext cx="10341907" cy="117987"/>
          </a:xfrm>
          <a:custGeom>
            <a:avLst/>
            <a:gdLst>
              <a:gd name="connsiteX0" fmla="*/ 0 w 10341907"/>
              <a:gd name="connsiteY0" fmla="*/ 0 h 117987"/>
              <a:gd name="connsiteX1" fmla="*/ 10341907 w 10341907"/>
              <a:gd name="connsiteY1" fmla="*/ 0 h 117987"/>
              <a:gd name="connsiteX2" fmla="*/ 10340216 w 10341907"/>
              <a:gd name="connsiteY2" fmla="*/ 3116 h 117987"/>
              <a:gd name="connsiteX3" fmla="*/ 10124171 w 10341907"/>
              <a:gd name="connsiteY3" fmla="*/ 117987 h 117987"/>
              <a:gd name="connsiteX4" fmla="*/ 217736 w 10341907"/>
              <a:gd name="connsiteY4" fmla="*/ 117987 h 117987"/>
              <a:gd name="connsiteX5" fmla="*/ 1691 w 10341907"/>
              <a:gd name="connsiteY5" fmla="*/ 3116 h 117987"/>
              <a:gd name="connsiteX6" fmla="*/ 0 w 10341907"/>
              <a:gd name="connsiteY6" fmla="*/ 0 h 117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341907" h="117987">
                <a:moveTo>
                  <a:pt x="0" y="0"/>
                </a:moveTo>
                <a:lnTo>
                  <a:pt x="10341907" y="0"/>
                </a:lnTo>
                <a:lnTo>
                  <a:pt x="10340216" y="3116"/>
                </a:lnTo>
                <a:cubicBezTo>
                  <a:pt x="10293395" y="72421"/>
                  <a:pt x="10214104" y="117987"/>
                  <a:pt x="10124171" y="117987"/>
                </a:cubicBezTo>
                <a:lnTo>
                  <a:pt x="217736" y="117987"/>
                </a:lnTo>
                <a:cubicBezTo>
                  <a:pt x="127803" y="117987"/>
                  <a:pt x="48512" y="72421"/>
                  <a:pt x="1691" y="3116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Can 11"/>
          <p:cNvSpPr/>
          <p:nvPr/>
        </p:nvSpPr>
        <p:spPr>
          <a:xfrm>
            <a:off x="-1" y="-2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Can 12"/>
          <p:cNvSpPr/>
          <p:nvPr/>
        </p:nvSpPr>
        <p:spPr>
          <a:xfrm>
            <a:off x="11890372" y="-3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/>
          <a:srcRect l="17388" t="11738" r="17499" b="9130"/>
          <a:stretch/>
        </p:blipFill>
        <p:spPr>
          <a:xfrm>
            <a:off x="11369507" y="114300"/>
            <a:ext cx="520865" cy="520865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758516" y="818537"/>
            <a:ext cx="4662268" cy="568104"/>
          </a:xfrm>
          <a:prstGeom prst="rect">
            <a:avLst/>
          </a:prstGeom>
        </p:spPr>
      </p:pic>
      <p:sp>
        <p:nvSpPr>
          <p:cNvPr id="22" name="4-Point Star 21"/>
          <p:cNvSpPr/>
          <p:nvPr/>
        </p:nvSpPr>
        <p:spPr>
          <a:xfrm>
            <a:off x="403270" y="160880"/>
            <a:ext cx="398207" cy="427703"/>
          </a:xfrm>
          <a:prstGeom prst="star4">
            <a:avLst>
              <a:gd name="adj" fmla="val 1250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>
          <a:blip r:embed="rId5"/>
          <a:srcRect l="31230" t="-4849" r="66223" b="100000"/>
          <a:stretch>
            <a:fillRect/>
          </a:stretch>
        </p:blipFill>
        <p:spPr>
          <a:xfrm>
            <a:off x="4346224" y="2521974"/>
            <a:ext cx="225776" cy="180754"/>
          </a:xfrm>
          <a:custGeom>
            <a:avLst/>
            <a:gdLst>
              <a:gd name="connsiteX0" fmla="*/ 0 w 225776"/>
              <a:gd name="connsiteY0" fmla="*/ 0 h 180754"/>
              <a:gd name="connsiteX1" fmla="*/ 225776 w 225776"/>
              <a:gd name="connsiteY1" fmla="*/ 0 h 180754"/>
              <a:gd name="connsiteX2" fmla="*/ 225776 w 225776"/>
              <a:gd name="connsiteY2" fmla="*/ 180754 h 180754"/>
              <a:gd name="connsiteX3" fmla="*/ 0 w 225776"/>
              <a:gd name="connsiteY3" fmla="*/ 180754 h 180754"/>
              <a:gd name="connsiteX4" fmla="*/ 0 w 225776"/>
              <a:gd name="connsiteY4" fmla="*/ 0 h 1807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776" h="180754">
                <a:moveTo>
                  <a:pt x="0" y="0"/>
                </a:moveTo>
                <a:lnTo>
                  <a:pt x="225776" y="0"/>
                </a:lnTo>
                <a:lnTo>
                  <a:pt x="225776" y="180754"/>
                </a:lnTo>
                <a:lnTo>
                  <a:pt x="0" y="180754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5"/>
          <a:srcRect l="31230" t="100000" r="66223" b="-8896"/>
          <a:stretch>
            <a:fillRect/>
          </a:stretch>
        </p:blipFill>
        <p:spPr>
          <a:xfrm>
            <a:off x="4346224" y="6430297"/>
            <a:ext cx="225776" cy="331600"/>
          </a:xfrm>
          <a:custGeom>
            <a:avLst/>
            <a:gdLst>
              <a:gd name="connsiteX0" fmla="*/ 0 w 225776"/>
              <a:gd name="connsiteY0" fmla="*/ 0 h 331600"/>
              <a:gd name="connsiteX1" fmla="*/ 225776 w 225776"/>
              <a:gd name="connsiteY1" fmla="*/ 0 h 331600"/>
              <a:gd name="connsiteX2" fmla="*/ 225776 w 225776"/>
              <a:gd name="connsiteY2" fmla="*/ 331600 h 331600"/>
              <a:gd name="connsiteX3" fmla="*/ 0 w 225776"/>
              <a:gd name="connsiteY3" fmla="*/ 331600 h 331600"/>
              <a:gd name="connsiteX4" fmla="*/ 0 w 225776"/>
              <a:gd name="connsiteY4" fmla="*/ 0 h 33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776" h="331600">
                <a:moveTo>
                  <a:pt x="0" y="0"/>
                </a:moveTo>
                <a:lnTo>
                  <a:pt x="225776" y="0"/>
                </a:lnTo>
                <a:lnTo>
                  <a:pt x="225776" y="331600"/>
                </a:lnTo>
                <a:lnTo>
                  <a:pt x="0" y="331600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48" name="Picture 47"/>
          <p:cNvPicPr>
            <a:picLocks noChangeAspect="1"/>
          </p:cNvPicPr>
          <p:nvPr/>
        </p:nvPicPr>
        <p:blipFill>
          <a:blip r:embed="rId6"/>
          <a:srcRect l="-6510" t="67413" r="100000" b="26074"/>
          <a:stretch>
            <a:fillRect/>
          </a:stretch>
        </p:blipFill>
        <p:spPr>
          <a:xfrm>
            <a:off x="801478" y="5987845"/>
            <a:ext cx="590333" cy="442452"/>
          </a:xfrm>
          <a:custGeom>
            <a:avLst/>
            <a:gdLst>
              <a:gd name="connsiteX0" fmla="*/ 0 w 590333"/>
              <a:gd name="connsiteY0" fmla="*/ 0 h 442452"/>
              <a:gd name="connsiteX1" fmla="*/ 590333 w 590333"/>
              <a:gd name="connsiteY1" fmla="*/ 0 h 442452"/>
              <a:gd name="connsiteX2" fmla="*/ 590333 w 590333"/>
              <a:gd name="connsiteY2" fmla="*/ 442452 h 442452"/>
              <a:gd name="connsiteX3" fmla="*/ 0 w 590333"/>
              <a:gd name="connsiteY3" fmla="*/ 442452 h 442452"/>
              <a:gd name="connsiteX4" fmla="*/ 0 w 590333"/>
              <a:gd name="connsiteY4" fmla="*/ 0 h 442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90333" h="442452">
                <a:moveTo>
                  <a:pt x="0" y="0"/>
                </a:moveTo>
                <a:lnTo>
                  <a:pt x="590333" y="0"/>
                </a:lnTo>
                <a:lnTo>
                  <a:pt x="590333" y="442452"/>
                </a:lnTo>
                <a:lnTo>
                  <a:pt x="0" y="442452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6"/>
          <a:srcRect l="100000" t="67413" r="-7154" b="26074"/>
          <a:stretch>
            <a:fillRect/>
          </a:stretch>
        </p:blipFill>
        <p:spPr>
          <a:xfrm>
            <a:off x="10460296" y="5987845"/>
            <a:ext cx="648778" cy="442452"/>
          </a:xfrm>
          <a:custGeom>
            <a:avLst/>
            <a:gdLst>
              <a:gd name="connsiteX0" fmla="*/ 0 w 648778"/>
              <a:gd name="connsiteY0" fmla="*/ 0 h 442452"/>
              <a:gd name="connsiteX1" fmla="*/ 648778 w 648778"/>
              <a:gd name="connsiteY1" fmla="*/ 0 h 442452"/>
              <a:gd name="connsiteX2" fmla="*/ 648778 w 648778"/>
              <a:gd name="connsiteY2" fmla="*/ 442452 h 442452"/>
              <a:gd name="connsiteX3" fmla="*/ 0 w 648778"/>
              <a:gd name="connsiteY3" fmla="*/ 442452 h 442452"/>
              <a:gd name="connsiteX4" fmla="*/ 0 w 648778"/>
              <a:gd name="connsiteY4" fmla="*/ 0 h 442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8778" h="442452">
                <a:moveTo>
                  <a:pt x="0" y="0"/>
                </a:moveTo>
                <a:lnTo>
                  <a:pt x="648778" y="0"/>
                </a:lnTo>
                <a:lnTo>
                  <a:pt x="648778" y="442452"/>
                </a:lnTo>
                <a:lnTo>
                  <a:pt x="0" y="442452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3" name="Rectangle 2"/>
          <p:cNvSpPr/>
          <p:nvPr/>
        </p:nvSpPr>
        <p:spPr>
          <a:xfrm>
            <a:off x="3776483" y="155204"/>
            <a:ext cx="461363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THỰC HÀNH TIẾNG VIỆT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744046" y="803054"/>
            <a:ext cx="280878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+mn-cs"/>
              </a:rPr>
              <a:t>Nhắc lại lí thuyết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60400" y="1408765"/>
            <a:ext cx="10845800" cy="4743606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US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c. </a:t>
            </a:r>
            <a:r>
              <a:rPr lang="en-US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Loại</a:t>
            </a:r>
            <a:r>
              <a:rPr lang="en-US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văn</a:t>
            </a:r>
            <a:r>
              <a:rPr lang="en-US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bản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nhiều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cách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phân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loại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VB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như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32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Dựa</a:t>
            </a:r>
            <a:r>
              <a:rPr lang="en-US" sz="32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vào</a:t>
            </a:r>
            <a:r>
              <a:rPr lang="en-US" sz="32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chức</a:t>
            </a:r>
            <a:r>
              <a:rPr lang="en-US" sz="32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năng</a:t>
            </a:r>
            <a:r>
              <a:rPr lang="en-US" sz="32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giao</a:t>
            </a:r>
            <a:r>
              <a:rPr lang="en-US" sz="32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tiếp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VB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nghị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luận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VB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văn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học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VB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thông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tin.</a:t>
            </a: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32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Dựa</a:t>
            </a:r>
            <a:r>
              <a:rPr lang="en-US" sz="32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vào</a:t>
            </a:r>
            <a:r>
              <a:rPr lang="en-US" sz="32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tình</a:t>
            </a:r>
            <a:r>
              <a:rPr lang="en-US" sz="32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đa</a:t>
            </a:r>
            <a:r>
              <a:rPr lang="en-US" sz="32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dạng</a:t>
            </a:r>
            <a:r>
              <a:rPr lang="en-US" sz="32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32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phương</a:t>
            </a:r>
            <a:r>
              <a:rPr lang="en-US" sz="32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tiện</a:t>
            </a:r>
            <a:r>
              <a:rPr lang="en-US" sz="32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32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phương</a:t>
            </a:r>
            <a:r>
              <a:rPr lang="en-US" sz="32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thức</a:t>
            </a:r>
            <a:r>
              <a:rPr lang="en-US" sz="32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truyền</a:t>
            </a:r>
            <a:r>
              <a:rPr lang="en-US" sz="32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tải</a:t>
            </a:r>
            <a:r>
              <a:rPr lang="en-US" sz="32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thông</a:t>
            </a:r>
            <a:r>
              <a:rPr lang="en-US" sz="32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tin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VB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thông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thường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VB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đa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phương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thức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32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Dựa</a:t>
            </a:r>
            <a:r>
              <a:rPr lang="en-US" sz="32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vào</a:t>
            </a:r>
            <a:r>
              <a:rPr lang="en-US" sz="32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32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thức</a:t>
            </a:r>
            <a:r>
              <a:rPr lang="en-US" sz="32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xuất</a:t>
            </a:r>
            <a:r>
              <a:rPr lang="en-US" sz="32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hiện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VB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viết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VB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nói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3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63046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ame 4"/>
          <p:cNvSpPr/>
          <p:nvPr/>
        </p:nvSpPr>
        <p:spPr>
          <a:xfrm>
            <a:off x="331122" y="1028700"/>
            <a:ext cx="11517055" cy="5545394"/>
          </a:xfrm>
          <a:prstGeom prst="frame">
            <a:avLst>
              <a:gd name="adj1" fmla="val 1596"/>
            </a:avLst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889200" y="154858"/>
            <a:ext cx="10427519" cy="523568"/>
          </a:xfrm>
          <a:custGeom>
            <a:avLst/>
            <a:gdLst>
              <a:gd name="connsiteX0" fmla="*/ 260542 w 10427519"/>
              <a:gd name="connsiteY0" fmla="*/ 0 h 523568"/>
              <a:gd name="connsiteX1" fmla="*/ 10166977 w 10427519"/>
              <a:gd name="connsiteY1" fmla="*/ 0 h 523568"/>
              <a:gd name="connsiteX2" fmla="*/ 10427519 w 10427519"/>
              <a:gd name="connsiteY2" fmla="*/ 260542 h 523568"/>
              <a:gd name="connsiteX3" fmla="*/ 10427519 w 10427519"/>
              <a:gd name="connsiteY3" fmla="*/ 381013 h 523568"/>
              <a:gd name="connsiteX4" fmla="*/ 10407044 w 10427519"/>
              <a:gd name="connsiteY4" fmla="*/ 482428 h 523568"/>
              <a:gd name="connsiteX5" fmla="*/ 10384713 w 10427519"/>
              <a:gd name="connsiteY5" fmla="*/ 523568 h 523568"/>
              <a:gd name="connsiteX6" fmla="*/ 42806 w 10427519"/>
              <a:gd name="connsiteY6" fmla="*/ 523568 h 523568"/>
              <a:gd name="connsiteX7" fmla="*/ 20475 w 10427519"/>
              <a:gd name="connsiteY7" fmla="*/ 482428 h 523568"/>
              <a:gd name="connsiteX8" fmla="*/ 0 w 10427519"/>
              <a:gd name="connsiteY8" fmla="*/ 381013 h 523568"/>
              <a:gd name="connsiteX9" fmla="*/ 0 w 10427519"/>
              <a:gd name="connsiteY9" fmla="*/ 260542 h 523568"/>
              <a:gd name="connsiteX10" fmla="*/ 260542 w 10427519"/>
              <a:gd name="connsiteY10" fmla="*/ 0 h 523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427519" h="523568">
                <a:moveTo>
                  <a:pt x="260542" y="0"/>
                </a:moveTo>
                <a:lnTo>
                  <a:pt x="10166977" y="0"/>
                </a:lnTo>
                <a:cubicBezTo>
                  <a:pt x="10310870" y="0"/>
                  <a:pt x="10427519" y="116649"/>
                  <a:pt x="10427519" y="260542"/>
                </a:cubicBezTo>
                <a:lnTo>
                  <a:pt x="10427519" y="381013"/>
                </a:lnTo>
                <a:cubicBezTo>
                  <a:pt x="10427519" y="416986"/>
                  <a:pt x="10420228" y="451257"/>
                  <a:pt x="10407044" y="482428"/>
                </a:cubicBezTo>
                <a:lnTo>
                  <a:pt x="10384713" y="523568"/>
                </a:lnTo>
                <a:lnTo>
                  <a:pt x="42806" y="523568"/>
                </a:lnTo>
                <a:lnTo>
                  <a:pt x="20475" y="482428"/>
                </a:lnTo>
                <a:cubicBezTo>
                  <a:pt x="7291" y="451257"/>
                  <a:pt x="0" y="416986"/>
                  <a:pt x="0" y="381013"/>
                </a:cubicBezTo>
                <a:lnTo>
                  <a:pt x="0" y="260542"/>
                </a:lnTo>
                <a:cubicBezTo>
                  <a:pt x="0" y="116649"/>
                  <a:pt x="116649" y="0"/>
                  <a:pt x="260542" y="0"/>
                </a:cubicBez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-1" y="-1"/>
            <a:ext cx="12192000" cy="678426"/>
          </a:xfrm>
          <a:custGeom>
            <a:avLst/>
            <a:gdLst>
              <a:gd name="connsiteX0" fmla="*/ 0 w 12192000"/>
              <a:gd name="connsiteY0" fmla="*/ 0 h 678426"/>
              <a:gd name="connsiteX1" fmla="*/ 12192000 w 12192000"/>
              <a:gd name="connsiteY1" fmla="*/ 0 h 678426"/>
              <a:gd name="connsiteX2" fmla="*/ 12192000 w 12192000"/>
              <a:gd name="connsiteY2" fmla="*/ 678426 h 678426"/>
              <a:gd name="connsiteX3" fmla="*/ 11260603 w 12192000"/>
              <a:gd name="connsiteY3" fmla="*/ 678426 h 678426"/>
              <a:gd name="connsiteX4" fmla="*/ 11282934 w 12192000"/>
              <a:gd name="connsiteY4" fmla="*/ 637286 h 678426"/>
              <a:gd name="connsiteX5" fmla="*/ 11303409 w 12192000"/>
              <a:gd name="connsiteY5" fmla="*/ 535871 h 678426"/>
              <a:gd name="connsiteX6" fmla="*/ 11303409 w 12192000"/>
              <a:gd name="connsiteY6" fmla="*/ 415400 h 678426"/>
              <a:gd name="connsiteX7" fmla="*/ 11042867 w 12192000"/>
              <a:gd name="connsiteY7" fmla="*/ 154858 h 678426"/>
              <a:gd name="connsiteX8" fmla="*/ 1136432 w 12192000"/>
              <a:gd name="connsiteY8" fmla="*/ 154858 h 678426"/>
              <a:gd name="connsiteX9" fmla="*/ 875890 w 12192000"/>
              <a:gd name="connsiteY9" fmla="*/ 415400 h 678426"/>
              <a:gd name="connsiteX10" fmla="*/ 875890 w 12192000"/>
              <a:gd name="connsiteY10" fmla="*/ 535871 h 678426"/>
              <a:gd name="connsiteX11" fmla="*/ 896365 w 12192000"/>
              <a:gd name="connsiteY11" fmla="*/ 637286 h 678426"/>
              <a:gd name="connsiteX12" fmla="*/ 918696 w 12192000"/>
              <a:gd name="connsiteY12" fmla="*/ 678426 h 678426"/>
              <a:gd name="connsiteX13" fmla="*/ 0 w 12192000"/>
              <a:gd name="connsiteY13" fmla="*/ 678426 h 678426"/>
              <a:gd name="connsiteX14" fmla="*/ 0 w 12192000"/>
              <a:gd name="connsiteY14" fmla="*/ 0 h 678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192000" h="678426">
                <a:moveTo>
                  <a:pt x="0" y="0"/>
                </a:moveTo>
                <a:lnTo>
                  <a:pt x="12192000" y="0"/>
                </a:lnTo>
                <a:lnTo>
                  <a:pt x="12192000" y="678426"/>
                </a:lnTo>
                <a:lnTo>
                  <a:pt x="11260603" y="678426"/>
                </a:lnTo>
                <a:lnTo>
                  <a:pt x="11282934" y="637286"/>
                </a:lnTo>
                <a:cubicBezTo>
                  <a:pt x="11296118" y="606115"/>
                  <a:pt x="11303409" y="571844"/>
                  <a:pt x="11303409" y="535871"/>
                </a:cubicBezTo>
                <a:lnTo>
                  <a:pt x="11303409" y="415400"/>
                </a:lnTo>
                <a:cubicBezTo>
                  <a:pt x="11303409" y="271507"/>
                  <a:pt x="11186760" y="154858"/>
                  <a:pt x="11042867" y="154858"/>
                </a:cubicBezTo>
                <a:lnTo>
                  <a:pt x="1136432" y="154858"/>
                </a:lnTo>
                <a:cubicBezTo>
                  <a:pt x="992539" y="154858"/>
                  <a:pt x="875890" y="271507"/>
                  <a:pt x="875890" y="415400"/>
                </a:cubicBezTo>
                <a:lnTo>
                  <a:pt x="875890" y="535871"/>
                </a:lnTo>
                <a:cubicBezTo>
                  <a:pt x="875890" y="571844"/>
                  <a:pt x="883181" y="606115"/>
                  <a:pt x="896365" y="637286"/>
                </a:cubicBezTo>
                <a:lnTo>
                  <a:pt x="918696" y="678426"/>
                </a:lnTo>
                <a:lnTo>
                  <a:pt x="0" y="67842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918696" y="678426"/>
            <a:ext cx="10341907" cy="117987"/>
          </a:xfrm>
          <a:custGeom>
            <a:avLst/>
            <a:gdLst>
              <a:gd name="connsiteX0" fmla="*/ 0 w 10341907"/>
              <a:gd name="connsiteY0" fmla="*/ 0 h 117987"/>
              <a:gd name="connsiteX1" fmla="*/ 10341907 w 10341907"/>
              <a:gd name="connsiteY1" fmla="*/ 0 h 117987"/>
              <a:gd name="connsiteX2" fmla="*/ 10340216 w 10341907"/>
              <a:gd name="connsiteY2" fmla="*/ 3116 h 117987"/>
              <a:gd name="connsiteX3" fmla="*/ 10124171 w 10341907"/>
              <a:gd name="connsiteY3" fmla="*/ 117987 h 117987"/>
              <a:gd name="connsiteX4" fmla="*/ 217736 w 10341907"/>
              <a:gd name="connsiteY4" fmla="*/ 117987 h 117987"/>
              <a:gd name="connsiteX5" fmla="*/ 1691 w 10341907"/>
              <a:gd name="connsiteY5" fmla="*/ 3116 h 117987"/>
              <a:gd name="connsiteX6" fmla="*/ 0 w 10341907"/>
              <a:gd name="connsiteY6" fmla="*/ 0 h 117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341907" h="117987">
                <a:moveTo>
                  <a:pt x="0" y="0"/>
                </a:moveTo>
                <a:lnTo>
                  <a:pt x="10341907" y="0"/>
                </a:lnTo>
                <a:lnTo>
                  <a:pt x="10340216" y="3116"/>
                </a:lnTo>
                <a:cubicBezTo>
                  <a:pt x="10293395" y="72421"/>
                  <a:pt x="10214104" y="117987"/>
                  <a:pt x="10124171" y="117987"/>
                </a:cubicBezTo>
                <a:lnTo>
                  <a:pt x="217736" y="117987"/>
                </a:lnTo>
                <a:cubicBezTo>
                  <a:pt x="127803" y="117987"/>
                  <a:pt x="48512" y="72421"/>
                  <a:pt x="1691" y="3116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Can 11"/>
          <p:cNvSpPr/>
          <p:nvPr/>
        </p:nvSpPr>
        <p:spPr>
          <a:xfrm>
            <a:off x="-1" y="-2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Can 12"/>
          <p:cNvSpPr/>
          <p:nvPr/>
        </p:nvSpPr>
        <p:spPr>
          <a:xfrm>
            <a:off x="11890372" y="-3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/>
          <a:srcRect l="17388" t="11738" r="17499" b="9130"/>
          <a:stretch/>
        </p:blipFill>
        <p:spPr>
          <a:xfrm>
            <a:off x="11369507" y="114300"/>
            <a:ext cx="520865" cy="520865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758516" y="818537"/>
            <a:ext cx="4662268" cy="568104"/>
          </a:xfrm>
          <a:prstGeom prst="rect">
            <a:avLst/>
          </a:prstGeom>
        </p:spPr>
      </p:pic>
      <p:sp>
        <p:nvSpPr>
          <p:cNvPr id="22" name="4-Point Star 21"/>
          <p:cNvSpPr/>
          <p:nvPr/>
        </p:nvSpPr>
        <p:spPr>
          <a:xfrm>
            <a:off x="403270" y="160880"/>
            <a:ext cx="398207" cy="427703"/>
          </a:xfrm>
          <a:prstGeom prst="star4">
            <a:avLst>
              <a:gd name="adj" fmla="val 1250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>
          <a:blip r:embed="rId5"/>
          <a:srcRect l="31230" t="-4849" r="66223" b="100000"/>
          <a:stretch>
            <a:fillRect/>
          </a:stretch>
        </p:blipFill>
        <p:spPr>
          <a:xfrm>
            <a:off x="4346224" y="2521974"/>
            <a:ext cx="225776" cy="180754"/>
          </a:xfrm>
          <a:custGeom>
            <a:avLst/>
            <a:gdLst>
              <a:gd name="connsiteX0" fmla="*/ 0 w 225776"/>
              <a:gd name="connsiteY0" fmla="*/ 0 h 180754"/>
              <a:gd name="connsiteX1" fmla="*/ 225776 w 225776"/>
              <a:gd name="connsiteY1" fmla="*/ 0 h 180754"/>
              <a:gd name="connsiteX2" fmla="*/ 225776 w 225776"/>
              <a:gd name="connsiteY2" fmla="*/ 180754 h 180754"/>
              <a:gd name="connsiteX3" fmla="*/ 0 w 225776"/>
              <a:gd name="connsiteY3" fmla="*/ 180754 h 180754"/>
              <a:gd name="connsiteX4" fmla="*/ 0 w 225776"/>
              <a:gd name="connsiteY4" fmla="*/ 0 h 1807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776" h="180754">
                <a:moveTo>
                  <a:pt x="0" y="0"/>
                </a:moveTo>
                <a:lnTo>
                  <a:pt x="225776" y="0"/>
                </a:lnTo>
                <a:lnTo>
                  <a:pt x="225776" y="180754"/>
                </a:lnTo>
                <a:lnTo>
                  <a:pt x="0" y="180754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5"/>
          <a:srcRect l="31230" t="100000" r="66223" b="-8896"/>
          <a:stretch>
            <a:fillRect/>
          </a:stretch>
        </p:blipFill>
        <p:spPr>
          <a:xfrm>
            <a:off x="4346224" y="6430297"/>
            <a:ext cx="225776" cy="331600"/>
          </a:xfrm>
          <a:custGeom>
            <a:avLst/>
            <a:gdLst>
              <a:gd name="connsiteX0" fmla="*/ 0 w 225776"/>
              <a:gd name="connsiteY0" fmla="*/ 0 h 331600"/>
              <a:gd name="connsiteX1" fmla="*/ 225776 w 225776"/>
              <a:gd name="connsiteY1" fmla="*/ 0 h 331600"/>
              <a:gd name="connsiteX2" fmla="*/ 225776 w 225776"/>
              <a:gd name="connsiteY2" fmla="*/ 331600 h 331600"/>
              <a:gd name="connsiteX3" fmla="*/ 0 w 225776"/>
              <a:gd name="connsiteY3" fmla="*/ 331600 h 331600"/>
              <a:gd name="connsiteX4" fmla="*/ 0 w 225776"/>
              <a:gd name="connsiteY4" fmla="*/ 0 h 33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776" h="331600">
                <a:moveTo>
                  <a:pt x="0" y="0"/>
                </a:moveTo>
                <a:lnTo>
                  <a:pt x="225776" y="0"/>
                </a:lnTo>
                <a:lnTo>
                  <a:pt x="225776" y="331600"/>
                </a:lnTo>
                <a:lnTo>
                  <a:pt x="0" y="331600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48" name="Picture 47"/>
          <p:cNvPicPr>
            <a:picLocks noChangeAspect="1"/>
          </p:cNvPicPr>
          <p:nvPr/>
        </p:nvPicPr>
        <p:blipFill>
          <a:blip r:embed="rId6"/>
          <a:srcRect l="-6510" t="67413" r="100000" b="26074"/>
          <a:stretch>
            <a:fillRect/>
          </a:stretch>
        </p:blipFill>
        <p:spPr>
          <a:xfrm>
            <a:off x="801478" y="5987845"/>
            <a:ext cx="590333" cy="442452"/>
          </a:xfrm>
          <a:custGeom>
            <a:avLst/>
            <a:gdLst>
              <a:gd name="connsiteX0" fmla="*/ 0 w 590333"/>
              <a:gd name="connsiteY0" fmla="*/ 0 h 442452"/>
              <a:gd name="connsiteX1" fmla="*/ 590333 w 590333"/>
              <a:gd name="connsiteY1" fmla="*/ 0 h 442452"/>
              <a:gd name="connsiteX2" fmla="*/ 590333 w 590333"/>
              <a:gd name="connsiteY2" fmla="*/ 442452 h 442452"/>
              <a:gd name="connsiteX3" fmla="*/ 0 w 590333"/>
              <a:gd name="connsiteY3" fmla="*/ 442452 h 442452"/>
              <a:gd name="connsiteX4" fmla="*/ 0 w 590333"/>
              <a:gd name="connsiteY4" fmla="*/ 0 h 442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90333" h="442452">
                <a:moveTo>
                  <a:pt x="0" y="0"/>
                </a:moveTo>
                <a:lnTo>
                  <a:pt x="590333" y="0"/>
                </a:lnTo>
                <a:lnTo>
                  <a:pt x="590333" y="442452"/>
                </a:lnTo>
                <a:lnTo>
                  <a:pt x="0" y="442452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6"/>
          <a:srcRect l="100000" t="67413" r="-7154" b="26074"/>
          <a:stretch>
            <a:fillRect/>
          </a:stretch>
        </p:blipFill>
        <p:spPr>
          <a:xfrm>
            <a:off x="10460296" y="5987845"/>
            <a:ext cx="648778" cy="442452"/>
          </a:xfrm>
          <a:custGeom>
            <a:avLst/>
            <a:gdLst>
              <a:gd name="connsiteX0" fmla="*/ 0 w 648778"/>
              <a:gd name="connsiteY0" fmla="*/ 0 h 442452"/>
              <a:gd name="connsiteX1" fmla="*/ 648778 w 648778"/>
              <a:gd name="connsiteY1" fmla="*/ 0 h 442452"/>
              <a:gd name="connsiteX2" fmla="*/ 648778 w 648778"/>
              <a:gd name="connsiteY2" fmla="*/ 442452 h 442452"/>
              <a:gd name="connsiteX3" fmla="*/ 0 w 648778"/>
              <a:gd name="connsiteY3" fmla="*/ 442452 h 442452"/>
              <a:gd name="connsiteX4" fmla="*/ 0 w 648778"/>
              <a:gd name="connsiteY4" fmla="*/ 0 h 442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8778" h="442452">
                <a:moveTo>
                  <a:pt x="0" y="0"/>
                </a:moveTo>
                <a:lnTo>
                  <a:pt x="648778" y="0"/>
                </a:lnTo>
                <a:lnTo>
                  <a:pt x="648778" y="442452"/>
                </a:lnTo>
                <a:lnTo>
                  <a:pt x="0" y="442452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3" name="Rectangle 2"/>
          <p:cNvSpPr/>
          <p:nvPr/>
        </p:nvSpPr>
        <p:spPr>
          <a:xfrm>
            <a:off x="3776483" y="155204"/>
            <a:ext cx="461363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THỰC HÀNH TIẾNG VIỆT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744046" y="803054"/>
            <a:ext cx="280878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+mn-cs"/>
              </a:rPr>
              <a:t>Nhắc lại lí thuyết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02373" y="1327053"/>
            <a:ext cx="5064784" cy="5837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</a:t>
            </a:r>
            <a:r>
              <a:rPr lang="en-US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Đoạn</a:t>
            </a:r>
            <a:r>
              <a:rPr lang="en-US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văn</a:t>
            </a:r>
            <a:r>
              <a:rPr lang="en-US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văn</a:t>
            </a:r>
            <a:r>
              <a:rPr lang="en-US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bản</a:t>
            </a:r>
            <a:r>
              <a:rPr lang="en-US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endParaRPr lang="en-US" sz="3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Freeform 13"/>
          <p:cNvSpPr/>
          <p:nvPr/>
        </p:nvSpPr>
        <p:spPr>
          <a:xfrm>
            <a:off x="3686725" y="2292295"/>
            <a:ext cx="7259897" cy="2308609"/>
          </a:xfrm>
          <a:custGeom>
            <a:avLst/>
            <a:gdLst>
              <a:gd name="connsiteX0" fmla="*/ 0 w 2640210"/>
              <a:gd name="connsiteY0" fmla="*/ 0 h 1761020"/>
              <a:gd name="connsiteX1" fmla="*/ 2640210 w 2640210"/>
              <a:gd name="connsiteY1" fmla="*/ 0 h 1761020"/>
              <a:gd name="connsiteX2" fmla="*/ 2640210 w 2640210"/>
              <a:gd name="connsiteY2" fmla="*/ 1761020 h 1761020"/>
              <a:gd name="connsiteX3" fmla="*/ 0 w 2640210"/>
              <a:gd name="connsiteY3" fmla="*/ 1761020 h 1761020"/>
              <a:gd name="connsiteX4" fmla="*/ 0 w 2640210"/>
              <a:gd name="connsiteY4" fmla="*/ 0 h 17610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40210" h="1761020">
                <a:moveTo>
                  <a:pt x="0" y="0"/>
                </a:moveTo>
                <a:lnTo>
                  <a:pt x="2640210" y="0"/>
                </a:lnTo>
                <a:lnTo>
                  <a:pt x="2640210" y="1761020"/>
                </a:lnTo>
                <a:lnTo>
                  <a:pt x="0" y="1761020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chemeClr val="accent1">
                  <a:tint val="40000"/>
                  <a:hueOff val="0"/>
                  <a:satOff val="0"/>
                  <a:lumOff val="0"/>
                  <a:shade val="30000"/>
                  <a:satMod val="115000"/>
                </a:schemeClr>
              </a:gs>
              <a:gs pos="50000">
                <a:schemeClr val="accent1">
                  <a:tint val="40000"/>
                  <a:hueOff val="0"/>
                  <a:satOff val="0"/>
                  <a:lumOff val="0"/>
                  <a:shade val="67500"/>
                  <a:satMod val="115000"/>
                </a:schemeClr>
              </a:gs>
              <a:gs pos="100000">
                <a:schemeClr val="accent1">
                  <a:tint val="40000"/>
                  <a:hueOff val="0"/>
                  <a:satOff val="0"/>
                  <a:lumOff val="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422434" tIns="106680" rIns="106679" bIns="106680" numCol="1" spcCol="1270" anchor="ctr" anchorCtr="0">
            <a:noAutofit/>
          </a:bodyPr>
          <a:lstStyle/>
          <a:p>
            <a:pPr lvl="0" algn="l" defTabSz="6667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32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32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32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2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US" sz="32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phận</a:t>
            </a:r>
            <a:r>
              <a:rPr lang="en-US" sz="32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32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trọng</a:t>
            </a:r>
            <a:r>
              <a:rPr lang="en-US" sz="32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32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32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32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r>
              <a:rPr lang="en-US" sz="32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chỉnh</a:t>
            </a:r>
            <a:r>
              <a:rPr lang="en-US" sz="32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tương</a:t>
            </a:r>
            <a:r>
              <a:rPr lang="en-US" sz="32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en-US" sz="32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32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32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en-US" sz="32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2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32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gồm</a:t>
            </a:r>
            <a:r>
              <a:rPr lang="en-US" sz="32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32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2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32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32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32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32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2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32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32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tổ</a:t>
            </a:r>
            <a:r>
              <a:rPr lang="en-US" sz="32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chức</a:t>
            </a:r>
            <a:r>
              <a:rPr lang="en-US" sz="32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xoay</a:t>
            </a:r>
            <a:r>
              <a:rPr lang="en-US" sz="32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quanh</a:t>
            </a:r>
            <a:r>
              <a:rPr lang="en-US" sz="32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32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32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nhỏ</a:t>
            </a:r>
            <a:r>
              <a:rPr lang="en-US" sz="32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kern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Freeform 15"/>
          <p:cNvSpPr/>
          <p:nvPr/>
        </p:nvSpPr>
        <p:spPr>
          <a:xfrm>
            <a:off x="3686723" y="4665490"/>
            <a:ext cx="7259897" cy="1513491"/>
          </a:xfrm>
          <a:custGeom>
            <a:avLst/>
            <a:gdLst>
              <a:gd name="connsiteX0" fmla="*/ 0 w 2640210"/>
              <a:gd name="connsiteY0" fmla="*/ 0 h 1761020"/>
              <a:gd name="connsiteX1" fmla="*/ 2640210 w 2640210"/>
              <a:gd name="connsiteY1" fmla="*/ 0 h 1761020"/>
              <a:gd name="connsiteX2" fmla="*/ 2640210 w 2640210"/>
              <a:gd name="connsiteY2" fmla="*/ 1761020 h 1761020"/>
              <a:gd name="connsiteX3" fmla="*/ 0 w 2640210"/>
              <a:gd name="connsiteY3" fmla="*/ 1761020 h 1761020"/>
              <a:gd name="connsiteX4" fmla="*/ 0 w 2640210"/>
              <a:gd name="connsiteY4" fmla="*/ 0 h 17610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40210" h="1761020">
                <a:moveTo>
                  <a:pt x="0" y="0"/>
                </a:moveTo>
                <a:lnTo>
                  <a:pt x="2640210" y="0"/>
                </a:lnTo>
                <a:lnTo>
                  <a:pt x="2640210" y="1761020"/>
                </a:lnTo>
                <a:lnTo>
                  <a:pt x="0" y="1761020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chemeClr val="accent1">
                  <a:tint val="40000"/>
                  <a:hueOff val="0"/>
                  <a:satOff val="0"/>
                  <a:lumOff val="0"/>
                  <a:shade val="30000"/>
                  <a:satMod val="115000"/>
                </a:schemeClr>
              </a:gs>
              <a:gs pos="50000">
                <a:schemeClr val="accent1">
                  <a:tint val="40000"/>
                  <a:hueOff val="0"/>
                  <a:satOff val="0"/>
                  <a:lumOff val="0"/>
                  <a:shade val="67500"/>
                  <a:satMod val="115000"/>
                </a:schemeClr>
              </a:gs>
              <a:gs pos="100000">
                <a:schemeClr val="accent1">
                  <a:tint val="40000"/>
                  <a:hueOff val="0"/>
                  <a:satOff val="0"/>
                  <a:lumOff val="0"/>
                  <a:shade val="100000"/>
                  <a:satMod val="115000"/>
                </a:schemeClr>
              </a:gs>
            </a:gsLst>
            <a:lin ang="5400000" scaled="1"/>
            <a:tileRect/>
          </a:gra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422434" tIns="106680" rIns="106679" bIns="106680" numCol="1" spcCol="1270" anchor="ctr" anchorCtr="0">
            <a:noAutofit/>
          </a:bodyPr>
          <a:lstStyle/>
          <a:p>
            <a:pPr lvl="0" algn="l" defTabSz="6667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32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32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32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bắt</a:t>
            </a:r>
            <a:r>
              <a:rPr lang="en-US" sz="32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sz="32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32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sz="32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cái</a:t>
            </a:r>
            <a:r>
              <a:rPr lang="en-US" sz="32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sz="32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sz="32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lùi</a:t>
            </a:r>
            <a:r>
              <a:rPr lang="en-US" sz="32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32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sz="32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dòng</a:t>
            </a:r>
            <a:r>
              <a:rPr lang="en-US" sz="32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32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thúc</a:t>
            </a:r>
            <a:r>
              <a:rPr lang="en-US" sz="32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32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32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dấu</a:t>
            </a:r>
            <a:r>
              <a:rPr lang="en-US" sz="32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chấm</a:t>
            </a:r>
            <a:r>
              <a:rPr lang="en-US" sz="32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2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kern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Freeform 16"/>
          <p:cNvSpPr/>
          <p:nvPr/>
        </p:nvSpPr>
        <p:spPr>
          <a:xfrm>
            <a:off x="1219978" y="1928429"/>
            <a:ext cx="2756152" cy="1243887"/>
          </a:xfrm>
          <a:custGeom>
            <a:avLst/>
            <a:gdLst>
              <a:gd name="connsiteX0" fmla="*/ 0 w 1760140"/>
              <a:gd name="connsiteY0" fmla="*/ 880070 h 1760140"/>
              <a:gd name="connsiteX1" fmla="*/ 880070 w 1760140"/>
              <a:gd name="connsiteY1" fmla="*/ 0 h 1760140"/>
              <a:gd name="connsiteX2" fmla="*/ 1760140 w 1760140"/>
              <a:gd name="connsiteY2" fmla="*/ 880070 h 1760140"/>
              <a:gd name="connsiteX3" fmla="*/ 880070 w 1760140"/>
              <a:gd name="connsiteY3" fmla="*/ 1760140 h 1760140"/>
              <a:gd name="connsiteX4" fmla="*/ 0 w 1760140"/>
              <a:gd name="connsiteY4" fmla="*/ 880070 h 17601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60140" h="1760140">
                <a:moveTo>
                  <a:pt x="0" y="880070"/>
                </a:moveTo>
                <a:cubicBezTo>
                  <a:pt x="0" y="394021"/>
                  <a:pt x="394021" y="0"/>
                  <a:pt x="880070" y="0"/>
                </a:cubicBezTo>
                <a:cubicBezTo>
                  <a:pt x="1366119" y="0"/>
                  <a:pt x="1760140" y="394021"/>
                  <a:pt x="1760140" y="880070"/>
                </a:cubicBezTo>
                <a:cubicBezTo>
                  <a:pt x="1760140" y="1366119"/>
                  <a:pt x="1366119" y="1760140"/>
                  <a:pt x="880070" y="1760140"/>
                </a:cubicBezTo>
                <a:cubicBezTo>
                  <a:pt x="394021" y="1760140"/>
                  <a:pt x="0" y="1366119"/>
                  <a:pt x="0" y="880070"/>
                </a:cubicBezTo>
                <a:close/>
              </a:path>
            </a:pathLst>
          </a:cu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57767" tIns="257767" rIns="257767" bIns="257767" numCol="1" spcCol="1270" anchor="ctr" anchorCtr="0">
            <a:noAutofit/>
          </a:bodyPr>
          <a:lstStyle/>
          <a:p>
            <a:pPr lvl="0" algn="ctr" defTabSz="1600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3200" b="1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sz="3200" b="1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Đặc</a:t>
            </a:r>
            <a:r>
              <a:rPr lang="en-US" sz="3200" b="1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3200" b="1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3200" kern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7010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6" grpId="0" animBg="1"/>
      <p:bldP spid="17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ame 4"/>
          <p:cNvSpPr/>
          <p:nvPr/>
        </p:nvSpPr>
        <p:spPr>
          <a:xfrm>
            <a:off x="331122" y="1028700"/>
            <a:ext cx="11517055" cy="5545394"/>
          </a:xfrm>
          <a:prstGeom prst="frame">
            <a:avLst>
              <a:gd name="adj1" fmla="val 1596"/>
            </a:avLst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889200" y="154858"/>
            <a:ext cx="10427519" cy="523568"/>
          </a:xfrm>
          <a:custGeom>
            <a:avLst/>
            <a:gdLst>
              <a:gd name="connsiteX0" fmla="*/ 260542 w 10427519"/>
              <a:gd name="connsiteY0" fmla="*/ 0 h 523568"/>
              <a:gd name="connsiteX1" fmla="*/ 10166977 w 10427519"/>
              <a:gd name="connsiteY1" fmla="*/ 0 h 523568"/>
              <a:gd name="connsiteX2" fmla="*/ 10427519 w 10427519"/>
              <a:gd name="connsiteY2" fmla="*/ 260542 h 523568"/>
              <a:gd name="connsiteX3" fmla="*/ 10427519 w 10427519"/>
              <a:gd name="connsiteY3" fmla="*/ 381013 h 523568"/>
              <a:gd name="connsiteX4" fmla="*/ 10407044 w 10427519"/>
              <a:gd name="connsiteY4" fmla="*/ 482428 h 523568"/>
              <a:gd name="connsiteX5" fmla="*/ 10384713 w 10427519"/>
              <a:gd name="connsiteY5" fmla="*/ 523568 h 523568"/>
              <a:gd name="connsiteX6" fmla="*/ 42806 w 10427519"/>
              <a:gd name="connsiteY6" fmla="*/ 523568 h 523568"/>
              <a:gd name="connsiteX7" fmla="*/ 20475 w 10427519"/>
              <a:gd name="connsiteY7" fmla="*/ 482428 h 523568"/>
              <a:gd name="connsiteX8" fmla="*/ 0 w 10427519"/>
              <a:gd name="connsiteY8" fmla="*/ 381013 h 523568"/>
              <a:gd name="connsiteX9" fmla="*/ 0 w 10427519"/>
              <a:gd name="connsiteY9" fmla="*/ 260542 h 523568"/>
              <a:gd name="connsiteX10" fmla="*/ 260542 w 10427519"/>
              <a:gd name="connsiteY10" fmla="*/ 0 h 523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427519" h="523568">
                <a:moveTo>
                  <a:pt x="260542" y="0"/>
                </a:moveTo>
                <a:lnTo>
                  <a:pt x="10166977" y="0"/>
                </a:lnTo>
                <a:cubicBezTo>
                  <a:pt x="10310870" y="0"/>
                  <a:pt x="10427519" y="116649"/>
                  <a:pt x="10427519" y="260542"/>
                </a:cubicBezTo>
                <a:lnTo>
                  <a:pt x="10427519" y="381013"/>
                </a:lnTo>
                <a:cubicBezTo>
                  <a:pt x="10427519" y="416986"/>
                  <a:pt x="10420228" y="451257"/>
                  <a:pt x="10407044" y="482428"/>
                </a:cubicBezTo>
                <a:lnTo>
                  <a:pt x="10384713" y="523568"/>
                </a:lnTo>
                <a:lnTo>
                  <a:pt x="42806" y="523568"/>
                </a:lnTo>
                <a:lnTo>
                  <a:pt x="20475" y="482428"/>
                </a:lnTo>
                <a:cubicBezTo>
                  <a:pt x="7291" y="451257"/>
                  <a:pt x="0" y="416986"/>
                  <a:pt x="0" y="381013"/>
                </a:cubicBezTo>
                <a:lnTo>
                  <a:pt x="0" y="260542"/>
                </a:lnTo>
                <a:cubicBezTo>
                  <a:pt x="0" y="116649"/>
                  <a:pt x="116649" y="0"/>
                  <a:pt x="260542" y="0"/>
                </a:cubicBez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-1" y="-1"/>
            <a:ext cx="12192000" cy="678426"/>
          </a:xfrm>
          <a:custGeom>
            <a:avLst/>
            <a:gdLst>
              <a:gd name="connsiteX0" fmla="*/ 0 w 12192000"/>
              <a:gd name="connsiteY0" fmla="*/ 0 h 678426"/>
              <a:gd name="connsiteX1" fmla="*/ 12192000 w 12192000"/>
              <a:gd name="connsiteY1" fmla="*/ 0 h 678426"/>
              <a:gd name="connsiteX2" fmla="*/ 12192000 w 12192000"/>
              <a:gd name="connsiteY2" fmla="*/ 678426 h 678426"/>
              <a:gd name="connsiteX3" fmla="*/ 11260603 w 12192000"/>
              <a:gd name="connsiteY3" fmla="*/ 678426 h 678426"/>
              <a:gd name="connsiteX4" fmla="*/ 11282934 w 12192000"/>
              <a:gd name="connsiteY4" fmla="*/ 637286 h 678426"/>
              <a:gd name="connsiteX5" fmla="*/ 11303409 w 12192000"/>
              <a:gd name="connsiteY5" fmla="*/ 535871 h 678426"/>
              <a:gd name="connsiteX6" fmla="*/ 11303409 w 12192000"/>
              <a:gd name="connsiteY6" fmla="*/ 415400 h 678426"/>
              <a:gd name="connsiteX7" fmla="*/ 11042867 w 12192000"/>
              <a:gd name="connsiteY7" fmla="*/ 154858 h 678426"/>
              <a:gd name="connsiteX8" fmla="*/ 1136432 w 12192000"/>
              <a:gd name="connsiteY8" fmla="*/ 154858 h 678426"/>
              <a:gd name="connsiteX9" fmla="*/ 875890 w 12192000"/>
              <a:gd name="connsiteY9" fmla="*/ 415400 h 678426"/>
              <a:gd name="connsiteX10" fmla="*/ 875890 w 12192000"/>
              <a:gd name="connsiteY10" fmla="*/ 535871 h 678426"/>
              <a:gd name="connsiteX11" fmla="*/ 896365 w 12192000"/>
              <a:gd name="connsiteY11" fmla="*/ 637286 h 678426"/>
              <a:gd name="connsiteX12" fmla="*/ 918696 w 12192000"/>
              <a:gd name="connsiteY12" fmla="*/ 678426 h 678426"/>
              <a:gd name="connsiteX13" fmla="*/ 0 w 12192000"/>
              <a:gd name="connsiteY13" fmla="*/ 678426 h 678426"/>
              <a:gd name="connsiteX14" fmla="*/ 0 w 12192000"/>
              <a:gd name="connsiteY14" fmla="*/ 0 h 678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192000" h="678426">
                <a:moveTo>
                  <a:pt x="0" y="0"/>
                </a:moveTo>
                <a:lnTo>
                  <a:pt x="12192000" y="0"/>
                </a:lnTo>
                <a:lnTo>
                  <a:pt x="12192000" y="678426"/>
                </a:lnTo>
                <a:lnTo>
                  <a:pt x="11260603" y="678426"/>
                </a:lnTo>
                <a:lnTo>
                  <a:pt x="11282934" y="637286"/>
                </a:lnTo>
                <a:cubicBezTo>
                  <a:pt x="11296118" y="606115"/>
                  <a:pt x="11303409" y="571844"/>
                  <a:pt x="11303409" y="535871"/>
                </a:cubicBezTo>
                <a:lnTo>
                  <a:pt x="11303409" y="415400"/>
                </a:lnTo>
                <a:cubicBezTo>
                  <a:pt x="11303409" y="271507"/>
                  <a:pt x="11186760" y="154858"/>
                  <a:pt x="11042867" y="154858"/>
                </a:cubicBezTo>
                <a:lnTo>
                  <a:pt x="1136432" y="154858"/>
                </a:lnTo>
                <a:cubicBezTo>
                  <a:pt x="992539" y="154858"/>
                  <a:pt x="875890" y="271507"/>
                  <a:pt x="875890" y="415400"/>
                </a:cubicBezTo>
                <a:lnTo>
                  <a:pt x="875890" y="535871"/>
                </a:lnTo>
                <a:cubicBezTo>
                  <a:pt x="875890" y="571844"/>
                  <a:pt x="883181" y="606115"/>
                  <a:pt x="896365" y="637286"/>
                </a:cubicBezTo>
                <a:lnTo>
                  <a:pt x="918696" y="678426"/>
                </a:lnTo>
                <a:lnTo>
                  <a:pt x="0" y="67842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918696" y="678426"/>
            <a:ext cx="10341907" cy="117987"/>
          </a:xfrm>
          <a:custGeom>
            <a:avLst/>
            <a:gdLst>
              <a:gd name="connsiteX0" fmla="*/ 0 w 10341907"/>
              <a:gd name="connsiteY0" fmla="*/ 0 h 117987"/>
              <a:gd name="connsiteX1" fmla="*/ 10341907 w 10341907"/>
              <a:gd name="connsiteY1" fmla="*/ 0 h 117987"/>
              <a:gd name="connsiteX2" fmla="*/ 10340216 w 10341907"/>
              <a:gd name="connsiteY2" fmla="*/ 3116 h 117987"/>
              <a:gd name="connsiteX3" fmla="*/ 10124171 w 10341907"/>
              <a:gd name="connsiteY3" fmla="*/ 117987 h 117987"/>
              <a:gd name="connsiteX4" fmla="*/ 217736 w 10341907"/>
              <a:gd name="connsiteY4" fmla="*/ 117987 h 117987"/>
              <a:gd name="connsiteX5" fmla="*/ 1691 w 10341907"/>
              <a:gd name="connsiteY5" fmla="*/ 3116 h 117987"/>
              <a:gd name="connsiteX6" fmla="*/ 0 w 10341907"/>
              <a:gd name="connsiteY6" fmla="*/ 0 h 117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341907" h="117987">
                <a:moveTo>
                  <a:pt x="0" y="0"/>
                </a:moveTo>
                <a:lnTo>
                  <a:pt x="10341907" y="0"/>
                </a:lnTo>
                <a:lnTo>
                  <a:pt x="10340216" y="3116"/>
                </a:lnTo>
                <a:cubicBezTo>
                  <a:pt x="10293395" y="72421"/>
                  <a:pt x="10214104" y="117987"/>
                  <a:pt x="10124171" y="117987"/>
                </a:cubicBezTo>
                <a:lnTo>
                  <a:pt x="217736" y="117987"/>
                </a:lnTo>
                <a:cubicBezTo>
                  <a:pt x="127803" y="117987"/>
                  <a:pt x="48512" y="72421"/>
                  <a:pt x="1691" y="3116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Can 11"/>
          <p:cNvSpPr/>
          <p:nvPr/>
        </p:nvSpPr>
        <p:spPr>
          <a:xfrm>
            <a:off x="-1" y="-2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Can 12"/>
          <p:cNvSpPr/>
          <p:nvPr/>
        </p:nvSpPr>
        <p:spPr>
          <a:xfrm>
            <a:off x="11890372" y="-3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/>
          <a:srcRect l="17388" t="11738" r="17499" b="9130"/>
          <a:stretch/>
        </p:blipFill>
        <p:spPr>
          <a:xfrm>
            <a:off x="11369507" y="114300"/>
            <a:ext cx="520865" cy="520865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758516" y="818537"/>
            <a:ext cx="4662268" cy="568104"/>
          </a:xfrm>
          <a:prstGeom prst="rect">
            <a:avLst/>
          </a:prstGeom>
        </p:spPr>
      </p:pic>
      <p:sp>
        <p:nvSpPr>
          <p:cNvPr id="22" name="4-Point Star 21"/>
          <p:cNvSpPr/>
          <p:nvPr/>
        </p:nvSpPr>
        <p:spPr>
          <a:xfrm>
            <a:off x="403270" y="160880"/>
            <a:ext cx="398207" cy="427703"/>
          </a:xfrm>
          <a:prstGeom prst="star4">
            <a:avLst>
              <a:gd name="adj" fmla="val 1250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>
          <a:blip r:embed="rId5"/>
          <a:srcRect l="31230" t="-4849" r="66223" b="100000"/>
          <a:stretch>
            <a:fillRect/>
          </a:stretch>
        </p:blipFill>
        <p:spPr>
          <a:xfrm>
            <a:off x="4346224" y="2521974"/>
            <a:ext cx="225776" cy="180754"/>
          </a:xfrm>
          <a:custGeom>
            <a:avLst/>
            <a:gdLst>
              <a:gd name="connsiteX0" fmla="*/ 0 w 225776"/>
              <a:gd name="connsiteY0" fmla="*/ 0 h 180754"/>
              <a:gd name="connsiteX1" fmla="*/ 225776 w 225776"/>
              <a:gd name="connsiteY1" fmla="*/ 0 h 180754"/>
              <a:gd name="connsiteX2" fmla="*/ 225776 w 225776"/>
              <a:gd name="connsiteY2" fmla="*/ 180754 h 180754"/>
              <a:gd name="connsiteX3" fmla="*/ 0 w 225776"/>
              <a:gd name="connsiteY3" fmla="*/ 180754 h 180754"/>
              <a:gd name="connsiteX4" fmla="*/ 0 w 225776"/>
              <a:gd name="connsiteY4" fmla="*/ 0 h 1807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776" h="180754">
                <a:moveTo>
                  <a:pt x="0" y="0"/>
                </a:moveTo>
                <a:lnTo>
                  <a:pt x="225776" y="0"/>
                </a:lnTo>
                <a:lnTo>
                  <a:pt x="225776" y="180754"/>
                </a:lnTo>
                <a:lnTo>
                  <a:pt x="0" y="180754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5"/>
          <a:srcRect l="31230" t="100000" r="66223" b="-8896"/>
          <a:stretch>
            <a:fillRect/>
          </a:stretch>
        </p:blipFill>
        <p:spPr>
          <a:xfrm>
            <a:off x="4346224" y="6430297"/>
            <a:ext cx="225776" cy="331600"/>
          </a:xfrm>
          <a:custGeom>
            <a:avLst/>
            <a:gdLst>
              <a:gd name="connsiteX0" fmla="*/ 0 w 225776"/>
              <a:gd name="connsiteY0" fmla="*/ 0 h 331600"/>
              <a:gd name="connsiteX1" fmla="*/ 225776 w 225776"/>
              <a:gd name="connsiteY1" fmla="*/ 0 h 331600"/>
              <a:gd name="connsiteX2" fmla="*/ 225776 w 225776"/>
              <a:gd name="connsiteY2" fmla="*/ 331600 h 331600"/>
              <a:gd name="connsiteX3" fmla="*/ 0 w 225776"/>
              <a:gd name="connsiteY3" fmla="*/ 331600 h 331600"/>
              <a:gd name="connsiteX4" fmla="*/ 0 w 225776"/>
              <a:gd name="connsiteY4" fmla="*/ 0 h 33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776" h="331600">
                <a:moveTo>
                  <a:pt x="0" y="0"/>
                </a:moveTo>
                <a:lnTo>
                  <a:pt x="225776" y="0"/>
                </a:lnTo>
                <a:lnTo>
                  <a:pt x="225776" y="331600"/>
                </a:lnTo>
                <a:lnTo>
                  <a:pt x="0" y="331600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48" name="Picture 47"/>
          <p:cNvPicPr>
            <a:picLocks noChangeAspect="1"/>
          </p:cNvPicPr>
          <p:nvPr/>
        </p:nvPicPr>
        <p:blipFill>
          <a:blip r:embed="rId6"/>
          <a:srcRect l="-6510" t="67413" r="100000" b="26074"/>
          <a:stretch>
            <a:fillRect/>
          </a:stretch>
        </p:blipFill>
        <p:spPr>
          <a:xfrm>
            <a:off x="801478" y="5987845"/>
            <a:ext cx="590333" cy="442452"/>
          </a:xfrm>
          <a:custGeom>
            <a:avLst/>
            <a:gdLst>
              <a:gd name="connsiteX0" fmla="*/ 0 w 590333"/>
              <a:gd name="connsiteY0" fmla="*/ 0 h 442452"/>
              <a:gd name="connsiteX1" fmla="*/ 590333 w 590333"/>
              <a:gd name="connsiteY1" fmla="*/ 0 h 442452"/>
              <a:gd name="connsiteX2" fmla="*/ 590333 w 590333"/>
              <a:gd name="connsiteY2" fmla="*/ 442452 h 442452"/>
              <a:gd name="connsiteX3" fmla="*/ 0 w 590333"/>
              <a:gd name="connsiteY3" fmla="*/ 442452 h 442452"/>
              <a:gd name="connsiteX4" fmla="*/ 0 w 590333"/>
              <a:gd name="connsiteY4" fmla="*/ 0 h 442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90333" h="442452">
                <a:moveTo>
                  <a:pt x="0" y="0"/>
                </a:moveTo>
                <a:lnTo>
                  <a:pt x="590333" y="0"/>
                </a:lnTo>
                <a:lnTo>
                  <a:pt x="590333" y="442452"/>
                </a:lnTo>
                <a:lnTo>
                  <a:pt x="0" y="442452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6"/>
          <a:srcRect l="100000" t="67413" r="-7154" b="26074"/>
          <a:stretch>
            <a:fillRect/>
          </a:stretch>
        </p:blipFill>
        <p:spPr>
          <a:xfrm>
            <a:off x="10460296" y="5987845"/>
            <a:ext cx="648778" cy="442452"/>
          </a:xfrm>
          <a:custGeom>
            <a:avLst/>
            <a:gdLst>
              <a:gd name="connsiteX0" fmla="*/ 0 w 648778"/>
              <a:gd name="connsiteY0" fmla="*/ 0 h 442452"/>
              <a:gd name="connsiteX1" fmla="*/ 648778 w 648778"/>
              <a:gd name="connsiteY1" fmla="*/ 0 h 442452"/>
              <a:gd name="connsiteX2" fmla="*/ 648778 w 648778"/>
              <a:gd name="connsiteY2" fmla="*/ 442452 h 442452"/>
              <a:gd name="connsiteX3" fmla="*/ 0 w 648778"/>
              <a:gd name="connsiteY3" fmla="*/ 442452 h 442452"/>
              <a:gd name="connsiteX4" fmla="*/ 0 w 648778"/>
              <a:gd name="connsiteY4" fmla="*/ 0 h 442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8778" h="442452">
                <a:moveTo>
                  <a:pt x="0" y="0"/>
                </a:moveTo>
                <a:lnTo>
                  <a:pt x="648778" y="0"/>
                </a:lnTo>
                <a:lnTo>
                  <a:pt x="648778" y="442452"/>
                </a:lnTo>
                <a:lnTo>
                  <a:pt x="0" y="442452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3" name="Rectangle 2"/>
          <p:cNvSpPr/>
          <p:nvPr/>
        </p:nvSpPr>
        <p:spPr>
          <a:xfrm>
            <a:off x="3776483" y="155204"/>
            <a:ext cx="461363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THỰC HÀNH TIẾNG VIỆT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744046" y="803054"/>
            <a:ext cx="280878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+mn-cs"/>
              </a:rPr>
              <a:t>Nhắc lại lí thuyết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02373" y="1327053"/>
            <a:ext cx="5064784" cy="5837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Đoạn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văn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văn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bản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Freeform 7"/>
          <p:cNvSpPr/>
          <p:nvPr/>
        </p:nvSpPr>
        <p:spPr>
          <a:xfrm>
            <a:off x="2048797" y="2728869"/>
            <a:ext cx="6908800" cy="931904"/>
          </a:xfrm>
          <a:custGeom>
            <a:avLst/>
            <a:gdLst>
              <a:gd name="connsiteX0" fmla="*/ 0 w 6908800"/>
              <a:gd name="connsiteY0" fmla="*/ 162560 h 1625600"/>
              <a:gd name="connsiteX1" fmla="*/ 162560 w 6908800"/>
              <a:gd name="connsiteY1" fmla="*/ 0 h 1625600"/>
              <a:gd name="connsiteX2" fmla="*/ 6746240 w 6908800"/>
              <a:gd name="connsiteY2" fmla="*/ 0 h 1625600"/>
              <a:gd name="connsiteX3" fmla="*/ 6908800 w 6908800"/>
              <a:gd name="connsiteY3" fmla="*/ 162560 h 1625600"/>
              <a:gd name="connsiteX4" fmla="*/ 6908800 w 6908800"/>
              <a:gd name="connsiteY4" fmla="*/ 1463040 h 1625600"/>
              <a:gd name="connsiteX5" fmla="*/ 6746240 w 6908800"/>
              <a:gd name="connsiteY5" fmla="*/ 1625600 h 1625600"/>
              <a:gd name="connsiteX6" fmla="*/ 162560 w 6908800"/>
              <a:gd name="connsiteY6" fmla="*/ 1625600 h 1625600"/>
              <a:gd name="connsiteX7" fmla="*/ 0 w 6908800"/>
              <a:gd name="connsiteY7" fmla="*/ 1463040 h 1625600"/>
              <a:gd name="connsiteX8" fmla="*/ 0 w 6908800"/>
              <a:gd name="connsiteY8" fmla="*/ 162560 h 162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908800" h="1625600">
                <a:moveTo>
                  <a:pt x="0" y="162560"/>
                </a:moveTo>
                <a:cubicBezTo>
                  <a:pt x="0" y="72781"/>
                  <a:pt x="72781" y="0"/>
                  <a:pt x="162560" y="0"/>
                </a:cubicBezTo>
                <a:lnTo>
                  <a:pt x="6746240" y="0"/>
                </a:lnTo>
                <a:cubicBezTo>
                  <a:pt x="6836019" y="0"/>
                  <a:pt x="6908800" y="72781"/>
                  <a:pt x="6908800" y="162560"/>
                </a:cubicBezTo>
                <a:lnTo>
                  <a:pt x="6908800" y="1463040"/>
                </a:lnTo>
                <a:cubicBezTo>
                  <a:pt x="6908800" y="1552819"/>
                  <a:pt x="6836019" y="1625600"/>
                  <a:pt x="6746240" y="1625600"/>
                </a:cubicBezTo>
                <a:lnTo>
                  <a:pt x="162560" y="1625600"/>
                </a:lnTo>
                <a:cubicBezTo>
                  <a:pt x="72781" y="1625600"/>
                  <a:pt x="0" y="1552819"/>
                  <a:pt x="0" y="1463040"/>
                </a:cubicBezTo>
                <a:lnTo>
                  <a:pt x="0" y="162560"/>
                </a:lnTo>
                <a:close/>
              </a:path>
            </a:pathLst>
          </a:cu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0"/>
              <a:satOff val="0"/>
              <a:lumOff val="0"/>
              <a:alphaOff val="0"/>
            </a:schemeClr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69532" tIns="169532" rIns="1828457" bIns="169532" numCol="1" spcCol="1270" anchor="ctr" anchorCtr="0">
            <a:noAutofit/>
          </a:bodyPr>
          <a:lstStyle/>
          <a:p>
            <a:pPr lvl="0" algn="l" defTabSz="1422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32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Mở</a:t>
            </a:r>
            <a:r>
              <a:rPr lang="en-US" sz="32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sz="32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32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endParaRPr lang="en-US" sz="3200" kern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Freeform 17"/>
          <p:cNvSpPr/>
          <p:nvPr/>
        </p:nvSpPr>
        <p:spPr>
          <a:xfrm>
            <a:off x="2658396" y="3808734"/>
            <a:ext cx="6908800" cy="931904"/>
          </a:xfrm>
          <a:custGeom>
            <a:avLst/>
            <a:gdLst>
              <a:gd name="connsiteX0" fmla="*/ 0 w 6908800"/>
              <a:gd name="connsiteY0" fmla="*/ 162560 h 1625600"/>
              <a:gd name="connsiteX1" fmla="*/ 162560 w 6908800"/>
              <a:gd name="connsiteY1" fmla="*/ 0 h 1625600"/>
              <a:gd name="connsiteX2" fmla="*/ 6746240 w 6908800"/>
              <a:gd name="connsiteY2" fmla="*/ 0 h 1625600"/>
              <a:gd name="connsiteX3" fmla="*/ 6908800 w 6908800"/>
              <a:gd name="connsiteY3" fmla="*/ 162560 h 1625600"/>
              <a:gd name="connsiteX4" fmla="*/ 6908800 w 6908800"/>
              <a:gd name="connsiteY4" fmla="*/ 1463040 h 1625600"/>
              <a:gd name="connsiteX5" fmla="*/ 6746240 w 6908800"/>
              <a:gd name="connsiteY5" fmla="*/ 1625600 h 1625600"/>
              <a:gd name="connsiteX6" fmla="*/ 162560 w 6908800"/>
              <a:gd name="connsiteY6" fmla="*/ 1625600 h 1625600"/>
              <a:gd name="connsiteX7" fmla="*/ 0 w 6908800"/>
              <a:gd name="connsiteY7" fmla="*/ 1463040 h 1625600"/>
              <a:gd name="connsiteX8" fmla="*/ 0 w 6908800"/>
              <a:gd name="connsiteY8" fmla="*/ 162560 h 162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908800" h="1625600">
                <a:moveTo>
                  <a:pt x="0" y="162560"/>
                </a:moveTo>
                <a:cubicBezTo>
                  <a:pt x="0" y="72781"/>
                  <a:pt x="72781" y="0"/>
                  <a:pt x="162560" y="0"/>
                </a:cubicBezTo>
                <a:lnTo>
                  <a:pt x="6746240" y="0"/>
                </a:lnTo>
                <a:cubicBezTo>
                  <a:pt x="6836019" y="0"/>
                  <a:pt x="6908800" y="72781"/>
                  <a:pt x="6908800" y="162560"/>
                </a:cubicBezTo>
                <a:lnTo>
                  <a:pt x="6908800" y="1463040"/>
                </a:lnTo>
                <a:cubicBezTo>
                  <a:pt x="6908800" y="1552819"/>
                  <a:pt x="6836019" y="1625600"/>
                  <a:pt x="6746240" y="1625600"/>
                </a:cubicBezTo>
                <a:lnTo>
                  <a:pt x="162560" y="1625600"/>
                </a:lnTo>
                <a:cubicBezTo>
                  <a:pt x="72781" y="1625600"/>
                  <a:pt x="0" y="1552819"/>
                  <a:pt x="0" y="1463040"/>
                </a:cubicBezTo>
                <a:lnTo>
                  <a:pt x="0" y="162560"/>
                </a:lnTo>
                <a:close/>
              </a:path>
            </a:pathLst>
          </a:cu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1355300"/>
              <a:satOff val="50000"/>
              <a:lumOff val="-7353"/>
              <a:alphaOff val="0"/>
            </a:schemeClr>
          </a:fillRef>
          <a:effectRef idx="0">
            <a:schemeClr val="accent3">
              <a:hueOff val="1355300"/>
              <a:satOff val="50000"/>
              <a:lumOff val="-7353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69532" tIns="169532" rIns="1835773" bIns="169532" numCol="1" spcCol="1270" anchor="ctr" anchorCtr="0">
            <a:noAutofit/>
          </a:bodyPr>
          <a:lstStyle/>
          <a:p>
            <a:pPr lvl="0" algn="l" defTabSz="1422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32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32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bày</a:t>
            </a:r>
            <a:r>
              <a:rPr lang="en-US" sz="32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32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khía</a:t>
            </a:r>
            <a:r>
              <a:rPr lang="en-US" sz="32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cạnh</a:t>
            </a:r>
            <a:r>
              <a:rPr lang="en-US" sz="32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2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32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32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lang="en-US" sz="32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sz="32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kern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Freeform 18"/>
          <p:cNvSpPr/>
          <p:nvPr/>
        </p:nvSpPr>
        <p:spPr>
          <a:xfrm>
            <a:off x="3267996" y="4888600"/>
            <a:ext cx="6908800" cy="931904"/>
          </a:xfrm>
          <a:custGeom>
            <a:avLst/>
            <a:gdLst>
              <a:gd name="connsiteX0" fmla="*/ 0 w 6908800"/>
              <a:gd name="connsiteY0" fmla="*/ 162560 h 1625600"/>
              <a:gd name="connsiteX1" fmla="*/ 162560 w 6908800"/>
              <a:gd name="connsiteY1" fmla="*/ 0 h 1625600"/>
              <a:gd name="connsiteX2" fmla="*/ 6746240 w 6908800"/>
              <a:gd name="connsiteY2" fmla="*/ 0 h 1625600"/>
              <a:gd name="connsiteX3" fmla="*/ 6908800 w 6908800"/>
              <a:gd name="connsiteY3" fmla="*/ 162560 h 1625600"/>
              <a:gd name="connsiteX4" fmla="*/ 6908800 w 6908800"/>
              <a:gd name="connsiteY4" fmla="*/ 1463040 h 1625600"/>
              <a:gd name="connsiteX5" fmla="*/ 6746240 w 6908800"/>
              <a:gd name="connsiteY5" fmla="*/ 1625600 h 1625600"/>
              <a:gd name="connsiteX6" fmla="*/ 162560 w 6908800"/>
              <a:gd name="connsiteY6" fmla="*/ 1625600 h 1625600"/>
              <a:gd name="connsiteX7" fmla="*/ 0 w 6908800"/>
              <a:gd name="connsiteY7" fmla="*/ 1463040 h 1625600"/>
              <a:gd name="connsiteX8" fmla="*/ 0 w 6908800"/>
              <a:gd name="connsiteY8" fmla="*/ 162560 h 162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908800" h="1625600">
                <a:moveTo>
                  <a:pt x="0" y="162560"/>
                </a:moveTo>
                <a:cubicBezTo>
                  <a:pt x="0" y="72781"/>
                  <a:pt x="72781" y="0"/>
                  <a:pt x="162560" y="0"/>
                </a:cubicBezTo>
                <a:lnTo>
                  <a:pt x="6746240" y="0"/>
                </a:lnTo>
                <a:cubicBezTo>
                  <a:pt x="6836019" y="0"/>
                  <a:pt x="6908800" y="72781"/>
                  <a:pt x="6908800" y="162560"/>
                </a:cubicBezTo>
                <a:lnTo>
                  <a:pt x="6908800" y="1463040"/>
                </a:lnTo>
                <a:cubicBezTo>
                  <a:pt x="6908800" y="1552819"/>
                  <a:pt x="6836019" y="1625600"/>
                  <a:pt x="6746240" y="1625600"/>
                </a:cubicBezTo>
                <a:lnTo>
                  <a:pt x="162560" y="1625600"/>
                </a:lnTo>
                <a:cubicBezTo>
                  <a:pt x="72781" y="1625600"/>
                  <a:pt x="0" y="1552819"/>
                  <a:pt x="0" y="1463040"/>
                </a:cubicBezTo>
                <a:lnTo>
                  <a:pt x="0" y="162560"/>
                </a:lnTo>
                <a:close/>
              </a:path>
            </a:pathLst>
          </a:cu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2710599"/>
              <a:satOff val="100000"/>
              <a:lumOff val="-14706"/>
              <a:alphaOff val="0"/>
            </a:schemeClr>
          </a:fillRef>
          <a:effectRef idx="0">
            <a:schemeClr val="accent3">
              <a:hueOff val="2710599"/>
              <a:satOff val="100000"/>
              <a:lumOff val="-14706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69532" tIns="169532" rIns="1835773" bIns="169532" numCol="1" spcCol="1270" anchor="ctr" anchorCtr="0">
            <a:noAutofit/>
          </a:bodyPr>
          <a:lstStyle/>
          <a:p>
            <a:pPr lvl="0" algn="l" defTabSz="1422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32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32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thúc</a:t>
            </a:r>
            <a:r>
              <a:rPr lang="en-US" sz="32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32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32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32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mở</a:t>
            </a:r>
            <a:r>
              <a:rPr lang="en-US" sz="32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rộng</a:t>
            </a:r>
            <a:r>
              <a:rPr lang="en-US" sz="32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liên</a:t>
            </a:r>
            <a:r>
              <a:rPr lang="en-US" sz="32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32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vấn</a:t>
            </a:r>
            <a:r>
              <a:rPr lang="en-US" sz="32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sz="32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kern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Freeform 20"/>
          <p:cNvSpPr/>
          <p:nvPr/>
        </p:nvSpPr>
        <p:spPr>
          <a:xfrm>
            <a:off x="7900956" y="3437085"/>
            <a:ext cx="1056640" cy="601639"/>
          </a:xfrm>
          <a:custGeom>
            <a:avLst/>
            <a:gdLst>
              <a:gd name="connsiteX0" fmla="*/ 0 w 1056640"/>
              <a:gd name="connsiteY0" fmla="*/ 581152 h 1056640"/>
              <a:gd name="connsiteX1" fmla="*/ 237744 w 1056640"/>
              <a:gd name="connsiteY1" fmla="*/ 581152 h 1056640"/>
              <a:gd name="connsiteX2" fmla="*/ 237744 w 1056640"/>
              <a:gd name="connsiteY2" fmla="*/ 0 h 1056640"/>
              <a:gd name="connsiteX3" fmla="*/ 818896 w 1056640"/>
              <a:gd name="connsiteY3" fmla="*/ 0 h 1056640"/>
              <a:gd name="connsiteX4" fmla="*/ 818896 w 1056640"/>
              <a:gd name="connsiteY4" fmla="*/ 581152 h 1056640"/>
              <a:gd name="connsiteX5" fmla="*/ 1056640 w 1056640"/>
              <a:gd name="connsiteY5" fmla="*/ 581152 h 1056640"/>
              <a:gd name="connsiteX6" fmla="*/ 528320 w 1056640"/>
              <a:gd name="connsiteY6" fmla="*/ 1056640 h 1056640"/>
              <a:gd name="connsiteX7" fmla="*/ 0 w 1056640"/>
              <a:gd name="connsiteY7" fmla="*/ 581152 h 10566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56640" h="1056640">
                <a:moveTo>
                  <a:pt x="0" y="581152"/>
                </a:moveTo>
                <a:lnTo>
                  <a:pt x="237744" y="581152"/>
                </a:lnTo>
                <a:lnTo>
                  <a:pt x="237744" y="0"/>
                </a:lnTo>
                <a:lnTo>
                  <a:pt x="818896" y="0"/>
                </a:lnTo>
                <a:lnTo>
                  <a:pt x="818896" y="581152"/>
                </a:lnTo>
                <a:lnTo>
                  <a:pt x="1056640" y="581152"/>
                </a:lnTo>
                <a:lnTo>
                  <a:pt x="528320" y="1056640"/>
                </a:lnTo>
                <a:lnTo>
                  <a:pt x="0" y="581152"/>
                </a:lnTo>
                <a:close/>
              </a:path>
            </a:pathLst>
          </a:custGeom>
        </p:spPr>
        <p:style>
          <a:lnRef idx="2"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lnRef>
          <a:fillRef idx="1"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83464" tIns="45720" rIns="283464" bIns="307238" numCol="1" spcCol="1270" anchor="ctr" anchorCtr="0">
            <a:noAutofit/>
          </a:bodyPr>
          <a:lstStyle/>
          <a:p>
            <a:pPr lvl="0" algn="ctr" defTabSz="1600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US" sz="3600" kern="1200"/>
          </a:p>
        </p:txBody>
      </p:sp>
      <p:sp>
        <p:nvSpPr>
          <p:cNvPr id="24" name="Freeform 23"/>
          <p:cNvSpPr/>
          <p:nvPr/>
        </p:nvSpPr>
        <p:spPr>
          <a:xfrm>
            <a:off x="8510556" y="4510780"/>
            <a:ext cx="1056640" cy="601639"/>
          </a:xfrm>
          <a:custGeom>
            <a:avLst/>
            <a:gdLst>
              <a:gd name="connsiteX0" fmla="*/ 0 w 1056640"/>
              <a:gd name="connsiteY0" fmla="*/ 581152 h 1056640"/>
              <a:gd name="connsiteX1" fmla="*/ 237744 w 1056640"/>
              <a:gd name="connsiteY1" fmla="*/ 581152 h 1056640"/>
              <a:gd name="connsiteX2" fmla="*/ 237744 w 1056640"/>
              <a:gd name="connsiteY2" fmla="*/ 0 h 1056640"/>
              <a:gd name="connsiteX3" fmla="*/ 818896 w 1056640"/>
              <a:gd name="connsiteY3" fmla="*/ 0 h 1056640"/>
              <a:gd name="connsiteX4" fmla="*/ 818896 w 1056640"/>
              <a:gd name="connsiteY4" fmla="*/ 581152 h 1056640"/>
              <a:gd name="connsiteX5" fmla="*/ 1056640 w 1056640"/>
              <a:gd name="connsiteY5" fmla="*/ 581152 h 1056640"/>
              <a:gd name="connsiteX6" fmla="*/ 528320 w 1056640"/>
              <a:gd name="connsiteY6" fmla="*/ 1056640 h 1056640"/>
              <a:gd name="connsiteX7" fmla="*/ 0 w 1056640"/>
              <a:gd name="connsiteY7" fmla="*/ 581152 h 10566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56640" h="1056640">
                <a:moveTo>
                  <a:pt x="0" y="581152"/>
                </a:moveTo>
                <a:lnTo>
                  <a:pt x="237744" y="581152"/>
                </a:lnTo>
                <a:lnTo>
                  <a:pt x="237744" y="0"/>
                </a:lnTo>
                <a:lnTo>
                  <a:pt x="818896" y="0"/>
                </a:lnTo>
                <a:lnTo>
                  <a:pt x="818896" y="581152"/>
                </a:lnTo>
                <a:lnTo>
                  <a:pt x="1056640" y="581152"/>
                </a:lnTo>
                <a:lnTo>
                  <a:pt x="528320" y="1056640"/>
                </a:lnTo>
                <a:lnTo>
                  <a:pt x="0" y="581152"/>
                </a:lnTo>
                <a:close/>
              </a:path>
            </a:pathLst>
          </a:custGeom>
        </p:spPr>
        <p:style>
          <a:lnRef idx="2">
            <a:schemeClr val="accent3">
              <a:tint val="40000"/>
              <a:alpha val="90000"/>
              <a:hueOff val="2029141"/>
              <a:satOff val="100000"/>
              <a:lumOff val="1779"/>
              <a:alphaOff val="0"/>
            </a:schemeClr>
          </a:lnRef>
          <a:fillRef idx="1">
            <a:schemeClr val="accent3">
              <a:tint val="40000"/>
              <a:alpha val="90000"/>
              <a:hueOff val="2029141"/>
              <a:satOff val="100000"/>
              <a:lumOff val="1779"/>
              <a:alphaOff val="0"/>
            </a:schemeClr>
          </a:fillRef>
          <a:effectRef idx="0">
            <a:schemeClr val="accent3">
              <a:tint val="40000"/>
              <a:alpha val="90000"/>
              <a:hueOff val="2029141"/>
              <a:satOff val="100000"/>
              <a:lumOff val="1779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83464" tIns="45720" rIns="283464" bIns="307238" numCol="1" spcCol="1270" anchor="ctr" anchorCtr="0">
            <a:noAutofit/>
          </a:bodyPr>
          <a:lstStyle/>
          <a:p>
            <a:pPr lvl="0" algn="ctr" defTabSz="1600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US" sz="3600" kern="1200"/>
          </a:p>
        </p:txBody>
      </p:sp>
      <p:sp>
        <p:nvSpPr>
          <p:cNvPr id="25" name="Rectangle 24"/>
          <p:cNvSpPr/>
          <p:nvPr/>
        </p:nvSpPr>
        <p:spPr>
          <a:xfrm>
            <a:off x="602373" y="1862476"/>
            <a:ext cx="6940298" cy="61927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b. </a:t>
            </a:r>
            <a:r>
              <a:rPr lang="en-US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Chức</a:t>
            </a:r>
            <a:r>
              <a:rPr lang="en-US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năng</a:t>
            </a:r>
            <a:r>
              <a:rPr lang="en-US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đoạn</a:t>
            </a:r>
            <a:r>
              <a:rPr lang="en-US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văn</a:t>
            </a:r>
            <a:r>
              <a:rPr lang="en-US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văn</a:t>
            </a:r>
            <a:r>
              <a:rPr lang="en-US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bản</a:t>
            </a:r>
            <a:r>
              <a:rPr lang="en-US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en-US" sz="3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8699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8" grpId="0" animBg="1"/>
      <p:bldP spid="19" grpId="0" animBg="1"/>
      <p:bldP spid="21" grpId="0" animBg="1"/>
      <p:bldP spid="24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ame 4"/>
          <p:cNvSpPr/>
          <p:nvPr/>
        </p:nvSpPr>
        <p:spPr>
          <a:xfrm>
            <a:off x="331122" y="833284"/>
            <a:ext cx="11517055" cy="5740810"/>
          </a:xfrm>
          <a:prstGeom prst="frame">
            <a:avLst>
              <a:gd name="adj1" fmla="val 1596"/>
            </a:avLst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889200" y="154858"/>
            <a:ext cx="10427519" cy="523568"/>
          </a:xfrm>
          <a:custGeom>
            <a:avLst/>
            <a:gdLst>
              <a:gd name="connsiteX0" fmla="*/ 260542 w 10427519"/>
              <a:gd name="connsiteY0" fmla="*/ 0 h 523568"/>
              <a:gd name="connsiteX1" fmla="*/ 10166977 w 10427519"/>
              <a:gd name="connsiteY1" fmla="*/ 0 h 523568"/>
              <a:gd name="connsiteX2" fmla="*/ 10427519 w 10427519"/>
              <a:gd name="connsiteY2" fmla="*/ 260542 h 523568"/>
              <a:gd name="connsiteX3" fmla="*/ 10427519 w 10427519"/>
              <a:gd name="connsiteY3" fmla="*/ 381013 h 523568"/>
              <a:gd name="connsiteX4" fmla="*/ 10407044 w 10427519"/>
              <a:gd name="connsiteY4" fmla="*/ 482428 h 523568"/>
              <a:gd name="connsiteX5" fmla="*/ 10384713 w 10427519"/>
              <a:gd name="connsiteY5" fmla="*/ 523568 h 523568"/>
              <a:gd name="connsiteX6" fmla="*/ 42806 w 10427519"/>
              <a:gd name="connsiteY6" fmla="*/ 523568 h 523568"/>
              <a:gd name="connsiteX7" fmla="*/ 20475 w 10427519"/>
              <a:gd name="connsiteY7" fmla="*/ 482428 h 523568"/>
              <a:gd name="connsiteX8" fmla="*/ 0 w 10427519"/>
              <a:gd name="connsiteY8" fmla="*/ 381013 h 523568"/>
              <a:gd name="connsiteX9" fmla="*/ 0 w 10427519"/>
              <a:gd name="connsiteY9" fmla="*/ 260542 h 523568"/>
              <a:gd name="connsiteX10" fmla="*/ 260542 w 10427519"/>
              <a:gd name="connsiteY10" fmla="*/ 0 h 523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427519" h="523568">
                <a:moveTo>
                  <a:pt x="260542" y="0"/>
                </a:moveTo>
                <a:lnTo>
                  <a:pt x="10166977" y="0"/>
                </a:lnTo>
                <a:cubicBezTo>
                  <a:pt x="10310870" y="0"/>
                  <a:pt x="10427519" y="116649"/>
                  <a:pt x="10427519" y="260542"/>
                </a:cubicBezTo>
                <a:lnTo>
                  <a:pt x="10427519" y="381013"/>
                </a:lnTo>
                <a:cubicBezTo>
                  <a:pt x="10427519" y="416986"/>
                  <a:pt x="10420228" y="451257"/>
                  <a:pt x="10407044" y="482428"/>
                </a:cubicBezTo>
                <a:lnTo>
                  <a:pt x="10384713" y="523568"/>
                </a:lnTo>
                <a:lnTo>
                  <a:pt x="42806" y="523568"/>
                </a:lnTo>
                <a:lnTo>
                  <a:pt x="20475" y="482428"/>
                </a:lnTo>
                <a:cubicBezTo>
                  <a:pt x="7291" y="451257"/>
                  <a:pt x="0" y="416986"/>
                  <a:pt x="0" y="381013"/>
                </a:cubicBezTo>
                <a:lnTo>
                  <a:pt x="0" y="260542"/>
                </a:lnTo>
                <a:cubicBezTo>
                  <a:pt x="0" y="116649"/>
                  <a:pt x="116649" y="0"/>
                  <a:pt x="260542" y="0"/>
                </a:cubicBez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-1" y="-1"/>
            <a:ext cx="12192000" cy="678426"/>
          </a:xfrm>
          <a:custGeom>
            <a:avLst/>
            <a:gdLst>
              <a:gd name="connsiteX0" fmla="*/ 0 w 12192000"/>
              <a:gd name="connsiteY0" fmla="*/ 0 h 678426"/>
              <a:gd name="connsiteX1" fmla="*/ 12192000 w 12192000"/>
              <a:gd name="connsiteY1" fmla="*/ 0 h 678426"/>
              <a:gd name="connsiteX2" fmla="*/ 12192000 w 12192000"/>
              <a:gd name="connsiteY2" fmla="*/ 678426 h 678426"/>
              <a:gd name="connsiteX3" fmla="*/ 11260603 w 12192000"/>
              <a:gd name="connsiteY3" fmla="*/ 678426 h 678426"/>
              <a:gd name="connsiteX4" fmla="*/ 11282934 w 12192000"/>
              <a:gd name="connsiteY4" fmla="*/ 637286 h 678426"/>
              <a:gd name="connsiteX5" fmla="*/ 11303409 w 12192000"/>
              <a:gd name="connsiteY5" fmla="*/ 535871 h 678426"/>
              <a:gd name="connsiteX6" fmla="*/ 11303409 w 12192000"/>
              <a:gd name="connsiteY6" fmla="*/ 415400 h 678426"/>
              <a:gd name="connsiteX7" fmla="*/ 11042867 w 12192000"/>
              <a:gd name="connsiteY7" fmla="*/ 154858 h 678426"/>
              <a:gd name="connsiteX8" fmla="*/ 1136432 w 12192000"/>
              <a:gd name="connsiteY8" fmla="*/ 154858 h 678426"/>
              <a:gd name="connsiteX9" fmla="*/ 875890 w 12192000"/>
              <a:gd name="connsiteY9" fmla="*/ 415400 h 678426"/>
              <a:gd name="connsiteX10" fmla="*/ 875890 w 12192000"/>
              <a:gd name="connsiteY10" fmla="*/ 535871 h 678426"/>
              <a:gd name="connsiteX11" fmla="*/ 896365 w 12192000"/>
              <a:gd name="connsiteY11" fmla="*/ 637286 h 678426"/>
              <a:gd name="connsiteX12" fmla="*/ 918696 w 12192000"/>
              <a:gd name="connsiteY12" fmla="*/ 678426 h 678426"/>
              <a:gd name="connsiteX13" fmla="*/ 0 w 12192000"/>
              <a:gd name="connsiteY13" fmla="*/ 678426 h 678426"/>
              <a:gd name="connsiteX14" fmla="*/ 0 w 12192000"/>
              <a:gd name="connsiteY14" fmla="*/ 0 h 678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192000" h="678426">
                <a:moveTo>
                  <a:pt x="0" y="0"/>
                </a:moveTo>
                <a:lnTo>
                  <a:pt x="12192000" y="0"/>
                </a:lnTo>
                <a:lnTo>
                  <a:pt x="12192000" y="678426"/>
                </a:lnTo>
                <a:lnTo>
                  <a:pt x="11260603" y="678426"/>
                </a:lnTo>
                <a:lnTo>
                  <a:pt x="11282934" y="637286"/>
                </a:lnTo>
                <a:cubicBezTo>
                  <a:pt x="11296118" y="606115"/>
                  <a:pt x="11303409" y="571844"/>
                  <a:pt x="11303409" y="535871"/>
                </a:cubicBezTo>
                <a:lnTo>
                  <a:pt x="11303409" y="415400"/>
                </a:lnTo>
                <a:cubicBezTo>
                  <a:pt x="11303409" y="271507"/>
                  <a:pt x="11186760" y="154858"/>
                  <a:pt x="11042867" y="154858"/>
                </a:cubicBezTo>
                <a:lnTo>
                  <a:pt x="1136432" y="154858"/>
                </a:lnTo>
                <a:cubicBezTo>
                  <a:pt x="992539" y="154858"/>
                  <a:pt x="875890" y="271507"/>
                  <a:pt x="875890" y="415400"/>
                </a:cubicBezTo>
                <a:lnTo>
                  <a:pt x="875890" y="535871"/>
                </a:lnTo>
                <a:cubicBezTo>
                  <a:pt x="875890" y="571844"/>
                  <a:pt x="883181" y="606115"/>
                  <a:pt x="896365" y="637286"/>
                </a:cubicBezTo>
                <a:lnTo>
                  <a:pt x="918696" y="678426"/>
                </a:lnTo>
                <a:lnTo>
                  <a:pt x="0" y="67842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918696" y="678426"/>
            <a:ext cx="10341907" cy="117987"/>
          </a:xfrm>
          <a:custGeom>
            <a:avLst/>
            <a:gdLst>
              <a:gd name="connsiteX0" fmla="*/ 0 w 10341907"/>
              <a:gd name="connsiteY0" fmla="*/ 0 h 117987"/>
              <a:gd name="connsiteX1" fmla="*/ 10341907 w 10341907"/>
              <a:gd name="connsiteY1" fmla="*/ 0 h 117987"/>
              <a:gd name="connsiteX2" fmla="*/ 10340216 w 10341907"/>
              <a:gd name="connsiteY2" fmla="*/ 3116 h 117987"/>
              <a:gd name="connsiteX3" fmla="*/ 10124171 w 10341907"/>
              <a:gd name="connsiteY3" fmla="*/ 117987 h 117987"/>
              <a:gd name="connsiteX4" fmla="*/ 217736 w 10341907"/>
              <a:gd name="connsiteY4" fmla="*/ 117987 h 117987"/>
              <a:gd name="connsiteX5" fmla="*/ 1691 w 10341907"/>
              <a:gd name="connsiteY5" fmla="*/ 3116 h 117987"/>
              <a:gd name="connsiteX6" fmla="*/ 0 w 10341907"/>
              <a:gd name="connsiteY6" fmla="*/ 0 h 117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341907" h="117987">
                <a:moveTo>
                  <a:pt x="0" y="0"/>
                </a:moveTo>
                <a:lnTo>
                  <a:pt x="10341907" y="0"/>
                </a:lnTo>
                <a:lnTo>
                  <a:pt x="10340216" y="3116"/>
                </a:lnTo>
                <a:cubicBezTo>
                  <a:pt x="10293395" y="72421"/>
                  <a:pt x="10214104" y="117987"/>
                  <a:pt x="10124171" y="117987"/>
                </a:cubicBezTo>
                <a:lnTo>
                  <a:pt x="217736" y="117987"/>
                </a:lnTo>
                <a:cubicBezTo>
                  <a:pt x="127803" y="117987"/>
                  <a:pt x="48512" y="72421"/>
                  <a:pt x="1691" y="3116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Can 11"/>
          <p:cNvSpPr/>
          <p:nvPr/>
        </p:nvSpPr>
        <p:spPr>
          <a:xfrm>
            <a:off x="-1" y="-2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Can 12"/>
          <p:cNvSpPr/>
          <p:nvPr/>
        </p:nvSpPr>
        <p:spPr>
          <a:xfrm>
            <a:off x="11890372" y="-3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/>
          <a:srcRect l="17388" t="11738" r="17499" b="9130"/>
          <a:stretch/>
        </p:blipFill>
        <p:spPr>
          <a:xfrm>
            <a:off x="11369507" y="114300"/>
            <a:ext cx="520865" cy="520865"/>
          </a:xfrm>
          <a:prstGeom prst="rect">
            <a:avLst/>
          </a:prstGeom>
        </p:spPr>
      </p:pic>
      <p:sp>
        <p:nvSpPr>
          <p:cNvPr id="22" name="4-Point Star 21"/>
          <p:cNvSpPr/>
          <p:nvPr/>
        </p:nvSpPr>
        <p:spPr>
          <a:xfrm>
            <a:off x="403270" y="160880"/>
            <a:ext cx="398207" cy="427703"/>
          </a:xfrm>
          <a:prstGeom prst="star4">
            <a:avLst>
              <a:gd name="adj" fmla="val 1250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>
          <a:blip r:embed="rId3"/>
          <a:srcRect l="31230" t="-4849" r="66223" b="100000"/>
          <a:stretch>
            <a:fillRect/>
          </a:stretch>
        </p:blipFill>
        <p:spPr>
          <a:xfrm>
            <a:off x="4346224" y="2521974"/>
            <a:ext cx="225776" cy="180754"/>
          </a:xfrm>
          <a:custGeom>
            <a:avLst/>
            <a:gdLst>
              <a:gd name="connsiteX0" fmla="*/ 0 w 225776"/>
              <a:gd name="connsiteY0" fmla="*/ 0 h 180754"/>
              <a:gd name="connsiteX1" fmla="*/ 225776 w 225776"/>
              <a:gd name="connsiteY1" fmla="*/ 0 h 180754"/>
              <a:gd name="connsiteX2" fmla="*/ 225776 w 225776"/>
              <a:gd name="connsiteY2" fmla="*/ 180754 h 180754"/>
              <a:gd name="connsiteX3" fmla="*/ 0 w 225776"/>
              <a:gd name="connsiteY3" fmla="*/ 180754 h 180754"/>
              <a:gd name="connsiteX4" fmla="*/ 0 w 225776"/>
              <a:gd name="connsiteY4" fmla="*/ 0 h 1807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776" h="180754">
                <a:moveTo>
                  <a:pt x="0" y="0"/>
                </a:moveTo>
                <a:lnTo>
                  <a:pt x="225776" y="0"/>
                </a:lnTo>
                <a:lnTo>
                  <a:pt x="225776" y="180754"/>
                </a:lnTo>
                <a:lnTo>
                  <a:pt x="0" y="180754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3"/>
          <a:srcRect l="31230" t="100000" r="66223" b="-8896"/>
          <a:stretch>
            <a:fillRect/>
          </a:stretch>
        </p:blipFill>
        <p:spPr>
          <a:xfrm>
            <a:off x="4346224" y="6430297"/>
            <a:ext cx="225776" cy="331600"/>
          </a:xfrm>
          <a:custGeom>
            <a:avLst/>
            <a:gdLst>
              <a:gd name="connsiteX0" fmla="*/ 0 w 225776"/>
              <a:gd name="connsiteY0" fmla="*/ 0 h 331600"/>
              <a:gd name="connsiteX1" fmla="*/ 225776 w 225776"/>
              <a:gd name="connsiteY1" fmla="*/ 0 h 331600"/>
              <a:gd name="connsiteX2" fmla="*/ 225776 w 225776"/>
              <a:gd name="connsiteY2" fmla="*/ 331600 h 331600"/>
              <a:gd name="connsiteX3" fmla="*/ 0 w 225776"/>
              <a:gd name="connsiteY3" fmla="*/ 331600 h 331600"/>
              <a:gd name="connsiteX4" fmla="*/ 0 w 225776"/>
              <a:gd name="connsiteY4" fmla="*/ 0 h 33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776" h="331600">
                <a:moveTo>
                  <a:pt x="0" y="0"/>
                </a:moveTo>
                <a:lnTo>
                  <a:pt x="225776" y="0"/>
                </a:lnTo>
                <a:lnTo>
                  <a:pt x="225776" y="331600"/>
                </a:lnTo>
                <a:lnTo>
                  <a:pt x="0" y="331600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48" name="Picture 47"/>
          <p:cNvPicPr>
            <a:picLocks noChangeAspect="1"/>
          </p:cNvPicPr>
          <p:nvPr/>
        </p:nvPicPr>
        <p:blipFill>
          <a:blip r:embed="rId4"/>
          <a:srcRect l="-6510" t="67413" r="100000" b="26074"/>
          <a:stretch>
            <a:fillRect/>
          </a:stretch>
        </p:blipFill>
        <p:spPr>
          <a:xfrm>
            <a:off x="801478" y="5987845"/>
            <a:ext cx="590333" cy="442452"/>
          </a:xfrm>
          <a:custGeom>
            <a:avLst/>
            <a:gdLst>
              <a:gd name="connsiteX0" fmla="*/ 0 w 590333"/>
              <a:gd name="connsiteY0" fmla="*/ 0 h 442452"/>
              <a:gd name="connsiteX1" fmla="*/ 590333 w 590333"/>
              <a:gd name="connsiteY1" fmla="*/ 0 h 442452"/>
              <a:gd name="connsiteX2" fmla="*/ 590333 w 590333"/>
              <a:gd name="connsiteY2" fmla="*/ 442452 h 442452"/>
              <a:gd name="connsiteX3" fmla="*/ 0 w 590333"/>
              <a:gd name="connsiteY3" fmla="*/ 442452 h 442452"/>
              <a:gd name="connsiteX4" fmla="*/ 0 w 590333"/>
              <a:gd name="connsiteY4" fmla="*/ 0 h 442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90333" h="442452">
                <a:moveTo>
                  <a:pt x="0" y="0"/>
                </a:moveTo>
                <a:lnTo>
                  <a:pt x="590333" y="0"/>
                </a:lnTo>
                <a:lnTo>
                  <a:pt x="590333" y="442452"/>
                </a:lnTo>
                <a:lnTo>
                  <a:pt x="0" y="442452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4"/>
          <a:srcRect l="100000" t="67413" r="-7154" b="26074"/>
          <a:stretch>
            <a:fillRect/>
          </a:stretch>
        </p:blipFill>
        <p:spPr>
          <a:xfrm>
            <a:off x="10460296" y="5987845"/>
            <a:ext cx="648778" cy="442452"/>
          </a:xfrm>
          <a:custGeom>
            <a:avLst/>
            <a:gdLst>
              <a:gd name="connsiteX0" fmla="*/ 0 w 648778"/>
              <a:gd name="connsiteY0" fmla="*/ 0 h 442452"/>
              <a:gd name="connsiteX1" fmla="*/ 648778 w 648778"/>
              <a:gd name="connsiteY1" fmla="*/ 0 h 442452"/>
              <a:gd name="connsiteX2" fmla="*/ 648778 w 648778"/>
              <a:gd name="connsiteY2" fmla="*/ 442452 h 442452"/>
              <a:gd name="connsiteX3" fmla="*/ 0 w 648778"/>
              <a:gd name="connsiteY3" fmla="*/ 442452 h 442452"/>
              <a:gd name="connsiteX4" fmla="*/ 0 w 648778"/>
              <a:gd name="connsiteY4" fmla="*/ 0 h 442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8778" h="442452">
                <a:moveTo>
                  <a:pt x="0" y="0"/>
                </a:moveTo>
                <a:lnTo>
                  <a:pt x="648778" y="0"/>
                </a:lnTo>
                <a:lnTo>
                  <a:pt x="648778" y="442452"/>
                </a:lnTo>
                <a:lnTo>
                  <a:pt x="0" y="442452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3" name="Rectangle 2"/>
          <p:cNvSpPr/>
          <p:nvPr/>
        </p:nvSpPr>
        <p:spPr>
          <a:xfrm>
            <a:off x="3776483" y="155204"/>
            <a:ext cx="461363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THỰC HÀNH TIẾNG VIỆT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02373" y="1028700"/>
            <a:ext cx="262501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3200" b="1" dirty="0">
                <a:solidFill>
                  <a:srgbClr val="0000FF"/>
                </a:solidFill>
                <a:latin typeface="Times New Roman" panose="02020603050405020304" pitchFamily="18" charset="0"/>
                <a:ea typeface="MS Mincho"/>
              </a:rPr>
              <a:t>II. Thực hành</a:t>
            </a:r>
            <a:endParaRPr lang="en-US" sz="32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1477" y="2320195"/>
            <a:ext cx="4479164" cy="3586900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16" name="Right Arrow 15"/>
          <p:cNvSpPr/>
          <p:nvPr/>
        </p:nvSpPr>
        <p:spPr>
          <a:xfrm>
            <a:off x="5427406" y="2799813"/>
            <a:ext cx="958646" cy="2787445"/>
          </a:xfrm>
          <a:prstGeom prst="rightArrow">
            <a:avLst>
              <a:gd name="adj1" fmla="val 59524"/>
              <a:gd name="adj2" fmla="val 50000"/>
            </a:avLst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7" name="Picture 2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24943" y="2628040"/>
            <a:ext cx="4981257" cy="3279055"/>
          </a:xfrm>
          <a:prstGeom prst="rect">
            <a:avLst/>
          </a:prstGeom>
        </p:spPr>
      </p:pic>
      <p:sp>
        <p:nvSpPr>
          <p:cNvPr id="30" name="Rectangle 29"/>
          <p:cNvSpPr/>
          <p:nvPr/>
        </p:nvSpPr>
        <p:spPr>
          <a:xfrm>
            <a:off x="6636005" y="2838329"/>
            <a:ext cx="3588774" cy="28584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vi-VN" sz="2800" i="1" kern="1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Qua văn bản “Trái Đất – cái nôi của sự sống”, em hãy nêu những bằng chứng cụ thể để khẳng định nó là một văn bản?</a:t>
            </a:r>
            <a:endParaRPr lang="en-US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8" name="Snip Diagonal Corner Rectangle 27"/>
          <p:cNvSpPr/>
          <p:nvPr/>
        </p:nvSpPr>
        <p:spPr>
          <a:xfrm>
            <a:off x="4346224" y="1437883"/>
            <a:ext cx="4188542" cy="539790"/>
          </a:xfrm>
          <a:prstGeom prst="snip2DiagRect">
            <a:avLst>
              <a:gd name="adj1" fmla="val 0"/>
              <a:gd name="adj2" fmla="val 50000"/>
            </a:avLst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THẢO LUẬN NHÓM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602373" y="1516503"/>
            <a:ext cx="290816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3200" b="1" dirty="0">
                <a:latin typeface="Times New Roman" panose="02020603050405020304" pitchFamily="18" charset="0"/>
                <a:ea typeface="Calibri" panose="020F0502020204030204" pitchFamily="34" charset="0"/>
              </a:rPr>
              <a:t>Bài 1/trang 81: 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5058321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30" grpId="0"/>
      <p:bldP spid="28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ame 4"/>
          <p:cNvSpPr/>
          <p:nvPr/>
        </p:nvSpPr>
        <p:spPr>
          <a:xfrm>
            <a:off x="331122" y="833284"/>
            <a:ext cx="11517055" cy="5740810"/>
          </a:xfrm>
          <a:prstGeom prst="frame">
            <a:avLst>
              <a:gd name="adj1" fmla="val 1596"/>
            </a:avLst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889200" y="154858"/>
            <a:ext cx="10427519" cy="523568"/>
          </a:xfrm>
          <a:custGeom>
            <a:avLst/>
            <a:gdLst>
              <a:gd name="connsiteX0" fmla="*/ 260542 w 10427519"/>
              <a:gd name="connsiteY0" fmla="*/ 0 h 523568"/>
              <a:gd name="connsiteX1" fmla="*/ 10166977 w 10427519"/>
              <a:gd name="connsiteY1" fmla="*/ 0 h 523568"/>
              <a:gd name="connsiteX2" fmla="*/ 10427519 w 10427519"/>
              <a:gd name="connsiteY2" fmla="*/ 260542 h 523568"/>
              <a:gd name="connsiteX3" fmla="*/ 10427519 w 10427519"/>
              <a:gd name="connsiteY3" fmla="*/ 381013 h 523568"/>
              <a:gd name="connsiteX4" fmla="*/ 10407044 w 10427519"/>
              <a:gd name="connsiteY4" fmla="*/ 482428 h 523568"/>
              <a:gd name="connsiteX5" fmla="*/ 10384713 w 10427519"/>
              <a:gd name="connsiteY5" fmla="*/ 523568 h 523568"/>
              <a:gd name="connsiteX6" fmla="*/ 42806 w 10427519"/>
              <a:gd name="connsiteY6" fmla="*/ 523568 h 523568"/>
              <a:gd name="connsiteX7" fmla="*/ 20475 w 10427519"/>
              <a:gd name="connsiteY7" fmla="*/ 482428 h 523568"/>
              <a:gd name="connsiteX8" fmla="*/ 0 w 10427519"/>
              <a:gd name="connsiteY8" fmla="*/ 381013 h 523568"/>
              <a:gd name="connsiteX9" fmla="*/ 0 w 10427519"/>
              <a:gd name="connsiteY9" fmla="*/ 260542 h 523568"/>
              <a:gd name="connsiteX10" fmla="*/ 260542 w 10427519"/>
              <a:gd name="connsiteY10" fmla="*/ 0 h 523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427519" h="523568">
                <a:moveTo>
                  <a:pt x="260542" y="0"/>
                </a:moveTo>
                <a:lnTo>
                  <a:pt x="10166977" y="0"/>
                </a:lnTo>
                <a:cubicBezTo>
                  <a:pt x="10310870" y="0"/>
                  <a:pt x="10427519" y="116649"/>
                  <a:pt x="10427519" y="260542"/>
                </a:cubicBezTo>
                <a:lnTo>
                  <a:pt x="10427519" y="381013"/>
                </a:lnTo>
                <a:cubicBezTo>
                  <a:pt x="10427519" y="416986"/>
                  <a:pt x="10420228" y="451257"/>
                  <a:pt x="10407044" y="482428"/>
                </a:cubicBezTo>
                <a:lnTo>
                  <a:pt x="10384713" y="523568"/>
                </a:lnTo>
                <a:lnTo>
                  <a:pt x="42806" y="523568"/>
                </a:lnTo>
                <a:lnTo>
                  <a:pt x="20475" y="482428"/>
                </a:lnTo>
                <a:cubicBezTo>
                  <a:pt x="7291" y="451257"/>
                  <a:pt x="0" y="416986"/>
                  <a:pt x="0" y="381013"/>
                </a:cubicBezTo>
                <a:lnTo>
                  <a:pt x="0" y="260542"/>
                </a:lnTo>
                <a:cubicBezTo>
                  <a:pt x="0" y="116649"/>
                  <a:pt x="116649" y="0"/>
                  <a:pt x="260542" y="0"/>
                </a:cubicBez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-1" y="-1"/>
            <a:ext cx="12192000" cy="678426"/>
          </a:xfrm>
          <a:custGeom>
            <a:avLst/>
            <a:gdLst>
              <a:gd name="connsiteX0" fmla="*/ 0 w 12192000"/>
              <a:gd name="connsiteY0" fmla="*/ 0 h 678426"/>
              <a:gd name="connsiteX1" fmla="*/ 12192000 w 12192000"/>
              <a:gd name="connsiteY1" fmla="*/ 0 h 678426"/>
              <a:gd name="connsiteX2" fmla="*/ 12192000 w 12192000"/>
              <a:gd name="connsiteY2" fmla="*/ 678426 h 678426"/>
              <a:gd name="connsiteX3" fmla="*/ 11260603 w 12192000"/>
              <a:gd name="connsiteY3" fmla="*/ 678426 h 678426"/>
              <a:gd name="connsiteX4" fmla="*/ 11282934 w 12192000"/>
              <a:gd name="connsiteY4" fmla="*/ 637286 h 678426"/>
              <a:gd name="connsiteX5" fmla="*/ 11303409 w 12192000"/>
              <a:gd name="connsiteY5" fmla="*/ 535871 h 678426"/>
              <a:gd name="connsiteX6" fmla="*/ 11303409 w 12192000"/>
              <a:gd name="connsiteY6" fmla="*/ 415400 h 678426"/>
              <a:gd name="connsiteX7" fmla="*/ 11042867 w 12192000"/>
              <a:gd name="connsiteY7" fmla="*/ 154858 h 678426"/>
              <a:gd name="connsiteX8" fmla="*/ 1136432 w 12192000"/>
              <a:gd name="connsiteY8" fmla="*/ 154858 h 678426"/>
              <a:gd name="connsiteX9" fmla="*/ 875890 w 12192000"/>
              <a:gd name="connsiteY9" fmla="*/ 415400 h 678426"/>
              <a:gd name="connsiteX10" fmla="*/ 875890 w 12192000"/>
              <a:gd name="connsiteY10" fmla="*/ 535871 h 678426"/>
              <a:gd name="connsiteX11" fmla="*/ 896365 w 12192000"/>
              <a:gd name="connsiteY11" fmla="*/ 637286 h 678426"/>
              <a:gd name="connsiteX12" fmla="*/ 918696 w 12192000"/>
              <a:gd name="connsiteY12" fmla="*/ 678426 h 678426"/>
              <a:gd name="connsiteX13" fmla="*/ 0 w 12192000"/>
              <a:gd name="connsiteY13" fmla="*/ 678426 h 678426"/>
              <a:gd name="connsiteX14" fmla="*/ 0 w 12192000"/>
              <a:gd name="connsiteY14" fmla="*/ 0 h 678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192000" h="678426">
                <a:moveTo>
                  <a:pt x="0" y="0"/>
                </a:moveTo>
                <a:lnTo>
                  <a:pt x="12192000" y="0"/>
                </a:lnTo>
                <a:lnTo>
                  <a:pt x="12192000" y="678426"/>
                </a:lnTo>
                <a:lnTo>
                  <a:pt x="11260603" y="678426"/>
                </a:lnTo>
                <a:lnTo>
                  <a:pt x="11282934" y="637286"/>
                </a:lnTo>
                <a:cubicBezTo>
                  <a:pt x="11296118" y="606115"/>
                  <a:pt x="11303409" y="571844"/>
                  <a:pt x="11303409" y="535871"/>
                </a:cubicBezTo>
                <a:lnTo>
                  <a:pt x="11303409" y="415400"/>
                </a:lnTo>
                <a:cubicBezTo>
                  <a:pt x="11303409" y="271507"/>
                  <a:pt x="11186760" y="154858"/>
                  <a:pt x="11042867" y="154858"/>
                </a:cubicBezTo>
                <a:lnTo>
                  <a:pt x="1136432" y="154858"/>
                </a:lnTo>
                <a:cubicBezTo>
                  <a:pt x="992539" y="154858"/>
                  <a:pt x="875890" y="271507"/>
                  <a:pt x="875890" y="415400"/>
                </a:cubicBezTo>
                <a:lnTo>
                  <a:pt x="875890" y="535871"/>
                </a:lnTo>
                <a:cubicBezTo>
                  <a:pt x="875890" y="571844"/>
                  <a:pt x="883181" y="606115"/>
                  <a:pt x="896365" y="637286"/>
                </a:cubicBezTo>
                <a:lnTo>
                  <a:pt x="918696" y="678426"/>
                </a:lnTo>
                <a:lnTo>
                  <a:pt x="0" y="67842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918696" y="678426"/>
            <a:ext cx="10341907" cy="117987"/>
          </a:xfrm>
          <a:custGeom>
            <a:avLst/>
            <a:gdLst>
              <a:gd name="connsiteX0" fmla="*/ 0 w 10341907"/>
              <a:gd name="connsiteY0" fmla="*/ 0 h 117987"/>
              <a:gd name="connsiteX1" fmla="*/ 10341907 w 10341907"/>
              <a:gd name="connsiteY1" fmla="*/ 0 h 117987"/>
              <a:gd name="connsiteX2" fmla="*/ 10340216 w 10341907"/>
              <a:gd name="connsiteY2" fmla="*/ 3116 h 117987"/>
              <a:gd name="connsiteX3" fmla="*/ 10124171 w 10341907"/>
              <a:gd name="connsiteY3" fmla="*/ 117987 h 117987"/>
              <a:gd name="connsiteX4" fmla="*/ 217736 w 10341907"/>
              <a:gd name="connsiteY4" fmla="*/ 117987 h 117987"/>
              <a:gd name="connsiteX5" fmla="*/ 1691 w 10341907"/>
              <a:gd name="connsiteY5" fmla="*/ 3116 h 117987"/>
              <a:gd name="connsiteX6" fmla="*/ 0 w 10341907"/>
              <a:gd name="connsiteY6" fmla="*/ 0 h 117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341907" h="117987">
                <a:moveTo>
                  <a:pt x="0" y="0"/>
                </a:moveTo>
                <a:lnTo>
                  <a:pt x="10341907" y="0"/>
                </a:lnTo>
                <a:lnTo>
                  <a:pt x="10340216" y="3116"/>
                </a:lnTo>
                <a:cubicBezTo>
                  <a:pt x="10293395" y="72421"/>
                  <a:pt x="10214104" y="117987"/>
                  <a:pt x="10124171" y="117987"/>
                </a:cubicBezTo>
                <a:lnTo>
                  <a:pt x="217736" y="117987"/>
                </a:lnTo>
                <a:cubicBezTo>
                  <a:pt x="127803" y="117987"/>
                  <a:pt x="48512" y="72421"/>
                  <a:pt x="1691" y="3116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Can 11"/>
          <p:cNvSpPr/>
          <p:nvPr/>
        </p:nvSpPr>
        <p:spPr>
          <a:xfrm>
            <a:off x="-1" y="-2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Can 12"/>
          <p:cNvSpPr/>
          <p:nvPr/>
        </p:nvSpPr>
        <p:spPr>
          <a:xfrm>
            <a:off x="11890372" y="-3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/>
          <a:srcRect l="17388" t="11738" r="17499" b="9130"/>
          <a:stretch/>
        </p:blipFill>
        <p:spPr>
          <a:xfrm>
            <a:off x="11369507" y="114300"/>
            <a:ext cx="520865" cy="520865"/>
          </a:xfrm>
          <a:prstGeom prst="rect">
            <a:avLst/>
          </a:prstGeom>
        </p:spPr>
      </p:pic>
      <p:sp>
        <p:nvSpPr>
          <p:cNvPr id="22" name="4-Point Star 21"/>
          <p:cNvSpPr/>
          <p:nvPr/>
        </p:nvSpPr>
        <p:spPr>
          <a:xfrm>
            <a:off x="403270" y="160880"/>
            <a:ext cx="398207" cy="427703"/>
          </a:xfrm>
          <a:prstGeom prst="star4">
            <a:avLst>
              <a:gd name="adj" fmla="val 1250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>
          <a:blip r:embed="rId3"/>
          <a:srcRect l="31230" t="-4849" r="66223" b="100000"/>
          <a:stretch>
            <a:fillRect/>
          </a:stretch>
        </p:blipFill>
        <p:spPr>
          <a:xfrm>
            <a:off x="4346224" y="2521974"/>
            <a:ext cx="225776" cy="180754"/>
          </a:xfrm>
          <a:custGeom>
            <a:avLst/>
            <a:gdLst>
              <a:gd name="connsiteX0" fmla="*/ 0 w 225776"/>
              <a:gd name="connsiteY0" fmla="*/ 0 h 180754"/>
              <a:gd name="connsiteX1" fmla="*/ 225776 w 225776"/>
              <a:gd name="connsiteY1" fmla="*/ 0 h 180754"/>
              <a:gd name="connsiteX2" fmla="*/ 225776 w 225776"/>
              <a:gd name="connsiteY2" fmla="*/ 180754 h 180754"/>
              <a:gd name="connsiteX3" fmla="*/ 0 w 225776"/>
              <a:gd name="connsiteY3" fmla="*/ 180754 h 180754"/>
              <a:gd name="connsiteX4" fmla="*/ 0 w 225776"/>
              <a:gd name="connsiteY4" fmla="*/ 0 h 1807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776" h="180754">
                <a:moveTo>
                  <a:pt x="0" y="0"/>
                </a:moveTo>
                <a:lnTo>
                  <a:pt x="225776" y="0"/>
                </a:lnTo>
                <a:lnTo>
                  <a:pt x="225776" y="180754"/>
                </a:lnTo>
                <a:lnTo>
                  <a:pt x="0" y="180754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3"/>
          <a:srcRect l="31230" t="100000" r="66223" b="-8896"/>
          <a:stretch>
            <a:fillRect/>
          </a:stretch>
        </p:blipFill>
        <p:spPr>
          <a:xfrm>
            <a:off x="4346224" y="6430297"/>
            <a:ext cx="225776" cy="331600"/>
          </a:xfrm>
          <a:custGeom>
            <a:avLst/>
            <a:gdLst>
              <a:gd name="connsiteX0" fmla="*/ 0 w 225776"/>
              <a:gd name="connsiteY0" fmla="*/ 0 h 331600"/>
              <a:gd name="connsiteX1" fmla="*/ 225776 w 225776"/>
              <a:gd name="connsiteY1" fmla="*/ 0 h 331600"/>
              <a:gd name="connsiteX2" fmla="*/ 225776 w 225776"/>
              <a:gd name="connsiteY2" fmla="*/ 331600 h 331600"/>
              <a:gd name="connsiteX3" fmla="*/ 0 w 225776"/>
              <a:gd name="connsiteY3" fmla="*/ 331600 h 331600"/>
              <a:gd name="connsiteX4" fmla="*/ 0 w 225776"/>
              <a:gd name="connsiteY4" fmla="*/ 0 h 33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776" h="331600">
                <a:moveTo>
                  <a:pt x="0" y="0"/>
                </a:moveTo>
                <a:lnTo>
                  <a:pt x="225776" y="0"/>
                </a:lnTo>
                <a:lnTo>
                  <a:pt x="225776" y="331600"/>
                </a:lnTo>
                <a:lnTo>
                  <a:pt x="0" y="331600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48" name="Picture 47"/>
          <p:cNvPicPr>
            <a:picLocks noChangeAspect="1"/>
          </p:cNvPicPr>
          <p:nvPr/>
        </p:nvPicPr>
        <p:blipFill>
          <a:blip r:embed="rId4"/>
          <a:srcRect l="-6510" t="67413" r="100000" b="26074"/>
          <a:stretch>
            <a:fillRect/>
          </a:stretch>
        </p:blipFill>
        <p:spPr>
          <a:xfrm>
            <a:off x="801478" y="5987845"/>
            <a:ext cx="590333" cy="442452"/>
          </a:xfrm>
          <a:custGeom>
            <a:avLst/>
            <a:gdLst>
              <a:gd name="connsiteX0" fmla="*/ 0 w 590333"/>
              <a:gd name="connsiteY0" fmla="*/ 0 h 442452"/>
              <a:gd name="connsiteX1" fmla="*/ 590333 w 590333"/>
              <a:gd name="connsiteY1" fmla="*/ 0 h 442452"/>
              <a:gd name="connsiteX2" fmla="*/ 590333 w 590333"/>
              <a:gd name="connsiteY2" fmla="*/ 442452 h 442452"/>
              <a:gd name="connsiteX3" fmla="*/ 0 w 590333"/>
              <a:gd name="connsiteY3" fmla="*/ 442452 h 442452"/>
              <a:gd name="connsiteX4" fmla="*/ 0 w 590333"/>
              <a:gd name="connsiteY4" fmla="*/ 0 h 442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90333" h="442452">
                <a:moveTo>
                  <a:pt x="0" y="0"/>
                </a:moveTo>
                <a:lnTo>
                  <a:pt x="590333" y="0"/>
                </a:lnTo>
                <a:lnTo>
                  <a:pt x="590333" y="442452"/>
                </a:lnTo>
                <a:lnTo>
                  <a:pt x="0" y="442452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4"/>
          <a:srcRect l="100000" t="67413" r="-7154" b="26074"/>
          <a:stretch>
            <a:fillRect/>
          </a:stretch>
        </p:blipFill>
        <p:spPr>
          <a:xfrm>
            <a:off x="10460296" y="5987845"/>
            <a:ext cx="648778" cy="442452"/>
          </a:xfrm>
          <a:custGeom>
            <a:avLst/>
            <a:gdLst>
              <a:gd name="connsiteX0" fmla="*/ 0 w 648778"/>
              <a:gd name="connsiteY0" fmla="*/ 0 h 442452"/>
              <a:gd name="connsiteX1" fmla="*/ 648778 w 648778"/>
              <a:gd name="connsiteY1" fmla="*/ 0 h 442452"/>
              <a:gd name="connsiteX2" fmla="*/ 648778 w 648778"/>
              <a:gd name="connsiteY2" fmla="*/ 442452 h 442452"/>
              <a:gd name="connsiteX3" fmla="*/ 0 w 648778"/>
              <a:gd name="connsiteY3" fmla="*/ 442452 h 442452"/>
              <a:gd name="connsiteX4" fmla="*/ 0 w 648778"/>
              <a:gd name="connsiteY4" fmla="*/ 0 h 442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8778" h="442452">
                <a:moveTo>
                  <a:pt x="0" y="0"/>
                </a:moveTo>
                <a:lnTo>
                  <a:pt x="648778" y="0"/>
                </a:lnTo>
                <a:lnTo>
                  <a:pt x="648778" y="442452"/>
                </a:lnTo>
                <a:lnTo>
                  <a:pt x="0" y="442452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3" name="Rectangle 2"/>
          <p:cNvSpPr/>
          <p:nvPr/>
        </p:nvSpPr>
        <p:spPr>
          <a:xfrm>
            <a:off x="3776483" y="155204"/>
            <a:ext cx="461363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THỰC HÀNH TIẾNG VIỆT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02373" y="1028700"/>
            <a:ext cx="262501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2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+mn-cs"/>
              </a:rPr>
              <a:t>II. Thực hành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630926" y="1461187"/>
            <a:ext cx="10845800" cy="1146211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vi-VN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Bài 1/trang 81: </a:t>
            </a:r>
            <a:r>
              <a:rPr lang="vi-VN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 bằng chứng </a:t>
            </a:r>
            <a:r>
              <a:rPr lang="vi-VN" sz="3200" kern="1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cụ thể để khẳng định “</a:t>
            </a:r>
            <a:r>
              <a:rPr lang="vi-VN" sz="3200" i="1" kern="1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Trái Đất – cái nôi của sự sống” </a:t>
            </a:r>
            <a:r>
              <a:rPr lang="vi-VN" sz="3200" kern="1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là một văn bản:</a:t>
            </a:r>
            <a:endParaRPr lang="en-US" sz="3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5"/>
          <a:srcRect l="11451" t="21330" r="12097" b="14798"/>
          <a:stretch/>
        </p:blipFill>
        <p:spPr>
          <a:xfrm>
            <a:off x="4143601" y="2951025"/>
            <a:ext cx="428399" cy="357904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717313" y="2547417"/>
            <a:ext cx="3753746" cy="3739082"/>
          </a:xfrm>
          <a:custGeom>
            <a:avLst/>
            <a:gdLst>
              <a:gd name="connsiteX0" fmla="*/ 0 w 3753746"/>
              <a:gd name="connsiteY0" fmla="*/ 0 h 3739082"/>
              <a:gd name="connsiteX1" fmla="*/ 3753746 w 3753746"/>
              <a:gd name="connsiteY1" fmla="*/ 0 h 3739082"/>
              <a:gd name="connsiteX2" fmla="*/ 3753746 w 3753746"/>
              <a:gd name="connsiteY2" fmla="*/ 881 h 3739082"/>
              <a:gd name="connsiteX3" fmla="*/ 3734096 w 3753746"/>
              <a:gd name="connsiteY3" fmla="*/ 3863 h 3739082"/>
              <a:gd name="connsiteX4" fmla="*/ 2149252 w 3753746"/>
              <a:gd name="connsiteY4" fmla="*/ 1937518 h 3739082"/>
              <a:gd name="connsiteX5" fmla="*/ 3188011 w 3753746"/>
              <a:gd name="connsiteY5" fmla="*/ 3673051 h 3739082"/>
              <a:gd name="connsiteX6" fmla="*/ 3325854 w 3753746"/>
              <a:gd name="connsiteY6" fmla="*/ 3739082 h 3739082"/>
              <a:gd name="connsiteX7" fmla="*/ 0 w 3753746"/>
              <a:gd name="connsiteY7" fmla="*/ 3739082 h 3739082"/>
              <a:gd name="connsiteX8" fmla="*/ 0 w 3753746"/>
              <a:gd name="connsiteY8" fmla="*/ 0 h 37390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753746" h="3739082">
                <a:moveTo>
                  <a:pt x="0" y="0"/>
                </a:moveTo>
                <a:lnTo>
                  <a:pt x="3753746" y="0"/>
                </a:lnTo>
                <a:lnTo>
                  <a:pt x="3753746" y="881"/>
                </a:lnTo>
                <a:lnTo>
                  <a:pt x="3734096" y="3863"/>
                </a:lnTo>
                <a:cubicBezTo>
                  <a:pt x="2829627" y="187908"/>
                  <a:pt x="2149252" y="983703"/>
                  <a:pt x="2149252" y="1937518"/>
                </a:cubicBezTo>
                <a:cubicBezTo>
                  <a:pt x="2149252" y="2686945"/>
                  <a:pt x="2569280" y="3338817"/>
                  <a:pt x="3188011" y="3673051"/>
                </a:cubicBezTo>
                <a:lnTo>
                  <a:pt x="3325854" y="3739082"/>
                </a:lnTo>
                <a:lnTo>
                  <a:pt x="0" y="3739082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34" name="Picture 33"/>
          <p:cNvPicPr>
            <a:picLocks noChangeAspect="1"/>
          </p:cNvPicPr>
          <p:nvPr/>
        </p:nvPicPr>
        <p:blipFill rotWithShape="1">
          <a:blip r:embed="rId5"/>
          <a:srcRect l="11451" t="21330" r="12097" b="14798"/>
          <a:stretch/>
        </p:blipFill>
        <p:spPr>
          <a:xfrm>
            <a:off x="3429748" y="3811052"/>
            <a:ext cx="428399" cy="357904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 rotWithShape="1">
          <a:blip r:embed="rId5"/>
          <a:srcRect l="11451" t="21330" r="12097" b="14798"/>
          <a:stretch/>
        </p:blipFill>
        <p:spPr>
          <a:xfrm>
            <a:off x="3429748" y="4736969"/>
            <a:ext cx="428399" cy="357904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 rotWithShape="1">
          <a:blip r:embed="rId5"/>
          <a:srcRect l="11451" t="21330" r="12097" b="14798"/>
          <a:stretch/>
        </p:blipFill>
        <p:spPr>
          <a:xfrm>
            <a:off x="4099108" y="5629941"/>
            <a:ext cx="428399" cy="357904"/>
          </a:xfrm>
          <a:prstGeom prst="rect">
            <a:avLst/>
          </a:prstGeom>
        </p:spPr>
      </p:pic>
      <p:sp>
        <p:nvSpPr>
          <p:cNvPr id="24" name="Rectangle 23"/>
          <p:cNvSpPr/>
          <p:nvPr/>
        </p:nvSpPr>
        <p:spPr>
          <a:xfrm>
            <a:off x="4727199" y="2809202"/>
            <a:ext cx="638187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3200" kern="100" dirty="0">
                <a:latin typeface="Times New Roman" panose="02020603050405020304" pitchFamily="18" charset="0"/>
                <a:ea typeface="SimSun" panose="02010600030101010101" pitchFamily="2" charset="-122"/>
              </a:rPr>
              <a:t>Hoàn chỉnh về nội dung và hình thức.</a:t>
            </a:r>
            <a:endParaRPr lang="en-US" sz="3200" dirty="0"/>
          </a:p>
        </p:txBody>
      </p:sp>
      <p:sp>
        <p:nvSpPr>
          <p:cNvPr id="25" name="Rectangle 24"/>
          <p:cNvSpPr/>
          <p:nvPr/>
        </p:nvSpPr>
        <p:spPr>
          <a:xfrm>
            <a:off x="4016036" y="4671683"/>
            <a:ext cx="510909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VB dùng để trao đổi thông tin</a:t>
            </a:r>
            <a:endParaRPr lang="en-US" sz="3200" dirty="0"/>
          </a:p>
        </p:txBody>
      </p:sp>
      <p:sp>
        <p:nvSpPr>
          <p:cNvPr id="41" name="Rectangle 40"/>
          <p:cNvSpPr/>
          <p:nvPr/>
        </p:nvSpPr>
        <p:spPr>
          <a:xfrm>
            <a:off x="4572000" y="5353079"/>
            <a:ext cx="679750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Qua văn bản, tác giả trình bày suy nghĩ, cảm xúc của mình</a:t>
            </a:r>
            <a:endParaRPr lang="en-US" sz="3200" dirty="0"/>
          </a:p>
        </p:txBody>
      </p:sp>
      <p:sp>
        <p:nvSpPr>
          <p:cNvPr id="42" name="Rectangle 41"/>
          <p:cNvSpPr/>
          <p:nvPr/>
        </p:nvSpPr>
        <p:spPr>
          <a:xfrm>
            <a:off x="4016036" y="3723194"/>
            <a:ext cx="3398687" cy="61927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1200"/>
              </a:spcAft>
            </a:pPr>
            <a:r>
              <a:rPr lang="vi-VN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Tồn tại ở dạng viết.</a:t>
            </a:r>
            <a:endParaRPr lang="en-US" sz="3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4571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4" grpId="0"/>
      <p:bldP spid="25" grpId="0"/>
      <p:bldP spid="41" grpId="0"/>
      <p:bldP spid="42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ame 4"/>
          <p:cNvSpPr/>
          <p:nvPr/>
        </p:nvSpPr>
        <p:spPr>
          <a:xfrm>
            <a:off x="331122" y="833284"/>
            <a:ext cx="11517055" cy="5740810"/>
          </a:xfrm>
          <a:prstGeom prst="frame">
            <a:avLst>
              <a:gd name="adj1" fmla="val 1596"/>
            </a:avLst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889200" y="154858"/>
            <a:ext cx="10427519" cy="523568"/>
          </a:xfrm>
          <a:custGeom>
            <a:avLst/>
            <a:gdLst>
              <a:gd name="connsiteX0" fmla="*/ 260542 w 10427519"/>
              <a:gd name="connsiteY0" fmla="*/ 0 h 523568"/>
              <a:gd name="connsiteX1" fmla="*/ 10166977 w 10427519"/>
              <a:gd name="connsiteY1" fmla="*/ 0 h 523568"/>
              <a:gd name="connsiteX2" fmla="*/ 10427519 w 10427519"/>
              <a:gd name="connsiteY2" fmla="*/ 260542 h 523568"/>
              <a:gd name="connsiteX3" fmla="*/ 10427519 w 10427519"/>
              <a:gd name="connsiteY3" fmla="*/ 381013 h 523568"/>
              <a:gd name="connsiteX4" fmla="*/ 10407044 w 10427519"/>
              <a:gd name="connsiteY4" fmla="*/ 482428 h 523568"/>
              <a:gd name="connsiteX5" fmla="*/ 10384713 w 10427519"/>
              <a:gd name="connsiteY5" fmla="*/ 523568 h 523568"/>
              <a:gd name="connsiteX6" fmla="*/ 42806 w 10427519"/>
              <a:gd name="connsiteY6" fmla="*/ 523568 h 523568"/>
              <a:gd name="connsiteX7" fmla="*/ 20475 w 10427519"/>
              <a:gd name="connsiteY7" fmla="*/ 482428 h 523568"/>
              <a:gd name="connsiteX8" fmla="*/ 0 w 10427519"/>
              <a:gd name="connsiteY8" fmla="*/ 381013 h 523568"/>
              <a:gd name="connsiteX9" fmla="*/ 0 w 10427519"/>
              <a:gd name="connsiteY9" fmla="*/ 260542 h 523568"/>
              <a:gd name="connsiteX10" fmla="*/ 260542 w 10427519"/>
              <a:gd name="connsiteY10" fmla="*/ 0 h 523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427519" h="523568">
                <a:moveTo>
                  <a:pt x="260542" y="0"/>
                </a:moveTo>
                <a:lnTo>
                  <a:pt x="10166977" y="0"/>
                </a:lnTo>
                <a:cubicBezTo>
                  <a:pt x="10310870" y="0"/>
                  <a:pt x="10427519" y="116649"/>
                  <a:pt x="10427519" y="260542"/>
                </a:cubicBezTo>
                <a:lnTo>
                  <a:pt x="10427519" y="381013"/>
                </a:lnTo>
                <a:cubicBezTo>
                  <a:pt x="10427519" y="416986"/>
                  <a:pt x="10420228" y="451257"/>
                  <a:pt x="10407044" y="482428"/>
                </a:cubicBezTo>
                <a:lnTo>
                  <a:pt x="10384713" y="523568"/>
                </a:lnTo>
                <a:lnTo>
                  <a:pt x="42806" y="523568"/>
                </a:lnTo>
                <a:lnTo>
                  <a:pt x="20475" y="482428"/>
                </a:lnTo>
                <a:cubicBezTo>
                  <a:pt x="7291" y="451257"/>
                  <a:pt x="0" y="416986"/>
                  <a:pt x="0" y="381013"/>
                </a:cubicBezTo>
                <a:lnTo>
                  <a:pt x="0" y="260542"/>
                </a:lnTo>
                <a:cubicBezTo>
                  <a:pt x="0" y="116649"/>
                  <a:pt x="116649" y="0"/>
                  <a:pt x="260542" y="0"/>
                </a:cubicBez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-1" y="-1"/>
            <a:ext cx="12192000" cy="678426"/>
          </a:xfrm>
          <a:custGeom>
            <a:avLst/>
            <a:gdLst>
              <a:gd name="connsiteX0" fmla="*/ 0 w 12192000"/>
              <a:gd name="connsiteY0" fmla="*/ 0 h 678426"/>
              <a:gd name="connsiteX1" fmla="*/ 12192000 w 12192000"/>
              <a:gd name="connsiteY1" fmla="*/ 0 h 678426"/>
              <a:gd name="connsiteX2" fmla="*/ 12192000 w 12192000"/>
              <a:gd name="connsiteY2" fmla="*/ 678426 h 678426"/>
              <a:gd name="connsiteX3" fmla="*/ 11260603 w 12192000"/>
              <a:gd name="connsiteY3" fmla="*/ 678426 h 678426"/>
              <a:gd name="connsiteX4" fmla="*/ 11282934 w 12192000"/>
              <a:gd name="connsiteY4" fmla="*/ 637286 h 678426"/>
              <a:gd name="connsiteX5" fmla="*/ 11303409 w 12192000"/>
              <a:gd name="connsiteY5" fmla="*/ 535871 h 678426"/>
              <a:gd name="connsiteX6" fmla="*/ 11303409 w 12192000"/>
              <a:gd name="connsiteY6" fmla="*/ 415400 h 678426"/>
              <a:gd name="connsiteX7" fmla="*/ 11042867 w 12192000"/>
              <a:gd name="connsiteY7" fmla="*/ 154858 h 678426"/>
              <a:gd name="connsiteX8" fmla="*/ 1136432 w 12192000"/>
              <a:gd name="connsiteY8" fmla="*/ 154858 h 678426"/>
              <a:gd name="connsiteX9" fmla="*/ 875890 w 12192000"/>
              <a:gd name="connsiteY9" fmla="*/ 415400 h 678426"/>
              <a:gd name="connsiteX10" fmla="*/ 875890 w 12192000"/>
              <a:gd name="connsiteY10" fmla="*/ 535871 h 678426"/>
              <a:gd name="connsiteX11" fmla="*/ 896365 w 12192000"/>
              <a:gd name="connsiteY11" fmla="*/ 637286 h 678426"/>
              <a:gd name="connsiteX12" fmla="*/ 918696 w 12192000"/>
              <a:gd name="connsiteY12" fmla="*/ 678426 h 678426"/>
              <a:gd name="connsiteX13" fmla="*/ 0 w 12192000"/>
              <a:gd name="connsiteY13" fmla="*/ 678426 h 678426"/>
              <a:gd name="connsiteX14" fmla="*/ 0 w 12192000"/>
              <a:gd name="connsiteY14" fmla="*/ 0 h 678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192000" h="678426">
                <a:moveTo>
                  <a:pt x="0" y="0"/>
                </a:moveTo>
                <a:lnTo>
                  <a:pt x="12192000" y="0"/>
                </a:lnTo>
                <a:lnTo>
                  <a:pt x="12192000" y="678426"/>
                </a:lnTo>
                <a:lnTo>
                  <a:pt x="11260603" y="678426"/>
                </a:lnTo>
                <a:lnTo>
                  <a:pt x="11282934" y="637286"/>
                </a:lnTo>
                <a:cubicBezTo>
                  <a:pt x="11296118" y="606115"/>
                  <a:pt x="11303409" y="571844"/>
                  <a:pt x="11303409" y="535871"/>
                </a:cubicBezTo>
                <a:lnTo>
                  <a:pt x="11303409" y="415400"/>
                </a:lnTo>
                <a:cubicBezTo>
                  <a:pt x="11303409" y="271507"/>
                  <a:pt x="11186760" y="154858"/>
                  <a:pt x="11042867" y="154858"/>
                </a:cubicBezTo>
                <a:lnTo>
                  <a:pt x="1136432" y="154858"/>
                </a:lnTo>
                <a:cubicBezTo>
                  <a:pt x="992539" y="154858"/>
                  <a:pt x="875890" y="271507"/>
                  <a:pt x="875890" y="415400"/>
                </a:cubicBezTo>
                <a:lnTo>
                  <a:pt x="875890" y="535871"/>
                </a:lnTo>
                <a:cubicBezTo>
                  <a:pt x="875890" y="571844"/>
                  <a:pt x="883181" y="606115"/>
                  <a:pt x="896365" y="637286"/>
                </a:cubicBezTo>
                <a:lnTo>
                  <a:pt x="918696" y="678426"/>
                </a:lnTo>
                <a:lnTo>
                  <a:pt x="0" y="67842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918696" y="678426"/>
            <a:ext cx="10341907" cy="117987"/>
          </a:xfrm>
          <a:custGeom>
            <a:avLst/>
            <a:gdLst>
              <a:gd name="connsiteX0" fmla="*/ 0 w 10341907"/>
              <a:gd name="connsiteY0" fmla="*/ 0 h 117987"/>
              <a:gd name="connsiteX1" fmla="*/ 10341907 w 10341907"/>
              <a:gd name="connsiteY1" fmla="*/ 0 h 117987"/>
              <a:gd name="connsiteX2" fmla="*/ 10340216 w 10341907"/>
              <a:gd name="connsiteY2" fmla="*/ 3116 h 117987"/>
              <a:gd name="connsiteX3" fmla="*/ 10124171 w 10341907"/>
              <a:gd name="connsiteY3" fmla="*/ 117987 h 117987"/>
              <a:gd name="connsiteX4" fmla="*/ 217736 w 10341907"/>
              <a:gd name="connsiteY4" fmla="*/ 117987 h 117987"/>
              <a:gd name="connsiteX5" fmla="*/ 1691 w 10341907"/>
              <a:gd name="connsiteY5" fmla="*/ 3116 h 117987"/>
              <a:gd name="connsiteX6" fmla="*/ 0 w 10341907"/>
              <a:gd name="connsiteY6" fmla="*/ 0 h 117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341907" h="117987">
                <a:moveTo>
                  <a:pt x="0" y="0"/>
                </a:moveTo>
                <a:lnTo>
                  <a:pt x="10341907" y="0"/>
                </a:lnTo>
                <a:lnTo>
                  <a:pt x="10340216" y="3116"/>
                </a:lnTo>
                <a:cubicBezTo>
                  <a:pt x="10293395" y="72421"/>
                  <a:pt x="10214104" y="117987"/>
                  <a:pt x="10124171" y="117987"/>
                </a:cubicBezTo>
                <a:lnTo>
                  <a:pt x="217736" y="117987"/>
                </a:lnTo>
                <a:cubicBezTo>
                  <a:pt x="127803" y="117987"/>
                  <a:pt x="48512" y="72421"/>
                  <a:pt x="1691" y="3116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Can 11"/>
          <p:cNvSpPr/>
          <p:nvPr/>
        </p:nvSpPr>
        <p:spPr>
          <a:xfrm>
            <a:off x="-1" y="-2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Can 12"/>
          <p:cNvSpPr/>
          <p:nvPr/>
        </p:nvSpPr>
        <p:spPr>
          <a:xfrm>
            <a:off x="11890372" y="-3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/>
          <a:srcRect l="17388" t="11738" r="17499" b="9130"/>
          <a:stretch/>
        </p:blipFill>
        <p:spPr>
          <a:xfrm>
            <a:off x="11369507" y="114300"/>
            <a:ext cx="520865" cy="520865"/>
          </a:xfrm>
          <a:prstGeom prst="rect">
            <a:avLst/>
          </a:prstGeom>
        </p:spPr>
      </p:pic>
      <p:sp>
        <p:nvSpPr>
          <p:cNvPr id="22" name="4-Point Star 21"/>
          <p:cNvSpPr/>
          <p:nvPr/>
        </p:nvSpPr>
        <p:spPr>
          <a:xfrm>
            <a:off x="403270" y="160880"/>
            <a:ext cx="398207" cy="427703"/>
          </a:xfrm>
          <a:prstGeom prst="star4">
            <a:avLst>
              <a:gd name="adj" fmla="val 1250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>
          <a:blip r:embed="rId3"/>
          <a:srcRect l="31230" t="-4849" r="66223" b="100000"/>
          <a:stretch>
            <a:fillRect/>
          </a:stretch>
        </p:blipFill>
        <p:spPr>
          <a:xfrm>
            <a:off x="4346224" y="2521974"/>
            <a:ext cx="225776" cy="180754"/>
          </a:xfrm>
          <a:custGeom>
            <a:avLst/>
            <a:gdLst>
              <a:gd name="connsiteX0" fmla="*/ 0 w 225776"/>
              <a:gd name="connsiteY0" fmla="*/ 0 h 180754"/>
              <a:gd name="connsiteX1" fmla="*/ 225776 w 225776"/>
              <a:gd name="connsiteY1" fmla="*/ 0 h 180754"/>
              <a:gd name="connsiteX2" fmla="*/ 225776 w 225776"/>
              <a:gd name="connsiteY2" fmla="*/ 180754 h 180754"/>
              <a:gd name="connsiteX3" fmla="*/ 0 w 225776"/>
              <a:gd name="connsiteY3" fmla="*/ 180754 h 180754"/>
              <a:gd name="connsiteX4" fmla="*/ 0 w 225776"/>
              <a:gd name="connsiteY4" fmla="*/ 0 h 1807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776" h="180754">
                <a:moveTo>
                  <a:pt x="0" y="0"/>
                </a:moveTo>
                <a:lnTo>
                  <a:pt x="225776" y="0"/>
                </a:lnTo>
                <a:lnTo>
                  <a:pt x="225776" y="180754"/>
                </a:lnTo>
                <a:lnTo>
                  <a:pt x="0" y="180754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3"/>
          <a:srcRect l="31230" t="100000" r="66223" b="-8896"/>
          <a:stretch>
            <a:fillRect/>
          </a:stretch>
        </p:blipFill>
        <p:spPr>
          <a:xfrm>
            <a:off x="4346224" y="6430297"/>
            <a:ext cx="225776" cy="331600"/>
          </a:xfrm>
          <a:custGeom>
            <a:avLst/>
            <a:gdLst>
              <a:gd name="connsiteX0" fmla="*/ 0 w 225776"/>
              <a:gd name="connsiteY0" fmla="*/ 0 h 331600"/>
              <a:gd name="connsiteX1" fmla="*/ 225776 w 225776"/>
              <a:gd name="connsiteY1" fmla="*/ 0 h 331600"/>
              <a:gd name="connsiteX2" fmla="*/ 225776 w 225776"/>
              <a:gd name="connsiteY2" fmla="*/ 331600 h 331600"/>
              <a:gd name="connsiteX3" fmla="*/ 0 w 225776"/>
              <a:gd name="connsiteY3" fmla="*/ 331600 h 331600"/>
              <a:gd name="connsiteX4" fmla="*/ 0 w 225776"/>
              <a:gd name="connsiteY4" fmla="*/ 0 h 33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776" h="331600">
                <a:moveTo>
                  <a:pt x="0" y="0"/>
                </a:moveTo>
                <a:lnTo>
                  <a:pt x="225776" y="0"/>
                </a:lnTo>
                <a:lnTo>
                  <a:pt x="225776" y="331600"/>
                </a:lnTo>
                <a:lnTo>
                  <a:pt x="0" y="331600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48" name="Picture 47"/>
          <p:cNvPicPr>
            <a:picLocks noChangeAspect="1"/>
          </p:cNvPicPr>
          <p:nvPr/>
        </p:nvPicPr>
        <p:blipFill>
          <a:blip r:embed="rId4"/>
          <a:srcRect l="-6510" t="67413" r="100000" b="26074"/>
          <a:stretch>
            <a:fillRect/>
          </a:stretch>
        </p:blipFill>
        <p:spPr>
          <a:xfrm>
            <a:off x="801478" y="5987845"/>
            <a:ext cx="590333" cy="442452"/>
          </a:xfrm>
          <a:custGeom>
            <a:avLst/>
            <a:gdLst>
              <a:gd name="connsiteX0" fmla="*/ 0 w 590333"/>
              <a:gd name="connsiteY0" fmla="*/ 0 h 442452"/>
              <a:gd name="connsiteX1" fmla="*/ 590333 w 590333"/>
              <a:gd name="connsiteY1" fmla="*/ 0 h 442452"/>
              <a:gd name="connsiteX2" fmla="*/ 590333 w 590333"/>
              <a:gd name="connsiteY2" fmla="*/ 442452 h 442452"/>
              <a:gd name="connsiteX3" fmla="*/ 0 w 590333"/>
              <a:gd name="connsiteY3" fmla="*/ 442452 h 442452"/>
              <a:gd name="connsiteX4" fmla="*/ 0 w 590333"/>
              <a:gd name="connsiteY4" fmla="*/ 0 h 442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90333" h="442452">
                <a:moveTo>
                  <a:pt x="0" y="0"/>
                </a:moveTo>
                <a:lnTo>
                  <a:pt x="590333" y="0"/>
                </a:lnTo>
                <a:lnTo>
                  <a:pt x="590333" y="442452"/>
                </a:lnTo>
                <a:lnTo>
                  <a:pt x="0" y="442452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4"/>
          <a:srcRect l="100000" t="67413" r="-7154" b="26074"/>
          <a:stretch>
            <a:fillRect/>
          </a:stretch>
        </p:blipFill>
        <p:spPr>
          <a:xfrm>
            <a:off x="10460296" y="5987845"/>
            <a:ext cx="648778" cy="442452"/>
          </a:xfrm>
          <a:custGeom>
            <a:avLst/>
            <a:gdLst>
              <a:gd name="connsiteX0" fmla="*/ 0 w 648778"/>
              <a:gd name="connsiteY0" fmla="*/ 0 h 442452"/>
              <a:gd name="connsiteX1" fmla="*/ 648778 w 648778"/>
              <a:gd name="connsiteY1" fmla="*/ 0 h 442452"/>
              <a:gd name="connsiteX2" fmla="*/ 648778 w 648778"/>
              <a:gd name="connsiteY2" fmla="*/ 442452 h 442452"/>
              <a:gd name="connsiteX3" fmla="*/ 0 w 648778"/>
              <a:gd name="connsiteY3" fmla="*/ 442452 h 442452"/>
              <a:gd name="connsiteX4" fmla="*/ 0 w 648778"/>
              <a:gd name="connsiteY4" fmla="*/ 0 h 442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8778" h="442452">
                <a:moveTo>
                  <a:pt x="0" y="0"/>
                </a:moveTo>
                <a:lnTo>
                  <a:pt x="648778" y="0"/>
                </a:lnTo>
                <a:lnTo>
                  <a:pt x="648778" y="442452"/>
                </a:lnTo>
                <a:lnTo>
                  <a:pt x="0" y="442452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3" name="Rectangle 2"/>
          <p:cNvSpPr/>
          <p:nvPr/>
        </p:nvSpPr>
        <p:spPr>
          <a:xfrm>
            <a:off x="3776483" y="155204"/>
            <a:ext cx="461363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THỰC HÀNH TIẾNG VIỆT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7" name="Picture 26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-40000" contrast="20000"/>
                    </a14:imgEffect>
                  </a14:imgLayer>
                </a14:imgProps>
              </a:ext>
            </a:extLst>
          </a:blip>
          <a:srcRect r="6849" b="32587"/>
          <a:stretch>
            <a:fillRect/>
          </a:stretch>
        </p:blipFill>
        <p:spPr>
          <a:xfrm>
            <a:off x="1563988" y="1511856"/>
            <a:ext cx="9038624" cy="4833929"/>
          </a:xfrm>
          <a:custGeom>
            <a:avLst/>
            <a:gdLst>
              <a:gd name="connsiteX0" fmla="*/ 0 w 9038624"/>
              <a:gd name="connsiteY0" fmla="*/ 2289540 h 4579080"/>
              <a:gd name="connsiteX1" fmla="*/ 427703 w 9038624"/>
              <a:gd name="connsiteY1" fmla="*/ 4579080 h 4579080"/>
              <a:gd name="connsiteX2" fmla="*/ 0 w 9038624"/>
              <a:gd name="connsiteY2" fmla="*/ 4579080 h 4579080"/>
              <a:gd name="connsiteX3" fmla="*/ 8495531 w 9038624"/>
              <a:gd name="connsiteY3" fmla="*/ 57212 h 4579080"/>
              <a:gd name="connsiteX4" fmla="*/ 8495531 w 9038624"/>
              <a:gd name="connsiteY4" fmla="*/ 57214 h 4579080"/>
              <a:gd name="connsiteX5" fmla="*/ 8495532 w 9038624"/>
              <a:gd name="connsiteY5" fmla="*/ 57214 h 4579080"/>
              <a:gd name="connsiteX6" fmla="*/ 8546671 w 9038624"/>
              <a:gd name="connsiteY6" fmla="*/ 268410 h 4579080"/>
              <a:gd name="connsiteX7" fmla="*/ 8724131 w 9038624"/>
              <a:gd name="connsiteY7" fmla="*/ 2289539 h 4579080"/>
              <a:gd name="connsiteX8" fmla="*/ 8495531 w 9038624"/>
              <a:gd name="connsiteY8" fmla="*/ 4521866 h 4579080"/>
              <a:gd name="connsiteX9" fmla="*/ 8952731 w 9038624"/>
              <a:gd name="connsiteY9" fmla="*/ 2289540 h 4579080"/>
              <a:gd name="connsiteX10" fmla="*/ 8542277 w 9038624"/>
              <a:gd name="connsiteY10" fmla="*/ 68739 h 4579080"/>
              <a:gd name="connsiteX11" fmla="*/ 8495532 w 9038624"/>
              <a:gd name="connsiteY11" fmla="*/ 57214 h 4579080"/>
              <a:gd name="connsiteX12" fmla="*/ 427703 w 9038624"/>
              <a:gd name="connsiteY12" fmla="*/ 0 h 4579080"/>
              <a:gd name="connsiteX13" fmla="*/ 9038624 w 9038624"/>
              <a:gd name="connsiteY13" fmla="*/ 0 h 4579080"/>
              <a:gd name="connsiteX14" fmla="*/ 9038624 w 9038624"/>
              <a:gd name="connsiteY14" fmla="*/ 4579080 h 4579080"/>
              <a:gd name="connsiteX15" fmla="*/ 427703 w 9038624"/>
              <a:gd name="connsiteY15" fmla="*/ 4579080 h 4579080"/>
              <a:gd name="connsiteX16" fmla="*/ 169606 w 9038624"/>
              <a:gd name="connsiteY16" fmla="*/ 2289540 h 4579080"/>
              <a:gd name="connsiteX17" fmla="*/ 427703 w 9038624"/>
              <a:gd name="connsiteY17" fmla="*/ 0 h 4579080"/>
              <a:gd name="connsiteX18" fmla="*/ 0 w 9038624"/>
              <a:gd name="connsiteY18" fmla="*/ 0 h 4579080"/>
              <a:gd name="connsiteX19" fmla="*/ 427703 w 9038624"/>
              <a:gd name="connsiteY19" fmla="*/ 0 h 4579080"/>
              <a:gd name="connsiteX20" fmla="*/ 0 w 9038624"/>
              <a:gd name="connsiteY20" fmla="*/ 2289540 h 4579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9038624" h="4579080">
                <a:moveTo>
                  <a:pt x="0" y="2289540"/>
                </a:moveTo>
                <a:cubicBezTo>
                  <a:pt x="0" y="3554018"/>
                  <a:pt x="191489" y="4579080"/>
                  <a:pt x="427703" y="4579080"/>
                </a:cubicBezTo>
                <a:lnTo>
                  <a:pt x="0" y="4579080"/>
                </a:lnTo>
                <a:close/>
                <a:moveTo>
                  <a:pt x="8495531" y="57212"/>
                </a:moveTo>
                <a:lnTo>
                  <a:pt x="8495531" y="57214"/>
                </a:lnTo>
                <a:lnTo>
                  <a:pt x="8495532" y="57214"/>
                </a:lnTo>
                <a:lnTo>
                  <a:pt x="8546671" y="268410"/>
                </a:lnTo>
                <a:cubicBezTo>
                  <a:pt x="8659288" y="791755"/>
                  <a:pt x="8724131" y="1521026"/>
                  <a:pt x="8724131" y="2289539"/>
                </a:cubicBezTo>
                <a:cubicBezTo>
                  <a:pt x="8724131" y="3167841"/>
                  <a:pt x="8639438" y="3994885"/>
                  <a:pt x="8495531" y="4521866"/>
                </a:cubicBezTo>
                <a:cubicBezTo>
                  <a:pt x="8748036" y="4521866"/>
                  <a:pt x="8952731" y="3522420"/>
                  <a:pt x="8952731" y="2289540"/>
                </a:cubicBezTo>
                <a:cubicBezTo>
                  <a:pt x="8952731" y="1133715"/>
                  <a:pt x="8772823" y="183057"/>
                  <a:pt x="8542277" y="68739"/>
                </a:cubicBezTo>
                <a:lnTo>
                  <a:pt x="8495532" y="57214"/>
                </a:lnTo>
                <a:close/>
                <a:moveTo>
                  <a:pt x="427703" y="0"/>
                </a:moveTo>
                <a:lnTo>
                  <a:pt x="9038624" y="0"/>
                </a:lnTo>
                <a:lnTo>
                  <a:pt x="9038624" y="4579080"/>
                </a:lnTo>
                <a:lnTo>
                  <a:pt x="427703" y="4579080"/>
                </a:lnTo>
                <a:cubicBezTo>
                  <a:pt x="268970" y="4131411"/>
                  <a:pt x="169606" y="3249972"/>
                  <a:pt x="169606" y="2289540"/>
                </a:cubicBezTo>
                <a:cubicBezTo>
                  <a:pt x="169606" y="1329108"/>
                  <a:pt x="268969" y="447669"/>
                  <a:pt x="427703" y="0"/>
                </a:cubicBezTo>
                <a:close/>
                <a:moveTo>
                  <a:pt x="0" y="0"/>
                </a:moveTo>
                <a:lnTo>
                  <a:pt x="427703" y="0"/>
                </a:lnTo>
                <a:cubicBezTo>
                  <a:pt x="191489" y="0"/>
                  <a:pt x="0" y="1025062"/>
                  <a:pt x="0" y="2289540"/>
                </a:cubicBezTo>
                <a:close/>
              </a:path>
            </a:pathLst>
          </a:custGeom>
        </p:spPr>
      </p:pic>
      <p:sp>
        <p:nvSpPr>
          <p:cNvPr id="28" name="Rectangle 27"/>
          <p:cNvSpPr/>
          <p:nvPr/>
        </p:nvSpPr>
        <p:spPr>
          <a:xfrm>
            <a:off x="2821253" y="1626285"/>
            <a:ext cx="6524094" cy="707886"/>
          </a:xfrm>
          <a:prstGeom prst="rect">
            <a:avLst/>
          </a:prstGeom>
          <a:noFill/>
          <a:ln>
            <a:noFill/>
          </a:ln>
          <a:effectLst>
            <a:glow rad="139700">
              <a:schemeClr val="accent2">
                <a:satMod val="175000"/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50" dirty="0" err="1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Trái</a:t>
            </a:r>
            <a:r>
              <a:rPr lang="en-US" sz="4000" b="1" cap="none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n-US" sz="4000" b="1" spc="50" dirty="0" err="1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Đ</a:t>
            </a:r>
            <a:r>
              <a:rPr lang="en-US" sz="4000" b="1" cap="none" spc="50" dirty="0" err="1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ất</a:t>
            </a:r>
            <a:r>
              <a:rPr lang="en-US" sz="4000" b="1" cap="none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– </a:t>
            </a:r>
            <a:r>
              <a:rPr lang="en-US" sz="4000" b="1" cap="none" spc="50" dirty="0" err="1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cái</a:t>
            </a:r>
            <a:r>
              <a:rPr lang="en-US" sz="4000" b="1" cap="none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n-US" sz="4000" b="1" cap="none" spc="50" dirty="0" err="1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nôi</a:t>
            </a:r>
            <a:r>
              <a:rPr lang="en-US" sz="4000" b="1" cap="none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n-US" sz="4000" b="1" cap="none" spc="50" dirty="0" err="1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của</a:t>
            </a:r>
            <a:r>
              <a:rPr lang="en-US" sz="4000" b="1" cap="none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n-US" sz="4000" b="1" cap="none" spc="50" dirty="0" err="1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sự</a:t>
            </a:r>
            <a:r>
              <a:rPr lang="en-US" sz="4000" b="1" cap="none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n-US" sz="4000" b="1" cap="none" spc="50" dirty="0" err="1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sống</a:t>
            </a:r>
            <a:endParaRPr lang="en-US" sz="4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pic>
        <p:nvPicPr>
          <p:cNvPr id="29" name="Picture 2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3270" y="1091359"/>
            <a:ext cx="2885265" cy="686135"/>
          </a:xfrm>
          <a:prstGeom prst="rect">
            <a:avLst/>
          </a:prstGeom>
        </p:spPr>
      </p:pic>
      <p:sp>
        <p:nvSpPr>
          <p:cNvPr id="30" name="Folded Corner 29"/>
          <p:cNvSpPr/>
          <p:nvPr/>
        </p:nvSpPr>
        <p:spPr>
          <a:xfrm>
            <a:off x="1996758" y="2464254"/>
            <a:ext cx="3135681" cy="589935"/>
          </a:xfrm>
          <a:prstGeom prst="foldedCorner">
            <a:avLst/>
          </a:prstGeom>
          <a:noFill/>
          <a:ln w="28575">
            <a:solidFill>
              <a:schemeClr val="bg1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tin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Folded Corner 31"/>
          <p:cNvSpPr/>
          <p:nvPr/>
        </p:nvSpPr>
        <p:spPr>
          <a:xfrm>
            <a:off x="5565209" y="2759460"/>
            <a:ext cx="4522687" cy="1089869"/>
          </a:xfrm>
          <a:prstGeom prst="foldedCorner">
            <a:avLst/>
          </a:prstGeom>
          <a:noFill/>
          <a:ln w="28575">
            <a:solidFill>
              <a:schemeClr val="bg1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Cung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cấp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Folded Corner 32"/>
          <p:cNvSpPr/>
          <p:nvPr/>
        </p:nvSpPr>
        <p:spPr>
          <a:xfrm>
            <a:off x="1878844" y="5039500"/>
            <a:ext cx="2221282" cy="589935"/>
          </a:xfrm>
          <a:prstGeom prst="foldedCorner">
            <a:avLst/>
          </a:prstGeom>
          <a:noFill/>
          <a:ln w="28575">
            <a:solidFill>
              <a:schemeClr val="bg1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phận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Folded Corner 36"/>
          <p:cNvSpPr/>
          <p:nvPr/>
        </p:nvSpPr>
        <p:spPr>
          <a:xfrm>
            <a:off x="4667260" y="4682393"/>
            <a:ext cx="2221282" cy="589935"/>
          </a:xfrm>
          <a:prstGeom prst="foldedCorner">
            <a:avLst/>
          </a:prstGeom>
          <a:noFill/>
          <a:ln w="28575">
            <a:solidFill>
              <a:schemeClr val="bg1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mục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Folded Corner 37"/>
          <p:cNvSpPr/>
          <p:nvPr/>
        </p:nvSpPr>
        <p:spPr>
          <a:xfrm>
            <a:off x="3713007" y="3979650"/>
            <a:ext cx="2221282" cy="589935"/>
          </a:xfrm>
          <a:prstGeom prst="foldedCorner">
            <a:avLst/>
          </a:prstGeom>
          <a:noFill/>
          <a:ln w="28575">
            <a:solidFill>
              <a:schemeClr val="bg1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Nhan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" name="Folded Corner 38"/>
          <p:cNvSpPr/>
          <p:nvPr/>
        </p:nvSpPr>
        <p:spPr>
          <a:xfrm>
            <a:off x="7558244" y="4757773"/>
            <a:ext cx="2529652" cy="589935"/>
          </a:xfrm>
          <a:prstGeom prst="foldedCorner">
            <a:avLst/>
          </a:prstGeom>
          <a:noFill/>
          <a:ln w="28575">
            <a:solidFill>
              <a:schemeClr val="bg1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" name="Folded Corner 39"/>
          <p:cNvSpPr/>
          <p:nvPr/>
        </p:nvSpPr>
        <p:spPr>
          <a:xfrm>
            <a:off x="5132439" y="5554784"/>
            <a:ext cx="2939071" cy="589935"/>
          </a:xfrm>
          <a:prstGeom prst="foldedCorner">
            <a:avLst/>
          </a:prstGeom>
          <a:noFill/>
          <a:ln w="28575">
            <a:solidFill>
              <a:schemeClr val="bg1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minh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hoạ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362734" y="1118470"/>
            <a:ext cx="2874505" cy="61927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32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Bài </a:t>
            </a:r>
            <a:r>
              <a:rPr lang="vi-VN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2/trang 81</a:t>
            </a:r>
            <a:endParaRPr lang="en-US" sz="3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54146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1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32" grpId="0" animBg="1"/>
      <p:bldP spid="33" grpId="0" animBg="1"/>
      <p:bldP spid="37" grpId="0" animBg="1"/>
      <p:bldP spid="38" grpId="0" animBg="1"/>
      <p:bldP spid="39" grpId="0" animBg="1"/>
      <p:bldP spid="40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ame 4"/>
          <p:cNvSpPr/>
          <p:nvPr/>
        </p:nvSpPr>
        <p:spPr>
          <a:xfrm>
            <a:off x="331122" y="833284"/>
            <a:ext cx="11517055" cy="5740810"/>
          </a:xfrm>
          <a:prstGeom prst="frame">
            <a:avLst>
              <a:gd name="adj1" fmla="val 1596"/>
            </a:avLst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889200" y="154858"/>
            <a:ext cx="10427519" cy="523568"/>
          </a:xfrm>
          <a:custGeom>
            <a:avLst/>
            <a:gdLst>
              <a:gd name="connsiteX0" fmla="*/ 260542 w 10427519"/>
              <a:gd name="connsiteY0" fmla="*/ 0 h 523568"/>
              <a:gd name="connsiteX1" fmla="*/ 10166977 w 10427519"/>
              <a:gd name="connsiteY1" fmla="*/ 0 h 523568"/>
              <a:gd name="connsiteX2" fmla="*/ 10427519 w 10427519"/>
              <a:gd name="connsiteY2" fmla="*/ 260542 h 523568"/>
              <a:gd name="connsiteX3" fmla="*/ 10427519 w 10427519"/>
              <a:gd name="connsiteY3" fmla="*/ 381013 h 523568"/>
              <a:gd name="connsiteX4" fmla="*/ 10407044 w 10427519"/>
              <a:gd name="connsiteY4" fmla="*/ 482428 h 523568"/>
              <a:gd name="connsiteX5" fmla="*/ 10384713 w 10427519"/>
              <a:gd name="connsiteY5" fmla="*/ 523568 h 523568"/>
              <a:gd name="connsiteX6" fmla="*/ 42806 w 10427519"/>
              <a:gd name="connsiteY6" fmla="*/ 523568 h 523568"/>
              <a:gd name="connsiteX7" fmla="*/ 20475 w 10427519"/>
              <a:gd name="connsiteY7" fmla="*/ 482428 h 523568"/>
              <a:gd name="connsiteX8" fmla="*/ 0 w 10427519"/>
              <a:gd name="connsiteY8" fmla="*/ 381013 h 523568"/>
              <a:gd name="connsiteX9" fmla="*/ 0 w 10427519"/>
              <a:gd name="connsiteY9" fmla="*/ 260542 h 523568"/>
              <a:gd name="connsiteX10" fmla="*/ 260542 w 10427519"/>
              <a:gd name="connsiteY10" fmla="*/ 0 h 523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427519" h="523568">
                <a:moveTo>
                  <a:pt x="260542" y="0"/>
                </a:moveTo>
                <a:lnTo>
                  <a:pt x="10166977" y="0"/>
                </a:lnTo>
                <a:cubicBezTo>
                  <a:pt x="10310870" y="0"/>
                  <a:pt x="10427519" y="116649"/>
                  <a:pt x="10427519" y="260542"/>
                </a:cubicBezTo>
                <a:lnTo>
                  <a:pt x="10427519" y="381013"/>
                </a:lnTo>
                <a:cubicBezTo>
                  <a:pt x="10427519" y="416986"/>
                  <a:pt x="10420228" y="451257"/>
                  <a:pt x="10407044" y="482428"/>
                </a:cubicBezTo>
                <a:lnTo>
                  <a:pt x="10384713" y="523568"/>
                </a:lnTo>
                <a:lnTo>
                  <a:pt x="42806" y="523568"/>
                </a:lnTo>
                <a:lnTo>
                  <a:pt x="20475" y="482428"/>
                </a:lnTo>
                <a:cubicBezTo>
                  <a:pt x="7291" y="451257"/>
                  <a:pt x="0" y="416986"/>
                  <a:pt x="0" y="381013"/>
                </a:cubicBezTo>
                <a:lnTo>
                  <a:pt x="0" y="260542"/>
                </a:lnTo>
                <a:cubicBezTo>
                  <a:pt x="0" y="116649"/>
                  <a:pt x="116649" y="0"/>
                  <a:pt x="260542" y="0"/>
                </a:cubicBez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-1" y="-1"/>
            <a:ext cx="12192000" cy="678426"/>
          </a:xfrm>
          <a:custGeom>
            <a:avLst/>
            <a:gdLst>
              <a:gd name="connsiteX0" fmla="*/ 0 w 12192000"/>
              <a:gd name="connsiteY0" fmla="*/ 0 h 678426"/>
              <a:gd name="connsiteX1" fmla="*/ 12192000 w 12192000"/>
              <a:gd name="connsiteY1" fmla="*/ 0 h 678426"/>
              <a:gd name="connsiteX2" fmla="*/ 12192000 w 12192000"/>
              <a:gd name="connsiteY2" fmla="*/ 678426 h 678426"/>
              <a:gd name="connsiteX3" fmla="*/ 11260603 w 12192000"/>
              <a:gd name="connsiteY3" fmla="*/ 678426 h 678426"/>
              <a:gd name="connsiteX4" fmla="*/ 11282934 w 12192000"/>
              <a:gd name="connsiteY4" fmla="*/ 637286 h 678426"/>
              <a:gd name="connsiteX5" fmla="*/ 11303409 w 12192000"/>
              <a:gd name="connsiteY5" fmla="*/ 535871 h 678426"/>
              <a:gd name="connsiteX6" fmla="*/ 11303409 w 12192000"/>
              <a:gd name="connsiteY6" fmla="*/ 415400 h 678426"/>
              <a:gd name="connsiteX7" fmla="*/ 11042867 w 12192000"/>
              <a:gd name="connsiteY7" fmla="*/ 154858 h 678426"/>
              <a:gd name="connsiteX8" fmla="*/ 1136432 w 12192000"/>
              <a:gd name="connsiteY8" fmla="*/ 154858 h 678426"/>
              <a:gd name="connsiteX9" fmla="*/ 875890 w 12192000"/>
              <a:gd name="connsiteY9" fmla="*/ 415400 h 678426"/>
              <a:gd name="connsiteX10" fmla="*/ 875890 w 12192000"/>
              <a:gd name="connsiteY10" fmla="*/ 535871 h 678426"/>
              <a:gd name="connsiteX11" fmla="*/ 896365 w 12192000"/>
              <a:gd name="connsiteY11" fmla="*/ 637286 h 678426"/>
              <a:gd name="connsiteX12" fmla="*/ 918696 w 12192000"/>
              <a:gd name="connsiteY12" fmla="*/ 678426 h 678426"/>
              <a:gd name="connsiteX13" fmla="*/ 0 w 12192000"/>
              <a:gd name="connsiteY13" fmla="*/ 678426 h 678426"/>
              <a:gd name="connsiteX14" fmla="*/ 0 w 12192000"/>
              <a:gd name="connsiteY14" fmla="*/ 0 h 678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192000" h="678426">
                <a:moveTo>
                  <a:pt x="0" y="0"/>
                </a:moveTo>
                <a:lnTo>
                  <a:pt x="12192000" y="0"/>
                </a:lnTo>
                <a:lnTo>
                  <a:pt x="12192000" y="678426"/>
                </a:lnTo>
                <a:lnTo>
                  <a:pt x="11260603" y="678426"/>
                </a:lnTo>
                <a:lnTo>
                  <a:pt x="11282934" y="637286"/>
                </a:lnTo>
                <a:cubicBezTo>
                  <a:pt x="11296118" y="606115"/>
                  <a:pt x="11303409" y="571844"/>
                  <a:pt x="11303409" y="535871"/>
                </a:cubicBezTo>
                <a:lnTo>
                  <a:pt x="11303409" y="415400"/>
                </a:lnTo>
                <a:cubicBezTo>
                  <a:pt x="11303409" y="271507"/>
                  <a:pt x="11186760" y="154858"/>
                  <a:pt x="11042867" y="154858"/>
                </a:cubicBezTo>
                <a:lnTo>
                  <a:pt x="1136432" y="154858"/>
                </a:lnTo>
                <a:cubicBezTo>
                  <a:pt x="992539" y="154858"/>
                  <a:pt x="875890" y="271507"/>
                  <a:pt x="875890" y="415400"/>
                </a:cubicBezTo>
                <a:lnTo>
                  <a:pt x="875890" y="535871"/>
                </a:lnTo>
                <a:cubicBezTo>
                  <a:pt x="875890" y="571844"/>
                  <a:pt x="883181" y="606115"/>
                  <a:pt x="896365" y="637286"/>
                </a:cubicBezTo>
                <a:lnTo>
                  <a:pt x="918696" y="678426"/>
                </a:lnTo>
                <a:lnTo>
                  <a:pt x="0" y="67842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918696" y="678426"/>
            <a:ext cx="10341907" cy="117987"/>
          </a:xfrm>
          <a:custGeom>
            <a:avLst/>
            <a:gdLst>
              <a:gd name="connsiteX0" fmla="*/ 0 w 10341907"/>
              <a:gd name="connsiteY0" fmla="*/ 0 h 117987"/>
              <a:gd name="connsiteX1" fmla="*/ 10341907 w 10341907"/>
              <a:gd name="connsiteY1" fmla="*/ 0 h 117987"/>
              <a:gd name="connsiteX2" fmla="*/ 10340216 w 10341907"/>
              <a:gd name="connsiteY2" fmla="*/ 3116 h 117987"/>
              <a:gd name="connsiteX3" fmla="*/ 10124171 w 10341907"/>
              <a:gd name="connsiteY3" fmla="*/ 117987 h 117987"/>
              <a:gd name="connsiteX4" fmla="*/ 217736 w 10341907"/>
              <a:gd name="connsiteY4" fmla="*/ 117987 h 117987"/>
              <a:gd name="connsiteX5" fmla="*/ 1691 w 10341907"/>
              <a:gd name="connsiteY5" fmla="*/ 3116 h 117987"/>
              <a:gd name="connsiteX6" fmla="*/ 0 w 10341907"/>
              <a:gd name="connsiteY6" fmla="*/ 0 h 117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341907" h="117987">
                <a:moveTo>
                  <a:pt x="0" y="0"/>
                </a:moveTo>
                <a:lnTo>
                  <a:pt x="10341907" y="0"/>
                </a:lnTo>
                <a:lnTo>
                  <a:pt x="10340216" y="3116"/>
                </a:lnTo>
                <a:cubicBezTo>
                  <a:pt x="10293395" y="72421"/>
                  <a:pt x="10214104" y="117987"/>
                  <a:pt x="10124171" y="117987"/>
                </a:cubicBezTo>
                <a:lnTo>
                  <a:pt x="217736" y="117987"/>
                </a:lnTo>
                <a:cubicBezTo>
                  <a:pt x="127803" y="117987"/>
                  <a:pt x="48512" y="72421"/>
                  <a:pt x="1691" y="3116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Can 11"/>
          <p:cNvSpPr/>
          <p:nvPr/>
        </p:nvSpPr>
        <p:spPr>
          <a:xfrm>
            <a:off x="-1" y="-2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Can 12"/>
          <p:cNvSpPr/>
          <p:nvPr/>
        </p:nvSpPr>
        <p:spPr>
          <a:xfrm>
            <a:off x="11890372" y="-3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/>
          <a:srcRect l="17388" t="11738" r="17499" b="9130"/>
          <a:stretch/>
        </p:blipFill>
        <p:spPr>
          <a:xfrm>
            <a:off x="11369507" y="114300"/>
            <a:ext cx="520865" cy="520865"/>
          </a:xfrm>
          <a:prstGeom prst="rect">
            <a:avLst/>
          </a:prstGeom>
        </p:spPr>
      </p:pic>
      <p:sp>
        <p:nvSpPr>
          <p:cNvPr id="22" name="4-Point Star 21"/>
          <p:cNvSpPr/>
          <p:nvPr/>
        </p:nvSpPr>
        <p:spPr>
          <a:xfrm>
            <a:off x="403270" y="160880"/>
            <a:ext cx="398207" cy="427703"/>
          </a:xfrm>
          <a:prstGeom prst="star4">
            <a:avLst>
              <a:gd name="adj" fmla="val 1250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>
          <a:blip r:embed="rId3"/>
          <a:srcRect l="31230" t="-4849" r="66223" b="100000"/>
          <a:stretch>
            <a:fillRect/>
          </a:stretch>
        </p:blipFill>
        <p:spPr>
          <a:xfrm>
            <a:off x="4346224" y="2521974"/>
            <a:ext cx="225776" cy="180754"/>
          </a:xfrm>
          <a:custGeom>
            <a:avLst/>
            <a:gdLst>
              <a:gd name="connsiteX0" fmla="*/ 0 w 225776"/>
              <a:gd name="connsiteY0" fmla="*/ 0 h 180754"/>
              <a:gd name="connsiteX1" fmla="*/ 225776 w 225776"/>
              <a:gd name="connsiteY1" fmla="*/ 0 h 180754"/>
              <a:gd name="connsiteX2" fmla="*/ 225776 w 225776"/>
              <a:gd name="connsiteY2" fmla="*/ 180754 h 180754"/>
              <a:gd name="connsiteX3" fmla="*/ 0 w 225776"/>
              <a:gd name="connsiteY3" fmla="*/ 180754 h 180754"/>
              <a:gd name="connsiteX4" fmla="*/ 0 w 225776"/>
              <a:gd name="connsiteY4" fmla="*/ 0 h 1807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776" h="180754">
                <a:moveTo>
                  <a:pt x="0" y="0"/>
                </a:moveTo>
                <a:lnTo>
                  <a:pt x="225776" y="0"/>
                </a:lnTo>
                <a:lnTo>
                  <a:pt x="225776" y="180754"/>
                </a:lnTo>
                <a:lnTo>
                  <a:pt x="0" y="180754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3"/>
          <a:srcRect l="31230" t="100000" r="66223" b="-8896"/>
          <a:stretch>
            <a:fillRect/>
          </a:stretch>
        </p:blipFill>
        <p:spPr>
          <a:xfrm>
            <a:off x="4346224" y="6430297"/>
            <a:ext cx="225776" cy="331600"/>
          </a:xfrm>
          <a:custGeom>
            <a:avLst/>
            <a:gdLst>
              <a:gd name="connsiteX0" fmla="*/ 0 w 225776"/>
              <a:gd name="connsiteY0" fmla="*/ 0 h 331600"/>
              <a:gd name="connsiteX1" fmla="*/ 225776 w 225776"/>
              <a:gd name="connsiteY1" fmla="*/ 0 h 331600"/>
              <a:gd name="connsiteX2" fmla="*/ 225776 w 225776"/>
              <a:gd name="connsiteY2" fmla="*/ 331600 h 331600"/>
              <a:gd name="connsiteX3" fmla="*/ 0 w 225776"/>
              <a:gd name="connsiteY3" fmla="*/ 331600 h 331600"/>
              <a:gd name="connsiteX4" fmla="*/ 0 w 225776"/>
              <a:gd name="connsiteY4" fmla="*/ 0 h 33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776" h="331600">
                <a:moveTo>
                  <a:pt x="0" y="0"/>
                </a:moveTo>
                <a:lnTo>
                  <a:pt x="225776" y="0"/>
                </a:lnTo>
                <a:lnTo>
                  <a:pt x="225776" y="331600"/>
                </a:lnTo>
                <a:lnTo>
                  <a:pt x="0" y="331600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48" name="Picture 47"/>
          <p:cNvPicPr>
            <a:picLocks noChangeAspect="1"/>
          </p:cNvPicPr>
          <p:nvPr/>
        </p:nvPicPr>
        <p:blipFill>
          <a:blip r:embed="rId4"/>
          <a:srcRect l="-6510" t="67413" r="100000" b="26074"/>
          <a:stretch>
            <a:fillRect/>
          </a:stretch>
        </p:blipFill>
        <p:spPr>
          <a:xfrm>
            <a:off x="801478" y="5987845"/>
            <a:ext cx="590333" cy="442452"/>
          </a:xfrm>
          <a:custGeom>
            <a:avLst/>
            <a:gdLst>
              <a:gd name="connsiteX0" fmla="*/ 0 w 590333"/>
              <a:gd name="connsiteY0" fmla="*/ 0 h 442452"/>
              <a:gd name="connsiteX1" fmla="*/ 590333 w 590333"/>
              <a:gd name="connsiteY1" fmla="*/ 0 h 442452"/>
              <a:gd name="connsiteX2" fmla="*/ 590333 w 590333"/>
              <a:gd name="connsiteY2" fmla="*/ 442452 h 442452"/>
              <a:gd name="connsiteX3" fmla="*/ 0 w 590333"/>
              <a:gd name="connsiteY3" fmla="*/ 442452 h 442452"/>
              <a:gd name="connsiteX4" fmla="*/ 0 w 590333"/>
              <a:gd name="connsiteY4" fmla="*/ 0 h 442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90333" h="442452">
                <a:moveTo>
                  <a:pt x="0" y="0"/>
                </a:moveTo>
                <a:lnTo>
                  <a:pt x="590333" y="0"/>
                </a:lnTo>
                <a:lnTo>
                  <a:pt x="590333" y="442452"/>
                </a:lnTo>
                <a:lnTo>
                  <a:pt x="0" y="442452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4"/>
          <a:srcRect l="100000" t="67413" r="-7154" b="26074"/>
          <a:stretch>
            <a:fillRect/>
          </a:stretch>
        </p:blipFill>
        <p:spPr>
          <a:xfrm>
            <a:off x="10460296" y="5987845"/>
            <a:ext cx="648778" cy="442452"/>
          </a:xfrm>
          <a:custGeom>
            <a:avLst/>
            <a:gdLst>
              <a:gd name="connsiteX0" fmla="*/ 0 w 648778"/>
              <a:gd name="connsiteY0" fmla="*/ 0 h 442452"/>
              <a:gd name="connsiteX1" fmla="*/ 648778 w 648778"/>
              <a:gd name="connsiteY1" fmla="*/ 0 h 442452"/>
              <a:gd name="connsiteX2" fmla="*/ 648778 w 648778"/>
              <a:gd name="connsiteY2" fmla="*/ 442452 h 442452"/>
              <a:gd name="connsiteX3" fmla="*/ 0 w 648778"/>
              <a:gd name="connsiteY3" fmla="*/ 442452 h 442452"/>
              <a:gd name="connsiteX4" fmla="*/ 0 w 648778"/>
              <a:gd name="connsiteY4" fmla="*/ 0 h 442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8778" h="442452">
                <a:moveTo>
                  <a:pt x="0" y="0"/>
                </a:moveTo>
                <a:lnTo>
                  <a:pt x="648778" y="0"/>
                </a:lnTo>
                <a:lnTo>
                  <a:pt x="648778" y="442452"/>
                </a:lnTo>
                <a:lnTo>
                  <a:pt x="0" y="442452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3" name="Rectangle 2"/>
          <p:cNvSpPr/>
          <p:nvPr/>
        </p:nvSpPr>
        <p:spPr>
          <a:xfrm>
            <a:off x="3776483" y="155204"/>
            <a:ext cx="461363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THỰC HÀNH TIẾNG VIỆT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9" name="Picture 2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2093" y="939477"/>
            <a:ext cx="2885265" cy="752189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660400" y="957944"/>
            <a:ext cx="2771913" cy="61927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US" sz="32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3/ </a:t>
            </a:r>
            <a:r>
              <a:rPr lang="en-US" sz="32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lang="en-US" sz="3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81</a:t>
            </a:r>
            <a:endParaRPr lang="en-US" sz="3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391811" y="1749776"/>
            <a:ext cx="9986836" cy="619272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*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32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Trái</a:t>
            </a:r>
            <a:r>
              <a:rPr lang="en-US" sz="32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</a:t>
            </a:r>
            <a:r>
              <a:rPr lang="en-US" sz="3200" i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ất</a:t>
            </a:r>
            <a:r>
              <a:rPr lang="en-US" sz="3200" i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2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cái</a:t>
            </a:r>
            <a:r>
              <a:rPr lang="en-US" sz="32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nôi</a:t>
            </a:r>
            <a:r>
              <a:rPr lang="en-US" sz="32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32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3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2913886" y="2398315"/>
            <a:ext cx="8145517" cy="1146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900"/>
              </a:spcAft>
            </a:pP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Trái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</a:t>
            </a:r>
            <a:r>
              <a:rPr lang="en-US" sz="32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ất</a:t>
            </a:r>
            <a:r>
              <a:rPr lang="en-US" sz="32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tinh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duy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trời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endParaRPr lang="en-US" sz="3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2913886" y="3415412"/>
            <a:ext cx="8277398" cy="1146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900"/>
              </a:spcAft>
            </a:pP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Nhờ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nguồn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32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rái</a:t>
            </a:r>
            <a:r>
              <a:rPr lang="en-US" sz="32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</a:t>
            </a:r>
            <a:r>
              <a:rPr lang="en-US" sz="32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ất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32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rái</a:t>
            </a:r>
            <a:r>
              <a:rPr lang="en-US" sz="32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</a:t>
            </a:r>
            <a:r>
              <a:rPr lang="en-US" sz="32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ất</a:t>
            </a:r>
            <a:r>
              <a:rPr lang="en-US" sz="32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mới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bắt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2913886" y="4432509"/>
            <a:ext cx="7329671" cy="1146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900"/>
              </a:spcAft>
            </a:pP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con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chung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triển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32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rái</a:t>
            </a:r>
            <a:r>
              <a:rPr lang="en-US" sz="32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</a:t>
            </a:r>
            <a:r>
              <a:rPr lang="en-US" sz="32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ất</a:t>
            </a:r>
            <a:endParaRPr lang="en-US" sz="3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6" name="Picture 35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29798" t="14607" r="12727" b="13945"/>
          <a:stretch/>
        </p:blipFill>
        <p:spPr>
          <a:xfrm>
            <a:off x="552008" y="2636725"/>
            <a:ext cx="1906133" cy="3727570"/>
          </a:xfrm>
          <a:custGeom>
            <a:avLst/>
            <a:gdLst>
              <a:gd name="connsiteX0" fmla="*/ 0 w 2192960"/>
              <a:gd name="connsiteY0" fmla="*/ 0 h 3727570"/>
              <a:gd name="connsiteX1" fmla="*/ 2192960 w 2192960"/>
              <a:gd name="connsiteY1" fmla="*/ 0 h 3727570"/>
              <a:gd name="connsiteX2" fmla="*/ 2192960 w 2192960"/>
              <a:gd name="connsiteY2" fmla="*/ 287511 h 3727570"/>
              <a:gd name="connsiteX3" fmla="*/ 1820956 w 2192960"/>
              <a:gd name="connsiteY3" fmla="*/ 287511 h 3727570"/>
              <a:gd name="connsiteX4" fmla="*/ 1798833 w 2192960"/>
              <a:gd name="connsiteY4" fmla="*/ 309634 h 3727570"/>
              <a:gd name="connsiteX5" fmla="*/ 1798833 w 2192960"/>
              <a:gd name="connsiteY5" fmla="*/ 309635 h 3727570"/>
              <a:gd name="connsiteX6" fmla="*/ 1798832 w 2192960"/>
              <a:gd name="connsiteY6" fmla="*/ 309634 h 3727570"/>
              <a:gd name="connsiteX7" fmla="*/ 1798833 w 2192960"/>
              <a:gd name="connsiteY7" fmla="*/ 309637 h 3727570"/>
              <a:gd name="connsiteX8" fmla="*/ 1798832 w 2192960"/>
              <a:gd name="connsiteY8" fmla="*/ 575105 h 3727570"/>
              <a:gd name="connsiteX9" fmla="*/ 1820955 w 2192960"/>
              <a:gd name="connsiteY9" fmla="*/ 597228 h 3727570"/>
              <a:gd name="connsiteX10" fmla="*/ 1820956 w 2192960"/>
              <a:gd name="connsiteY10" fmla="*/ 597228 h 3727570"/>
              <a:gd name="connsiteX11" fmla="*/ 1820956 w 2192960"/>
              <a:gd name="connsiteY11" fmla="*/ 597228 h 3727570"/>
              <a:gd name="connsiteX12" fmla="*/ 1843079 w 2192960"/>
              <a:gd name="connsiteY12" fmla="*/ 575105 h 3727570"/>
              <a:gd name="connsiteX13" fmla="*/ 1843078 w 2192960"/>
              <a:gd name="connsiteY13" fmla="*/ 552983 h 3727570"/>
              <a:gd name="connsiteX14" fmla="*/ 2192960 w 2192960"/>
              <a:gd name="connsiteY14" fmla="*/ 552983 h 3727570"/>
              <a:gd name="connsiteX15" fmla="*/ 2192960 w 2192960"/>
              <a:gd name="connsiteY15" fmla="*/ 1183474 h 3727570"/>
              <a:gd name="connsiteX16" fmla="*/ 1820956 w 2192960"/>
              <a:gd name="connsiteY16" fmla="*/ 1183474 h 3727570"/>
              <a:gd name="connsiteX17" fmla="*/ 1798833 w 2192960"/>
              <a:gd name="connsiteY17" fmla="*/ 1205597 h 3727570"/>
              <a:gd name="connsiteX18" fmla="*/ 1798833 w 2192960"/>
              <a:gd name="connsiteY18" fmla="*/ 1205598 h 3727570"/>
              <a:gd name="connsiteX19" fmla="*/ 1798832 w 2192960"/>
              <a:gd name="connsiteY19" fmla="*/ 1205597 h 3727570"/>
              <a:gd name="connsiteX20" fmla="*/ 1798833 w 2192960"/>
              <a:gd name="connsiteY20" fmla="*/ 1205600 h 3727570"/>
              <a:gd name="connsiteX21" fmla="*/ 1798832 w 2192960"/>
              <a:gd name="connsiteY21" fmla="*/ 1471068 h 3727570"/>
              <a:gd name="connsiteX22" fmla="*/ 1820955 w 2192960"/>
              <a:gd name="connsiteY22" fmla="*/ 1493191 h 3727570"/>
              <a:gd name="connsiteX23" fmla="*/ 1820956 w 2192960"/>
              <a:gd name="connsiteY23" fmla="*/ 1493191 h 3727570"/>
              <a:gd name="connsiteX24" fmla="*/ 1820956 w 2192960"/>
              <a:gd name="connsiteY24" fmla="*/ 1493191 h 3727570"/>
              <a:gd name="connsiteX25" fmla="*/ 1843079 w 2192960"/>
              <a:gd name="connsiteY25" fmla="*/ 1471068 h 3727570"/>
              <a:gd name="connsiteX26" fmla="*/ 1843078 w 2192960"/>
              <a:gd name="connsiteY26" fmla="*/ 1448946 h 3727570"/>
              <a:gd name="connsiteX27" fmla="*/ 2192960 w 2192960"/>
              <a:gd name="connsiteY27" fmla="*/ 1448946 h 3727570"/>
              <a:gd name="connsiteX28" fmla="*/ 2192960 w 2192960"/>
              <a:gd name="connsiteY28" fmla="*/ 2079437 h 3727570"/>
              <a:gd name="connsiteX29" fmla="*/ 1820956 w 2192960"/>
              <a:gd name="connsiteY29" fmla="*/ 2079437 h 3727570"/>
              <a:gd name="connsiteX30" fmla="*/ 1798833 w 2192960"/>
              <a:gd name="connsiteY30" fmla="*/ 2101560 h 3727570"/>
              <a:gd name="connsiteX31" fmla="*/ 1798833 w 2192960"/>
              <a:gd name="connsiteY31" fmla="*/ 2101561 h 3727570"/>
              <a:gd name="connsiteX32" fmla="*/ 1798832 w 2192960"/>
              <a:gd name="connsiteY32" fmla="*/ 2101560 h 3727570"/>
              <a:gd name="connsiteX33" fmla="*/ 1798833 w 2192960"/>
              <a:gd name="connsiteY33" fmla="*/ 2101563 h 3727570"/>
              <a:gd name="connsiteX34" fmla="*/ 1798832 w 2192960"/>
              <a:gd name="connsiteY34" fmla="*/ 2367031 h 3727570"/>
              <a:gd name="connsiteX35" fmla="*/ 1820955 w 2192960"/>
              <a:gd name="connsiteY35" fmla="*/ 2389154 h 3727570"/>
              <a:gd name="connsiteX36" fmla="*/ 1820956 w 2192960"/>
              <a:gd name="connsiteY36" fmla="*/ 2389154 h 3727570"/>
              <a:gd name="connsiteX37" fmla="*/ 1820956 w 2192960"/>
              <a:gd name="connsiteY37" fmla="*/ 2389154 h 3727570"/>
              <a:gd name="connsiteX38" fmla="*/ 1843079 w 2192960"/>
              <a:gd name="connsiteY38" fmla="*/ 2367031 h 3727570"/>
              <a:gd name="connsiteX39" fmla="*/ 1843078 w 2192960"/>
              <a:gd name="connsiteY39" fmla="*/ 2344909 h 3727570"/>
              <a:gd name="connsiteX40" fmla="*/ 2192960 w 2192960"/>
              <a:gd name="connsiteY40" fmla="*/ 2344909 h 3727570"/>
              <a:gd name="connsiteX41" fmla="*/ 2192960 w 2192960"/>
              <a:gd name="connsiteY41" fmla="*/ 2975401 h 3727570"/>
              <a:gd name="connsiteX42" fmla="*/ 1820956 w 2192960"/>
              <a:gd name="connsiteY42" fmla="*/ 2975401 h 3727570"/>
              <a:gd name="connsiteX43" fmla="*/ 1798833 w 2192960"/>
              <a:gd name="connsiteY43" fmla="*/ 2997524 h 3727570"/>
              <a:gd name="connsiteX44" fmla="*/ 1798833 w 2192960"/>
              <a:gd name="connsiteY44" fmla="*/ 2997525 h 3727570"/>
              <a:gd name="connsiteX45" fmla="*/ 1798832 w 2192960"/>
              <a:gd name="connsiteY45" fmla="*/ 2997524 h 3727570"/>
              <a:gd name="connsiteX46" fmla="*/ 1798833 w 2192960"/>
              <a:gd name="connsiteY46" fmla="*/ 2997527 h 3727570"/>
              <a:gd name="connsiteX47" fmla="*/ 1798832 w 2192960"/>
              <a:gd name="connsiteY47" fmla="*/ 3262995 h 3727570"/>
              <a:gd name="connsiteX48" fmla="*/ 1820955 w 2192960"/>
              <a:gd name="connsiteY48" fmla="*/ 3285118 h 3727570"/>
              <a:gd name="connsiteX49" fmla="*/ 1820956 w 2192960"/>
              <a:gd name="connsiteY49" fmla="*/ 3285118 h 3727570"/>
              <a:gd name="connsiteX50" fmla="*/ 1820956 w 2192960"/>
              <a:gd name="connsiteY50" fmla="*/ 3285118 h 3727570"/>
              <a:gd name="connsiteX51" fmla="*/ 1843079 w 2192960"/>
              <a:gd name="connsiteY51" fmla="*/ 3262995 h 3727570"/>
              <a:gd name="connsiteX52" fmla="*/ 1843078 w 2192960"/>
              <a:gd name="connsiteY52" fmla="*/ 3240873 h 3727570"/>
              <a:gd name="connsiteX53" fmla="*/ 2192960 w 2192960"/>
              <a:gd name="connsiteY53" fmla="*/ 3240873 h 3727570"/>
              <a:gd name="connsiteX54" fmla="*/ 2192960 w 2192960"/>
              <a:gd name="connsiteY54" fmla="*/ 3727570 h 3727570"/>
              <a:gd name="connsiteX55" fmla="*/ 0 w 2192960"/>
              <a:gd name="connsiteY55" fmla="*/ 3727570 h 37275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2192960" h="3727570">
                <a:moveTo>
                  <a:pt x="0" y="0"/>
                </a:moveTo>
                <a:lnTo>
                  <a:pt x="2192960" y="0"/>
                </a:lnTo>
                <a:lnTo>
                  <a:pt x="2192960" y="287511"/>
                </a:lnTo>
                <a:lnTo>
                  <a:pt x="1820956" y="287511"/>
                </a:lnTo>
                <a:cubicBezTo>
                  <a:pt x="1808738" y="287511"/>
                  <a:pt x="1798833" y="297416"/>
                  <a:pt x="1798833" y="309634"/>
                </a:cubicBezTo>
                <a:lnTo>
                  <a:pt x="1798833" y="309635"/>
                </a:lnTo>
                <a:lnTo>
                  <a:pt x="1798832" y="309634"/>
                </a:lnTo>
                <a:lnTo>
                  <a:pt x="1798833" y="309637"/>
                </a:lnTo>
                <a:lnTo>
                  <a:pt x="1798832" y="575105"/>
                </a:lnTo>
                <a:cubicBezTo>
                  <a:pt x="1798832" y="587323"/>
                  <a:pt x="1808737" y="597228"/>
                  <a:pt x="1820955" y="597228"/>
                </a:cubicBezTo>
                <a:lnTo>
                  <a:pt x="1820956" y="597228"/>
                </a:lnTo>
                <a:lnTo>
                  <a:pt x="1820956" y="597228"/>
                </a:lnTo>
                <a:cubicBezTo>
                  <a:pt x="1833174" y="597228"/>
                  <a:pt x="1843079" y="587323"/>
                  <a:pt x="1843079" y="575105"/>
                </a:cubicBezTo>
                <a:cubicBezTo>
                  <a:pt x="1843079" y="567731"/>
                  <a:pt x="1843078" y="560357"/>
                  <a:pt x="1843078" y="552983"/>
                </a:cubicBezTo>
                <a:lnTo>
                  <a:pt x="2192960" y="552983"/>
                </a:lnTo>
                <a:lnTo>
                  <a:pt x="2192960" y="1183474"/>
                </a:lnTo>
                <a:lnTo>
                  <a:pt x="1820956" y="1183474"/>
                </a:lnTo>
                <a:cubicBezTo>
                  <a:pt x="1808738" y="1183474"/>
                  <a:pt x="1798833" y="1193379"/>
                  <a:pt x="1798833" y="1205597"/>
                </a:cubicBezTo>
                <a:lnTo>
                  <a:pt x="1798833" y="1205598"/>
                </a:lnTo>
                <a:lnTo>
                  <a:pt x="1798832" y="1205597"/>
                </a:lnTo>
                <a:lnTo>
                  <a:pt x="1798833" y="1205600"/>
                </a:lnTo>
                <a:lnTo>
                  <a:pt x="1798832" y="1471068"/>
                </a:lnTo>
                <a:cubicBezTo>
                  <a:pt x="1798832" y="1483286"/>
                  <a:pt x="1808737" y="1493191"/>
                  <a:pt x="1820955" y="1493191"/>
                </a:cubicBezTo>
                <a:lnTo>
                  <a:pt x="1820956" y="1493191"/>
                </a:lnTo>
                <a:lnTo>
                  <a:pt x="1820956" y="1493191"/>
                </a:lnTo>
                <a:cubicBezTo>
                  <a:pt x="1833174" y="1493191"/>
                  <a:pt x="1843079" y="1483286"/>
                  <a:pt x="1843079" y="1471068"/>
                </a:cubicBezTo>
                <a:cubicBezTo>
                  <a:pt x="1843079" y="1463694"/>
                  <a:pt x="1843078" y="1456320"/>
                  <a:pt x="1843078" y="1448946"/>
                </a:cubicBezTo>
                <a:lnTo>
                  <a:pt x="2192960" y="1448946"/>
                </a:lnTo>
                <a:lnTo>
                  <a:pt x="2192960" y="2079437"/>
                </a:lnTo>
                <a:lnTo>
                  <a:pt x="1820956" y="2079437"/>
                </a:lnTo>
                <a:cubicBezTo>
                  <a:pt x="1808738" y="2079437"/>
                  <a:pt x="1798833" y="2089342"/>
                  <a:pt x="1798833" y="2101560"/>
                </a:cubicBezTo>
                <a:lnTo>
                  <a:pt x="1798833" y="2101561"/>
                </a:lnTo>
                <a:lnTo>
                  <a:pt x="1798832" y="2101560"/>
                </a:lnTo>
                <a:lnTo>
                  <a:pt x="1798833" y="2101563"/>
                </a:lnTo>
                <a:lnTo>
                  <a:pt x="1798832" y="2367031"/>
                </a:lnTo>
                <a:cubicBezTo>
                  <a:pt x="1798832" y="2379249"/>
                  <a:pt x="1808737" y="2389154"/>
                  <a:pt x="1820955" y="2389154"/>
                </a:cubicBezTo>
                <a:lnTo>
                  <a:pt x="1820956" y="2389154"/>
                </a:lnTo>
                <a:lnTo>
                  <a:pt x="1820956" y="2389154"/>
                </a:lnTo>
                <a:cubicBezTo>
                  <a:pt x="1833174" y="2389154"/>
                  <a:pt x="1843079" y="2379249"/>
                  <a:pt x="1843079" y="2367031"/>
                </a:cubicBezTo>
                <a:cubicBezTo>
                  <a:pt x="1843079" y="2359657"/>
                  <a:pt x="1843078" y="2352283"/>
                  <a:pt x="1843078" y="2344909"/>
                </a:cubicBezTo>
                <a:lnTo>
                  <a:pt x="2192960" y="2344909"/>
                </a:lnTo>
                <a:lnTo>
                  <a:pt x="2192960" y="2975401"/>
                </a:lnTo>
                <a:lnTo>
                  <a:pt x="1820956" y="2975401"/>
                </a:lnTo>
                <a:cubicBezTo>
                  <a:pt x="1808738" y="2975401"/>
                  <a:pt x="1798833" y="2985306"/>
                  <a:pt x="1798833" y="2997524"/>
                </a:cubicBezTo>
                <a:lnTo>
                  <a:pt x="1798833" y="2997525"/>
                </a:lnTo>
                <a:lnTo>
                  <a:pt x="1798832" y="2997524"/>
                </a:lnTo>
                <a:lnTo>
                  <a:pt x="1798833" y="2997527"/>
                </a:lnTo>
                <a:lnTo>
                  <a:pt x="1798832" y="3262995"/>
                </a:lnTo>
                <a:cubicBezTo>
                  <a:pt x="1798832" y="3275213"/>
                  <a:pt x="1808737" y="3285118"/>
                  <a:pt x="1820955" y="3285118"/>
                </a:cubicBezTo>
                <a:lnTo>
                  <a:pt x="1820956" y="3285118"/>
                </a:lnTo>
                <a:lnTo>
                  <a:pt x="1820956" y="3285118"/>
                </a:lnTo>
                <a:cubicBezTo>
                  <a:pt x="1833174" y="3285118"/>
                  <a:pt x="1843079" y="3275213"/>
                  <a:pt x="1843079" y="3262995"/>
                </a:cubicBezTo>
                <a:cubicBezTo>
                  <a:pt x="1843079" y="3255621"/>
                  <a:pt x="1843078" y="3248247"/>
                  <a:pt x="1843078" y="3240873"/>
                </a:cubicBezTo>
                <a:lnTo>
                  <a:pt x="2192960" y="3240873"/>
                </a:lnTo>
                <a:lnTo>
                  <a:pt x="2192960" y="3727570"/>
                </a:lnTo>
                <a:lnTo>
                  <a:pt x="0" y="3727570"/>
                </a:lnTo>
                <a:close/>
              </a:path>
            </a:pathLst>
          </a:custGeom>
        </p:spPr>
      </p:pic>
      <p:sp>
        <p:nvSpPr>
          <p:cNvPr id="7" name="Right Arrow 6"/>
          <p:cNvSpPr/>
          <p:nvPr/>
        </p:nvSpPr>
        <p:spPr>
          <a:xfrm>
            <a:off x="2234821" y="2839430"/>
            <a:ext cx="585991" cy="418575"/>
          </a:xfrm>
          <a:prstGeom prst="rightArrow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ight Arrow 40"/>
          <p:cNvSpPr/>
          <p:nvPr/>
        </p:nvSpPr>
        <p:spPr>
          <a:xfrm>
            <a:off x="2234821" y="3736510"/>
            <a:ext cx="585991" cy="418575"/>
          </a:xfrm>
          <a:prstGeom prst="rightArrow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ight Arrow 41"/>
          <p:cNvSpPr/>
          <p:nvPr/>
        </p:nvSpPr>
        <p:spPr>
          <a:xfrm>
            <a:off x="2234821" y="4633590"/>
            <a:ext cx="585991" cy="418575"/>
          </a:xfrm>
          <a:prstGeom prst="rightArrow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ight Arrow 43"/>
          <p:cNvSpPr/>
          <p:nvPr/>
        </p:nvSpPr>
        <p:spPr>
          <a:xfrm>
            <a:off x="2234821" y="5530669"/>
            <a:ext cx="585991" cy="418575"/>
          </a:xfrm>
          <a:prstGeom prst="rightArrow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2913886" y="5385411"/>
            <a:ext cx="8360897" cy="1146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900"/>
              </a:spcAft>
            </a:pP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Trái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</a:t>
            </a:r>
            <a:r>
              <a:rPr lang="en-US" sz="32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ất</a:t>
            </a:r>
            <a:r>
              <a:rPr lang="en-US" sz="32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đang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vấn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thách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bắt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nguồn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75965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4" grpId="0"/>
      <p:bldP spid="16" grpId="0"/>
      <p:bldP spid="17" grpId="0"/>
      <p:bldP spid="7" grpId="0" animBg="1"/>
      <p:bldP spid="41" grpId="0" animBg="1"/>
      <p:bldP spid="42" grpId="0" animBg="1"/>
      <p:bldP spid="44" grpId="0" animBg="1"/>
      <p:bldP spid="1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ame 4"/>
          <p:cNvSpPr/>
          <p:nvPr/>
        </p:nvSpPr>
        <p:spPr>
          <a:xfrm>
            <a:off x="331122" y="1028700"/>
            <a:ext cx="11517055" cy="5545394"/>
          </a:xfrm>
          <a:prstGeom prst="frame">
            <a:avLst>
              <a:gd name="adj1" fmla="val 1596"/>
            </a:avLst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889200" y="154858"/>
            <a:ext cx="10427519" cy="523568"/>
          </a:xfrm>
          <a:custGeom>
            <a:avLst/>
            <a:gdLst>
              <a:gd name="connsiteX0" fmla="*/ 260542 w 10427519"/>
              <a:gd name="connsiteY0" fmla="*/ 0 h 523568"/>
              <a:gd name="connsiteX1" fmla="*/ 10166977 w 10427519"/>
              <a:gd name="connsiteY1" fmla="*/ 0 h 523568"/>
              <a:gd name="connsiteX2" fmla="*/ 10427519 w 10427519"/>
              <a:gd name="connsiteY2" fmla="*/ 260542 h 523568"/>
              <a:gd name="connsiteX3" fmla="*/ 10427519 w 10427519"/>
              <a:gd name="connsiteY3" fmla="*/ 381013 h 523568"/>
              <a:gd name="connsiteX4" fmla="*/ 10407044 w 10427519"/>
              <a:gd name="connsiteY4" fmla="*/ 482428 h 523568"/>
              <a:gd name="connsiteX5" fmla="*/ 10384713 w 10427519"/>
              <a:gd name="connsiteY5" fmla="*/ 523568 h 523568"/>
              <a:gd name="connsiteX6" fmla="*/ 42806 w 10427519"/>
              <a:gd name="connsiteY6" fmla="*/ 523568 h 523568"/>
              <a:gd name="connsiteX7" fmla="*/ 20475 w 10427519"/>
              <a:gd name="connsiteY7" fmla="*/ 482428 h 523568"/>
              <a:gd name="connsiteX8" fmla="*/ 0 w 10427519"/>
              <a:gd name="connsiteY8" fmla="*/ 381013 h 523568"/>
              <a:gd name="connsiteX9" fmla="*/ 0 w 10427519"/>
              <a:gd name="connsiteY9" fmla="*/ 260542 h 523568"/>
              <a:gd name="connsiteX10" fmla="*/ 260542 w 10427519"/>
              <a:gd name="connsiteY10" fmla="*/ 0 h 523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427519" h="523568">
                <a:moveTo>
                  <a:pt x="260542" y="0"/>
                </a:moveTo>
                <a:lnTo>
                  <a:pt x="10166977" y="0"/>
                </a:lnTo>
                <a:cubicBezTo>
                  <a:pt x="10310870" y="0"/>
                  <a:pt x="10427519" y="116649"/>
                  <a:pt x="10427519" y="260542"/>
                </a:cubicBezTo>
                <a:lnTo>
                  <a:pt x="10427519" y="381013"/>
                </a:lnTo>
                <a:cubicBezTo>
                  <a:pt x="10427519" y="416986"/>
                  <a:pt x="10420228" y="451257"/>
                  <a:pt x="10407044" y="482428"/>
                </a:cubicBezTo>
                <a:lnTo>
                  <a:pt x="10384713" y="523568"/>
                </a:lnTo>
                <a:lnTo>
                  <a:pt x="42806" y="523568"/>
                </a:lnTo>
                <a:lnTo>
                  <a:pt x="20475" y="482428"/>
                </a:lnTo>
                <a:cubicBezTo>
                  <a:pt x="7291" y="451257"/>
                  <a:pt x="0" y="416986"/>
                  <a:pt x="0" y="381013"/>
                </a:cubicBezTo>
                <a:lnTo>
                  <a:pt x="0" y="260542"/>
                </a:lnTo>
                <a:cubicBezTo>
                  <a:pt x="0" y="116649"/>
                  <a:pt x="116649" y="0"/>
                  <a:pt x="260542" y="0"/>
                </a:cubicBez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-1" y="-1"/>
            <a:ext cx="12192000" cy="678426"/>
          </a:xfrm>
          <a:custGeom>
            <a:avLst/>
            <a:gdLst>
              <a:gd name="connsiteX0" fmla="*/ 0 w 12192000"/>
              <a:gd name="connsiteY0" fmla="*/ 0 h 678426"/>
              <a:gd name="connsiteX1" fmla="*/ 12192000 w 12192000"/>
              <a:gd name="connsiteY1" fmla="*/ 0 h 678426"/>
              <a:gd name="connsiteX2" fmla="*/ 12192000 w 12192000"/>
              <a:gd name="connsiteY2" fmla="*/ 678426 h 678426"/>
              <a:gd name="connsiteX3" fmla="*/ 11260603 w 12192000"/>
              <a:gd name="connsiteY3" fmla="*/ 678426 h 678426"/>
              <a:gd name="connsiteX4" fmla="*/ 11282934 w 12192000"/>
              <a:gd name="connsiteY4" fmla="*/ 637286 h 678426"/>
              <a:gd name="connsiteX5" fmla="*/ 11303409 w 12192000"/>
              <a:gd name="connsiteY5" fmla="*/ 535871 h 678426"/>
              <a:gd name="connsiteX6" fmla="*/ 11303409 w 12192000"/>
              <a:gd name="connsiteY6" fmla="*/ 415400 h 678426"/>
              <a:gd name="connsiteX7" fmla="*/ 11042867 w 12192000"/>
              <a:gd name="connsiteY7" fmla="*/ 154858 h 678426"/>
              <a:gd name="connsiteX8" fmla="*/ 1136432 w 12192000"/>
              <a:gd name="connsiteY8" fmla="*/ 154858 h 678426"/>
              <a:gd name="connsiteX9" fmla="*/ 875890 w 12192000"/>
              <a:gd name="connsiteY9" fmla="*/ 415400 h 678426"/>
              <a:gd name="connsiteX10" fmla="*/ 875890 w 12192000"/>
              <a:gd name="connsiteY10" fmla="*/ 535871 h 678426"/>
              <a:gd name="connsiteX11" fmla="*/ 896365 w 12192000"/>
              <a:gd name="connsiteY11" fmla="*/ 637286 h 678426"/>
              <a:gd name="connsiteX12" fmla="*/ 918696 w 12192000"/>
              <a:gd name="connsiteY12" fmla="*/ 678426 h 678426"/>
              <a:gd name="connsiteX13" fmla="*/ 0 w 12192000"/>
              <a:gd name="connsiteY13" fmla="*/ 678426 h 678426"/>
              <a:gd name="connsiteX14" fmla="*/ 0 w 12192000"/>
              <a:gd name="connsiteY14" fmla="*/ 0 h 678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192000" h="678426">
                <a:moveTo>
                  <a:pt x="0" y="0"/>
                </a:moveTo>
                <a:lnTo>
                  <a:pt x="12192000" y="0"/>
                </a:lnTo>
                <a:lnTo>
                  <a:pt x="12192000" y="678426"/>
                </a:lnTo>
                <a:lnTo>
                  <a:pt x="11260603" y="678426"/>
                </a:lnTo>
                <a:lnTo>
                  <a:pt x="11282934" y="637286"/>
                </a:lnTo>
                <a:cubicBezTo>
                  <a:pt x="11296118" y="606115"/>
                  <a:pt x="11303409" y="571844"/>
                  <a:pt x="11303409" y="535871"/>
                </a:cubicBezTo>
                <a:lnTo>
                  <a:pt x="11303409" y="415400"/>
                </a:lnTo>
                <a:cubicBezTo>
                  <a:pt x="11303409" y="271507"/>
                  <a:pt x="11186760" y="154858"/>
                  <a:pt x="11042867" y="154858"/>
                </a:cubicBezTo>
                <a:lnTo>
                  <a:pt x="1136432" y="154858"/>
                </a:lnTo>
                <a:cubicBezTo>
                  <a:pt x="992539" y="154858"/>
                  <a:pt x="875890" y="271507"/>
                  <a:pt x="875890" y="415400"/>
                </a:cubicBezTo>
                <a:lnTo>
                  <a:pt x="875890" y="535871"/>
                </a:lnTo>
                <a:cubicBezTo>
                  <a:pt x="875890" y="571844"/>
                  <a:pt x="883181" y="606115"/>
                  <a:pt x="896365" y="637286"/>
                </a:cubicBezTo>
                <a:lnTo>
                  <a:pt x="918696" y="678426"/>
                </a:lnTo>
                <a:lnTo>
                  <a:pt x="0" y="67842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918696" y="678426"/>
            <a:ext cx="10341907" cy="117987"/>
          </a:xfrm>
          <a:custGeom>
            <a:avLst/>
            <a:gdLst>
              <a:gd name="connsiteX0" fmla="*/ 0 w 10341907"/>
              <a:gd name="connsiteY0" fmla="*/ 0 h 117987"/>
              <a:gd name="connsiteX1" fmla="*/ 10341907 w 10341907"/>
              <a:gd name="connsiteY1" fmla="*/ 0 h 117987"/>
              <a:gd name="connsiteX2" fmla="*/ 10340216 w 10341907"/>
              <a:gd name="connsiteY2" fmla="*/ 3116 h 117987"/>
              <a:gd name="connsiteX3" fmla="*/ 10124171 w 10341907"/>
              <a:gd name="connsiteY3" fmla="*/ 117987 h 117987"/>
              <a:gd name="connsiteX4" fmla="*/ 217736 w 10341907"/>
              <a:gd name="connsiteY4" fmla="*/ 117987 h 117987"/>
              <a:gd name="connsiteX5" fmla="*/ 1691 w 10341907"/>
              <a:gd name="connsiteY5" fmla="*/ 3116 h 117987"/>
              <a:gd name="connsiteX6" fmla="*/ 0 w 10341907"/>
              <a:gd name="connsiteY6" fmla="*/ 0 h 117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341907" h="117987">
                <a:moveTo>
                  <a:pt x="0" y="0"/>
                </a:moveTo>
                <a:lnTo>
                  <a:pt x="10341907" y="0"/>
                </a:lnTo>
                <a:lnTo>
                  <a:pt x="10340216" y="3116"/>
                </a:lnTo>
                <a:cubicBezTo>
                  <a:pt x="10293395" y="72421"/>
                  <a:pt x="10214104" y="117987"/>
                  <a:pt x="10124171" y="117987"/>
                </a:cubicBezTo>
                <a:lnTo>
                  <a:pt x="217736" y="117987"/>
                </a:lnTo>
                <a:cubicBezTo>
                  <a:pt x="127803" y="117987"/>
                  <a:pt x="48512" y="72421"/>
                  <a:pt x="1691" y="3116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Can 11"/>
          <p:cNvSpPr/>
          <p:nvPr/>
        </p:nvSpPr>
        <p:spPr>
          <a:xfrm>
            <a:off x="-1" y="-2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Can 12"/>
          <p:cNvSpPr/>
          <p:nvPr/>
        </p:nvSpPr>
        <p:spPr>
          <a:xfrm>
            <a:off x="11890372" y="-3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/>
          <a:srcRect l="17388" t="11738" r="17499" b="9130"/>
          <a:stretch/>
        </p:blipFill>
        <p:spPr>
          <a:xfrm>
            <a:off x="11369507" y="114300"/>
            <a:ext cx="520865" cy="520865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946731" y="818537"/>
            <a:ext cx="4285838" cy="556577"/>
          </a:xfrm>
          <a:prstGeom prst="rect">
            <a:avLst/>
          </a:prstGeom>
        </p:spPr>
      </p:pic>
      <p:sp>
        <p:nvSpPr>
          <p:cNvPr id="22" name="4-Point Star 21"/>
          <p:cNvSpPr/>
          <p:nvPr/>
        </p:nvSpPr>
        <p:spPr>
          <a:xfrm>
            <a:off x="403270" y="160880"/>
            <a:ext cx="398207" cy="427703"/>
          </a:xfrm>
          <a:prstGeom prst="star4">
            <a:avLst>
              <a:gd name="adj" fmla="val 1250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391810" y="181734"/>
            <a:ext cx="690836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Văn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bản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1: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TRÁI ĐẤT – CÁI NÔI CỦA SỰ SỐNG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457253" y="234273"/>
            <a:ext cx="665182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14274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Hồ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Thanh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Trang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 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+mn-cs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183793" y="796413"/>
            <a:ext cx="181171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Khởi động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60400" y="1420108"/>
            <a:ext cx="10858500" cy="5262979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Câu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2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–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Sự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sống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muôn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màu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sự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sống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trên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Trái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Đất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đa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dạng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phong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phú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với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nhiều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loài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thực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vật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động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vật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cả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con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người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 </a:t>
            </a:r>
            <a:b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Ví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dụ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Thế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giới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hữu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sinh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thật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muôn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màu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muôn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vẻ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 </a:t>
            </a:r>
            <a:b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+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loài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chỉ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thể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quan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sát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được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bằng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kính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hiển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vi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như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vi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sinh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vật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loài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mang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kích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thước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khổng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lồ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cây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bao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báp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cá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voi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xanh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khủng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long,…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vô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số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loài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thực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vật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động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vật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sinh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sôi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nảy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nở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,…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Tất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cả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tồn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tại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phát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triển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theo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những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quy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luật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sinh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học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lạ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lùng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bí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ẩn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 </a:t>
            </a:r>
            <a:b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638375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ame 4"/>
          <p:cNvSpPr/>
          <p:nvPr/>
        </p:nvSpPr>
        <p:spPr>
          <a:xfrm>
            <a:off x="331122" y="833284"/>
            <a:ext cx="11517055" cy="5740810"/>
          </a:xfrm>
          <a:prstGeom prst="frame">
            <a:avLst>
              <a:gd name="adj1" fmla="val 1596"/>
            </a:avLst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889200" y="154858"/>
            <a:ext cx="10427519" cy="523568"/>
          </a:xfrm>
          <a:custGeom>
            <a:avLst/>
            <a:gdLst>
              <a:gd name="connsiteX0" fmla="*/ 260542 w 10427519"/>
              <a:gd name="connsiteY0" fmla="*/ 0 h 523568"/>
              <a:gd name="connsiteX1" fmla="*/ 10166977 w 10427519"/>
              <a:gd name="connsiteY1" fmla="*/ 0 h 523568"/>
              <a:gd name="connsiteX2" fmla="*/ 10427519 w 10427519"/>
              <a:gd name="connsiteY2" fmla="*/ 260542 h 523568"/>
              <a:gd name="connsiteX3" fmla="*/ 10427519 w 10427519"/>
              <a:gd name="connsiteY3" fmla="*/ 381013 h 523568"/>
              <a:gd name="connsiteX4" fmla="*/ 10407044 w 10427519"/>
              <a:gd name="connsiteY4" fmla="*/ 482428 h 523568"/>
              <a:gd name="connsiteX5" fmla="*/ 10384713 w 10427519"/>
              <a:gd name="connsiteY5" fmla="*/ 523568 h 523568"/>
              <a:gd name="connsiteX6" fmla="*/ 42806 w 10427519"/>
              <a:gd name="connsiteY6" fmla="*/ 523568 h 523568"/>
              <a:gd name="connsiteX7" fmla="*/ 20475 w 10427519"/>
              <a:gd name="connsiteY7" fmla="*/ 482428 h 523568"/>
              <a:gd name="connsiteX8" fmla="*/ 0 w 10427519"/>
              <a:gd name="connsiteY8" fmla="*/ 381013 h 523568"/>
              <a:gd name="connsiteX9" fmla="*/ 0 w 10427519"/>
              <a:gd name="connsiteY9" fmla="*/ 260542 h 523568"/>
              <a:gd name="connsiteX10" fmla="*/ 260542 w 10427519"/>
              <a:gd name="connsiteY10" fmla="*/ 0 h 523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427519" h="523568">
                <a:moveTo>
                  <a:pt x="260542" y="0"/>
                </a:moveTo>
                <a:lnTo>
                  <a:pt x="10166977" y="0"/>
                </a:lnTo>
                <a:cubicBezTo>
                  <a:pt x="10310870" y="0"/>
                  <a:pt x="10427519" y="116649"/>
                  <a:pt x="10427519" y="260542"/>
                </a:cubicBezTo>
                <a:lnTo>
                  <a:pt x="10427519" y="381013"/>
                </a:lnTo>
                <a:cubicBezTo>
                  <a:pt x="10427519" y="416986"/>
                  <a:pt x="10420228" y="451257"/>
                  <a:pt x="10407044" y="482428"/>
                </a:cubicBezTo>
                <a:lnTo>
                  <a:pt x="10384713" y="523568"/>
                </a:lnTo>
                <a:lnTo>
                  <a:pt x="42806" y="523568"/>
                </a:lnTo>
                <a:lnTo>
                  <a:pt x="20475" y="482428"/>
                </a:lnTo>
                <a:cubicBezTo>
                  <a:pt x="7291" y="451257"/>
                  <a:pt x="0" y="416986"/>
                  <a:pt x="0" y="381013"/>
                </a:cubicBezTo>
                <a:lnTo>
                  <a:pt x="0" y="260542"/>
                </a:lnTo>
                <a:cubicBezTo>
                  <a:pt x="0" y="116649"/>
                  <a:pt x="116649" y="0"/>
                  <a:pt x="260542" y="0"/>
                </a:cubicBez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-1" y="-1"/>
            <a:ext cx="12192000" cy="678426"/>
          </a:xfrm>
          <a:custGeom>
            <a:avLst/>
            <a:gdLst>
              <a:gd name="connsiteX0" fmla="*/ 0 w 12192000"/>
              <a:gd name="connsiteY0" fmla="*/ 0 h 678426"/>
              <a:gd name="connsiteX1" fmla="*/ 12192000 w 12192000"/>
              <a:gd name="connsiteY1" fmla="*/ 0 h 678426"/>
              <a:gd name="connsiteX2" fmla="*/ 12192000 w 12192000"/>
              <a:gd name="connsiteY2" fmla="*/ 678426 h 678426"/>
              <a:gd name="connsiteX3" fmla="*/ 11260603 w 12192000"/>
              <a:gd name="connsiteY3" fmla="*/ 678426 h 678426"/>
              <a:gd name="connsiteX4" fmla="*/ 11282934 w 12192000"/>
              <a:gd name="connsiteY4" fmla="*/ 637286 h 678426"/>
              <a:gd name="connsiteX5" fmla="*/ 11303409 w 12192000"/>
              <a:gd name="connsiteY5" fmla="*/ 535871 h 678426"/>
              <a:gd name="connsiteX6" fmla="*/ 11303409 w 12192000"/>
              <a:gd name="connsiteY6" fmla="*/ 415400 h 678426"/>
              <a:gd name="connsiteX7" fmla="*/ 11042867 w 12192000"/>
              <a:gd name="connsiteY7" fmla="*/ 154858 h 678426"/>
              <a:gd name="connsiteX8" fmla="*/ 1136432 w 12192000"/>
              <a:gd name="connsiteY8" fmla="*/ 154858 h 678426"/>
              <a:gd name="connsiteX9" fmla="*/ 875890 w 12192000"/>
              <a:gd name="connsiteY9" fmla="*/ 415400 h 678426"/>
              <a:gd name="connsiteX10" fmla="*/ 875890 w 12192000"/>
              <a:gd name="connsiteY10" fmla="*/ 535871 h 678426"/>
              <a:gd name="connsiteX11" fmla="*/ 896365 w 12192000"/>
              <a:gd name="connsiteY11" fmla="*/ 637286 h 678426"/>
              <a:gd name="connsiteX12" fmla="*/ 918696 w 12192000"/>
              <a:gd name="connsiteY12" fmla="*/ 678426 h 678426"/>
              <a:gd name="connsiteX13" fmla="*/ 0 w 12192000"/>
              <a:gd name="connsiteY13" fmla="*/ 678426 h 678426"/>
              <a:gd name="connsiteX14" fmla="*/ 0 w 12192000"/>
              <a:gd name="connsiteY14" fmla="*/ 0 h 678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192000" h="678426">
                <a:moveTo>
                  <a:pt x="0" y="0"/>
                </a:moveTo>
                <a:lnTo>
                  <a:pt x="12192000" y="0"/>
                </a:lnTo>
                <a:lnTo>
                  <a:pt x="12192000" y="678426"/>
                </a:lnTo>
                <a:lnTo>
                  <a:pt x="11260603" y="678426"/>
                </a:lnTo>
                <a:lnTo>
                  <a:pt x="11282934" y="637286"/>
                </a:lnTo>
                <a:cubicBezTo>
                  <a:pt x="11296118" y="606115"/>
                  <a:pt x="11303409" y="571844"/>
                  <a:pt x="11303409" y="535871"/>
                </a:cubicBezTo>
                <a:lnTo>
                  <a:pt x="11303409" y="415400"/>
                </a:lnTo>
                <a:cubicBezTo>
                  <a:pt x="11303409" y="271507"/>
                  <a:pt x="11186760" y="154858"/>
                  <a:pt x="11042867" y="154858"/>
                </a:cubicBezTo>
                <a:lnTo>
                  <a:pt x="1136432" y="154858"/>
                </a:lnTo>
                <a:cubicBezTo>
                  <a:pt x="992539" y="154858"/>
                  <a:pt x="875890" y="271507"/>
                  <a:pt x="875890" y="415400"/>
                </a:cubicBezTo>
                <a:lnTo>
                  <a:pt x="875890" y="535871"/>
                </a:lnTo>
                <a:cubicBezTo>
                  <a:pt x="875890" y="571844"/>
                  <a:pt x="883181" y="606115"/>
                  <a:pt x="896365" y="637286"/>
                </a:cubicBezTo>
                <a:lnTo>
                  <a:pt x="918696" y="678426"/>
                </a:lnTo>
                <a:lnTo>
                  <a:pt x="0" y="67842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918696" y="678426"/>
            <a:ext cx="10341907" cy="117987"/>
          </a:xfrm>
          <a:custGeom>
            <a:avLst/>
            <a:gdLst>
              <a:gd name="connsiteX0" fmla="*/ 0 w 10341907"/>
              <a:gd name="connsiteY0" fmla="*/ 0 h 117987"/>
              <a:gd name="connsiteX1" fmla="*/ 10341907 w 10341907"/>
              <a:gd name="connsiteY1" fmla="*/ 0 h 117987"/>
              <a:gd name="connsiteX2" fmla="*/ 10340216 w 10341907"/>
              <a:gd name="connsiteY2" fmla="*/ 3116 h 117987"/>
              <a:gd name="connsiteX3" fmla="*/ 10124171 w 10341907"/>
              <a:gd name="connsiteY3" fmla="*/ 117987 h 117987"/>
              <a:gd name="connsiteX4" fmla="*/ 217736 w 10341907"/>
              <a:gd name="connsiteY4" fmla="*/ 117987 h 117987"/>
              <a:gd name="connsiteX5" fmla="*/ 1691 w 10341907"/>
              <a:gd name="connsiteY5" fmla="*/ 3116 h 117987"/>
              <a:gd name="connsiteX6" fmla="*/ 0 w 10341907"/>
              <a:gd name="connsiteY6" fmla="*/ 0 h 117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341907" h="117987">
                <a:moveTo>
                  <a:pt x="0" y="0"/>
                </a:moveTo>
                <a:lnTo>
                  <a:pt x="10341907" y="0"/>
                </a:lnTo>
                <a:lnTo>
                  <a:pt x="10340216" y="3116"/>
                </a:lnTo>
                <a:cubicBezTo>
                  <a:pt x="10293395" y="72421"/>
                  <a:pt x="10214104" y="117987"/>
                  <a:pt x="10124171" y="117987"/>
                </a:cubicBezTo>
                <a:lnTo>
                  <a:pt x="217736" y="117987"/>
                </a:lnTo>
                <a:cubicBezTo>
                  <a:pt x="127803" y="117987"/>
                  <a:pt x="48512" y="72421"/>
                  <a:pt x="1691" y="3116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Can 11"/>
          <p:cNvSpPr/>
          <p:nvPr/>
        </p:nvSpPr>
        <p:spPr>
          <a:xfrm>
            <a:off x="-1" y="-2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Can 12"/>
          <p:cNvSpPr/>
          <p:nvPr/>
        </p:nvSpPr>
        <p:spPr>
          <a:xfrm>
            <a:off x="11890372" y="-3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/>
          <a:srcRect l="17388" t="11738" r="17499" b="9130"/>
          <a:stretch/>
        </p:blipFill>
        <p:spPr>
          <a:xfrm>
            <a:off x="11369507" y="114300"/>
            <a:ext cx="520865" cy="520865"/>
          </a:xfrm>
          <a:prstGeom prst="rect">
            <a:avLst/>
          </a:prstGeom>
        </p:spPr>
      </p:pic>
      <p:sp>
        <p:nvSpPr>
          <p:cNvPr id="22" name="4-Point Star 21"/>
          <p:cNvSpPr/>
          <p:nvPr/>
        </p:nvSpPr>
        <p:spPr>
          <a:xfrm>
            <a:off x="403270" y="160880"/>
            <a:ext cx="398207" cy="427703"/>
          </a:xfrm>
          <a:prstGeom prst="star4">
            <a:avLst>
              <a:gd name="adj" fmla="val 1250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>
          <a:blip r:embed="rId3"/>
          <a:srcRect l="31230" t="-4849" r="66223" b="100000"/>
          <a:stretch>
            <a:fillRect/>
          </a:stretch>
        </p:blipFill>
        <p:spPr>
          <a:xfrm>
            <a:off x="4346224" y="2521974"/>
            <a:ext cx="225776" cy="180754"/>
          </a:xfrm>
          <a:custGeom>
            <a:avLst/>
            <a:gdLst>
              <a:gd name="connsiteX0" fmla="*/ 0 w 225776"/>
              <a:gd name="connsiteY0" fmla="*/ 0 h 180754"/>
              <a:gd name="connsiteX1" fmla="*/ 225776 w 225776"/>
              <a:gd name="connsiteY1" fmla="*/ 0 h 180754"/>
              <a:gd name="connsiteX2" fmla="*/ 225776 w 225776"/>
              <a:gd name="connsiteY2" fmla="*/ 180754 h 180754"/>
              <a:gd name="connsiteX3" fmla="*/ 0 w 225776"/>
              <a:gd name="connsiteY3" fmla="*/ 180754 h 180754"/>
              <a:gd name="connsiteX4" fmla="*/ 0 w 225776"/>
              <a:gd name="connsiteY4" fmla="*/ 0 h 1807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776" h="180754">
                <a:moveTo>
                  <a:pt x="0" y="0"/>
                </a:moveTo>
                <a:lnTo>
                  <a:pt x="225776" y="0"/>
                </a:lnTo>
                <a:lnTo>
                  <a:pt x="225776" y="180754"/>
                </a:lnTo>
                <a:lnTo>
                  <a:pt x="0" y="180754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3"/>
          <a:srcRect l="31230" t="100000" r="66223" b="-8896"/>
          <a:stretch>
            <a:fillRect/>
          </a:stretch>
        </p:blipFill>
        <p:spPr>
          <a:xfrm>
            <a:off x="4346224" y="6430297"/>
            <a:ext cx="225776" cy="331600"/>
          </a:xfrm>
          <a:custGeom>
            <a:avLst/>
            <a:gdLst>
              <a:gd name="connsiteX0" fmla="*/ 0 w 225776"/>
              <a:gd name="connsiteY0" fmla="*/ 0 h 331600"/>
              <a:gd name="connsiteX1" fmla="*/ 225776 w 225776"/>
              <a:gd name="connsiteY1" fmla="*/ 0 h 331600"/>
              <a:gd name="connsiteX2" fmla="*/ 225776 w 225776"/>
              <a:gd name="connsiteY2" fmla="*/ 331600 h 331600"/>
              <a:gd name="connsiteX3" fmla="*/ 0 w 225776"/>
              <a:gd name="connsiteY3" fmla="*/ 331600 h 331600"/>
              <a:gd name="connsiteX4" fmla="*/ 0 w 225776"/>
              <a:gd name="connsiteY4" fmla="*/ 0 h 33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776" h="331600">
                <a:moveTo>
                  <a:pt x="0" y="0"/>
                </a:moveTo>
                <a:lnTo>
                  <a:pt x="225776" y="0"/>
                </a:lnTo>
                <a:lnTo>
                  <a:pt x="225776" y="331600"/>
                </a:lnTo>
                <a:lnTo>
                  <a:pt x="0" y="331600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48" name="Picture 47"/>
          <p:cNvPicPr>
            <a:picLocks noChangeAspect="1"/>
          </p:cNvPicPr>
          <p:nvPr/>
        </p:nvPicPr>
        <p:blipFill>
          <a:blip r:embed="rId4"/>
          <a:srcRect l="-6510" t="67413" r="100000" b="26074"/>
          <a:stretch>
            <a:fillRect/>
          </a:stretch>
        </p:blipFill>
        <p:spPr>
          <a:xfrm>
            <a:off x="801478" y="5987845"/>
            <a:ext cx="590333" cy="442452"/>
          </a:xfrm>
          <a:custGeom>
            <a:avLst/>
            <a:gdLst>
              <a:gd name="connsiteX0" fmla="*/ 0 w 590333"/>
              <a:gd name="connsiteY0" fmla="*/ 0 h 442452"/>
              <a:gd name="connsiteX1" fmla="*/ 590333 w 590333"/>
              <a:gd name="connsiteY1" fmla="*/ 0 h 442452"/>
              <a:gd name="connsiteX2" fmla="*/ 590333 w 590333"/>
              <a:gd name="connsiteY2" fmla="*/ 442452 h 442452"/>
              <a:gd name="connsiteX3" fmla="*/ 0 w 590333"/>
              <a:gd name="connsiteY3" fmla="*/ 442452 h 442452"/>
              <a:gd name="connsiteX4" fmla="*/ 0 w 590333"/>
              <a:gd name="connsiteY4" fmla="*/ 0 h 442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90333" h="442452">
                <a:moveTo>
                  <a:pt x="0" y="0"/>
                </a:moveTo>
                <a:lnTo>
                  <a:pt x="590333" y="0"/>
                </a:lnTo>
                <a:lnTo>
                  <a:pt x="590333" y="442452"/>
                </a:lnTo>
                <a:lnTo>
                  <a:pt x="0" y="442452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4"/>
          <a:srcRect l="100000" t="67413" r="-7154" b="26074"/>
          <a:stretch>
            <a:fillRect/>
          </a:stretch>
        </p:blipFill>
        <p:spPr>
          <a:xfrm>
            <a:off x="10460296" y="5987845"/>
            <a:ext cx="648778" cy="442452"/>
          </a:xfrm>
          <a:custGeom>
            <a:avLst/>
            <a:gdLst>
              <a:gd name="connsiteX0" fmla="*/ 0 w 648778"/>
              <a:gd name="connsiteY0" fmla="*/ 0 h 442452"/>
              <a:gd name="connsiteX1" fmla="*/ 648778 w 648778"/>
              <a:gd name="connsiteY1" fmla="*/ 0 h 442452"/>
              <a:gd name="connsiteX2" fmla="*/ 648778 w 648778"/>
              <a:gd name="connsiteY2" fmla="*/ 442452 h 442452"/>
              <a:gd name="connsiteX3" fmla="*/ 0 w 648778"/>
              <a:gd name="connsiteY3" fmla="*/ 442452 h 442452"/>
              <a:gd name="connsiteX4" fmla="*/ 0 w 648778"/>
              <a:gd name="connsiteY4" fmla="*/ 0 h 442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8778" h="442452">
                <a:moveTo>
                  <a:pt x="0" y="0"/>
                </a:moveTo>
                <a:lnTo>
                  <a:pt x="648778" y="0"/>
                </a:lnTo>
                <a:lnTo>
                  <a:pt x="648778" y="442452"/>
                </a:lnTo>
                <a:lnTo>
                  <a:pt x="0" y="442452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3" name="Rectangle 2"/>
          <p:cNvSpPr/>
          <p:nvPr/>
        </p:nvSpPr>
        <p:spPr>
          <a:xfrm>
            <a:off x="3776483" y="155204"/>
            <a:ext cx="461363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THỰC HÀNH TIẾNG VIỆT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0" name="Picture 29"/>
          <p:cNvPicPr>
            <a:picLocks noChangeAspect="1"/>
          </p:cNvPicPr>
          <p:nvPr/>
        </p:nvPicPr>
        <p:blipFill>
          <a:blip r:embed="rId5"/>
          <a:srcRect l="-204" t="22450" r="100000" b="67971"/>
          <a:stretch>
            <a:fillRect/>
          </a:stretch>
        </p:blipFill>
        <p:spPr>
          <a:xfrm>
            <a:off x="2735918" y="3719409"/>
            <a:ext cx="13632" cy="334832"/>
          </a:xfrm>
          <a:custGeom>
            <a:avLst/>
            <a:gdLst>
              <a:gd name="connsiteX0" fmla="*/ 13632 w 13632"/>
              <a:gd name="connsiteY0" fmla="*/ 0 h 334832"/>
              <a:gd name="connsiteX1" fmla="*/ 13632 w 13632"/>
              <a:gd name="connsiteY1" fmla="*/ 334832 h 334832"/>
              <a:gd name="connsiteX2" fmla="*/ 6749 w 13632"/>
              <a:gd name="connsiteY2" fmla="*/ 294452 h 334832"/>
              <a:gd name="connsiteX3" fmla="*/ 393 w 13632"/>
              <a:gd name="connsiteY3" fmla="*/ 139092 h 334832"/>
              <a:gd name="connsiteX4" fmla="*/ 13632 w 13632"/>
              <a:gd name="connsiteY4" fmla="*/ 0 h 334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32" h="334832">
                <a:moveTo>
                  <a:pt x="13632" y="0"/>
                </a:moveTo>
                <a:lnTo>
                  <a:pt x="13632" y="334832"/>
                </a:lnTo>
                <a:lnTo>
                  <a:pt x="6749" y="294452"/>
                </a:lnTo>
                <a:cubicBezTo>
                  <a:pt x="1088" y="240983"/>
                  <a:pt x="-938" y="189163"/>
                  <a:pt x="393" y="139092"/>
                </a:cubicBezTo>
                <a:lnTo>
                  <a:pt x="13632" y="0"/>
                </a:lnTo>
                <a:close/>
              </a:path>
            </a:pathLst>
          </a:custGeom>
        </p:spPr>
      </p:pic>
      <p:sp>
        <p:nvSpPr>
          <p:cNvPr id="21" name="Horizontal Scroll 20"/>
          <p:cNvSpPr/>
          <p:nvPr/>
        </p:nvSpPr>
        <p:spPr>
          <a:xfrm>
            <a:off x="2462981" y="1307281"/>
            <a:ext cx="7163732" cy="4533081"/>
          </a:xfrm>
          <a:prstGeom prst="horizontalScroll">
            <a:avLst>
              <a:gd name="adj" fmla="val 7945"/>
            </a:avLst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*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điệp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32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Trái</a:t>
            </a:r>
            <a:r>
              <a:rPr lang="en-US" sz="32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</a:t>
            </a:r>
            <a:r>
              <a:rPr lang="en-US" sz="3200" i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ất</a:t>
            </a:r>
            <a:r>
              <a:rPr lang="en-US" sz="3200" i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2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cái</a:t>
            </a:r>
            <a:r>
              <a:rPr lang="en-US" sz="32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nôi</a:t>
            </a:r>
            <a:r>
              <a:rPr lang="en-US" sz="32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32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32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vi-VN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32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Con người cần có những suy nghĩ nghiêm túc và hành động tích cực để bảo vệ hành tinh xanh. Đó là vấn đề cần thiết và cấp bách. </a:t>
            </a:r>
            <a:endParaRPr lang="en-US" sz="3200" dirty="0">
              <a:solidFill>
                <a:srgbClr val="FF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7" name="Picture 36"/>
          <p:cNvPicPr>
            <a:picLocks noChangeAspect="1"/>
          </p:cNvPicPr>
          <p:nvPr/>
        </p:nvPicPr>
        <p:blipFill>
          <a:blip r:embed="rId5"/>
          <a:srcRect l="41974" t="3298" b="2112"/>
          <a:stretch>
            <a:fillRect/>
          </a:stretch>
        </p:blipFill>
        <p:spPr>
          <a:xfrm>
            <a:off x="9338652" y="1585423"/>
            <a:ext cx="2191662" cy="1873102"/>
          </a:xfrm>
          <a:custGeom>
            <a:avLst/>
            <a:gdLst>
              <a:gd name="connsiteX0" fmla="*/ 920234 w 3868913"/>
              <a:gd name="connsiteY0" fmla="*/ 109 h 3306562"/>
              <a:gd name="connsiteX1" fmla="*/ 1941483 w 3868913"/>
              <a:gd name="connsiteY1" fmla="*/ 795534 h 3306562"/>
              <a:gd name="connsiteX2" fmla="*/ 3868347 w 3868913"/>
              <a:gd name="connsiteY2" fmla="*/ 747001 h 3306562"/>
              <a:gd name="connsiteX3" fmla="*/ 3868913 w 3868913"/>
              <a:gd name="connsiteY3" fmla="*/ 752839 h 3306562"/>
              <a:gd name="connsiteX4" fmla="*/ 3868913 w 3868913"/>
              <a:gd name="connsiteY4" fmla="*/ 1091740 h 3306562"/>
              <a:gd name="connsiteX5" fmla="*/ 3846973 w 3868913"/>
              <a:gd name="connsiteY5" fmla="*/ 1218126 h 3306562"/>
              <a:gd name="connsiteX6" fmla="*/ 1941483 w 3868913"/>
              <a:gd name="connsiteY6" fmla="*/ 3306562 h 3306562"/>
              <a:gd name="connsiteX7" fmla="*/ 920234 w 3868913"/>
              <a:gd name="connsiteY7" fmla="*/ 109 h 33065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868913" h="3306562">
                <a:moveTo>
                  <a:pt x="920234" y="109"/>
                </a:moveTo>
                <a:cubicBezTo>
                  <a:pt x="1305516" y="5933"/>
                  <a:pt x="1715613" y="246246"/>
                  <a:pt x="1941483" y="795534"/>
                </a:cubicBezTo>
                <a:cubicBezTo>
                  <a:pt x="2418322" y="-364073"/>
                  <a:pt x="3716215" y="-146647"/>
                  <a:pt x="3868347" y="747001"/>
                </a:cubicBezTo>
                <a:lnTo>
                  <a:pt x="3868913" y="752839"/>
                </a:lnTo>
                <a:lnTo>
                  <a:pt x="3868913" y="1091740"/>
                </a:lnTo>
                <a:lnTo>
                  <a:pt x="3846973" y="1218126"/>
                </a:lnTo>
                <a:cubicBezTo>
                  <a:pt x="3710804" y="1791662"/>
                  <a:pt x="3171224" y="2521866"/>
                  <a:pt x="1941483" y="3306562"/>
                </a:cubicBezTo>
                <a:cubicBezTo>
                  <a:pt x="-886920" y="1501761"/>
                  <a:pt x="-64374" y="-14774"/>
                  <a:pt x="920234" y="109"/>
                </a:cubicBezTo>
                <a:close/>
              </a:path>
            </a:pathLst>
          </a:cu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5"/>
          <a:srcRect t="1172" r="43706" b="5372"/>
          <a:stretch>
            <a:fillRect/>
          </a:stretch>
        </p:blipFill>
        <p:spPr>
          <a:xfrm>
            <a:off x="660400" y="4642777"/>
            <a:ext cx="2053702" cy="1787520"/>
          </a:xfrm>
          <a:custGeom>
            <a:avLst/>
            <a:gdLst>
              <a:gd name="connsiteX0" fmla="*/ 879120 w 3753372"/>
              <a:gd name="connsiteY0" fmla="*/ 108 h 3266894"/>
              <a:gd name="connsiteX1" fmla="*/ 1869870 w 3753372"/>
              <a:gd name="connsiteY1" fmla="*/ 785990 h 3266894"/>
              <a:gd name="connsiteX2" fmla="*/ 1869870 w 3753372"/>
              <a:gd name="connsiteY2" fmla="*/ 3266894 h 3266894"/>
              <a:gd name="connsiteX3" fmla="*/ 21285 w 3753372"/>
              <a:gd name="connsiteY3" fmla="*/ 1203512 h 3266894"/>
              <a:gd name="connsiteX4" fmla="*/ 0 w 3753372"/>
              <a:gd name="connsiteY4" fmla="*/ 1078640 h 3266894"/>
              <a:gd name="connsiteX5" fmla="*/ 0 w 3753372"/>
              <a:gd name="connsiteY5" fmla="*/ 743808 h 3266894"/>
              <a:gd name="connsiteX6" fmla="*/ 549 w 3753372"/>
              <a:gd name="connsiteY6" fmla="*/ 738040 h 3266894"/>
              <a:gd name="connsiteX7" fmla="*/ 879120 w 3753372"/>
              <a:gd name="connsiteY7" fmla="*/ 108 h 32668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753372" h="3266894">
                <a:moveTo>
                  <a:pt x="879120" y="108"/>
                </a:moveTo>
                <a:cubicBezTo>
                  <a:pt x="1252895" y="5862"/>
                  <a:pt x="1650745" y="243292"/>
                  <a:pt x="1869870" y="785990"/>
                </a:cubicBezTo>
                <a:cubicBezTo>
                  <a:pt x="2648983" y="-1143602"/>
                  <a:pt x="5687521" y="785990"/>
                  <a:pt x="1869870" y="3266894"/>
                </a:cubicBezTo>
                <a:cubicBezTo>
                  <a:pt x="676854" y="2491612"/>
                  <a:pt x="153388" y="1770168"/>
                  <a:pt x="21285" y="1203512"/>
                </a:cubicBezTo>
                <a:lnTo>
                  <a:pt x="0" y="1078640"/>
                </a:lnTo>
                <a:lnTo>
                  <a:pt x="0" y="743808"/>
                </a:lnTo>
                <a:lnTo>
                  <a:pt x="549" y="738040"/>
                </a:lnTo>
                <a:cubicBezTo>
                  <a:pt x="78228" y="273341"/>
                  <a:pt x="463813" y="-6285"/>
                  <a:pt x="879120" y="108"/>
                </a:cubicBezTo>
                <a:close/>
              </a:path>
            </a:pathLst>
          </a:cu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3997730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ame 4"/>
          <p:cNvSpPr/>
          <p:nvPr/>
        </p:nvSpPr>
        <p:spPr>
          <a:xfrm>
            <a:off x="331122" y="1028700"/>
            <a:ext cx="11517055" cy="5545394"/>
          </a:xfrm>
          <a:prstGeom prst="frame">
            <a:avLst>
              <a:gd name="adj1" fmla="val 1596"/>
            </a:avLst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889200" y="154858"/>
            <a:ext cx="10427519" cy="523568"/>
          </a:xfrm>
          <a:custGeom>
            <a:avLst/>
            <a:gdLst>
              <a:gd name="connsiteX0" fmla="*/ 260542 w 10427519"/>
              <a:gd name="connsiteY0" fmla="*/ 0 h 523568"/>
              <a:gd name="connsiteX1" fmla="*/ 10166977 w 10427519"/>
              <a:gd name="connsiteY1" fmla="*/ 0 h 523568"/>
              <a:gd name="connsiteX2" fmla="*/ 10427519 w 10427519"/>
              <a:gd name="connsiteY2" fmla="*/ 260542 h 523568"/>
              <a:gd name="connsiteX3" fmla="*/ 10427519 w 10427519"/>
              <a:gd name="connsiteY3" fmla="*/ 381013 h 523568"/>
              <a:gd name="connsiteX4" fmla="*/ 10407044 w 10427519"/>
              <a:gd name="connsiteY4" fmla="*/ 482428 h 523568"/>
              <a:gd name="connsiteX5" fmla="*/ 10384713 w 10427519"/>
              <a:gd name="connsiteY5" fmla="*/ 523568 h 523568"/>
              <a:gd name="connsiteX6" fmla="*/ 42806 w 10427519"/>
              <a:gd name="connsiteY6" fmla="*/ 523568 h 523568"/>
              <a:gd name="connsiteX7" fmla="*/ 20475 w 10427519"/>
              <a:gd name="connsiteY7" fmla="*/ 482428 h 523568"/>
              <a:gd name="connsiteX8" fmla="*/ 0 w 10427519"/>
              <a:gd name="connsiteY8" fmla="*/ 381013 h 523568"/>
              <a:gd name="connsiteX9" fmla="*/ 0 w 10427519"/>
              <a:gd name="connsiteY9" fmla="*/ 260542 h 523568"/>
              <a:gd name="connsiteX10" fmla="*/ 260542 w 10427519"/>
              <a:gd name="connsiteY10" fmla="*/ 0 h 523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427519" h="523568">
                <a:moveTo>
                  <a:pt x="260542" y="0"/>
                </a:moveTo>
                <a:lnTo>
                  <a:pt x="10166977" y="0"/>
                </a:lnTo>
                <a:cubicBezTo>
                  <a:pt x="10310870" y="0"/>
                  <a:pt x="10427519" y="116649"/>
                  <a:pt x="10427519" y="260542"/>
                </a:cubicBezTo>
                <a:lnTo>
                  <a:pt x="10427519" y="381013"/>
                </a:lnTo>
                <a:cubicBezTo>
                  <a:pt x="10427519" y="416986"/>
                  <a:pt x="10420228" y="451257"/>
                  <a:pt x="10407044" y="482428"/>
                </a:cubicBezTo>
                <a:lnTo>
                  <a:pt x="10384713" y="523568"/>
                </a:lnTo>
                <a:lnTo>
                  <a:pt x="42806" y="523568"/>
                </a:lnTo>
                <a:lnTo>
                  <a:pt x="20475" y="482428"/>
                </a:lnTo>
                <a:cubicBezTo>
                  <a:pt x="7291" y="451257"/>
                  <a:pt x="0" y="416986"/>
                  <a:pt x="0" y="381013"/>
                </a:cubicBezTo>
                <a:lnTo>
                  <a:pt x="0" y="260542"/>
                </a:lnTo>
                <a:cubicBezTo>
                  <a:pt x="0" y="116649"/>
                  <a:pt x="116649" y="0"/>
                  <a:pt x="260542" y="0"/>
                </a:cubicBez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-1" y="-1"/>
            <a:ext cx="12192000" cy="678426"/>
          </a:xfrm>
          <a:custGeom>
            <a:avLst/>
            <a:gdLst>
              <a:gd name="connsiteX0" fmla="*/ 0 w 12192000"/>
              <a:gd name="connsiteY0" fmla="*/ 0 h 678426"/>
              <a:gd name="connsiteX1" fmla="*/ 12192000 w 12192000"/>
              <a:gd name="connsiteY1" fmla="*/ 0 h 678426"/>
              <a:gd name="connsiteX2" fmla="*/ 12192000 w 12192000"/>
              <a:gd name="connsiteY2" fmla="*/ 678426 h 678426"/>
              <a:gd name="connsiteX3" fmla="*/ 11260603 w 12192000"/>
              <a:gd name="connsiteY3" fmla="*/ 678426 h 678426"/>
              <a:gd name="connsiteX4" fmla="*/ 11282934 w 12192000"/>
              <a:gd name="connsiteY4" fmla="*/ 637286 h 678426"/>
              <a:gd name="connsiteX5" fmla="*/ 11303409 w 12192000"/>
              <a:gd name="connsiteY5" fmla="*/ 535871 h 678426"/>
              <a:gd name="connsiteX6" fmla="*/ 11303409 w 12192000"/>
              <a:gd name="connsiteY6" fmla="*/ 415400 h 678426"/>
              <a:gd name="connsiteX7" fmla="*/ 11042867 w 12192000"/>
              <a:gd name="connsiteY7" fmla="*/ 154858 h 678426"/>
              <a:gd name="connsiteX8" fmla="*/ 1136432 w 12192000"/>
              <a:gd name="connsiteY8" fmla="*/ 154858 h 678426"/>
              <a:gd name="connsiteX9" fmla="*/ 875890 w 12192000"/>
              <a:gd name="connsiteY9" fmla="*/ 415400 h 678426"/>
              <a:gd name="connsiteX10" fmla="*/ 875890 w 12192000"/>
              <a:gd name="connsiteY10" fmla="*/ 535871 h 678426"/>
              <a:gd name="connsiteX11" fmla="*/ 896365 w 12192000"/>
              <a:gd name="connsiteY11" fmla="*/ 637286 h 678426"/>
              <a:gd name="connsiteX12" fmla="*/ 918696 w 12192000"/>
              <a:gd name="connsiteY12" fmla="*/ 678426 h 678426"/>
              <a:gd name="connsiteX13" fmla="*/ 0 w 12192000"/>
              <a:gd name="connsiteY13" fmla="*/ 678426 h 678426"/>
              <a:gd name="connsiteX14" fmla="*/ 0 w 12192000"/>
              <a:gd name="connsiteY14" fmla="*/ 0 h 678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192000" h="678426">
                <a:moveTo>
                  <a:pt x="0" y="0"/>
                </a:moveTo>
                <a:lnTo>
                  <a:pt x="12192000" y="0"/>
                </a:lnTo>
                <a:lnTo>
                  <a:pt x="12192000" y="678426"/>
                </a:lnTo>
                <a:lnTo>
                  <a:pt x="11260603" y="678426"/>
                </a:lnTo>
                <a:lnTo>
                  <a:pt x="11282934" y="637286"/>
                </a:lnTo>
                <a:cubicBezTo>
                  <a:pt x="11296118" y="606115"/>
                  <a:pt x="11303409" y="571844"/>
                  <a:pt x="11303409" y="535871"/>
                </a:cubicBezTo>
                <a:lnTo>
                  <a:pt x="11303409" y="415400"/>
                </a:lnTo>
                <a:cubicBezTo>
                  <a:pt x="11303409" y="271507"/>
                  <a:pt x="11186760" y="154858"/>
                  <a:pt x="11042867" y="154858"/>
                </a:cubicBezTo>
                <a:lnTo>
                  <a:pt x="1136432" y="154858"/>
                </a:lnTo>
                <a:cubicBezTo>
                  <a:pt x="992539" y="154858"/>
                  <a:pt x="875890" y="271507"/>
                  <a:pt x="875890" y="415400"/>
                </a:cubicBezTo>
                <a:lnTo>
                  <a:pt x="875890" y="535871"/>
                </a:lnTo>
                <a:cubicBezTo>
                  <a:pt x="875890" y="571844"/>
                  <a:pt x="883181" y="606115"/>
                  <a:pt x="896365" y="637286"/>
                </a:cubicBezTo>
                <a:lnTo>
                  <a:pt x="918696" y="678426"/>
                </a:lnTo>
                <a:lnTo>
                  <a:pt x="0" y="67842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918696" y="678426"/>
            <a:ext cx="10341907" cy="117987"/>
          </a:xfrm>
          <a:custGeom>
            <a:avLst/>
            <a:gdLst>
              <a:gd name="connsiteX0" fmla="*/ 0 w 10341907"/>
              <a:gd name="connsiteY0" fmla="*/ 0 h 117987"/>
              <a:gd name="connsiteX1" fmla="*/ 10341907 w 10341907"/>
              <a:gd name="connsiteY1" fmla="*/ 0 h 117987"/>
              <a:gd name="connsiteX2" fmla="*/ 10340216 w 10341907"/>
              <a:gd name="connsiteY2" fmla="*/ 3116 h 117987"/>
              <a:gd name="connsiteX3" fmla="*/ 10124171 w 10341907"/>
              <a:gd name="connsiteY3" fmla="*/ 117987 h 117987"/>
              <a:gd name="connsiteX4" fmla="*/ 217736 w 10341907"/>
              <a:gd name="connsiteY4" fmla="*/ 117987 h 117987"/>
              <a:gd name="connsiteX5" fmla="*/ 1691 w 10341907"/>
              <a:gd name="connsiteY5" fmla="*/ 3116 h 117987"/>
              <a:gd name="connsiteX6" fmla="*/ 0 w 10341907"/>
              <a:gd name="connsiteY6" fmla="*/ 0 h 117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341907" h="117987">
                <a:moveTo>
                  <a:pt x="0" y="0"/>
                </a:moveTo>
                <a:lnTo>
                  <a:pt x="10341907" y="0"/>
                </a:lnTo>
                <a:lnTo>
                  <a:pt x="10340216" y="3116"/>
                </a:lnTo>
                <a:cubicBezTo>
                  <a:pt x="10293395" y="72421"/>
                  <a:pt x="10214104" y="117987"/>
                  <a:pt x="10124171" y="117987"/>
                </a:cubicBezTo>
                <a:lnTo>
                  <a:pt x="217736" y="117987"/>
                </a:lnTo>
                <a:cubicBezTo>
                  <a:pt x="127803" y="117987"/>
                  <a:pt x="48512" y="72421"/>
                  <a:pt x="1691" y="3116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Can 11"/>
          <p:cNvSpPr/>
          <p:nvPr/>
        </p:nvSpPr>
        <p:spPr>
          <a:xfrm>
            <a:off x="-1" y="-2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Can 12"/>
          <p:cNvSpPr/>
          <p:nvPr/>
        </p:nvSpPr>
        <p:spPr>
          <a:xfrm>
            <a:off x="11890372" y="-3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/>
          <a:srcRect l="17388" t="11738" r="17499" b="9130"/>
          <a:stretch/>
        </p:blipFill>
        <p:spPr>
          <a:xfrm>
            <a:off x="11369507" y="114300"/>
            <a:ext cx="520865" cy="520865"/>
          </a:xfrm>
          <a:prstGeom prst="rect">
            <a:avLst/>
          </a:prstGeom>
        </p:spPr>
      </p:pic>
      <p:sp>
        <p:nvSpPr>
          <p:cNvPr id="22" name="4-Point Star 21"/>
          <p:cNvSpPr/>
          <p:nvPr/>
        </p:nvSpPr>
        <p:spPr>
          <a:xfrm>
            <a:off x="403270" y="160880"/>
            <a:ext cx="398207" cy="427703"/>
          </a:xfrm>
          <a:prstGeom prst="star4">
            <a:avLst>
              <a:gd name="adj" fmla="val 1250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>
          <a:blip r:embed="rId3"/>
          <a:srcRect l="31230" t="-4849" r="66223" b="100000"/>
          <a:stretch>
            <a:fillRect/>
          </a:stretch>
        </p:blipFill>
        <p:spPr>
          <a:xfrm>
            <a:off x="4346224" y="2521974"/>
            <a:ext cx="225776" cy="180754"/>
          </a:xfrm>
          <a:custGeom>
            <a:avLst/>
            <a:gdLst>
              <a:gd name="connsiteX0" fmla="*/ 0 w 225776"/>
              <a:gd name="connsiteY0" fmla="*/ 0 h 180754"/>
              <a:gd name="connsiteX1" fmla="*/ 225776 w 225776"/>
              <a:gd name="connsiteY1" fmla="*/ 0 h 180754"/>
              <a:gd name="connsiteX2" fmla="*/ 225776 w 225776"/>
              <a:gd name="connsiteY2" fmla="*/ 180754 h 180754"/>
              <a:gd name="connsiteX3" fmla="*/ 0 w 225776"/>
              <a:gd name="connsiteY3" fmla="*/ 180754 h 180754"/>
              <a:gd name="connsiteX4" fmla="*/ 0 w 225776"/>
              <a:gd name="connsiteY4" fmla="*/ 0 h 1807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776" h="180754">
                <a:moveTo>
                  <a:pt x="0" y="0"/>
                </a:moveTo>
                <a:lnTo>
                  <a:pt x="225776" y="0"/>
                </a:lnTo>
                <a:lnTo>
                  <a:pt x="225776" y="180754"/>
                </a:lnTo>
                <a:lnTo>
                  <a:pt x="0" y="180754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3"/>
          <a:srcRect l="31230" t="100000" r="66223" b="-8896"/>
          <a:stretch>
            <a:fillRect/>
          </a:stretch>
        </p:blipFill>
        <p:spPr>
          <a:xfrm>
            <a:off x="4346224" y="6430297"/>
            <a:ext cx="225776" cy="331600"/>
          </a:xfrm>
          <a:custGeom>
            <a:avLst/>
            <a:gdLst>
              <a:gd name="connsiteX0" fmla="*/ 0 w 225776"/>
              <a:gd name="connsiteY0" fmla="*/ 0 h 331600"/>
              <a:gd name="connsiteX1" fmla="*/ 225776 w 225776"/>
              <a:gd name="connsiteY1" fmla="*/ 0 h 331600"/>
              <a:gd name="connsiteX2" fmla="*/ 225776 w 225776"/>
              <a:gd name="connsiteY2" fmla="*/ 331600 h 331600"/>
              <a:gd name="connsiteX3" fmla="*/ 0 w 225776"/>
              <a:gd name="connsiteY3" fmla="*/ 331600 h 331600"/>
              <a:gd name="connsiteX4" fmla="*/ 0 w 225776"/>
              <a:gd name="connsiteY4" fmla="*/ 0 h 33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776" h="331600">
                <a:moveTo>
                  <a:pt x="0" y="0"/>
                </a:moveTo>
                <a:lnTo>
                  <a:pt x="225776" y="0"/>
                </a:lnTo>
                <a:lnTo>
                  <a:pt x="225776" y="331600"/>
                </a:lnTo>
                <a:lnTo>
                  <a:pt x="0" y="331600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48" name="Picture 47"/>
          <p:cNvPicPr>
            <a:picLocks noChangeAspect="1"/>
          </p:cNvPicPr>
          <p:nvPr/>
        </p:nvPicPr>
        <p:blipFill>
          <a:blip r:embed="rId4"/>
          <a:srcRect l="-6510" t="67413" r="100000" b="26074"/>
          <a:stretch>
            <a:fillRect/>
          </a:stretch>
        </p:blipFill>
        <p:spPr>
          <a:xfrm>
            <a:off x="801478" y="5987845"/>
            <a:ext cx="590333" cy="442452"/>
          </a:xfrm>
          <a:custGeom>
            <a:avLst/>
            <a:gdLst>
              <a:gd name="connsiteX0" fmla="*/ 0 w 590333"/>
              <a:gd name="connsiteY0" fmla="*/ 0 h 442452"/>
              <a:gd name="connsiteX1" fmla="*/ 590333 w 590333"/>
              <a:gd name="connsiteY1" fmla="*/ 0 h 442452"/>
              <a:gd name="connsiteX2" fmla="*/ 590333 w 590333"/>
              <a:gd name="connsiteY2" fmla="*/ 442452 h 442452"/>
              <a:gd name="connsiteX3" fmla="*/ 0 w 590333"/>
              <a:gd name="connsiteY3" fmla="*/ 442452 h 442452"/>
              <a:gd name="connsiteX4" fmla="*/ 0 w 590333"/>
              <a:gd name="connsiteY4" fmla="*/ 0 h 442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90333" h="442452">
                <a:moveTo>
                  <a:pt x="0" y="0"/>
                </a:moveTo>
                <a:lnTo>
                  <a:pt x="590333" y="0"/>
                </a:lnTo>
                <a:lnTo>
                  <a:pt x="590333" y="442452"/>
                </a:lnTo>
                <a:lnTo>
                  <a:pt x="0" y="442452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4"/>
          <a:srcRect l="100000" t="67413" r="-7154" b="26074"/>
          <a:stretch>
            <a:fillRect/>
          </a:stretch>
        </p:blipFill>
        <p:spPr>
          <a:xfrm>
            <a:off x="10460296" y="5987845"/>
            <a:ext cx="648778" cy="442452"/>
          </a:xfrm>
          <a:custGeom>
            <a:avLst/>
            <a:gdLst>
              <a:gd name="connsiteX0" fmla="*/ 0 w 648778"/>
              <a:gd name="connsiteY0" fmla="*/ 0 h 442452"/>
              <a:gd name="connsiteX1" fmla="*/ 648778 w 648778"/>
              <a:gd name="connsiteY1" fmla="*/ 0 h 442452"/>
              <a:gd name="connsiteX2" fmla="*/ 648778 w 648778"/>
              <a:gd name="connsiteY2" fmla="*/ 442452 h 442452"/>
              <a:gd name="connsiteX3" fmla="*/ 0 w 648778"/>
              <a:gd name="connsiteY3" fmla="*/ 442452 h 442452"/>
              <a:gd name="connsiteX4" fmla="*/ 0 w 648778"/>
              <a:gd name="connsiteY4" fmla="*/ 0 h 442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8778" h="442452">
                <a:moveTo>
                  <a:pt x="0" y="0"/>
                </a:moveTo>
                <a:lnTo>
                  <a:pt x="648778" y="0"/>
                </a:lnTo>
                <a:lnTo>
                  <a:pt x="648778" y="442452"/>
                </a:lnTo>
                <a:lnTo>
                  <a:pt x="0" y="442452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3" name="Rectangle 2"/>
          <p:cNvSpPr/>
          <p:nvPr/>
        </p:nvSpPr>
        <p:spPr>
          <a:xfrm>
            <a:off x="3776483" y="155204"/>
            <a:ext cx="461363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THỰC HÀNH TIẾNG VIỆT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0" name="Picture 29"/>
          <p:cNvPicPr>
            <a:picLocks noChangeAspect="1"/>
          </p:cNvPicPr>
          <p:nvPr/>
        </p:nvPicPr>
        <p:blipFill>
          <a:blip r:embed="rId5"/>
          <a:srcRect l="-204" t="22450" r="100000" b="67971"/>
          <a:stretch>
            <a:fillRect/>
          </a:stretch>
        </p:blipFill>
        <p:spPr>
          <a:xfrm>
            <a:off x="2735918" y="3719409"/>
            <a:ext cx="13632" cy="334832"/>
          </a:xfrm>
          <a:custGeom>
            <a:avLst/>
            <a:gdLst>
              <a:gd name="connsiteX0" fmla="*/ 13632 w 13632"/>
              <a:gd name="connsiteY0" fmla="*/ 0 h 334832"/>
              <a:gd name="connsiteX1" fmla="*/ 13632 w 13632"/>
              <a:gd name="connsiteY1" fmla="*/ 334832 h 334832"/>
              <a:gd name="connsiteX2" fmla="*/ 6749 w 13632"/>
              <a:gd name="connsiteY2" fmla="*/ 294452 h 334832"/>
              <a:gd name="connsiteX3" fmla="*/ 393 w 13632"/>
              <a:gd name="connsiteY3" fmla="*/ 139092 h 334832"/>
              <a:gd name="connsiteX4" fmla="*/ 13632 w 13632"/>
              <a:gd name="connsiteY4" fmla="*/ 0 h 334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32" h="334832">
                <a:moveTo>
                  <a:pt x="13632" y="0"/>
                </a:moveTo>
                <a:lnTo>
                  <a:pt x="13632" y="334832"/>
                </a:lnTo>
                <a:lnTo>
                  <a:pt x="6749" y="294452"/>
                </a:lnTo>
                <a:cubicBezTo>
                  <a:pt x="1088" y="240983"/>
                  <a:pt x="-938" y="189163"/>
                  <a:pt x="393" y="139092"/>
                </a:cubicBezTo>
                <a:lnTo>
                  <a:pt x="13632" y="0"/>
                </a:lnTo>
                <a:close/>
              </a:path>
            </a:pathLst>
          </a:custGeom>
        </p:spPr>
      </p:pic>
      <p:grpSp>
        <p:nvGrpSpPr>
          <p:cNvPr id="6" name="Group 5"/>
          <p:cNvGrpSpPr/>
          <p:nvPr/>
        </p:nvGrpSpPr>
        <p:grpSpPr>
          <a:xfrm>
            <a:off x="331122" y="896404"/>
            <a:ext cx="3445361" cy="768070"/>
            <a:chOff x="331122" y="896404"/>
            <a:chExt cx="3445361" cy="768070"/>
          </a:xfrm>
        </p:grpSpPr>
        <p:sp>
          <p:nvSpPr>
            <p:cNvPr id="4" name="Horizontal Scroll 3"/>
            <p:cNvSpPr/>
            <p:nvPr/>
          </p:nvSpPr>
          <p:spPr>
            <a:xfrm>
              <a:off x="331122" y="896404"/>
              <a:ext cx="3445361" cy="768070"/>
            </a:xfrm>
            <a:prstGeom prst="horizontalScroll">
              <a:avLst/>
            </a:prstGeom>
            <a:gradFill flip="none" rotWithShape="1"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1"/>
              <a:tileRect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23"/>
            <p:cNvSpPr/>
            <p:nvPr/>
          </p:nvSpPr>
          <p:spPr>
            <a:xfrm>
              <a:off x="801477" y="1014391"/>
              <a:ext cx="2669320" cy="584775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wrap="none">
              <a:spAutoFit/>
            </a:bodyPr>
            <a:lstStyle/>
            <a:p>
              <a:r>
                <a:rPr lang="en-US" sz="3200" b="1" dirty="0" err="1">
                  <a:solidFill>
                    <a:srgbClr val="00000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rPr>
                <a:t>Bài</a:t>
              </a:r>
              <a:r>
                <a:rPr lang="en-US" sz="3200" b="1" dirty="0">
                  <a:solidFill>
                    <a:srgbClr val="00000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rPr>
                <a:t> 4/</a:t>
              </a:r>
              <a:r>
                <a:rPr lang="en-US" sz="3200" b="1" dirty="0" err="1">
                  <a:solidFill>
                    <a:srgbClr val="00000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rPr>
                <a:t>trang</a:t>
              </a:r>
              <a:r>
                <a:rPr lang="en-US" sz="3200" b="1" dirty="0">
                  <a:solidFill>
                    <a:srgbClr val="00000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rPr>
                <a:t> 82</a:t>
              </a:r>
              <a:endParaRPr lang="en-US" sz="3200" dirty="0"/>
            </a:p>
          </p:txBody>
        </p:sp>
      </p:grpSp>
      <p:sp>
        <p:nvSpPr>
          <p:cNvPr id="7" name="Snip Diagonal Corner Rectangle 6"/>
          <p:cNvSpPr/>
          <p:nvPr/>
        </p:nvSpPr>
        <p:spPr>
          <a:xfrm>
            <a:off x="530515" y="2025840"/>
            <a:ext cx="3948271" cy="527694"/>
          </a:xfrm>
          <a:prstGeom prst="snip2DiagRect">
            <a:avLst>
              <a:gd name="adj1" fmla="val 0"/>
              <a:gd name="adj2" fmla="val 50000"/>
            </a:avLst>
          </a:prstGeom>
          <a:solidFill>
            <a:schemeClr val="accent4">
              <a:lumMod val="75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THẢO LUẬN NHÓM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03270" y="3093118"/>
            <a:ext cx="3559714" cy="192224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6" name="Down Arrow Callout 15"/>
          <p:cNvSpPr/>
          <p:nvPr/>
        </p:nvSpPr>
        <p:spPr>
          <a:xfrm>
            <a:off x="4678179" y="1236801"/>
            <a:ext cx="6825563" cy="1578077"/>
          </a:xfrm>
          <a:prstGeom prst="downArrowCallout">
            <a:avLst>
              <a:gd name="adj1" fmla="val 50000"/>
              <a:gd name="adj2" fmla="val 56776"/>
              <a:gd name="adj3" fmla="val 25000"/>
              <a:gd name="adj4" fmla="val 64977"/>
            </a:avLst>
          </a:prstGeom>
          <a:solidFill>
            <a:srgbClr val="00B05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Chọn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VB</a:t>
            </a:r>
            <a:r>
              <a:rPr lang="en-US" sz="2400" i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Trái</a:t>
            </a:r>
            <a:r>
              <a:rPr lang="en-US" sz="2400" i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</a:t>
            </a:r>
            <a:r>
              <a:rPr lang="en-US" sz="2400" i="1" dirty="0" err="1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ất</a:t>
            </a:r>
            <a:r>
              <a:rPr lang="en-US" sz="2400" i="1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400" i="1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cái</a:t>
            </a:r>
            <a:r>
              <a:rPr lang="en-US" sz="2400" i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nôi</a:t>
            </a:r>
            <a:r>
              <a:rPr lang="en-US" sz="2400" i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i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400" i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2400" i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điền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thiết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bảng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2400" dirty="0">
              <a:solidFill>
                <a:schemeClr val="bg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17" name="Table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86246929"/>
              </p:ext>
            </p:extLst>
          </p:nvPr>
        </p:nvGraphicFramePr>
        <p:xfrm>
          <a:off x="3937819" y="2882293"/>
          <a:ext cx="7581081" cy="3502155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596830">
                  <a:extLst>
                    <a:ext uri="{9D8B030D-6E8A-4147-A177-3AD203B41FA5}">
                      <a16:colId xmlns="" xmlns:a16="http://schemas.microsoft.com/office/drawing/2014/main" val="3679375444"/>
                    </a:ext>
                  </a:extLst>
                </a:gridCol>
                <a:gridCol w="1939062">
                  <a:extLst>
                    <a:ext uri="{9D8B030D-6E8A-4147-A177-3AD203B41FA5}">
                      <a16:colId xmlns="" xmlns:a16="http://schemas.microsoft.com/office/drawing/2014/main" val="889181484"/>
                    </a:ext>
                  </a:extLst>
                </a:gridCol>
                <a:gridCol w="1596448">
                  <a:extLst>
                    <a:ext uri="{9D8B030D-6E8A-4147-A177-3AD203B41FA5}">
                      <a16:colId xmlns="" xmlns:a16="http://schemas.microsoft.com/office/drawing/2014/main" val="2283589738"/>
                    </a:ext>
                  </a:extLst>
                </a:gridCol>
                <a:gridCol w="2448741">
                  <a:extLst>
                    <a:ext uri="{9D8B030D-6E8A-4147-A177-3AD203B41FA5}">
                      <a16:colId xmlns="" xmlns:a16="http://schemas.microsoft.com/office/drawing/2014/main" val="495316020"/>
                    </a:ext>
                  </a:extLst>
                </a:gridCol>
              </a:tblGrid>
              <a:tr h="2458469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110105" algn="l"/>
                        </a:tabLst>
                      </a:pPr>
                      <a:r>
                        <a:rPr lang="en-US" sz="3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Thứ</a:t>
                      </a:r>
                      <a:r>
                        <a:rPr lang="en-US" sz="3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tự</a:t>
                      </a:r>
                      <a:r>
                        <a:rPr lang="en-US" sz="3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đoạn</a:t>
                      </a:r>
                      <a:r>
                        <a:rPr lang="en-US" sz="3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văn</a:t>
                      </a:r>
                      <a:r>
                        <a:rPr lang="en-US" sz="3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trong</a:t>
                      </a:r>
                      <a:r>
                        <a:rPr lang="en-US" sz="3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văn</a:t>
                      </a:r>
                      <a:r>
                        <a:rPr lang="en-US" sz="3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000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bản</a:t>
                      </a:r>
                      <a:endParaRPr lang="en-US" sz="3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110105" algn="l"/>
                        </a:tabLst>
                      </a:pPr>
                      <a:r>
                        <a:rPr lang="en-US" sz="3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Điểm</a:t>
                      </a:r>
                      <a:r>
                        <a:rPr lang="en-US" sz="3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mở</a:t>
                      </a:r>
                      <a:r>
                        <a:rPr lang="en-US" sz="3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đầu</a:t>
                      </a:r>
                      <a:r>
                        <a:rPr lang="en-US" sz="3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3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điểm</a:t>
                      </a:r>
                      <a:r>
                        <a:rPr lang="en-US" sz="3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kết</a:t>
                      </a:r>
                      <a:r>
                        <a:rPr lang="en-US" sz="3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thúc</a:t>
                      </a:r>
                      <a:r>
                        <a:rPr lang="en-US" sz="3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3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đoạn</a:t>
                      </a:r>
                      <a:r>
                        <a:rPr lang="en-US" sz="3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000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văn</a:t>
                      </a:r>
                      <a:endParaRPr lang="en-US" sz="3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110105" algn="l"/>
                        </a:tabLst>
                      </a:pPr>
                      <a:r>
                        <a:rPr lang="en-US" sz="3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Ý </a:t>
                      </a:r>
                      <a:r>
                        <a:rPr lang="en-US" sz="3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chính</a:t>
                      </a:r>
                      <a:r>
                        <a:rPr lang="en-US" sz="3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3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đoạn</a:t>
                      </a:r>
                      <a:r>
                        <a:rPr lang="en-US" sz="3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000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văn</a:t>
                      </a:r>
                      <a:endParaRPr lang="en-US" sz="3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110105" algn="l"/>
                        </a:tabLst>
                      </a:pPr>
                      <a:r>
                        <a:rPr lang="en-US" sz="3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Chức</a:t>
                      </a:r>
                      <a:r>
                        <a:rPr lang="en-US" sz="3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năng</a:t>
                      </a:r>
                      <a:r>
                        <a:rPr lang="en-US" sz="3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3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đoạn</a:t>
                      </a:r>
                      <a:r>
                        <a:rPr lang="en-US" sz="3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văn</a:t>
                      </a:r>
                      <a:r>
                        <a:rPr lang="en-US" sz="3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trong</a:t>
                      </a:r>
                      <a:r>
                        <a:rPr lang="en-US" sz="3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văn</a:t>
                      </a:r>
                      <a:r>
                        <a:rPr lang="en-US" sz="3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000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bản</a:t>
                      </a:r>
                      <a:endParaRPr lang="en-US" sz="3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837932911"/>
                  </a:ext>
                </a:extLst>
              </a:tr>
              <a:tr h="98338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110105" algn="l"/>
                        </a:tabLst>
                      </a:pPr>
                      <a:r>
                        <a:rPr lang="pt-BR" sz="3200" dirty="0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 </a:t>
                      </a:r>
                      <a:endParaRPr lang="pt-BR" sz="3200" dirty="0" smtClean="0">
                        <a:effectLst/>
                        <a:latin typeface="Times New Roman" panose="020206030504050203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110105" algn="l"/>
                        </a:tabLst>
                      </a:pPr>
                      <a:endParaRPr lang="en-US" sz="3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110105" algn="l"/>
                        </a:tabLst>
                      </a:pPr>
                      <a:r>
                        <a:rPr lang="pt-BR" sz="3200" dirty="0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 </a:t>
                      </a:r>
                      <a:endParaRPr lang="en-US" sz="3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110105" algn="l"/>
                        </a:tabLst>
                      </a:pPr>
                      <a:r>
                        <a:rPr lang="pt-BR" sz="3200" dirty="0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 </a:t>
                      </a:r>
                      <a:endParaRPr lang="en-US" sz="3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110105" algn="l"/>
                        </a:tabLst>
                      </a:pPr>
                      <a:r>
                        <a:rPr lang="pt-BR" sz="3200" dirty="0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 </a:t>
                      </a:r>
                      <a:endParaRPr lang="en-US" sz="3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41752719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22589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ame 4"/>
          <p:cNvSpPr/>
          <p:nvPr/>
        </p:nvSpPr>
        <p:spPr>
          <a:xfrm>
            <a:off x="331122" y="833284"/>
            <a:ext cx="11517055" cy="5740810"/>
          </a:xfrm>
          <a:prstGeom prst="frame">
            <a:avLst>
              <a:gd name="adj1" fmla="val 1596"/>
            </a:avLst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889200" y="154858"/>
            <a:ext cx="10427519" cy="523568"/>
          </a:xfrm>
          <a:custGeom>
            <a:avLst/>
            <a:gdLst>
              <a:gd name="connsiteX0" fmla="*/ 260542 w 10427519"/>
              <a:gd name="connsiteY0" fmla="*/ 0 h 523568"/>
              <a:gd name="connsiteX1" fmla="*/ 10166977 w 10427519"/>
              <a:gd name="connsiteY1" fmla="*/ 0 h 523568"/>
              <a:gd name="connsiteX2" fmla="*/ 10427519 w 10427519"/>
              <a:gd name="connsiteY2" fmla="*/ 260542 h 523568"/>
              <a:gd name="connsiteX3" fmla="*/ 10427519 w 10427519"/>
              <a:gd name="connsiteY3" fmla="*/ 381013 h 523568"/>
              <a:gd name="connsiteX4" fmla="*/ 10407044 w 10427519"/>
              <a:gd name="connsiteY4" fmla="*/ 482428 h 523568"/>
              <a:gd name="connsiteX5" fmla="*/ 10384713 w 10427519"/>
              <a:gd name="connsiteY5" fmla="*/ 523568 h 523568"/>
              <a:gd name="connsiteX6" fmla="*/ 42806 w 10427519"/>
              <a:gd name="connsiteY6" fmla="*/ 523568 h 523568"/>
              <a:gd name="connsiteX7" fmla="*/ 20475 w 10427519"/>
              <a:gd name="connsiteY7" fmla="*/ 482428 h 523568"/>
              <a:gd name="connsiteX8" fmla="*/ 0 w 10427519"/>
              <a:gd name="connsiteY8" fmla="*/ 381013 h 523568"/>
              <a:gd name="connsiteX9" fmla="*/ 0 w 10427519"/>
              <a:gd name="connsiteY9" fmla="*/ 260542 h 523568"/>
              <a:gd name="connsiteX10" fmla="*/ 260542 w 10427519"/>
              <a:gd name="connsiteY10" fmla="*/ 0 h 523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427519" h="523568">
                <a:moveTo>
                  <a:pt x="260542" y="0"/>
                </a:moveTo>
                <a:lnTo>
                  <a:pt x="10166977" y="0"/>
                </a:lnTo>
                <a:cubicBezTo>
                  <a:pt x="10310870" y="0"/>
                  <a:pt x="10427519" y="116649"/>
                  <a:pt x="10427519" y="260542"/>
                </a:cubicBezTo>
                <a:lnTo>
                  <a:pt x="10427519" y="381013"/>
                </a:lnTo>
                <a:cubicBezTo>
                  <a:pt x="10427519" y="416986"/>
                  <a:pt x="10420228" y="451257"/>
                  <a:pt x="10407044" y="482428"/>
                </a:cubicBezTo>
                <a:lnTo>
                  <a:pt x="10384713" y="523568"/>
                </a:lnTo>
                <a:lnTo>
                  <a:pt x="42806" y="523568"/>
                </a:lnTo>
                <a:lnTo>
                  <a:pt x="20475" y="482428"/>
                </a:lnTo>
                <a:cubicBezTo>
                  <a:pt x="7291" y="451257"/>
                  <a:pt x="0" y="416986"/>
                  <a:pt x="0" y="381013"/>
                </a:cubicBezTo>
                <a:lnTo>
                  <a:pt x="0" y="260542"/>
                </a:lnTo>
                <a:cubicBezTo>
                  <a:pt x="0" y="116649"/>
                  <a:pt x="116649" y="0"/>
                  <a:pt x="260542" y="0"/>
                </a:cubicBez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-1" y="-1"/>
            <a:ext cx="12192000" cy="678426"/>
          </a:xfrm>
          <a:custGeom>
            <a:avLst/>
            <a:gdLst>
              <a:gd name="connsiteX0" fmla="*/ 0 w 12192000"/>
              <a:gd name="connsiteY0" fmla="*/ 0 h 678426"/>
              <a:gd name="connsiteX1" fmla="*/ 12192000 w 12192000"/>
              <a:gd name="connsiteY1" fmla="*/ 0 h 678426"/>
              <a:gd name="connsiteX2" fmla="*/ 12192000 w 12192000"/>
              <a:gd name="connsiteY2" fmla="*/ 678426 h 678426"/>
              <a:gd name="connsiteX3" fmla="*/ 11260603 w 12192000"/>
              <a:gd name="connsiteY3" fmla="*/ 678426 h 678426"/>
              <a:gd name="connsiteX4" fmla="*/ 11282934 w 12192000"/>
              <a:gd name="connsiteY4" fmla="*/ 637286 h 678426"/>
              <a:gd name="connsiteX5" fmla="*/ 11303409 w 12192000"/>
              <a:gd name="connsiteY5" fmla="*/ 535871 h 678426"/>
              <a:gd name="connsiteX6" fmla="*/ 11303409 w 12192000"/>
              <a:gd name="connsiteY6" fmla="*/ 415400 h 678426"/>
              <a:gd name="connsiteX7" fmla="*/ 11042867 w 12192000"/>
              <a:gd name="connsiteY7" fmla="*/ 154858 h 678426"/>
              <a:gd name="connsiteX8" fmla="*/ 1136432 w 12192000"/>
              <a:gd name="connsiteY8" fmla="*/ 154858 h 678426"/>
              <a:gd name="connsiteX9" fmla="*/ 875890 w 12192000"/>
              <a:gd name="connsiteY9" fmla="*/ 415400 h 678426"/>
              <a:gd name="connsiteX10" fmla="*/ 875890 w 12192000"/>
              <a:gd name="connsiteY10" fmla="*/ 535871 h 678426"/>
              <a:gd name="connsiteX11" fmla="*/ 896365 w 12192000"/>
              <a:gd name="connsiteY11" fmla="*/ 637286 h 678426"/>
              <a:gd name="connsiteX12" fmla="*/ 918696 w 12192000"/>
              <a:gd name="connsiteY12" fmla="*/ 678426 h 678426"/>
              <a:gd name="connsiteX13" fmla="*/ 0 w 12192000"/>
              <a:gd name="connsiteY13" fmla="*/ 678426 h 678426"/>
              <a:gd name="connsiteX14" fmla="*/ 0 w 12192000"/>
              <a:gd name="connsiteY14" fmla="*/ 0 h 678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192000" h="678426">
                <a:moveTo>
                  <a:pt x="0" y="0"/>
                </a:moveTo>
                <a:lnTo>
                  <a:pt x="12192000" y="0"/>
                </a:lnTo>
                <a:lnTo>
                  <a:pt x="12192000" y="678426"/>
                </a:lnTo>
                <a:lnTo>
                  <a:pt x="11260603" y="678426"/>
                </a:lnTo>
                <a:lnTo>
                  <a:pt x="11282934" y="637286"/>
                </a:lnTo>
                <a:cubicBezTo>
                  <a:pt x="11296118" y="606115"/>
                  <a:pt x="11303409" y="571844"/>
                  <a:pt x="11303409" y="535871"/>
                </a:cubicBezTo>
                <a:lnTo>
                  <a:pt x="11303409" y="415400"/>
                </a:lnTo>
                <a:cubicBezTo>
                  <a:pt x="11303409" y="271507"/>
                  <a:pt x="11186760" y="154858"/>
                  <a:pt x="11042867" y="154858"/>
                </a:cubicBezTo>
                <a:lnTo>
                  <a:pt x="1136432" y="154858"/>
                </a:lnTo>
                <a:cubicBezTo>
                  <a:pt x="992539" y="154858"/>
                  <a:pt x="875890" y="271507"/>
                  <a:pt x="875890" y="415400"/>
                </a:cubicBezTo>
                <a:lnTo>
                  <a:pt x="875890" y="535871"/>
                </a:lnTo>
                <a:cubicBezTo>
                  <a:pt x="875890" y="571844"/>
                  <a:pt x="883181" y="606115"/>
                  <a:pt x="896365" y="637286"/>
                </a:cubicBezTo>
                <a:lnTo>
                  <a:pt x="918696" y="678426"/>
                </a:lnTo>
                <a:lnTo>
                  <a:pt x="0" y="67842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918696" y="678426"/>
            <a:ext cx="10341907" cy="117987"/>
          </a:xfrm>
          <a:custGeom>
            <a:avLst/>
            <a:gdLst>
              <a:gd name="connsiteX0" fmla="*/ 0 w 10341907"/>
              <a:gd name="connsiteY0" fmla="*/ 0 h 117987"/>
              <a:gd name="connsiteX1" fmla="*/ 10341907 w 10341907"/>
              <a:gd name="connsiteY1" fmla="*/ 0 h 117987"/>
              <a:gd name="connsiteX2" fmla="*/ 10340216 w 10341907"/>
              <a:gd name="connsiteY2" fmla="*/ 3116 h 117987"/>
              <a:gd name="connsiteX3" fmla="*/ 10124171 w 10341907"/>
              <a:gd name="connsiteY3" fmla="*/ 117987 h 117987"/>
              <a:gd name="connsiteX4" fmla="*/ 217736 w 10341907"/>
              <a:gd name="connsiteY4" fmla="*/ 117987 h 117987"/>
              <a:gd name="connsiteX5" fmla="*/ 1691 w 10341907"/>
              <a:gd name="connsiteY5" fmla="*/ 3116 h 117987"/>
              <a:gd name="connsiteX6" fmla="*/ 0 w 10341907"/>
              <a:gd name="connsiteY6" fmla="*/ 0 h 117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341907" h="117987">
                <a:moveTo>
                  <a:pt x="0" y="0"/>
                </a:moveTo>
                <a:lnTo>
                  <a:pt x="10341907" y="0"/>
                </a:lnTo>
                <a:lnTo>
                  <a:pt x="10340216" y="3116"/>
                </a:lnTo>
                <a:cubicBezTo>
                  <a:pt x="10293395" y="72421"/>
                  <a:pt x="10214104" y="117987"/>
                  <a:pt x="10124171" y="117987"/>
                </a:cubicBezTo>
                <a:lnTo>
                  <a:pt x="217736" y="117987"/>
                </a:lnTo>
                <a:cubicBezTo>
                  <a:pt x="127803" y="117987"/>
                  <a:pt x="48512" y="72421"/>
                  <a:pt x="1691" y="3116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Can 11"/>
          <p:cNvSpPr/>
          <p:nvPr/>
        </p:nvSpPr>
        <p:spPr>
          <a:xfrm>
            <a:off x="-1" y="-2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Can 12"/>
          <p:cNvSpPr/>
          <p:nvPr/>
        </p:nvSpPr>
        <p:spPr>
          <a:xfrm>
            <a:off x="11890372" y="-3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/>
          <a:srcRect l="17388" t="11738" r="17499" b="9130"/>
          <a:stretch/>
        </p:blipFill>
        <p:spPr>
          <a:xfrm>
            <a:off x="11369507" y="114300"/>
            <a:ext cx="520865" cy="520865"/>
          </a:xfrm>
          <a:prstGeom prst="rect">
            <a:avLst/>
          </a:prstGeom>
        </p:spPr>
      </p:pic>
      <p:sp>
        <p:nvSpPr>
          <p:cNvPr id="22" name="4-Point Star 21"/>
          <p:cNvSpPr/>
          <p:nvPr/>
        </p:nvSpPr>
        <p:spPr>
          <a:xfrm>
            <a:off x="403270" y="160880"/>
            <a:ext cx="398207" cy="427703"/>
          </a:xfrm>
          <a:prstGeom prst="star4">
            <a:avLst>
              <a:gd name="adj" fmla="val 1250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>
          <a:blip r:embed="rId3"/>
          <a:srcRect l="31230" t="-4849" r="66223" b="100000"/>
          <a:stretch>
            <a:fillRect/>
          </a:stretch>
        </p:blipFill>
        <p:spPr>
          <a:xfrm>
            <a:off x="4346224" y="2521974"/>
            <a:ext cx="225776" cy="180754"/>
          </a:xfrm>
          <a:custGeom>
            <a:avLst/>
            <a:gdLst>
              <a:gd name="connsiteX0" fmla="*/ 0 w 225776"/>
              <a:gd name="connsiteY0" fmla="*/ 0 h 180754"/>
              <a:gd name="connsiteX1" fmla="*/ 225776 w 225776"/>
              <a:gd name="connsiteY1" fmla="*/ 0 h 180754"/>
              <a:gd name="connsiteX2" fmla="*/ 225776 w 225776"/>
              <a:gd name="connsiteY2" fmla="*/ 180754 h 180754"/>
              <a:gd name="connsiteX3" fmla="*/ 0 w 225776"/>
              <a:gd name="connsiteY3" fmla="*/ 180754 h 180754"/>
              <a:gd name="connsiteX4" fmla="*/ 0 w 225776"/>
              <a:gd name="connsiteY4" fmla="*/ 0 h 1807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776" h="180754">
                <a:moveTo>
                  <a:pt x="0" y="0"/>
                </a:moveTo>
                <a:lnTo>
                  <a:pt x="225776" y="0"/>
                </a:lnTo>
                <a:lnTo>
                  <a:pt x="225776" y="180754"/>
                </a:lnTo>
                <a:lnTo>
                  <a:pt x="0" y="180754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3"/>
          <a:srcRect l="31230" t="100000" r="66223" b="-8896"/>
          <a:stretch>
            <a:fillRect/>
          </a:stretch>
        </p:blipFill>
        <p:spPr>
          <a:xfrm>
            <a:off x="4346224" y="6430297"/>
            <a:ext cx="225776" cy="331600"/>
          </a:xfrm>
          <a:custGeom>
            <a:avLst/>
            <a:gdLst>
              <a:gd name="connsiteX0" fmla="*/ 0 w 225776"/>
              <a:gd name="connsiteY0" fmla="*/ 0 h 331600"/>
              <a:gd name="connsiteX1" fmla="*/ 225776 w 225776"/>
              <a:gd name="connsiteY1" fmla="*/ 0 h 331600"/>
              <a:gd name="connsiteX2" fmla="*/ 225776 w 225776"/>
              <a:gd name="connsiteY2" fmla="*/ 331600 h 331600"/>
              <a:gd name="connsiteX3" fmla="*/ 0 w 225776"/>
              <a:gd name="connsiteY3" fmla="*/ 331600 h 331600"/>
              <a:gd name="connsiteX4" fmla="*/ 0 w 225776"/>
              <a:gd name="connsiteY4" fmla="*/ 0 h 33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776" h="331600">
                <a:moveTo>
                  <a:pt x="0" y="0"/>
                </a:moveTo>
                <a:lnTo>
                  <a:pt x="225776" y="0"/>
                </a:lnTo>
                <a:lnTo>
                  <a:pt x="225776" y="331600"/>
                </a:lnTo>
                <a:lnTo>
                  <a:pt x="0" y="331600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48" name="Picture 47"/>
          <p:cNvPicPr>
            <a:picLocks noChangeAspect="1"/>
          </p:cNvPicPr>
          <p:nvPr/>
        </p:nvPicPr>
        <p:blipFill>
          <a:blip r:embed="rId4"/>
          <a:srcRect l="-6510" t="67413" r="100000" b="26074"/>
          <a:stretch>
            <a:fillRect/>
          </a:stretch>
        </p:blipFill>
        <p:spPr>
          <a:xfrm>
            <a:off x="801478" y="5987845"/>
            <a:ext cx="590333" cy="442452"/>
          </a:xfrm>
          <a:custGeom>
            <a:avLst/>
            <a:gdLst>
              <a:gd name="connsiteX0" fmla="*/ 0 w 590333"/>
              <a:gd name="connsiteY0" fmla="*/ 0 h 442452"/>
              <a:gd name="connsiteX1" fmla="*/ 590333 w 590333"/>
              <a:gd name="connsiteY1" fmla="*/ 0 h 442452"/>
              <a:gd name="connsiteX2" fmla="*/ 590333 w 590333"/>
              <a:gd name="connsiteY2" fmla="*/ 442452 h 442452"/>
              <a:gd name="connsiteX3" fmla="*/ 0 w 590333"/>
              <a:gd name="connsiteY3" fmla="*/ 442452 h 442452"/>
              <a:gd name="connsiteX4" fmla="*/ 0 w 590333"/>
              <a:gd name="connsiteY4" fmla="*/ 0 h 442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90333" h="442452">
                <a:moveTo>
                  <a:pt x="0" y="0"/>
                </a:moveTo>
                <a:lnTo>
                  <a:pt x="590333" y="0"/>
                </a:lnTo>
                <a:lnTo>
                  <a:pt x="590333" y="442452"/>
                </a:lnTo>
                <a:lnTo>
                  <a:pt x="0" y="442452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4"/>
          <a:srcRect l="100000" t="67413" r="-7154" b="26074"/>
          <a:stretch>
            <a:fillRect/>
          </a:stretch>
        </p:blipFill>
        <p:spPr>
          <a:xfrm>
            <a:off x="10460296" y="5987845"/>
            <a:ext cx="648778" cy="442452"/>
          </a:xfrm>
          <a:custGeom>
            <a:avLst/>
            <a:gdLst>
              <a:gd name="connsiteX0" fmla="*/ 0 w 648778"/>
              <a:gd name="connsiteY0" fmla="*/ 0 h 442452"/>
              <a:gd name="connsiteX1" fmla="*/ 648778 w 648778"/>
              <a:gd name="connsiteY1" fmla="*/ 0 h 442452"/>
              <a:gd name="connsiteX2" fmla="*/ 648778 w 648778"/>
              <a:gd name="connsiteY2" fmla="*/ 442452 h 442452"/>
              <a:gd name="connsiteX3" fmla="*/ 0 w 648778"/>
              <a:gd name="connsiteY3" fmla="*/ 442452 h 442452"/>
              <a:gd name="connsiteX4" fmla="*/ 0 w 648778"/>
              <a:gd name="connsiteY4" fmla="*/ 0 h 442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8778" h="442452">
                <a:moveTo>
                  <a:pt x="0" y="0"/>
                </a:moveTo>
                <a:lnTo>
                  <a:pt x="648778" y="0"/>
                </a:lnTo>
                <a:lnTo>
                  <a:pt x="648778" y="442452"/>
                </a:lnTo>
                <a:lnTo>
                  <a:pt x="0" y="442452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3" name="Rectangle 2"/>
          <p:cNvSpPr/>
          <p:nvPr/>
        </p:nvSpPr>
        <p:spPr>
          <a:xfrm>
            <a:off x="3776483" y="155204"/>
            <a:ext cx="461363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THỰC HÀNH TIẾNG VIỆT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0" name="Picture 29"/>
          <p:cNvPicPr>
            <a:picLocks noChangeAspect="1"/>
          </p:cNvPicPr>
          <p:nvPr/>
        </p:nvPicPr>
        <p:blipFill>
          <a:blip r:embed="rId5"/>
          <a:srcRect l="-204" t="22450" r="100000" b="67971"/>
          <a:stretch>
            <a:fillRect/>
          </a:stretch>
        </p:blipFill>
        <p:spPr>
          <a:xfrm>
            <a:off x="2735918" y="3719409"/>
            <a:ext cx="13632" cy="334832"/>
          </a:xfrm>
          <a:custGeom>
            <a:avLst/>
            <a:gdLst>
              <a:gd name="connsiteX0" fmla="*/ 13632 w 13632"/>
              <a:gd name="connsiteY0" fmla="*/ 0 h 334832"/>
              <a:gd name="connsiteX1" fmla="*/ 13632 w 13632"/>
              <a:gd name="connsiteY1" fmla="*/ 334832 h 334832"/>
              <a:gd name="connsiteX2" fmla="*/ 6749 w 13632"/>
              <a:gd name="connsiteY2" fmla="*/ 294452 h 334832"/>
              <a:gd name="connsiteX3" fmla="*/ 393 w 13632"/>
              <a:gd name="connsiteY3" fmla="*/ 139092 h 334832"/>
              <a:gd name="connsiteX4" fmla="*/ 13632 w 13632"/>
              <a:gd name="connsiteY4" fmla="*/ 0 h 334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32" h="334832">
                <a:moveTo>
                  <a:pt x="13632" y="0"/>
                </a:moveTo>
                <a:lnTo>
                  <a:pt x="13632" y="334832"/>
                </a:lnTo>
                <a:lnTo>
                  <a:pt x="6749" y="294452"/>
                </a:lnTo>
                <a:cubicBezTo>
                  <a:pt x="1088" y="240983"/>
                  <a:pt x="-938" y="189163"/>
                  <a:pt x="393" y="139092"/>
                </a:cubicBezTo>
                <a:lnTo>
                  <a:pt x="13632" y="0"/>
                </a:lnTo>
                <a:close/>
              </a:path>
            </a:pathLst>
          </a:custGeom>
        </p:spPr>
      </p:pic>
      <p:grpSp>
        <p:nvGrpSpPr>
          <p:cNvPr id="6" name="Group 5"/>
          <p:cNvGrpSpPr/>
          <p:nvPr/>
        </p:nvGrpSpPr>
        <p:grpSpPr>
          <a:xfrm>
            <a:off x="331122" y="784892"/>
            <a:ext cx="3445361" cy="768070"/>
            <a:chOff x="331122" y="896404"/>
            <a:chExt cx="3445361" cy="768070"/>
          </a:xfrm>
        </p:grpSpPr>
        <p:sp>
          <p:nvSpPr>
            <p:cNvPr id="4" name="Horizontal Scroll 3"/>
            <p:cNvSpPr/>
            <p:nvPr/>
          </p:nvSpPr>
          <p:spPr>
            <a:xfrm>
              <a:off x="331122" y="896404"/>
              <a:ext cx="3445361" cy="768070"/>
            </a:xfrm>
            <a:prstGeom prst="horizontalScroll">
              <a:avLst/>
            </a:prstGeom>
            <a:gradFill flip="none" rotWithShape="1"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1"/>
              <a:tileRect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Rectangle 23"/>
            <p:cNvSpPr/>
            <p:nvPr/>
          </p:nvSpPr>
          <p:spPr>
            <a:xfrm>
              <a:off x="801477" y="1014391"/>
              <a:ext cx="2669320" cy="584775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wrap="non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imes New Roman" panose="02020603050405020304" pitchFamily="18" charset="0"/>
                  <a:cs typeface="+mn-cs"/>
                </a:rPr>
                <a:t>Bài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imes New Roman" panose="02020603050405020304" pitchFamily="18" charset="0"/>
                  <a:cs typeface="+mn-cs"/>
                </a:rPr>
                <a:t> 4/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imes New Roman" panose="02020603050405020304" pitchFamily="18" charset="0"/>
                  <a:cs typeface="+mn-cs"/>
                </a:rPr>
                <a:t>trang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imes New Roman" panose="02020603050405020304" pitchFamily="18" charset="0"/>
                  <a:cs typeface="+mn-cs"/>
                </a:rPr>
                <a:t> 82</a:t>
              </a:r>
              <a:endPara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84685666"/>
              </p:ext>
            </p:extLst>
          </p:nvPr>
        </p:nvGraphicFramePr>
        <p:xfrm>
          <a:off x="673100" y="1676844"/>
          <a:ext cx="10820400" cy="4565650"/>
        </p:xfrm>
        <a:graphic>
          <a:graphicData uri="http://schemas.openxmlformats.org/drawingml/2006/table">
            <a:tbl>
              <a:tblPr firstRow="1" firstCol="1" bandRow="1" bandCol="1"/>
              <a:tblGrid>
                <a:gridCol w="1482213">
                  <a:extLst>
                    <a:ext uri="{9D8B030D-6E8A-4147-A177-3AD203B41FA5}">
                      <a16:colId xmlns="" xmlns:a16="http://schemas.microsoft.com/office/drawing/2014/main" val="3474959697"/>
                    </a:ext>
                  </a:extLst>
                </a:gridCol>
                <a:gridCol w="4173793">
                  <a:extLst>
                    <a:ext uri="{9D8B030D-6E8A-4147-A177-3AD203B41FA5}">
                      <a16:colId xmlns="" xmlns:a16="http://schemas.microsoft.com/office/drawing/2014/main" val="2116485796"/>
                    </a:ext>
                  </a:extLst>
                </a:gridCol>
                <a:gridCol w="2610465">
                  <a:extLst>
                    <a:ext uri="{9D8B030D-6E8A-4147-A177-3AD203B41FA5}">
                      <a16:colId xmlns="" xmlns:a16="http://schemas.microsoft.com/office/drawing/2014/main" val="2379176283"/>
                    </a:ext>
                  </a:extLst>
                </a:gridCol>
                <a:gridCol w="2553929">
                  <a:extLst>
                    <a:ext uri="{9D8B030D-6E8A-4147-A177-3AD203B41FA5}">
                      <a16:colId xmlns="" xmlns:a16="http://schemas.microsoft.com/office/drawing/2014/main" val="2455232784"/>
                    </a:ext>
                  </a:extLst>
                </a:gridCol>
              </a:tblGrid>
              <a:tr h="6545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2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Thứ tự đoạn văn trong văn bản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61" marR="586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2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Điểm mở đầu và điểm kết thúc của đoạn văn 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61" marR="586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2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Ý chính của đoạn văn 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61" marR="586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2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Chức năng của đoạn văn trong văn bản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61" marR="586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165157933"/>
                  </a:ext>
                </a:extLst>
              </a:tr>
              <a:tr h="15895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2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Đoạn 4 (</a:t>
                      </a:r>
                      <a:r>
                        <a:rPr lang="en-US" sz="2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Con người trên Trái Đất)</a:t>
                      </a:r>
                    </a:p>
                  </a:txBody>
                  <a:tcPr marL="58661" marR="586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2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Điểm mở đầu:</a:t>
                      </a:r>
                      <a:r>
                        <a:rPr lang="en-US" sz="2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Đỉnh cao kì diệu của sự sống trên Trái Đất chính là con người</a:t>
                      </a:r>
                      <a:r>
                        <a:rPr lang="vi-VN" sz="2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; Điểm kết thúc: </a:t>
                      </a:r>
                      <a:r>
                        <a:rPr lang="en-US" sz="2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Nhưng đáng buồn …và phát triển của mọi sự sống trên Trái Đất</a:t>
                      </a:r>
                    </a:p>
                  </a:txBody>
                  <a:tcPr marL="58661" marR="586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Tác động tích cực và cả tiêu cực của con người vừa cải tạo, vừa gây tổn thương Trái Đất.</a:t>
                      </a:r>
                    </a:p>
                  </a:txBody>
                  <a:tcPr marL="58661" marR="586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Làm rõ nét thêm nội dung của văn bản: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Trái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Đất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là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cái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nôi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sự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sống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cần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được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bảo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vệ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 marL="58661" marR="586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9927140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914291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ame 4"/>
          <p:cNvSpPr/>
          <p:nvPr/>
        </p:nvSpPr>
        <p:spPr>
          <a:xfrm>
            <a:off x="331122" y="1028700"/>
            <a:ext cx="11517055" cy="5545394"/>
          </a:xfrm>
          <a:prstGeom prst="frame">
            <a:avLst>
              <a:gd name="adj1" fmla="val 1596"/>
            </a:avLst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889200" y="154858"/>
            <a:ext cx="10427519" cy="523568"/>
          </a:xfrm>
          <a:custGeom>
            <a:avLst/>
            <a:gdLst>
              <a:gd name="connsiteX0" fmla="*/ 260542 w 10427519"/>
              <a:gd name="connsiteY0" fmla="*/ 0 h 523568"/>
              <a:gd name="connsiteX1" fmla="*/ 10166977 w 10427519"/>
              <a:gd name="connsiteY1" fmla="*/ 0 h 523568"/>
              <a:gd name="connsiteX2" fmla="*/ 10427519 w 10427519"/>
              <a:gd name="connsiteY2" fmla="*/ 260542 h 523568"/>
              <a:gd name="connsiteX3" fmla="*/ 10427519 w 10427519"/>
              <a:gd name="connsiteY3" fmla="*/ 381013 h 523568"/>
              <a:gd name="connsiteX4" fmla="*/ 10407044 w 10427519"/>
              <a:gd name="connsiteY4" fmla="*/ 482428 h 523568"/>
              <a:gd name="connsiteX5" fmla="*/ 10384713 w 10427519"/>
              <a:gd name="connsiteY5" fmla="*/ 523568 h 523568"/>
              <a:gd name="connsiteX6" fmla="*/ 42806 w 10427519"/>
              <a:gd name="connsiteY6" fmla="*/ 523568 h 523568"/>
              <a:gd name="connsiteX7" fmla="*/ 20475 w 10427519"/>
              <a:gd name="connsiteY7" fmla="*/ 482428 h 523568"/>
              <a:gd name="connsiteX8" fmla="*/ 0 w 10427519"/>
              <a:gd name="connsiteY8" fmla="*/ 381013 h 523568"/>
              <a:gd name="connsiteX9" fmla="*/ 0 w 10427519"/>
              <a:gd name="connsiteY9" fmla="*/ 260542 h 523568"/>
              <a:gd name="connsiteX10" fmla="*/ 260542 w 10427519"/>
              <a:gd name="connsiteY10" fmla="*/ 0 h 523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427519" h="523568">
                <a:moveTo>
                  <a:pt x="260542" y="0"/>
                </a:moveTo>
                <a:lnTo>
                  <a:pt x="10166977" y="0"/>
                </a:lnTo>
                <a:cubicBezTo>
                  <a:pt x="10310870" y="0"/>
                  <a:pt x="10427519" y="116649"/>
                  <a:pt x="10427519" y="260542"/>
                </a:cubicBezTo>
                <a:lnTo>
                  <a:pt x="10427519" y="381013"/>
                </a:lnTo>
                <a:cubicBezTo>
                  <a:pt x="10427519" y="416986"/>
                  <a:pt x="10420228" y="451257"/>
                  <a:pt x="10407044" y="482428"/>
                </a:cubicBezTo>
                <a:lnTo>
                  <a:pt x="10384713" y="523568"/>
                </a:lnTo>
                <a:lnTo>
                  <a:pt x="42806" y="523568"/>
                </a:lnTo>
                <a:lnTo>
                  <a:pt x="20475" y="482428"/>
                </a:lnTo>
                <a:cubicBezTo>
                  <a:pt x="7291" y="451257"/>
                  <a:pt x="0" y="416986"/>
                  <a:pt x="0" y="381013"/>
                </a:cubicBezTo>
                <a:lnTo>
                  <a:pt x="0" y="260542"/>
                </a:lnTo>
                <a:cubicBezTo>
                  <a:pt x="0" y="116649"/>
                  <a:pt x="116649" y="0"/>
                  <a:pt x="260542" y="0"/>
                </a:cubicBez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-1" y="-1"/>
            <a:ext cx="12192000" cy="678426"/>
          </a:xfrm>
          <a:custGeom>
            <a:avLst/>
            <a:gdLst>
              <a:gd name="connsiteX0" fmla="*/ 0 w 12192000"/>
              <a:gd name="connsiteY0" fmla="*/ 0 h 678426"/>
              <a:gd name="connsiteX1" fmla="*/ 12192000 w 12192000"/>
              <a:gd name="connsiteY1" fmla="*/ 0 h 678426"/>
              <a:gd name="connsiteX2" fmla="*/ 12192000 w 12192000"/>
              <a:gd name="connsiteY2" fmla="*/ 678426 h 678426"/>
              <a:gd name="connsiteX3" fmla="*/ 11260603 w 12192000"/>
              <a:gd name="connsiteY3" fmla="*/ 678426 h 678426"/>
              <a:gd name="connsiteX4" fmla="*/ 11282934 w 12192000"/>
              <a:gd name="connsiteY4" fmla="*/ 637286 h 678426"/>
              <a:gd name="connsiteX5" fmla="*/ 11303409 w 12192000"/>
              <a:gd name="connsiteY5" fmla="*/ 535871 h 678426"/>
              <a:gd name="connsiteX6" fmla="*/ 11303409 w 12192000"/>
              <a:gd name="connsiteY6" fmla="*/ 415400 h 678426"/>
              <a:gd name="connsiteX7" fmla="*/ 11042867 w 12192000"/>
              <a:gd name="connsiteY7" fmla="*/ 154858 h 678426"/>
              <a:gd name="connsiteX8" fmla="*/ 1136432 w 12192000"/>
              <a:gd name="connsiteY8" fmla="*/ 154858 h 678426"/>
              <a:gd name="connsiteX9" fmla="*/ 875890 w 12192000"/>
              <a:gd name="connsiteY9" fmla="*/ 415400 h 678426"/>
              <a:gd name="connsiteX10" fmla="*/ 875890 w 12192000"/>
              <a:gd name="connsiteY10" fmla="*/ 535871 h 678426"/>
              <a:gd name="connsiteX11" fmla="*/ 896365 w 12192000"/>
              <a:gd name="connsiteY11" fmla="*/ 637286 h 678426"/>
              <a:gd name="connsiteX12" fmla="*/ 918696 w 12192000"/>
              <a:gd name="connsiteY12" fmla="*/ 678426 h 678426"/>
              <a:gd name="connsiteX13" fmla="*/ 0 w 12192000"/>
              <a:gd name="connsiteY13" fmla="*/ 678426 h 678426"/>
              <a:gd name="connsiteX14" fmla="*/ 0 w 12192000"/>
              <a:gd name="connsiteY14" fmla="*/ 0 h 678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192000" h="678426">
                <a:moveTo>
                  <a:pt x="0" y="0"/>
                </a:moveTo>
                <a:lnTo>
                  <a:pt x="12192000" y="0"/>
                </a:lnTo>
                <a:lnTo>
                  <a:pt x="12192000" y="678426"/>
                </a:lnTo>
                <a:lnTo>
                  <a:pt x="11260603" y="678426"/>
                </a:lnTo>
                <a:lnTo>
                  <a:pt x="11282934" y="637286"/>
                </a:lnTo>
                <a:cubicBezTo>
                  <a:pt x="11296118" y="606115"/>
                  <a:pt x="11303409" y="571844"/>
                  <a:pt x="11303409" y="535871"/>
                </a:cubicBezTo>
                <a:lnTo>
                  <a:pt x="11303409" y="415400"/>
                </a:lnTo>
                <a:cubicBezTo>
                  <a:pt x="11303409" y="271507"/>
                  <a:pt x="11186760" y="154858"/>
                  <a:pt x="11042867" y="154858"/>
                </a:cubicBezTo>
                <a:lnTo>
                  <a:pt x="1136432" y="154858"/>
                </a:lnTo>
                <a:cubicBezTo>
                  <a:pt x="992539" y="154858"/>
                  <a:pt x="875890" y="271507"/>
                  <a:pt x="875890" y="415400"/>
                </a:cubicBezTo>
                <a:lnTo>
                  <a:pt x="875890" y="535871"/>
                </a:lnTo>
                <a:cubicBezTo>
                  <a:pt x="875890" y="571844"/>
                  <a:pt x="883181" y="606115"/>
                  <a:pt x="896365" y="637286"/>
                </a:cubicBezTo>
                <a:lnTo>
                  <a:pt x="918696" y="678426"/>
                </a:lnTo>
                <a:lnTo>
                  <a:pt x="0" y="67842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918696" y="678426"/>
            <a:ext cx="10341907" cy="117987"/>
          </a:xfrm>
          <a:custGeom>
            <a:avLst/>
            <a:gdLst>
              <a:gd name="connsiteX0" fmla="*/ 0 w 10341907"/>
              <a:gd name="connsiteY0" fmla="*/ 0 h 117987"/>
              <a:gd name="connsiteX1" fmla="*/ 10341907 w 10341907"/>
              <a:gd name="connsiteY1" fmla="*/ 0 h 117987"/>
              <a:gd name="connsiteX2" fmla="*/ 10340216 w 10341907"/>
              <a:gd name="connsiteY2" fmla="*/ 3116 h 117987"/>
              <a:gd name="connsiteX3" fmla="*/ 10124171 w 10341907"/>
              <a:gd name="connsiteY3" fmla="*/ 117987 h 117987"/>
              <a:gd name="connsiteX4" fmla="*/ 217736 w 10341907"/>
              <a:gd name="connsiteY4" fmla="*/ 117987 h 117987"/>
              <a:gd name="connsiteX5" fmla="*/ 1691 w 10341907"/>
              <a:gd name="connsiteY5" fmla="*/ 3116 h 117987"/>
              <a:gd name="connsiteX6" fmla="*/ 0 w 10341907"/>
              <a:gd name="connsiteY6" fmla="*/ 0 h 117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341907" h="117987">
                <a:moveTo>
                  <a:pt x="0" y="0"/>
                </a:moveTo>
                <a:lnTo>
                  <a:pt x="10341907" y="0"/>
                </a:lnTo>
                <a:lnTo>
                  <a:pt x="10340216" y="3116"/>
                </a:lnTo>
                <a:cubicBezTo>
                  <a:pt x="10293395" y="72421"/>
                  <a:pt x="10214104" y="117987"/>
                  <a:pt x="10124171" y="117987"/>
                </a:cubicBezTo>
                <a:lnTo>
                  <a:pt x="217736" y="117987"/>
                </a:lnTo>
                <a:cubicBezTo>
                  <a:pt x="127803" y="117987"/>
                  <a:pt x="48512" y="72421"/>
                  <a:pt x="1691" y="3116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Can 11"/>
          <p:cNvSpPr/>
          <p:nvPr/>
        </p:nvSpPr>
        <p:spPr>
          <a:xfrm>
            <a:off x="-1" y="-2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Can 12"/>
          <p:cNvSpPr/>
          <p:nvPr/>
        </p:nvSpPr>
        <p:spPr>
          <a:xfrm>
            <a:off x="11890372" y="-3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3"/>
          <a:srcRect l="17388" t="11738" r="17499" b="9130"/>
          <a:stretch/>
        </p:blipFill>
        <p:spPr>
          <a:xfrm>
            <a:off x="11369507" y="114300"/>
            <a:ext cx="520865" cy="520865"/>
          </a:xfrm>
          <a:prstGeom prst="rect">
            <a:avLst/>
          </a:prstGeom>
        </p:spPr>
      </p:pic>
      <p:sp>
        <p:nvSpPr>
          <p:cNvPr id="22" name="4-Point Star 21"/>
          <p:cNvSpPr/>
          <p:nvPr/>
        </p:nvSpPr>
        <p:spPr>
          <a:xfrm>
            <a:off x="403270" y="160880"/>
            <a:ext cx="398207" cy="427703"/>
          </a:xfrm>
          <a:prstGeom prst="star4">
            <a:avLst>
              <a:gd name="adj" fmla="val 1250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>
          <a:blip r:embed="rId4"/>
          <a:srcRect l="31230" t="-4849" r="66223" b="100000"/>
          <a:stretch>
            <a:fillRect/>
          </a:stretch>
        </p:blipFill>
        <p:spPr>
          <a:xfrm>
            <a:off x="4346224" y="2521974"/>
            <a:ext cx="225776" cy="180754"/>
          </a:xfrm>
          <a:custGeom>
            <a:avLst/>
            <a:gdLst>
              <a:gd name="connsiteX0" fmla="*/ 0 w 225776"/>
              <a:gd name="connsiteY0" fmla="*/ 0 h 180754"/>
              <a:gd name="connsiteX1" fmla="*/ 225776 w 225776"/>
              <a:gd name="connsiteY1" fmla="*/ 0 h 180754"/>
              <a:gd name="connsiteX2" fmla="*/ 225776 w 225776"/>
              <a:gd name="connsiteY2" fmla="*/ 180754 h 180754"/>
              <a:gd name="connsiteX3" fmla="*/ 0 w 225776"/>
              <a:gd name="connsiteY3" fmla="*/ 180754 h 180754"/>
              <a:gd name="connsiteX4" fmla="*/ 0 w 225776"/>
              <a:gd name="connsiteY4" fmla="*/ 0 h 1807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776" h="180754">
                <a:moveTo>
                  <a:pt x="0" y="0"/>
                </a:moveTo>
                <a:lnTo>
                  <a:pt x="225776" y="0"/>
                </a:lnTo>
                <a:lnTo>
                  <a:pt x="225776" y="180754"/>
                </a:lnTo>
                <a:lnTo>
                  <a:pt x="0" y="180754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4"/>
          <a:srcRect l="31230" t="100000" r="66223" b="-8896"/>
          <a:stretch>
            <a:fillRect/>
          </a:stretch>
        </p:blipFill>
        <p:spPr>
          <a:xfrm>
            <a:off x="4346224" y="6430297"/>
            <a:ext cx="225776" cy="331600"/>
          </a:xfrm>
          <a:custGeom>
            <a:avLst/>
            <a:gdLst>
              <a:gd name="connsiteX0" fmla="*/ 0 w 225776"/>
              <a:gd name="connsiteY0" fmla="*/ 0 h 331600"/>
              <a:gd name="connsiteX1" fmla="*/ 225776 w 225776"/>
              <a:gd name="connsiteY1" fmla="*/ 0 h 331600"/>
              <a:gd name="connsiteX2" fmla="*/ 225776 w 225776"/>
              <a:gd name="connsiteY2" fmla="*/ 331600 h 331600"/>
              <a:gd name="connsiteX3" fmla="*/ 0 w 225776"/>
              <a:gd name="connsiteY3" fmla="*/ 331600 h 331600"/>
              <a:gd name="connsiteX4" fmla="*/ 0 w 225776"/>
              <a:gd name="connsiteY4" fmla="*/ 0 h 33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776" h="331600">
                <a:moveTo>
                  <a:pt x="0" y="0"/>
                </a:moveTo>
                <a:lnTo>
                  <a:pt x="225776" y="0"/>
                </a:lnTo>
                <a:lnTo>
                  <a:pt x="225776" y="331600"/>
                </a:lnTo>
                <a:lnTo>
                  <a:pt x="0" y="331600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5"/>
          <a:srcRect l="100000" t="67413" r="-7154" b="26074"/>
          <a:stretch>
            <a:fillRect/>
          </a:stretch>
        </p:blipFill>
        <p:spPr>
          <a:xfrm>
            <a:off x="10460296" y="5987845"/>
            <a:ext cx="648778" cy="442452"/>
          </a:xfrm>
          <a:custGeom>
            <a:avLst/>
            <a:gdLst>
              <a:gd name="connsiteX0" fmla="*/ 0 w 648778"/>
              <a:gd name="connsiteY0" fmla="*/ 0 h 442452"/>
              <a:gd name="connsiteX1" fmla="*/ 648778 w 648778"/>
              <a:gd name="connsiteY1" fmla="*/ 0 h 442452"/>
              <a:gd name="connsiteX2" fmla="*/ 648778 w 648778"/>
              <a:gd name="connsiteY2" fmla="*/ 442452 h 442452"/>
              <a:gd name="connsiteX3" fmla="*/ 0 w 648778"/>
              <a:gd name="connsiteY3" fmla="*/ 442452 h 442452"/>
              <a:gd name="connsiteX4" fmla="*/ 0 w 648778"/>
              <a:gd name="connsiteY4" fmla="*/ 0 h 442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8778" h="442452">
                <a:moveTo>
                  <a:pt x="0" y="0"/>
                </a:moveTo>
                <a:lnTo>
                  <a:pt x="648778" y="0"/>
                </a:lnTo>
                <a:lnTo>
                  <a:pt x="648778" y="442452"/>
                </a:lnTo>
                <a:lnTo>
                  <a:pt x="0" y="442452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6"/>
          <a:srcRect l="-204" t="22450" r="100000" b="67971"/>
          <a:stretch>
            <a:fillRect/>
          </a:stretch>
        </p:blipFill>
        <p:spPr>
          <a:xfrm>
            <a:off x="2735918" y="3719409"/>
            <a:ext cx="13632" cy="334832"/>
          </a:xfrm>
          <a:custGeom>
            <a:avLst/>
            <a:gdLst>
              <a:gd name="connsiteX0" fmla="*/ 13632 w 13632"/>
              <a:gd name="connsiteY0" fmla="*/ 0 h 334832"/>
              <a:gd name="connsiteX1" fmla="*/ 13632 w 13632"/>
              <a:gd name="connsiteY1" fmla="*/ 334832 h 334832"/>
              <a:gd name="connsiteX2" fmla="*/ 6749 w 13632"/>
              <a:gd name="connsiteY2" fmla="*/ 294452 h 334832"/>
              <a:gd name="connsiteX3" fmla="*/ 393 w 13632"/>
              <a:gd name="connsiteY3" fmla="*/ 139092 h 334832"/>
              <a:gd name="connsiteX4" fmla="*/ 13632 w 13632"/>
              <a:gd name="connsiteY4" fmla="*/ 0 h 334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32" h="334832">
                <a:moveTo>
                  <a:pt x="13632" y="0"/>
                </a:moveTo>
                <a:lnTo>
                  <a:pt x="13632" y="334832"/>
                </a:lnTo>
                <a:lnTo>
                  <a:pt x="6749" y="294452"/>
                </a:lnTo>
                <a:cubicBezTo>
                  <a:pt x="1088" y="240983"/>
                  <a:pt x="-938" y="189163"/>
                  <a:pt x="393" y="139092"/>
                </a:cubicBezTo>
                <a:lnTo>
                  <a:pt x="13632" y="0"/>
                </a:lnTo>
                <a:close/>
              </a:path>
            </a:pathLst>
          </a:custGeom>
        </p:spPr>
      </p:pic>
      <p:sp>
        <p:nvSpPr>
          <p:cNvPr id="2" name="Rectangle 1"/>
          <p:cNvSpPr/>
          <p:nvPr/>
        </p:nvSpPr>
        <p:spPr>
          <a:xfrm>
            <a:off x="836412" y="88198"/>
            <a:ext cx="8577989" cy="5533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2800" b="1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Văn</a:t>
            </a:r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bản</a:t>
            </a:r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2: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loài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sống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chung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với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nhau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như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thế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en-US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9443897" y="254401"/>
            <a:ext cx="1664238" cy="46089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2400" b="1" dirty="0">
                <a:solidFill>
                  <a:srgbClr val="44546A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en-US" sz="2400" b="1" dirty="0" err="1">
                <a:solidFill>
                  <a:srgbClr val="44546A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Ngọc</a:t>
            </a:r>
            <a:r>
              <a:rPr lang="en-US" sz="2400" b="1" dirty="0">
                <a:solidFill>
                  <a:srgbClr val="44546A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44546A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Phú</a:t>
            </a:r>
            <a:r>
              <a:rPr lang="en-US" sz="2400" b="1" dirty="0">
                <a:solidFill>
                  <a:srgbClr val="44546A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en-US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Pentagon 5"/>
          <p:cNvSpPr/>
          <p:nvPr/>
        </p:nvSpPr>
        <p:spPr>
          <a:xfrm>
            <a:off x="4097593" y="820291"/>
            <a:ext cx="3996813" cy="471948"/>
          </a:xfrm>
          <a:prstGeom prst="homePlat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200" b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Khởi động</a:t>
            </a:r>
            <a:endParaRPr lang="en-US" sz="320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7"/>
          <a:srcRect l="4288" t="2580" r="3987" b="397"/>
          <a:stretch/>
        </p:blipFill>
        <p:spPr>
          <a:xfrm>
            <a:off x="2327513" y="1363705"/>
            <a:ext cx="6666271" cy="4306530"/>
          </a:xfrm>
          <a:prstGeom prst="rect">
            <a:avLst/>
          </a:prstGeom>
        </p:spPr>
      </p:pic>
      <p:pic>
        <p:nvPicPr>
          <p:cNvPr id="16" name="mt0OOduRqoo"/>
          <p:cNvPicPr>
            <a:picLocks noRot="1" noChangeAspect="1"/>
          </p:cNvPicPr>
          <p:nvPr>
            <a:videoFile r:link="rId1"/>
          </p:nvPr>
        </p:nvPicPr>
        <p:blipFill>
          <a:blip r:embed="rId8"/>
          <a:stretch>
            <a:fillRect/>
          </a:stretch>
        </p:blipFill>
        <p:spPr>
          <a:xfrm>
            <a:off x="2539385" y="1512767"/>
            <a:ext cx="6251201" cy="3560545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119259" y="2521974"/>
            <a:ext cx="2686477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0" cap="none" spc="0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XEM VIDEO</a:t>
            </a:r>
            <a:endParaRPr lang="en-US" sz="5400" b="0" cap="none" spc="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9009727" y="1223178"/>
            <a:ext cx="2642693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ctr">
              <a:spcAft>
                <a:spcPts val="0"/>
              </a:spcAft>
              <a:buFont typeface="+mj-lt"/>
              <a:buAutoNum type="arabicPeriod"/>
            </a:pPr>
            <a:r>
              <a:rPr lang="vi-VN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Đoạn phim vừa xem có nhan đề là gì? </a:t>
            </a:r>
            <a:endParaRPr lang="en-US" sz="28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342900" lvl="0" indent="-342900" algn="ctr">
              <a:spcAft>
                <a:spcPts val="0"/>
              </a:spcAft>
              <a:buFont typeface="+mj-lt"/>
              <a:buAutoNum type="arabicPeriod"/>
            </a:pPr>
            <a:r>
              <a:rPr lang="vi-VN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Đoạn phim đề cập vấn đề gì? </a:t>
            </a:r>
            <a:endParaRPr lang="en-US" sz="28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342900" lvl="0" indent="-342900" algn="ctr">
              <a:spcAft>
                <a:spcPts val="0"/>
              </a:spcAft>
              <a:buFont typeface="+mj-lt"/>
              <a:buAutoNum type="arabicPeriod"/>
            </a:pPr>
            <a:r>
              <a:rPr lang="vi-VN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Em ấn tượng như thế nào về cuộc sống muôn vật muôn loài nơi đây?</a:t>
            </a:r>
            <a:endParaRPr lang="en-US" sz="28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69689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ame 4"/>
          <p:cNvSpPr/>
          <p:nvPr/>
        </p:nvSpPr>
        <p:spPr>
          <a:xfrm>
            <a:off x="331122" y="1028700"/>
            <a:ext cx="11517055" cy="5545394"/>
          </a:xfrm>
          <a:prstGeom prst="frame">
            <a:avLst>
              <a:gd name="adj1" fmla="val 1596"/>
            </a:avLst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889200" y="154858"/>
            <a:ext cx="10427519" cy="523568"/>
          </a:xfrm>
          <a:custGeom>
            <a:avLst/>
            <a:gdLst>
              <a:gd name="connsiteX0" fmla="*/ 260542 w 10427519"/>
              <a:gd name="connsiteY0" fmla="*/ 0 h 523568"/>
              <a:gd name="connsiteX1" fmla="*/ 10166977 w 10427519"/>
              <a:gd name="connsiteY1" fmla="*/ 0 h 523568"/>
              <a:gd name="connsiteX2" fmla="*/ 10427519 w 10427519"/>
              <a:gd name="connsiteY2" fmla="*/ 260542 h 523568"/>
              <a:gd name="connsiteX3" fmla="*/ 10427519 w 10427519"/>
              <a:gd name="connsiteY3" fmla="*/ 381013 h 523568"/>
              <a:gd name="connsiteX4" fmla="*/ 10407044 w 10427519"/>
              <a:gd name="connsiteY4" fmla="*/ 482428 h 523568"/>
              <a:gd name="connsiteX5" fmla="*/ 10384713 w 10427519"/>
              <a:gd name="connsiteY5" fmla="*/ 523568 h 523568"/>
              <a:gd name="connsiteX6" fmla="*/ 42806 w 10427519"/>
              <a:gd name="connsiteY6" fmla="*/ 523568 h 523568"/>
              <a:gd name="connsiteX7" fmla="*/ 20475 w 10427519"/>
              <a:gd name="connsiteY7" fmla="*/ 482428 h 523568"/>
              <a:gd name="connsiteX8" fmla="*/ 0 w 10427519"/>
              <a:gd name="connsiteY8" fmla="*/ 381013 h 523568"/>
              <a:gd name="connsiteX9" fmla="*/ 0 w 10427519"/>
              <a:gd name="connsiteY9" fmla="*/ 260542 h 523568"/>
              <a:gd name="connsiteX10" fmla="*/ 260542 w 10427519"/>
              <a:gd name="connsiteY10" fmla="*/ 0 h 523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427519" h="523568">
                <a:moveTo>
                  <a:pt x="260542" y="0"/>
                </a:moveTo>
                <a:lnTo>
                  <a:pt x="10166977" y="0"/>
                </a:lnTo>
                <a:cubicBezTo>
                  <a:pt x="10310870" y="0"/>
                  <a:pt x="10427519" y="116649"/>
                  <a:pt x="10427519" y="260542"/>
                </a:cubicBezTo>
                <a:lnTo>
                  <a:pt x="10427519" y="381013"/>
                </a:lnTo>
                <a:cubicBezTo>
                  <a:pt x="10427519" y="416986"/>
                  <a:pt x="10420228" y="451257"/>
                  <a:pt x="10407044" y="482428"/>
                </a:cubicBezTo>
                <a:lnTo>
                  <a:pt x="10384713" y="523568"/>
                </a:lnTo>
                <a:lnTo>
                  <a:pt x="42806" y="523568"/>
                </a:lnTo>
                <a:lnTo>
                  <a:pt x="20475" y="482428"/>
                </a:lnTo>
                <a:cubicBezTo>
                  <a:pt x="7291" y="451257"/>
                  <a:pt x="0" y="416986"/>
                  <a:pt x="0" y="381013"/>
                </a:cubicBezTo>
                <a:lnTo>
                  <a:pt x="0" y="260542"/>
                </a:lnTo>
                <a:cubicBezTo>
                  <a:pt x="0" y="116649"/>
                  <a:pt x="116649" y="0"/>
                  <a:pt x="260542" y="0"/>
                </a:cubicBez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-1" y="-1"/>
            <a:ext cx="12192000" cy="678426"/>
          </a:xfrm>
          <a:custGeom>
            <a:avLst/>
            <a:gdLst>
              <a:gd name="connsiteX0" fmla="*/ 0 w 12192000"/>
              <a:gd name="connsiteY0" fmla="*/ 0 h 678426"/>
              <a:gd name="connsiteX1" fmla="*/ 12192000 w 12192000"/>
              <a:gd name="connsiteY1" fmla="*/ 0 h 678426"/>
              <a:gd name="connsiteX2" fmla="*/ 12192000 w 12192000"/>
              <a:gd name="connsiteY2" fmla="*/ 678426 h 678426"/>
              <a:gd name="connsiteX3" fmla="*/ 11260603 w 12192000"/>
              <a:gd name="connsiteY3" fmla="*/ 678426 h 678426"/>
              <a:gd name="connsiteX4" fmla="*/ 11282934 w 12192000"/>
              <a:gd name="connsiteY4" fmla="*/ 637286 h 678426"/>
              <a:gd name="connsiteX5" fmla="*/ 11303409 w 12192000"/>
              <a:gd name="connsiteY5" fmla="*/ 535871 h 678426"/>
              <a:gd name="connsiteX6" fmla="*/ 11303409 w 12192000"/>
              <a:gd name="connsiteY6" fmla="*/ 415400 h 678426"/>
              <a:gd name="connsiteX7" fmla="*/ 11042867 w 12192000"/>
              <a:gd name="connsiteY7" fmla="*/ 154858 h 678426"/>
              <a:gd name="connsiteX8" fmla="*/ 1136432 w 12192000"/>
              <a:gd name="connsiteY8" fmla="*/ 154858 h 678426"/>
              <a:gd name="connsiteX9" fmla="*/ 875890 w 12192000"/>
              <a:gd name="connsiteY9" fmla="*/ 415400 h 678426"/>
              <a:gd name="connsiteX10" fmla="*/ 875890 w 12192000"/>
              <a:gd name="connsiteY10" fmla="*/ 535871 h 678426"/>
              <a:gd name="connsiteX11" fmla="*/ 896365 w 12192000"/>
              <a:gd name="connsiteY11" fmla="*/ 637286 h 678426"/>
              <a:gd name="connsiteX12" fmla="*/ 918696 w 12192000"/>
              <a:gd name="connsiteY12" fmla="*/ 678426 h 678426"/>
              <a:gd name="connsiteX13" fmla="*/ 0 w 12192000"/>
              <a:gd name="connsiteY13" fmla="*/ 678426 h 678426"/>
              <a:gd name="connsiteX14" fmla="*/ 0 w 12192000"/>
              <a:gd name="connsiteY14" fmla="*/ 0 h 678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192000" h="678426">
                <a:moveTo>
                  <a:pt x="0" y="0"/>
                </a:moveTo>
                <a:lnTo>
                  <a:pt x="12192000" y="0"/>
                </a:lnTo>
                <a:lnTo>
                  <a:pt x="12192000" y="678426"/>
                </a:lnTo>
                <a:lnTo>
                  <a:pt x="11260603" y="678426"/>
                </a:lnTo>
                <a:lnTo>
                  <a:pt x="11282934" y="637286"/>
                </a:lnTo>
                <a:cubicBezTo>
                  <a:pt x="11296118" y="606115"/>
                  <a:pt x="11303409" y="571844"/>
                  <a:pt x="11303409" y="535871"/>
                </a:cubicBezTo>
                <a:lnTo>
                  <a:pt x="11303409" y="415400"/>
                </a:lnTo>
                <a:cubicBezTo>
                  <a:pt x="11303409" y="271507"/>
                  <a:pt x="11186760" y="154858"/>
                  <a:pt x="11042867" y="154858"/>
                </a:cubicBezTo>
                <a:lnTo>
                  <a:pt x="1136432" y="154858"/>
                </a:lnTo>
                <a:cubicBezTo>
                  <a:pt x="992539" y="154858"/>
                  <a:pt x="875890" y="271507"/>
                  <a:pt x="875890" y="415400"/>
                </a:cubicBezTo>
                <a:lnTo>
                  <a:pt x="875890" y="535871"/>
                </a:lnTo>
                <a:cubicBezTo>
                  <a:pt x="875890" y="571844"/>
                  <a:pt x="883181" y="606115"/>
                  <a:pt x="896365" y="637286"/>
                </a:cubicBezTo>
                <a:lnTo>
                  <a:pt x="918696" y="678426"/>
                </a:lnTo>
                <a:lnTo>
                  <a:pt x="0" y="67842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918696" y="678426"/>
            <a:ext cx="10341907" cy="117987"/>
          </a:xfrm>
          <a:custGeom>
            <a:avLst/>
            <a:gdLst>
              <a:gd name="connsiteX0" fmla="*/ 0 w 10341907"/>
              <a:gd name="connsiteY0" fmla="*/ 0 h 117987"/>
              <a:gd name="connsiteX1" fmla="*/ 10341907 w 10341907"/>
              <a:gd name="connsiteY1" fmla="*/ 0 h 117987"/>
              <a:gd name="connsiteX2" fmla="*/ 10340216 w 10341907"/>
              <a:gd name="connsiteY2" fmla="*/ 3116 h 117987"/>
              <a:gd name="connsiteX3" fmla="*/ 10124171 w 10341907"/>
              <a:gd name="connsiteY3" fmla="*/ 117987 h 117987"/>
              <a:gd name="connsiteX4" fmla="*/ 217736 w 10341907"/>
              <a:gd name="connsiteY4" fmla="*/ 117987 h 117987"/>
              <a:gd name="connsiteX5" fmla="*/ 1691 w 10341907"/>
              <a:gd name="connsiteY5" fmla="*/ 3116 h 117987"/>
              <a:gd name="connsiteX6" fmla="*/ 0 w 10341907"/>
              <a:gd name="connsiteY6" fmla="*/ 0 h 117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341907" h="117987">
                <a:moveTo>
                  <a:pt x="0" y="0"/>
                </a:moveTo>
                <a:lnTo>
                  <a:pt x="10341907" y="0"/>
                </a:lnTo>
                <a:lnTo>
                  <a:pt x="10340216" y="3116"/>
                </a:lnTo>
                <a:cubicBezTo>
                  <a:pt x="10293395" y="72421"/>
                  <a:pt x="10214104" y="117987"/>
                  <a:pt x="10124171" y="117987"/>
                </a:cubicBezTo>
                <a:lnTo>
                  <a:pt x="217736" y="117987"/>
                </a:lnTo>
                <a:cubicBezTo>
                  <a:pt x="127803" y="117987"/>
                  <a:pt x="48512" y="72421"/>
                  <a:pt x="1691" y="3116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Can 11"/>
          <p:cNvSpPr/>
          <p:nvPr/>
        </p:nvSpPr>
        <p:spPr>
          <a:xfrm>
            <a:off x="-1" y="-2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Can 12"/>
          <p:cNvSpPr/>
          <p:nvPr/>
        </p:nvSpPr>
        <p:spPr>
          <a:xfrm>
            <a:off x="11890372" y="-3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/>
          <a:srcRect l="17388" t="11738" r="17499" b="9130"/>
          <a:stretch/>
        </p:blipFill>
        <p:spPr>
          <a:xfrm>
            <a:off x="11369507" y="114300"/>
            <a:ext cx="520865" cy="520865"/>
          </a:xfrm>
          <a:prstGeom prst="rect">
            <a:avLst/>
          </a:prstGeom>
        </p:spPr>
      </p:pic>
      <p:sp>
        <p:nvSpPr>
          <p:cNvPr id="22" name="4-Point Star 21"/>
          <p:cNvSpPr/>
          <p:nvPr/>
        </p:nvSpPr>
        <p:spPr>
          <a:xfrm>
            <a:off x="403270" y="160880"/>
            <a:ext cx="398207" cy="427703"/>
          </a:xfrm>
          <a:prstGeom prst="star4">
            <a:avLst>
              <a:gd name="adj" fmla="val 1250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>
          <a:blip r:embed="rId3"/>
          <a:srcRect l="31230" t="-4849" r="66223" b="100000"/>
          <a:stretch>
            <a:fillRect/>
          </a:stretch>
        </p:blipFill>
        <p:spPr>
          <a:xfrm>
            <a:off x="4346224" y="2521974"/>
            <a:ext cx="225776" cy="180754"/>
          </a:xfrm>
          <a:custGeom>
            <a:avLst/>
            <a:gdLst>
              <a:gd name="connsiteX0" fmla="*/ 0 w 225776"/>
              <a:gd name="connsiteY0" fmla="*/ 0 h 180754"/>
              <a:gd name="connsiteX1" fmla="*/ 225776 w 225776"/>
              <a:gd name="connsiteY1" fmla="*/ 0 h 180754"/>
              <a:gd name="connsiteX2" fmla="*/ 225776 w 225776"/>
              <a:gd name="connsiteY2" fmla="*/ 180754 h 180754"/>
              <a:gd name="connsiteX3" fmla="*/ 0 w 225776"/>
              <a:gd name="connsiteY3" fmla="*/ 180754 h 180754"/>
              <a:gd name="connsiteX4" fmla="*/ 0 w 225776"/>
              <a:gd name="connsiteY4" fmla="*/ 0 h 1807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776" h="180754">
                <a:moveTo>
                  <a:pt x="0" y="0"/>
                </a:moveTo>
                <a:lnTo>
                  <a:pt x="225776" y="0"/>
                </a:lnTo>
                <a:lnTo>
                  <a:pt x="225776" y="180754"/>
                </a:lnTo>
                <a:lnTo>
                  <a:pt x="0" y="180754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3"/>
          <a:srcRect l="31230" t="100000" r="66223" b="-8896"/>
          <a:stretch>
            <a:fillRect/>
          </a:stretch>
        </p:blipFill>
        <p:spPr>
          <a:xfrm>
            <a:off x="4346224" y="6430297"/>
            <a:ext cx="225776" cy="331600"/>
          </a:xfrm>
          <a:custGeom>
            <a:avLst/>
            <a:gdLst>
              <a:gd name="connsiteX0" fmla="*/ 0 w 225776"/>
              <a:gd name="connsiteY0" fmla="*/ 0 h 331600"/>
              <a:gd name="connsiteX1" fmla="*/ 225776 w 225776"/>
              <a:gd name="connsiteY1" fmla="*/ 0 h 331600"/>
              <a:gd name="connsiteX2" fmla="*/ 225776 w 225776"/>
              <a:gd name="connsiteY2" fmla="*/ 331600 h 331600"/>
              <a:gd name="connsiteX3" fmla="*/ 0 w 225776"/>
              <a:gd name="connsiteY3" fmla="*/ 331600 h 331600"/>
              <a:gd name="connsiteX4" fmla="*/ 0 w 225776"/>
              <a:gd name="connsiteY4" fmla="*/ 0 h 33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776" h="331600">
                <a:moveTo>
                  <a:pt x="0" y="0"/>
                </a:moveTo>
                <a:lnTo>
                  <a:pt x="225776" y="0"/>
                </a:lnTo>
                <a:lnTo>
                  <a:pt x="225776" y="331600"/>
                </a:lnTo>
                <a:lnTo>
                  <a:pt x="0" y="331600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4"/>
          <a:srcRect l="100000" t="67413" r="-7154" b="26074"/>
          <a:stretch>
            <a:fillRect/>
          </a:stretch>
        </p:blipFill>
        <p:spPr>
          <a:xfrm>
            <a:off x="10460296" y="5987845"/>
            <a:ext cx="648778" cy="442452"/>
          </a:xfrm>
          <a:custGeom>
            <a:avLst/>
            <a:gdLst>
              <a:gd name="connsiteX0" fmla="*/ 0 w 648778"/>
              <a:gd name="connsiteY0" fmla="*/ 0 h 442452"/>
              <a:gd name="connsiteX1" fmla="*/ 648778 w 648778"/>
              <a:gd name="connsiteY1" fmla="*/ 0 h 442452"/>
              <a:gd name="connsiteX2" fmla="*/ 648778 w 648778"/>
              <a:gd name="connsiteY2" fmla="*/ 442452 h 442452"/>
              <a:gd name="connsiteX3" fmla="*/ 0 w 648778"/>
              <a:gd name="connsiteY3" fmla="*/ 442452 h 442452"/>
              <a:gd name="connsiteX4" fmla="*/ 0 w 648778"/>
              <a:gd name="connsiteY4" fmla="*/ 0 h 442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8778" h="442452">
                <a:moveTo>
                  <a:pt x="0" y="0"/>
                </a:moveTo>
                <a:lnTo>
                  <a:pt x="648778" y="0"/>
                </a:lnTo>
                <a:lnTo>
                  <a:pt x="648778" y="442452"/>
                </a:lnTo>
                <a:lnTo>
                  <a:pt x="0" y="442452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5"/>
          <a:srcRect l="-204" t="22450" r="100000" b="67971"/>
          <a:stretch>
            <a:fillRect/>
          </a:stretch>
        </p:blipFill>
        <p:spPr>
          <a:xfrm>
            <a:off x="2735918" y="3719409"/>
            <a:ext cx="13632" cy="334832"/>
          </a:xfrm>
          <a:custGeom>
            <a:avLst/>
            <a:gdLst>
              <a:gd name="connsiteX0" fmla="*/ 13632 w 13632"/>
              <a:gd name="connsiteY0" fmla="*/ 0 h 334832"/>
              <a:gd name="connsiteX1" fmla="*/ 13632 w 13632"/>
              <a:gd name="connsiteY1" fmla="*/ 334832 h 334832"/>
              <a:gd name="connsiteX2" fmla="*/ 6749 w 13632"/>
              <a:gd name="connsiteY2" fmla="*/ 294452 h 334832"/>
              <a:gd name="connsiteX3" fmla="*/ 393 w 13632"/>
              <a:gd name="connsiteY3" fmla="*/ 139092 h 334832"/>
              <a:gd name="connsiteX4" fmla="*/ 13632 w 13632"/>
              <a:gd name="connsiteY4" fmla="*/ 0 h 334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32" h="334832">
                <a:moveTo>
                  <a:pt x="13632" y="0"/>
                </a:moveTo>
                <a:lnTo>
                  <a:pt x="13632" y="334832"/>
                </a:lnTo>
                <a:lnTo>
                  <a:pt x="6749" y="294452"/>
                </a:lnTo>
                <a:cubicBezTo>
                  <a:pt x="1088" y="240983"/>
                  <a:pt x="-938" y="189163"/>
                  <a:pt x="393" y="139092"/>
                </a:cubicBezTo>
                <a:lnTo>
                  <a:pt x="13632" y="0"/>
                </a:lnTo>
                <a:close/>
              </a:path>
            </a:pathLst>
          </a:custGeom>
        </p:spPr>
      </p:pic>
      <p:sp>
        <p:nvSpPr>
          <p:cNvPr id="2" name="Rectangle 1"/>
          <p:cNvSpPr/>
          <p:nvPr/>
        </p:nvSpPr>
        <p:spPr>
          <a:xfrm>
            <a:off x="836412" y="88198"/>
            <a:ext cx="8577989" cy="5533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Văn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bản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2: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loài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sống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chung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với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nhau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như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thế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9443897" y="254401"/>
            <a:ext cx="1664238" cy="46089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Ngọc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Phú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Pentagon 5"/>
          <p:cNvSpPr/>
          <p:nvPr/>
        </p:nvSpPr>
        <p:spPr>
          <a:xfrm>
            <a:off x="4097593" y="820291"/>
            <a:ext cx="3996813" cy="471948"/>
          </a:xfrm>
          <a:prstGeom prst="homePlat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t-BR" sz="2800" b="1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 thành kiến thức</a:t>
            </a:r>
            <a:endParaRPr lang="en-US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02373" y="1251341"/>
            <a:ext cx="4662801" cy="34740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30480" algn="just">
              <a:lnSpc>
                <a:spcPct val="107000"/>
              </a:lnSpc>
              <a:spcAft>
                <a:spcPts val="1200"/>
              </a:spcAft>
            </a:pP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I.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Đọc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văn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bản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30480" algn="just">
              <a:lnSpc>
                <a:spcPct val="107000"/>
              </a:lnSpc>
              <a:spcAft>
                <a:spcPts val="1200"/>
              </a:spcAft>
            </a:pP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Đọc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tìm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hiểu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chú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thích</a:t>
            </a:r>
            <a:endParaRPr lang="en-US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30480" algn="just">
              <a:lnSpc>
                <a:spcPct val="107000"/>
              </a:lnSpc>
              <a:spcAft>
                <a:spcPts val="1200"/>
              </a:spcAft>
            </a:pP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Đọc </a:t>
            </a:r>
            <a:endParaRPr lang="en-US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30480" algn="just">
              <a:lnSpc>
                <a:spcPct val="107000"/>
              </a:lnSpc>
              <a:spcAft>
                <a:spcPts val="1200"/>
              </a:spcAft>
            </a:pP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Tìm hiểu chú thích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g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iải thích từ khó </a:t>
            </a:r>
            <a:endParaRPr lang="en-US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30480" algn="just">
              <a:lnSpc>
                <a:spcPct val="107000"/>
              </a:lnSpc>
              <a:spcAft>
                <a:spcPts val="1200"/>
              </a:spcAft>
            </a:pP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 SGK-T83- 84)</a:t>
            </a:r>
            <a:endParaRPr lang="en-US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15290" t="10751" r="13784" b="10254"/>
          <a:stretch/>
        </p:blipFill>
        <p:spPr>
          <a:xfrm>
            <a:off x="5265174" y="3562177"/>
            <a:ext cx="2462981" cy="2743201"/>
          </a:xfrm>
          <a:prstGeom prst="rect">
            <a:avLst/>
          </a:prstGeom>
        </p:spPr>
      </p:pic>
      <p:sp>
        <p:nvSpPr>
          <p:cNvPr id="14" name="Flowchart: Stored Data 13"/>
          <p:cNvSpPr/>
          <p:nvPr/>
        </p:nvSpPr>
        <p:spPr>
          <a:xfrm>
            <a:off x="7138219" y="1500648"/>
            <a:ext cx="4380681" cy="2820629"/>
          </a:xfrm>
          <a:prstGeom prst="flowChartOnlineStorage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30480" lvl="0" algn="just">
              <a:lnSpc>
                <a:spcPct val="107000"/>
              </a:lnSpc>
              <a:spcAft>
                <a:spcPts val="1200"/>
              </a:spcAft>
            </a:pP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</a:t>
            </a:r>
            <a:r>
              <a:rPr lang="en-US" sz="24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ọc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to, rõ ràng, nhấn mạnh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chú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ý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âm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lượng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tốc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độ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sự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biểu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cảm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khi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đọc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...</a:t>
            </a:r>
            <a:r>
              <a:rPr lang="vi-VN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chú ý đọc đúng tên riêng tiếng nước ngoài, từ mượn.</a:t>
            </a:r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32455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ame 4"/>
          <p:cNvSpPr/>
          <p:nvPr/>
        </p:nvSpPr>
        <p:spPr>
          <a:xfrm>
            <a:off x="331122" y="1028700"/>
            <a:ext cx="11517055" cy="5545394"/>
          </a:xfrm>
          <a:prstGeom prst="frame">
            <a:avLst>
              <a:gd name="adj1" fmla="val 1596"/>
            </a:avLst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889200" y="154858"/>
            <a:ext cx="10427519" cy="523568"/>
          </a:xfrm>
          <a:custGeom>
            <a:avLst/>
            <a:gdLst>
              <a:gd name="connsiteX0" fmla="*/ 260542 w 10427519"/>
              <a:gd name="connsiteY0" fmla="*/ 0 h 523568"/>
              <a:gd name="connsiteX1" fmla="*/ 10166977 w 10427519"/>
              <a:gd name="connsiteY1" fmla="*/ 0 h 523568"/>
              <a:gd name="connsiteX2" fmla="*/ 10427519 w 10427519"/>
              <a:gd name="connsiteY2" fmla="*/ 260542 h 523568"/>
              <a:gd name="connsiteX3" fmla="*/ 10427519 w 10427519"/>
              <a:gd name="connsiteY3" fmla="*/ 381013 h 523568"/>
              <a:gd name="connsiteX4" fmla="*/ 10407044 w 10427519"/>
              <a:gd name="connsiteY4" fmla="*/ 482428 h 523568"/>
              <a:gd name="connsiteX5" fmla="*/ 10384713 w 10427519"/>
              <a:gd name="connsiteY5" fmla="*/ 523568 h 523568"/>
              <a:gd name="connsiteX6" fmla="*/ 42806 w 10427519"/>
              <a:gd name="connsiteY6" fmla="*/ 523568 h 523568"/>
              <a:gd name="connsiteX7" fmla="*/ 20475 w 10427519"/>
              <a:gd name="connsiteY7" fmla="*/ 482428 h 523568"/>
              <a:gd name="connsiteX8" fmla="*/ 0 w 10427519"/>
              <a:gd name="connsiteY8" fmla="*/ 381013 h 523568"/>
              <a:gd name="connsiteX9" fmla="*/ 0 w 10427519"/>
              <a:gd name="connsiteY9" fmla="*/ 260542 h 523568"/>
              <a:gd name="connsiteX10" fmla="*/ 260542 w 10427519"/>
              <a:gd name="connsiteY10" fmla="*/ 0 h 523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427519" h="523568">
                <a:moveTo>
                  <a:pt x="260542" y="0"/>
                </a:moveTo>
                <a:lnTo>
                  <a:pt x="10166977" y="0"/>
                </a:lnTo>
                <a:cubicBezTo>
                  <a:pt x="10310870" y="0"/>
                  <a:pt x="10427519" y="116649"/>
                  <a:pt x="10427519" y="260542"/>
                </a:cubicBezTo>
                <a:lnTo>
                  <a:pt x="10427519" y="381013"/>
                </a:lnTo>
                <a:cubicBezTo>
                  <a:pt x="10427519" y="416986"/>
                  <a:pt x="10420228" y="451257"/>
                  <a:pt x="10407044" y="482428"/>
                </a:cubicBezTo>
                <a:lnTo>
                  <a:pt x="10384713" y="523568"/>
                </a:lnTo>
                <a:lnTo>
                  <a:pt x="42806" y="523568"/>
                </a:lnTo>
                <a:lnTo>
                  <a:pt x="20475" y="482428"/>
                </a:lnTo>
                <a:cubicBezTo>
                  <a:pt x="7291" y="451257"/>
                  <a:pt x="0" y="416986"/>
                  <a:pt x="0" y="381013"/>
                </a:cubicBezTo>
                <a:lnTo>
                  <a:pt x="0" y="260542"/>
                </a:lnTo>
                <a:cubicBezTo>
                  <a:pt x="0" y="116649"/>
                  <a:pt x="116649" y="0"/>
                  <a:pt x="260542" y="0"/>
                </a:cubicBez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-1" y="-1"/>
            <a:ext cx="12192000" cy="678426"/>
          </a:xfrm>
          <a:custGeom>
            <a:avLst/>
            <a:gdLst>
              <a:gd name="connsiteX0" fmla="*/ 0 w 12192000"/>
              <a:gd name="connsiteY0" fmla="*/ 0 h 678426"/>
              <a:gd name="connsiteX1" fmla="*/ 12192000 w 12192000"/>
              <a:gd name="connsiteY1" fmla="*/ 0 h 678426"/>
              <a:gd name="connsiteX2" fmla="*/ 12192000 w 12192000"/>
              <a:gd name="connsiteY2" fmla="*/ 678426 h 678426"/>
              <a:gd name="connsiteX3" fmla="*/ 11260603 w 12192000"/>
              <a:gd name="connsiteY3" fmla="*/ 678426 h 678426"/>
              <a:gd name="connsiteX4" fmla="*/ 11282934 w 12192000"/>
              <a:gd name="connsiteY4" fmla="*/ 637286 h 678426"/>
              <a:gd name="connsiteX5" fmla="*/ 11303409 w 12192000"/>
              <a:gd name="connsiteY5" fmla="*/ 535871 h 678426"/>
              <a:gd name="connsiteX6" fmla="*/ 11303409 w 12192000"/>
              <a:gd name="connsiteY6" fmla="*/ 415400 h 678426"/>
              <a:gd name="connsiteX7" fmla="*/ 11042867 w 12192000"/>
              <a:gd name="connsiteY7" fmla="*/ 154858 h 678426"/>
              <a:gd name="connsiteX8" fmla="*/ 1136432 w 12192000"/>
              <a:gd name="connsiteY8" fmla="*/ 154858 h 678426"/>
              <a:gd name="connsiteX9" fmla="*/ 875890 w 12192000"/>
              <a:gd name="connsiteY9" fmla="*/ 415400 h 678426"/>
              <a:gd name="connsiteX10" fmla="*/ 875890 w 12192000"/>
              <a:gd name="connsiteY10" fmla="*/ 535871 h 678426"/>
              <a:gd name="connsiteX11" fmla="*/ 896365 w 12192000"/>
              <a:gd name="connsiteY11" fmla="*/ 637286 h 678426"/>
              <a:gd name="connsiteX12" fmla="*/ 918696 w 12192000"/>
              <a:gd name="connsiteY12" fmla="*/ 678426 h 678426"/>
              <a:gd name="connsiteX13" fmla="*/ 0 w 12192000"/>
              <a:gd name="connsiteY13" fmla="*/ 678426 h 678426"/>
              <a:gd name="connsiteX14" fmla="*/ 0 w 12192000"/>
              <a:gd name="connsiteY14" fmla="*/ 0 h 678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192000" h="678426">
                <a:moveTo>
                  <a:pt x="0" y="0"/>
                </a:moveTo>
                <a:lnTo>
                  <a:pt x="12192000" y="0"/>
                </a:lnTo>
                <a:lnTo>
                  <a:pt x="12192000" y="678426"/>
                </a:lnTo>
                <a:lnTo>
                  <a:pt x="11260603" y="678426"/>
                </a:lnTo>
                <a:lnTo>
                  <a:pt x="11282934" y="637286"/>
                </a:lnTo>
                <a:cubicBezTo>
                  <a:pt x="11296118" y="606115"/>
                  <a:pt x="11303409" y="571844"/>
                  <a:pt x="11303409" y="535871"/>
                </a:cubicBezTo>
                <a:lnTo>
                  <a:pt x="11303409" y="415400"/>
                </a:lnTo>
                <a:cubicBezTo>
                  <a:pt x="11303409" y="271507"/>
                  <a:pt x="11186760" y="154858"/>
                  <a:pt x="11042867" y="154858"/>
                </a:cubicBezTo>
                <a:lnTo>
                  <a:pt x="1136432" y="154858"/>
                </a:lnTo>
                <a:cubicBezTo>
                  <a:pt x="992539" y="154858"/>
                  <a:pt x="875890" y="271507"/>
                  <a:pt x="875890" y="415400"/>
                </a:cubicBezTo>
                <a:lnTo>
                  <a:pt x="875890" y="535871"/>
                </a:lnTo>
                <a:cubicBezTo>
                  <a:pt x="875890" y="571844"/>
                  <a:pt x="883181" y="606115"/>
                  <a:pt x="896365" y="637286"/>
                </a:cubicBezTo>
                <a:lnTo>
                  <a:pt x="918696" y="678426"/>
                </a:lnTo>
                <a:lnTo>
                  <a:pt x="0" y="67842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918696" y="678426"/>
            <a:ext cx="10341907" cy="117987"/>
          </a:xfrm>
          <a:custGeom>
            <a:avLst/>
            <a:gdLst>
              <a:gd name="connsiteX0" fmla="*/ 0 w 10341907"/>
              <a:gd name="connsiteY0" fmla="*/ 0 h 117987"/>
              <a:gd name="connsiteX1" fmla="*/ 10341907 w 10341907"/>
              <a:gd name="connsiteY1" fmla="*/ 0 h 117987"/>
              <a:gd name="connsiteX2" fmla="*/ 10340216 w 10341907"/>
              <a:gd name="connsiteY2" fmla="*/ 3116 h 117987"/>
              <a:gd name="connsiteX3" fmla="*/ 10124171 w 10341907"/>
              <a:gd name="connsiteY3" fmla="*/ 117987 h 117987"/>
              <a:gd name="connsiteX4" fmla="*/ 217736 w 10341907"/>
              <a:gd name="connsiteY4" fmla="*/ 117987 h 117987"/>
              <a:gd name="connsiteX5" fmla="*/ 1691 w 10341907"/>
              <a:gd name="connsiteY5" fmla="*/ 3116 h 117987"/>
              <a:gd name="connsiteX6" fmla="*/ 0 w 10341907"/>
              <a:gd name="connsiteY6" fmla="*/ 0 h 117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341907" h="117987">
                <a:moveTo>
                  <a:pt x="0" y="0"/>
                </a:moveTo>
                <a:lnTo>
                  <a:pt x="10341907" y="0"/>
                </a:lnTo>
                <a:lnTo>
                  <a:pt x="10340216" y="3116"/>
                </a:lnTo>
                <a:cubicBezTo>
                  <a:pt x="10293395" y="72421"/>
                  <a:pt x="10214104" y="117987"/>
                  <a:pt x="10124171" y="117987"/>
                </a:cubicBezTo>
                <a:lnTo>
                  <a:pt x="217736" y="117987"/>
                </a:lnTo>
                <a:cubicBezTo>
                  <a:pt x="127803" y="117987"/>
                  <a:pt x="48512" y="72421"/>
                  <a:pt x="1691" y="3116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Can 11"/>
          <p:cNvSpPr/>
          <p:nvPr/>
        </p:nvSpPr>
        <p:spPr>
          <a:xfrm>
            <a:off x="-1" y="-2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Can 12"/>
          <p:cNvSpPr/>
          <p:nvPr/>
        </p:nvSpPr>
        <p:spPr>
          <a:xfrm>
            <a:off x="11890372" y="-3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/>
          <a:srcRect l="17388" t="11738" r="17499" b="9130"/>
          <a:stretch/>
        </p:blipFill>
        <p:spPr>
          <a:xfrm>
            <a:off x="11369507" y="114300"/>
            <a:ext cx="520865" cy="520865"/>
          </a:xfrm>
          <a:prstGeom prst="rect">
            <a:avLst/>
          </a:prstGeom>
        </p:spPr>
      </p:pic>
      <p:sp>
        <p:nvSpPr>
          <p:cNvPr id="22" name="4-Point Star 21"/>
          <p:cNvSpPr/>
          <p:nvPr/>
        </p:nvSpPr>
        <p:spPr>
          <a:xfrm>
            <a:off x="403270" y="160880"/>
            <a:ext cx="398207" cy="427703"/>
          </a:xfrm>
          <a:prstGeom prst="star4">
            <a:avLst>
              <a:gd name="adj" fmla="val 1250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>
          <a:blip r:embed="rId3"/>
          <a:srcRect l="31230" t="-4849" r="66223" b="100000"/>
          <a:stretch>
            <a:fillRect/>
          </a:stretch>
        </p:blipFill>
        <p:spPr>
          <a:xfrm>
            <a:off x="4346224" y="2521974"/>
            <a:ext cx="225776" cy="180754"/>
          </a:xfrm>
          <a:custGeom>
            <a:avLst/>
            <a:gdLst>
              <a:gd name="connsiteX0" fmla="*/ 0 w 225776"/>
              <a:gd name="connsiteY0" fmla="*/ 0 h 180754"/>
              <a:gd name="connsiteX1" fmla="*/ 225776 w 225776"/>
              <a:gd name="connsiteY1" fmla="*/ 0 h 180754"/>
              <a:gd name="connsiteX2" fmla="*/ 225776 w 225776"/>
              <a:gd name="connsiteY2" fmla="*/ 180754 h 180754"/>
              <a:gd name="connsiteX3" fmla="*/ 0 w 225776"/>
              <a:gd name="connsiteY3" fmla="*/ 180754 h 180754"/>
              <a:gd name="connsiteX4" fmla="*/ 0 w 225776"/>
              <a:gd name="connsiteY4" fmla="*/ 0 h 1807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776" h="180754">
                <a:moveTo>
                  <a:pt x="0" y="0"/>
                </a:moveTo>
                <a:lnTo>
                  <a:pt x="225776" y="0"/>
                </a:lnTo>
                <a:lnTo>
                  <a:pt x="225776" y="180754"/>
                </a:lnTo>
                <a:lnTo>
                  <a:pt x="0" y="180754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3"/>
          <a:srcRect l="31230" t="100000" r="66223" b="-8896"/>
          <a:stretch>
            <a:fillRect/>
          </a:stretch>
        </p:blipFill>
        <p:spPr>
          <a:xfrm>
            <a:off x="4346224" y="6430297"/>
            <a:ext cx="225776" cy="331600"/>
          </a:xfrm>
          <a:custGeom>
            <a:avLst/>
            <a:gdLst>
              <a:gd name="connsiteX0" fmla="*/ 0 w 225776"/>
              <a:gd name="connsiteY0" fmla="*/ 0 h 331600"/>
              <a:gd name="connsiteX1" fmla="*/ 225776 w 225776"/>
              <a:gd name="connsiteY1" fmla="*/ 0 h 331600"/>
              <a:gd name="connsiteX2" fmla="*/ 225776 w 225776"/>
              <a:gd name="connsiteY2" fmla="*/ 331600 h 331600"/>
              <a:gd name="connsiteX3" fmla="*/ 0 w 225776"/>
              <a:gd name="connsiteY3" fmla="*/ 331600 h 331600"/>
              <a:gd name="connsiteX4" fmla="*/ 0 w 225776"/>
              <a:gd name="connsiteY4" fmla="*/ 0 h 33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776" h="331600">
                <a:moveTo>
                  <a:pt x="0" y="0"/>
                </a:moveTo>
                <a:lnTo>
                  <a:pt x="225776" y="0"/>
                </a:lnTo>
                <a:lnTo>
                  <a:pt x="225776" y="331600"/>
                </a:lnTo>
                <a:lnTo>
                  <a:pt x="0" y="331600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4"/>
          <a:srcRect l="100000" t="67413" r="-7154" b="26074"/>
          <a:stretch>
            <a:fillRect/>
          </a:stretch>
        </p:blipFill>
        <p:spPr>
          <a:xfrm>
            <a:off x="10460296" y="5987845"/>
            <a:ext cx="648778" cy="442452"/>
          </a:xfrm>
          <a:custGeom>
            <a:avLst/>
            <a:gdLst>
              <a:gd name="connsiteX0" fmla="*/ 0 w 648778"/>
              <a:gd name="connsiteY0" fmla="*/ 0 h 442452"/>
              <a:gd name="connsiteX1" fmla="*/ 648778 w 648778"/>
              <a:gd name="connsiteY1" fmla="*/ 0 h 442452"/>
              <a:gd name="connsiteX2" fmla="*/ 648778 w 648778"/>
              <a:gd name="connsiteY2" fmla="*/ 442452 h 442452"/>
              <a:gd name="connsiteX3" fmla="*/ 0 w 648778"/>
              <a:gd name="connsiteY3" fmla="*/ 442452 h 442452"/>
              <a:gd name="connsiteX4" fmla="*/ 0 w 648778"/>
              <a:gd name="connsiteY4" fmla="*/ 0 h 442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8778" h="442452">
                <a:moveTo>
                  <a:pt x="0" y="0"/>
                </a:moveTo>
                <a:lnTo>
                  <a:pt x="648778" y="0"/>
                </a:lnTo>
                <a:lnTo>
                  <a:pt x="648778" y="442452"/>
                </a:lnTo>
                <a:lnTo>
                  <a:pt x="0" y="442452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5"/>
          <a:srcRect l="-204" t="22450" r="100000" b="67971"/>
          <a:stretch>
            <a:fillRect/>
          </a:stretch>
        </p:blipFill>
        <p:spPr>
          <a:xfrm>
            <a:off x="2735918" y="3719409"/>
            <a:ext cx="13632" cy="334832"/>
          </a:xfrm>
          <a:custGeom>
            <a:avLst/>
            <a:gdLst>
              <a:gd name="connsiteX0" fmla="*/ 13632 w 13632"/>
              <a:gd name="connsiteY0" fmla="*/ 0 h 334832"/>
              <a:gd name="connsiteX1" fmla="*/ 13632 w 13632"/>
              <a:gd name="connsiteY1" fmla="*/ 334832 h 334832"/>
              <a:gd name="connsiteX2" fmla="*/ 6749 w 13632"/>
              <a:gd name="connsiteY2" fmla="*/ 294452 h 334832"/>
              <a:gd name="connsiteX3" fmla="*/ 393 w 13632"/>
              <a:gd name="connsiteY3" fmla="*/ 139092 h 334832"/>
              <a:gd name="connsiteX4" fmla="*/ 13632 w 13632"/>
              <a:gd name="connsiteY4" fmla="*/ 0 h 334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32" h="334832">
                <a:moveTo>
                  <a:pt x="13632" y="0"/>
                </a:moveTo>
                <a:lnTo>
                  <a:pt x="13632" y="334832"/>
                </a:lnTo>
                <a:lnTo>
                  <a:pt x="6749" y="294452"/>
                </a:lnTo>
                <a:cubicBezTo>
                  <a:pt x="1088" y="240983"/>
                  <a:pt x="-938" y="189163"/>
                  <a:pt x="393" y="139092"/>
                </a:cubicBezTo>
                <a:lnTo>
                  <a:pt x="13632" y="0"/>
                </a:lnTo>
                <a:close/>
              </a:path>
            </a:pathLst>
          </a:custGeom>
        </p:spPr>
      </p:pic>
      <p:sp>
        <p:nvSpPr>
          <p:cNvPr id="2" name="Rectangle 1"/>
          <p:cNvSpPr/>
          <p:nvPr/>
        </p:nvSpPr>
        <p:spPr>
          <a:xfrm>
            <a:off x="836412" y="88198"/>
            <a:ext cx="8577989" cy="5533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Văn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bản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2: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loài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sống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chung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với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nhau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như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thế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9443897" y="254401"/>
            <a:ext cx="1664238" cy="46089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Ngọc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Phú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Pentagon 5"/>
          <p:cNvSpPr/>
          <p:nvPr/>
        </p:nvSpPr>
        <p:spPr>
          <a:xfrm>
            <a:off x="4097593" y="820291"/>
            <a:ext cx="3996813" cy="471948"/>
          </a:xfrm>
          <a:prstGeom prst="homePlat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 thành kiến thức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37469" y="1226304"/>
            <a:ext cx="2983766" cy="5533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R="30480" algn="just">
              <a:lnSpc>
                <a:spcPct val="107000"/>
              </a:lnSpc>
              <a:spcAft>
                <a:spcPts val="1200"/>
              </a:spcAft>
            </a:pP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Tìm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hiểu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chung</a:t>
            </a:r>
            <a:endParaRPr lang="en-US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4503174" y="1709058"/>
            <a:ext cx="3185652" cy="634180"/>
          </a:xfrm>
          <a:prstGeom prst="roundRect">
            <a:avLst>
              <a:gd name="adj" fmla="val 50000"/>
            </a:avLst>
          </a:prstGeom>
          <a:blipFill>
            <a:blip r:embed="rId6"/>
            <a:tile tx="0" ty="0" sx="100000" sy="100000" flip="none" algn="tl"/>
          </a:blip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giả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Left-Right Arrow 16"/>
          <p:cNvSpPr/>
          <p:nvPr/>
        </p:nvSpPr>
        <p:spPr>
          <a:xfrm>
            <a:off x="4132052" y="2602782"/>
            <a:ext cx="3927896" cy="890346"/>
          </a:xfrm>
          <a:prstGeom prst="leftRightArrow">
            <a:avLst>
              <a:gd name="adj1" fmla="val 86434"/>
              <a:gd name="adj2" fmla="val 0"/>
            </a:avLst>
          </a:prstGeom>
          <a:blipFill>
            <a:blip r:embed="rId6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Tác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giả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: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Ngọc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Phú</a:t>
            </a:r>
            <a:endParaRPr lang="en-US" sz="3200" dirty="0"/>
          </a:p>
        </p:txBody>
      </p:sp>
      <p:sp>
        <p:nvSpPr>
          <p:cNvPr id="24" name="Left-Right Arrow 23"/>
          <p:cNvSpPr/>
          <p:nvPr/>
        </p:nvSpPr>
        <p:spPr>
          <a:xfrm>
            <a:off x="1684387" y="3752673"/>
            <a:ext cx="8823225" cy="1232458"/>
          </a:xfrm>
          <a:prstGeom prst="leftRightArrow">
            <a:avLst>
              <a:gd name="adj1" fmla="val 86434"/>
              <a:gd name="adj2" fmla="val 0"/>
            </a:avLst>
          </a:prstGeom>
          <a:blipFill>
            <a:blip r:embed="rId6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Trích từ 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Báo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Điện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tử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i="1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Đất</a:t>
            </a:r>
            <a:r>
              <a:rPr lang="en-US" sz="2800" i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i="1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Việt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-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Diễn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đàn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Liên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hiệp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các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Hội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Khoa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học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và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Kĩ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thuật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Việt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Nam,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tháng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9/2020 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25" name="Rounded Rectangle 24"/>
          <p:cNvSpPr/>
          <p:nvPr/>
        </p:nvSpPr>
        <p:spPr>
          <a:xfrm>
            <a:off x="3677265" y="5217418"/>
            <a:ext cx="4837471" cy="634180"/>
          </a:xfrm>
          <a:prstGeom prst="roundRect">
            <a:avLst>
              <a:gd name="adj" fmla="val 50000"/>
            </a:avLst>
          </a:prstGeom>
          <a:blipFill>
            <a:blip r:embed="rId6"/>
            <a:tile tx="0" ty="0" sx="100000" sy="100000" flip="none" algn="tl"/>
          </a:blip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b. </a:t>
            </a:r>
            <a:r>
              <a:rPr lang="en-US" sz="3200" b="1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Thể</a:t>
            </a:r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loại</a:t>
            </a:r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: VB </a:t>
            </a:r>
            <a:r>
              <a:rPr lang="en-US" sz="3200" b="1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thông</a:t>
            </a:r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tin</a:t>
            </a:r>
            <a:endParaRPr lang="en-US" sz="3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45101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24" grpId="0" animBg="1"/>
      <p:bldP spid="25" grpId="0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ame 4"/>
          <p:cNvSpPr/>
          <p:nvPr/>
        </p:nvSpPr>
        <p:spPr>
          <a:xfrm>
            <a:off x="331122" y="1028700"/>
            <a:ext cx="11517055" cy="5545394"/>
          </a:xfrm>
          <a:prstGeom prst="frame">
            <a:avLst>
              <a:gd name="adj1" fmla="val 1596"/>
            </a:avLst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889200" y="154858"/>
            <a:ext cx="10427519" cy="523568"/>
          </a:xfrm>
          <a:custGeom>
            <a:avLst/>
            <a:gdLst>
              <a:gd name="connsiteX0" fmla="*/ 260542 w 10427519"/>
              <a:gd name="connsiteY0" fmla="*/ 0 h 523568"/>
              <a:gd name="connsiteX1" fmla="*/ 10166977 w 10427519"/>
              <a:gd name="connsiteY1" fmla="*/ 0 h 523568"/>
              <a:gd name="connsiteX2" fmla="*/ 10427519 w 10427519"/>
              <a:gd name="connsiteY2" fmla="*/ 260542 h 523568"/>
              <a:gd name="connsiteX3" fmla="*/ 10427519 w 10427519"/>
              <a:gd name="connsiteY3" fmla="*/ 381013 h 523568"/>
              <a:gd name="connsiteX4" fmla="*/ 10407044 w 10427519"/>
              <a:gd name="connsiteY4" fmla="*/ 482428 h 523568"/>
              <a:gd name="connsiteX5" fmla="*/ 10384713 w 10427519"/>
              <a:gd name="connsiteY5" fmla="*/ 523568 h 523568"/>
              <a:gd name="connsiteX6" fmla="*/ 42806 w 10427519"/>
              <a:gd name="connsiteY6" fmla="*/ 523568 h 523568"/>
              <a:gd name="connsiteX7" fmla="*/ 20475 w 10427519"/>
              <a:gd name="connsiteY7" fmla="*/ 482428 h 523568"/>
              <a:gd name="connsiteX8" fmla="*/ 0 w 10427519"/>
              <a:gd name="connsiteY8" fmla="*/ 381013 h 523568"/>
              <a:gd name="connsiteX9" fmla="*/ 0 w 10427519"/>
              <a:gd name="connsiteY9" fmla="*/ 260542 h 523568"/>
              <a:gd name="connsiteX10" fmla="*/ 260542 w 10427519"/>
              <a:gd name="connsiteY10" fmla="*/ 0 h 523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427519" h="523568">
                <a:moveTo>
                  <a:pt x="260542" y="0"/>
                </a:moveTo>
                <a:lnTo>
                  <a:pt x="10166977" y="0"/>
                </a:lnTo>
                <a:cubicBezTo>
                  <a:pt x="10310870" y="0"/>
                  <a:pt x="10427519" y="116649"/>
                  <a:pt x="10427519" y="260542"/>
                </a:cubicBezTo>
                <a:lnTo>
                  <a:pt x="10427519" y="381013"/>
                </a:lnTo>
                <a:cubicBezTo>
                  <a:pt x="10427519" y="416986"/>
                  <a:pt x="10420228" y="451257"/>
                  <a:pt x="10407044" y="482428"/>
                </a:cubicBezTo>
                <a:lnTo>
                  <a:pt x="10384713" y="523568"/>
                </a:lnTo>
                <a:lnTo>
                  <a:pt x="42806" y="523568"/>
                </a:lnTo>
                <a:lnTo>
                  <a:pt x="20475" y="482428"/>
                </a:lnTo>
                <a:cubicBezTo>
                  <a:pt x="7291" y="451257"/>
                  <a:pt x="0" y="416986"/>
                  <a:pt x="0" y="381013"/>
                </a:cubicBezTo>
                <a:lnTo>
                  <a:pt x="0" y="260542"/>
                </a:lnTo>
                <a:cubicBezTo>
                  <a:pt x="0" y="116649"/>
                  <a:pt x="116649" y="0"/>
                  <a:pt x="260542" y="0"/>
                </a:cubicBez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-1" y="-1"/>
            <a:ext cx="12192000" cy="678426"/>
          </a:xfrm>
          <a:custGeom>
            <a:avLst/>
            <a:gdLst>
              <a:gd name="connsiteX0" fmla="*/ 0 w 12192000"/>
              <a:gd name="connsiteY0" fmla="*/ 0 h 678426"/>
              <a:gd name="connsiteX1" fmla="*/ 12192000 w 12192000"/>
              <a:gd name="connsiteY1" fmla="*/ 0 h 678426"/>
              <a:gd name="connsiteX2" fmla="*/ 12192000 w 12192000"/>
              <a:gd name="connsiteY2" fmla="*/ 678426 h 678426"/>
              <a:gd name="connsiteX3" fmla="*/ 11260603 w 12192000"/>
              <a:gd name="connsiteY3" fmla="*/ 678426 h 678426"/>
              <a:gd name="connsiteX4" fmla="*/ 11282934 w 12192000"/>
              <a:gd name="connsiteY4" fmla="*/ 637286 h 678426"/>
              <a:gd name="connsiteX5" fmla="*/ 11303409 w 12192000"/>
              <a:gd name="connsiteY5" fmla="*/ 535871 h 678426"/>
              <a:gd name="connsiteX6" fmla="*/ 11303409 w 12192000"/>
              <a:gd name="connsiteY6" fmla="*/ 415400 h 678426"/>
              <a:gd name="connsiteX7" fmla="*/ 11042867 w 12192000"/>
              <a:gd name="connsiteY7" fmla="*/ 154858 h 678426"/>
              <a:gd name="connsiteX8" fmla="*/ 1136432 w 12192000"/>
              <a:gd name="connsiteY8" fmla="*/ 154858 h 678426"/>
              <a:gd name="connsiteX9" fmla="*/ 875890 w 12192000"/>
              <a:gd name="connsiteY9" fmla="*/ 415400 h 678426"/>
              <a:gd name="connsiteX10" fmla="*/ 875890 w 12192000"/>
              <a:gd name="connsiteY10" fmla="*/ 535871 h 678426"/>
              <a:gd name="connsiteX11" fmla="*/ 896365 w 12192000"/>
              <a:gd name="connsiteY11" fmla="*/ 637286 h 678426"/>
              <a:gd name="connsiteX12" fmla="*/ 918696 w 12192000"/>
              <a:gd name="connsiteY12" fmla="*/ 678426 h 678426"/>
              <a:gd name="connsiteX13" fmla="*/ 0 w 12192000"/>
              <a:gd name="connsiteY13" fmla="*/ 678426 h 678426"/>
              <a:gd name="connsiteX14" fmla="*/ 0 w 12192000"/>
              <a:gd name="connsiteY14" fmla="*/ 0 h 678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192000" h="678426">
                <a:moveTo>
                  <a:pt x="0" y="0"/>
                </a:moveTo>
                <a:lnTo>
                  <a:pt x="12192000" y="0"/>
                </a:lnTo>
                <a:lnTo>
                  <a:pt x="12192000" y="678426"/>
                </a:lnTo>
                <a:lnTo>
                  <a:pt x="11260603" y="678426"/>
                </a:lnTo>
                <a:lnTo>
                  <a:pt x="11282934" y="637286"/>
                </a:lnTo>
                <a:cubicBezTo>
                  <a:pt x="11296118" y="606115"/>
                  <a:pt x="11303409" y="571844"/>
                  <a:pt x="11303409" y="535871"/>
                </a:cubicBezTo>
                <a:lnTo>
                  <a:pt x="11303409" y="415400"/>
                </a:lnTo>
                <a:cubicBezTo>
                  <a:pt x="11303409" y="271507"/>
                  <a:pt x="11186760" y="154858"/>
                  <a:pt x="11042867" y="154858"/>
                </a:cubicBezTo>
                <a:lnTo>
                  <a:pt x="1136432" y="154858"/>
                </a:lnTo>
                <a:cubicBezTo>
                  <a:pt x="992539" y="154858"/>
                  <a:pt x="875890" y="271507"/>
                  <a:pt x="875890" y="415400"/>
                </a:cubicBezTo>
                <a:lnTo>
                  <a:pt x="875890" y="535871"/>
                </a:lnTo>
                <a:cubicBezTo>
                  <a:pt x="875890" y="571844"/>
                  <a:pt x="883181" y="606115"/>
                  <a:pt x="896365" y="637286"/>
                </a:cubicBezTo>
                <a:lnTo>
                  <a:pt x="918696" y="678426"/>
                </a:lnTo>
                <a:lnTo>
                  <a:pt x="0" y="67842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918696" y="678426"/>
            <a:ext cx="10341907" cy="117987"/>
          </a:xfrm>
          <a:custGeom>
            <a:avLst/>
            <a:gdLst>
              <a:gd name="connsiteX0" fmla="*/ 0 w 10341907"/>
              <a:gd name="connsiteY0" fmla="*/ 0 h 117987"/>
              <a:gd name="connsiteX1" fmla="*/ 10341907 w 10341907"/>
              <a:gd name="connsiteY1" fmla="*/ 0 h 117987"/>
              <a:gd name="connsiteX2" fmla="*/ 10340216 w 10341907"/>
              <a:gd name="connsiteY2" fmla="*/ 3116 h 117987"/>
              <a:gd name="connsiteX3" fmla="*/ 10124171 w 10341907"/>
              <a:gd name="connsiteY3" fmla="*/ 117987 h 117987"/>
              <a:gd name="connsiteX4" fmla="*/ 217736 w 10341907"/>
              <a:gd name="connsiteY4" fmla="*/ 117987 h 117987"/>
              <a:gd name="connsiteX5" fmla="*/ 1691 w 10341907"/>
              <a:gd name="connsiteY5" fmla="*/ 3116 h 117987"/>
              <a:gd name="connsiteX6" fmla="*/ 0 w 10341907"/>
              <a:gd name="connsiteY6" fmla="*/ 0 h 117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341907" h="117987">
                <a:moveTo>
                  <a:pt x="0" y="0"/>
                </a:moveTo>
                <a:lnTo>
                  <a:pt x="10341907" y="0"/>
                </a:lnTo>
                <a:lnTo>
                  <a:pt x="10340216" y="3116"/>
                </a:lnTo>
                <a:cubicBezTo>
                  <a:pt x="10293395" y="72421"/>
                  <a:pt x="10214104" y="117987"/>
                  <a:pt x="10124171" y="117987"/>
                </a:cubicBezTo>
                <a:lnTo>
                  <a:pt x="217736" y="117987"/>
                </a:lnTo>
                <a:cubicBezTo>
                  <a:pt x="127803" y="117987"/>
                  <a:pt x="48512" y="72421"/>
                  <a:pt x="1691" y="3116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Can 11"/>
          <p:cNvSpPr/>
          <p:nvPr/>
        </p:nvSpPr>
        <p:spPr>
          <a:xfrm>
            <a:off x="-1" y="-2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Can 12"/>
          <p:cNvSpPr/>
          <p:nvPr/>
        </p:nvSpPr>
        <p:spPr>
          <a:xfrm>
            <a:off x="11890372" y="-3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/>
          <a:srcRect l="17388" t="11738" r="17499" b="9130"/>
          <a:stretch/>
        </p:blipFill>
        <p:spPr>
          <a:xfrm>
            <a:off x="11369507" y="114300"/>
            <a:ext cx="520865" cy="520865"/>
          </a:xfrm>
          <a:prstGeom prst="rect">
            <a:avLst/>
          </a:prstGeom>
        </p:spPr>
      </p:pic>
      <p:sp>
        <p:nvSpPr>
          <p:cNvPr id="22" name="4-Point Star 21"/>
          <p:cNvSpPr/>
          <p:nvPr/>
        </p:nvSpPr>
        <p:spPr>
          <a:xfrm>
            <a:off x="403270" y="160880"/>
            <a:ext cx="398207" cy="427703"/>
          </a:xfrm>
          <a:prstGeom prst="star4">
            <a:avLst>
              <a:gd name="adj" fmla="val 1250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>
          <a:blip r:embed="rId3"/>
          <a:srcRect l="31230" t="-4849" r="66223" b="100000"/>
          <a:stretch>
            <a:fillRect/>
          </a:stretch>
        </p:blipFill>
        <p:spPr>
          <a:xfrm>
            <a:off x="4346224" y="2521974"/>
            <a:ext cx="225776" cy="180754"/>
          </a:xfrm>
          <a:custGeom>
            <a:avLst/>
            <a:gdLst>
              <a:gd name="connsiteX0" fmla="*/ 0 w 225776"/>
              <a:gd name="connsiteY0" fmla="*/ 0 h 180754"/>
              <a:gd name="connsiteX1" fmla="*/ 225776 w 225776"/>
              <a:gd name="connsiteY1" fmla="*/ 0 h 180754"/>
              <a:gd name="connsiteX2" fmla="*/ 225776 w 225776"/>
              <a:gd name="connsiteY2" fmla="*/ 180754 h 180754"/>
              <a:gd name="connsiteX3" fmla="*/ 0 w 225776"/>
              <a:gd name="connsiteY3" fmla="*/ 180754 h 180754"/>
              <a:gd name="connsiteX4" fmla="*/ 0 w 225776"/>
              <a:gd name="connsiteY4" fmla="*/ 0 h 1807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776" h="180754">
                <a:moveTo>
                  <a:pt x="0" y="0"/>
                </a:moveTo>
                <a:lnTo>
                  <a:pt x="225776" y="0"/>
                </a:lnTo>
                <a:lnTo>
                  <a:pt x="225776" y="180754"/>
                </a:lnTo>
                <a:lnTo>
                  <a:pt x="0" y="180754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3"/>
          <a:srcRect l="31230" t="100000" r="66223" b="-8896"/>
          <a:stretch>
            <a:fillRect/>
          </a:stretch>
        </p:blipFill>
        <p:spPr>
          <a:xfrm>
            <a:off x="4346224" y="6430297"/>
            <a:ext cx="225776" cy="331600"/>
          </a:xfrm>
          <a:custGeom>
            <a:avLst/>
            <a:gdLst>
              <a:gd name="connsiteX0" fmla="*/ 0 w 225776"/>
              <a:gd name="connsiteY0" fmla="*/ 0 h 331600"/>
              <a:gd name="connsiteX1" fmla="*/ 225776 w 225776"/>
              <a:gd name="connsiteY1" fmla="*/ 0 h 331600"/>
              <a:gd name="connsiteX2" fmla="*/ 225776 w 225776"/>
              <a:gd name="connsiteY2" fmla="*/ 331600 h 331600"/>
              <a:gd name="connsiteX3" fmla="*/ 0 w 225776"/>
              <a:gd name="connsiteY3" fmla="*/ 331600 h 331600"/>
              <a:gd name="connsiteX4" fmla="*/ 0 w 225776"/>
              <a:gd name="connsiteY4" fmla="*/ 0 h 33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776" h="331600">
                <a:moveTo>
                  <a:pt x="0" y="0"/>
                </a:moveTo>
                <a:lnTo>
                  <a:pt x="225776" y="0"/>
                </a:lnTo>
                <a:lnTo>
                  <a:pt x="225776" y="331600"/>
                </a:lnTo>
                <a:lnTo>
                  <a:pt x="0" y="331600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4"/>
          <a:srcRect l="100000" t="67413" r="-7154" b="26074"/>
          <a:stretch>
            <a:fillRect/>
          </a:stretch>
        </p:blipFill>
        <p:spPr>
          <a:xfrm>
            <a:off x="10460296" y="5987845"/>
            <a:ext cx="648778" cy="442452"/>
          </a:xfrm>
          <a:custGeom>
            <a:avLst/>
            <a:gdLst>
              <a:gd name="connsiteX0" fmla="*/ 0 w 648778"/>
              <a:gd name="connsiteY0" fmla="*/ 0 h 442452"/>
              <a:gd name="connsiteX1" fmla="*/ 648778 w 648778"/>
              <a:gd name="connsiteY1" fmla="*/ 0 h 442452"/>
              <a:gd name="connsiteX2" fmla="*/ 648778 w 648778"/>
              <a:gd name="connsiteY2" fmla="*/ 442452 h 442452"/>
              <a:gd name="connsiteX3" fmla="*/ 0 w 648778"/>
              <a:gd name="connsiteY3" fmla="*/ 442452 h 442452"/>
              <a:gd name="connsiteX4" fmla="*/ 0 w 648778"/>
              <a:gd name="connsiteY4" fmla="*/ 0 h 442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8778" h="442452">
                <a:moveTo>
                  <a:pt x="0" y="0"/>
                </a:moveTo>
                <a:lnTo>
                  <a:pt x="648778" y="0"/>
                </a:lnTo>
                <a:lnTo>
                  <a:pt x="648778" y="442452"/>
                </a:lnTo>
                <a:lnTo>
                  <a:pt x="0" y="442452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5"/>
          <a:srcRect l="-204" t="22450" r="100000" b="67971"/>
          <a:stretch>
            <a:fillRect/>
          </a:stretch>
        </p:blipFill>
        <p:spPr>
          <a:xfrm>
            <a:off x="2735918" y="3719409"/>
            <a:ext cx="13632" cy="334832"/>
          </a:xfrm>
          <a:custGeom>
            <a:avLst/>
            <a:gdLst>
              <a:gd name="connsiteX0" fmla="*/ 13632 w 13632"/>
              <a:gd name="connsiteY0" fmla="*/ 0 h 334832"/>
              <a:gd name="connsiteX1" fmla="*/ 13632 w 13632"/>
              <a:gd name="connsiteY1" fmla="*/ 334832 h 334832"/>
              <a:gd name="connsiteX2" fmla="*/ 6749 w 13632"/>
              <a:gd name="connsiteY2" fmla="*/ 294452 h 334832"/>
              <a:gd name="connsiteX3" fmla="*/ 393 w 13632"/>
              <a:gd name="connsiteY3" fmla="*/ 139092 h 334832"/>
              <a:gd name="connsiteX4" fmla="*/ 13632 w 13632"/>
              <a:gd name="connsiteY4" fmla="*/ 0 h 334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32" h="334832">
                <a:moveTo>
                  <a:pt x="13632" y="0"/>
                </a:moveTo>
                <a:lnTo>
                  <a:pt x="13632" y="334832"/>
                </a:lnTo>
                <a:lnTo>
                  <a:pt x="6749" y="294452"/>
                </a:lnTo>
                <a:cubicBezTo>
                  <a:pt x="1088" y="240983"/>
                  <a:pt x="-938" y="189163"/>
                  <a:pt x="393" y="139092"/>
                </a:cubicBezTo>
                <a:lnTo>
                  <a:pt x="13632" y="0"/>
                </a:lnTo>
                <a:close/>
              </a:path>
            </a:pathLst>
          </a:custGeom>
        </p:spPr>
      </p:pic>
      <p:sp>
        <p:nvSpPr>
          <p:cNvPr id="2" name="Rectangle 1"/>
          <p:cNvSpPr/>
          <p:nvPr/>
        </p:nvSpPr>
        <p:spPr>
          <a:xfrm>
            <a:off x="836412" y="88198"/>
            <a:ext cx="8577989" cy="5533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Văn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bản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2: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loài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sống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chung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với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nhau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như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thế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9443897" y="254401"/>
            <a:ext cx="1664238" cy="46089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Ngọc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Phú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Pentagon 5"/>
          <p:cNvSpPr/>
          <p:nvPr/>
        </p:nvSpPr>
        <p:spPr>
          <a:xfrm>
            <a:off x="4097593" y="820291"/>
            <a:ext cx="3996813" cy="471948"/>
          </a:xfrm>
          <a:prstGeom prst="homePlat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 thành kiến thức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37469" y="1226304"/>
            <a:ext cx="2983766" cy="5533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30480" lvl="0" indent="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Tìm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hiểu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chung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60400" y="1642841"/>
            <a:ext cx="7761035" cy="61927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Bố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cục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VB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8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chia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3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1190861" y="2669857"/>
            <a:ext cx="9810278" cy="2349951"/>
            <a:chOff x="2032952" y="3022380"/>
            <a:chExt cx="8001736" cy="983968"/>
          </a:xfrm>
        </p:grpSpPr>
        <p:sp>
          <p:nvSpPr>
            <p:cNvPr id="18" name="Chevron 17"/>
            <p:cNvSpPr/>
            <p:nvPr/>
          </p:nvSpPr>
          <p:spPr>
            <a:xfrm>
              <a:off x="2032952" y="3022380"/>
              <a:ext cx="2393156" cy="753028"/>
            </a:xfrm>
            <a:prstGeom prst="chevron">
              <a:avLst>
                <a:gd name="adj" fmla="val 4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9" name="Freeform 18"/>
            <p:cNvSpPr/>
            <p:nvPr/>
          </p:nvSpPr>
          <p:spPr>
            <a:xfrm>
              <a:off x="2622397" y="3082590"/>
              <a:ext cx="2261545" cy="923758"/>
            </a:xfrm>
            <a:custGeom>
              <a:avLst/>
              <a:gdLst>
                <a:gd name="connsiteX0" fmla="*/ 0 w 2020887"/>
                <a:gd name="connsiteY0" fmla="*/ 92376 h 923758"/>
                <a:gd name="connsiteX1" fmla="*/ 92376 w 2020887"/>
                <a:gd name="connsiteY1" fmla="*/ 0 h 923758"/>
                <a:gd name="connsiteX2" fmla="*/ 1928511 w 2020887"/>
                <a:gd name="connsiteY2" fmla="*/ 0 h 923758"/>
                <a:gd name="connsiteX3" fmla="*/ 2020887 w 2020887"/>
                <a:gd name="connsiteY3" fmla="*/ 92376 h 923758"/>
                <a:gd name="connsiteX4" fmla="*/ 2020887 w 2020887"/>
                <a:gd name="connsiteY4" fmla="*/ 831382 h 923758"/>
                <a:gd name="connsiteX5" fmla="*/ 1928511 w 2020887"/>
                <a:gd name="connsiteY5" fmla="*/ 923758 h 923758"/>
                <a:gd name="connsiteX6" fmla="*/ 92376 w 2020887"/>
                <a:gd name="connsiteY6" fmla="*/ 923758 h 923758"/>
                <a:gd name="connsiteX7" fmla="*/ 0 w 2020887"/>
                <a:gd name="connsiteY7" fmla="*/ 831382 h 923758"/>
                <a:gd name="connsiteX8" fmla="*/ 0 w 2020887"/>
                <a:gd name="connsiteY8" fmla="*/ 92376 h 9237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20887" h="923758">
                  <a:moveTo>
                    <a:pt x="0" y="92376"/>
                  </a:moveTo>
                  <a:cubicBezTo>
                    <a:pt x="0" y="41358"/>
                    <a:pt x="41358" y="0"/>
                    <a:pt x="92376" y="0"/>
                  </a:cubicBezTo>
                  <a:lnTo>
                    <a:pt x="1928511" y="0"/>
                  </a:lnTo>
                  <a:cubicBezTo>
                    <a:pt x="1979529" y="0"/>
                    <a:pt x="2020887" y="41358"/>
                    <a:pt x="2020887" y="92376"/>
                  </a:cubicBezTo>
                  <a:lnTo>
                    <a:pt x="2020887" y="831382"/>
                  </a:lnTo>
                  <a:cubicBezTo>
                    <a:pt x="2020887" y="882400"/>
                    <a:pt x="1979529" y="923758"/>
                    <a:pt x="1928511" y="923758"/>
                  </a:cubicBezTo>
                  <a:lnTo>
                    <a:pt x="92376" y="923758"/>
                  </a:lnTo>
                  <a:cubicBezTo>
                    <a:pt x="41358" y="923758"/>
                    <a:pt x="0" y="882400"/>
                    <a:pt x="0" y="831382"/>
                  </a:cubicBezTo>
                  <a:lnTo>
                    <a:pt x="0" y="92376"/>
                  </a:lnTo>
                  <a:close/>
                </a:path>
              </a:pathLst>
            </a:cu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9512" tIns="119512" rIns="119512" bIns="119512" numCol="1" spcCol="1270" anchor="ctr" anchorCtr="0">
              <a:noAutofit/>
            </a:bodyPr>
            <a:lstStyle/>
            <a:p>
              <a:pPr marL="0" marR="0" lvl="0" indent="0" algn="ctr" defTabSz="57785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2800" b="1" i="0" u="sng" strike="noStrike" kern="1200" cap="none" spc="0" normalizeH="0" baseline="0" noProof="0" dirty="0" smtClean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Phần</a:t>
              </a:r>
              <a:r>
                <a:rPr kumimoji="0" lang="nl-NL" sz="2800" b="1" i="0" u="sng" strike="noStrike" kern="1200" cap="none" spc="0" normalizeH="0" baseline="0" noProof="0" dirty="0" smtClean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1:</a:t>
              </a:r>
              <a:r>
                <a:rPr kumimoji="0" lang="vi-VN" sz="28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T</a:t>
              </a:r>
              <a:r>
                <a:rPr kumimoji="0" lang="nl-NL" sz="28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ừ đầu </a:t>
              </a:r>
              <a:r>
                <a:rPr kumimoji="0" lang="vi-VN" sz="28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đến </a:t>
              </a:r>
              <a:r>
                <a:rPr kumimoji="0" lang="vi-VN" sz="2800" b="0" i="1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“</a:t>
              </a:r>
              <a:r>
                <a:rPr kumimoji="0" lang="en-US" sz="2800" b="0" i="1" u="none" strike="noStrike" kern="1200" cap="none" spc="0" normalizeH="0" baseline="0" noProof="0" dirty="0" err="1" smtClean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rất</a:t>
              </a:r>
              <a:r>
                <a:rPr kumimoji="0" lang="en-US" sz="2800" b="0" i="1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2800" b="0" i="1" u="none" strike="noStrike" kern="1200" cap="none" spc="0" normalizeH="0" baseline="0" noProof="0" dirty="0" err="1" smtClean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dễ</a:t>
              </a:r>
              <a:r>
                <a:rPr kumimoji="0" lang="en-US" sz="2800" b="0" i="1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2800" b="0" i="1" u="none" strike="noStrike" kern="1200" cap="none" spc="0" normalizeH="0" baseline="0" noProof="0" dirty="0" err="1" smtClean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bị</a:t>
              </a:r>
              <a:r>
                <a:rPr kumimoji="0" lang="en-US" sz="2800" b="0" i="1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2800" b="0" i="1" u="none" strike="noStrike" kern="1200" cap="none" spc="0" normalizeH="0" baseline="0" noProof="0" dirty="0" err="1" smtClean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tổn</a:t>
              </a:r>
              <a:r>
                <a:rPr kumimoji="0" lang="en-US" sz="2800" b="0" i="1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2800" b="0" i="1" u="none" strike="noStrike" kern="1200" cap="none" spc="0" normalizeH="0" baseline="0" noProof="0" dirty="0" err="1" smtClean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thương</a:t>
              </a:r>
              <a:r>
                <a:rPr kumimoji="0" lang="en-US" sz="2800" b="0" i="1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2800" b="0" i="1" u="none" strike="noStrike" kern="1200" cap="none" spc="0" normalizeH="0" baseline="0" noProof="0" dirty="0" err="1" smtClean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của</a:t>
              </a:r>
              <a:r>
                <a:rPr kumimoji="0" lang="en-US" sz="2800" b="0" i="1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2800" b="0" i="1" u="none" strike="noStrike" kern="1200" cap="none" spc="0" normalizeH="0" baseline="0" noProof="0" dirty="0" err="1" smtClean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nó</a:t>
              </a:r>
              <a:r>
                <a:rPr kumimoji="0" lang="en-US" sz="28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” </a:t>
              </a:r>
              <a:r>
                <a:rPr kumimoji="0" lang="en-US" sz="2800" b="1" i="0" u="none" strike="noStrike" kern="1200" cap="none" spc="0" normalizeH="0" baseline="0" noProof="0" dirty="0" err="1" smtClean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Phần</a:t>
              </a:r>
              <a:r>
                <a:rPr kumimoji="0" lang="en-US" sz="28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 smtClean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mở</a:t>
              </a:r>
              <a:r>
                <a:rPr kumimoji="0" lang="en-US" sz="28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 smtClean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đầu</a:t>
              </a:r>
              <a:r>
                <a:rPr kumimoji="0" lang="en-US" sz="28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– </a:t>
              </a:r>
              <a:r>
                <a:rPr kumimoji="0" lang="en-US" sz="2800" b="0" i="0" u="none" strike="noStrike" kern="1200" cap="none" spc="0" normalizeH="0" baseline="0" noProof="0" dirty="0" err="1" smtClean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đoạn</a:t>
              </a:r>
              <a:r>
                <a:rPr kumimoji="0" lang="en-US" sz="28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 smtClean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văn</a:t>
              </a:r>
              <a:r>
                <a:rPr kumimoji="0" lang="en-US" sz="28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1</a:t>
              </a:r>
              <a:endPara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  <p:sp>
          <p:nvSpPr>
            <p:cNvPr id="20" name="Chevron 19"/>
            <p:cNvSpPr/>
            <p:nvPr/>
          </p:nvSpPr>
          <p:spPr>
            <a:xfrm>
              <a:off x="4766468" y="3022380"/>
              <a:ext cx="2393156" cy="753028"/>
            </a:xfrm>
            <a:prstGeom prst="chevron">
              <a:avLst>
                <a:gd name="adj" fmla="val 4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5214624" y="3082590"/>
              <a:ext cx="2402834" cy="923758"/>
            </a:xfrm>
            <a:custGeom>
              <a:avLst/>
              <a:gdLst>
                <a:gd name="connsiteX0" fmla="*/ 0 w 2020887"/>
                <a:gd name="connsiteY0" fmla="*/ 92376 h 923758"/>
                <a:gd name="connsiteX1" fmla="*/ 92376 w 2020887"/>
                <a:gd name="connsiteY1" fmla="*/ 0 h 923758"/>
                <a:gd name="connsiteX2" fmla="*/ 1928511 w 2020887"/>
                <a:gd name="connsiteY2" fmla="*/ 0 h 923758"/>
                <a:gd name="connsiteX3" fmla="*/ 2020887 w 2020887"/>
                <a:gd name="connsiteY3" fmla="*/ 92376 h 923758"/>
                <a:gd name="connsiteX4" fmla="*/ 2020887 w 2020887"/>
                <a:gd name="connsiteY4" fmla="*/ 831382 h 923758"/>
                <a:gd name="connsiteX5" fmla="*/ 1928511 w 2020887"/>
                <a:gd name="connsiteY5" fmla="*/ 923758 h 923758"/>
                <a:gd name="connsiteX6" fmla="*/ 92376 w 2020887"/>
                <a:gd name="connsiteY6" fmla="*/ 923758 h 923758"/>
                <a:gd name="connsiteX7" fmla="*/ 0 w 2020887"/>
                <a:gd name="connsiteY7" fmla="*/ 831382 h 923758"/>
                <a:gd name="connsiteX8" fmla="*/ 0 w 2020887"/>
                <a:gd name="connsiteY8" fmla="*/ 92376 h 9237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20887" h="923758">
                  <a:moveTo>
                    <a:pt x="0" y="92376"/>
                  </a:moveTo>
                  <a:cubicBezTo>
                    <a:pt x="0" y="41358"/>
                    <a:pt x="41358" y="0"/>
                    <a:pt x="92376" y="0"/>
                  </a:cubicBezTo>
                  <a:lnTo>
                    <a:pt x="1928511" y="0"/>
                  </a:lnTo>
                  <a:cubicBezTo>
                    <a:pt x="1979529" y="0"/>
                    <a:pt x="2020887" y="41358"/>
                    <a:pt x="2020887" y="92376"/>
                  </a:cubicBezTo>
                  <a:lnTo>
                    <a:pt x="2020887" y="831382"/>
                  </a:lnTo>
                  <a:cubicBezTo>
                    <a:pt x="2020887" y="882400"/>
                    <a:pt x="1979529" y="923758"/>
                    <a:pt x="1928511" y="923758"/>
                  </a:cubicBezTo>
                  <a:lnTo>
                    <a:pt x="92376" y="923758"/>
                  </a:lnTo>
                  <a:cubicBezTo>
                    <a:pt x="41358" y="923758"/>
                    <a:pt x="0" y="882400"/>
                    <a:pt x="0" y="831382"/>
                  </a:cubicBezTo>
                  <a:lnTo>
                    <a:pt x="0" y="92376"/>
                  </a:lnTo>
                  <a:close/>
                </a:path>
              </a:pathLst>
            </a:cu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9512" tIns="119512" rIns="119512" bIns="119512" numCol="1" spcCol="1270" anchor="ctr" anchorCtr="0">
              <a:noAutofit/>
            </a:bodyPr>
            <a:lstStyle/>
            <a:p>
              <a:pPr marL="0" marR="0" lvl="0" indent="0" algn="ctr" defTabSz="57785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sng" strike="noStrike" kern="1200" cap="none" spc="0" normalizeH="0" baseline="0" noProof="0" dirty="0" err="1" smtClean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Phần</a:t>
              </a:r>
              <a:r>
                <a:rPr kumimoji="0" lang="en-US" sz="2800" b="1" i="0" u="sng" strike="noStrike" kern="1200" cap="none" spc="0" normalizeH="0" baseline="0" noProof="0" dirty="0" smtClean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2:</a:t>
              </a:r>
              <a:r>
                <a:rPr kumimoji="0" lang="en-US" sz="28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 smtClean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Nội</a:t>
              </a:r>
              <a:r>
                <a:rPr kumimoji="0" lang="en-US" sz="28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dung </a:t>
              </a:r>
              <a:r>
                <a:rPr kumimoji="0" lang="en-US" sz="2800" b="1" i="0" u="none" strike="noStrike" kern="1200" cap="none" spc="0" normalizeH="0" baseline="0" noProof="0" dirty="0" err="1" smtClean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chính</a:t>
              </a:r>
              <a:r>
                <a:rPr kumimoji="0" lang="en-US" sz="28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: </a:t>
              </a:r>
              <a:r>
                <a:rPr kumimoji="0" lang="en-US" sz="2800" b="0" i="0" u="none" strike="noStrike" kern="1200" cap="none" spc="0" normalizeH="0" baseline="0" noProof="0" dirty="0" err="1" smtClean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tiếp</a:t>
              </a:r>
              <a:r>
                <a:rPr kumimoji="0" lang="en-US" sz="28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 smtClean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theo</a:t>
              </a:r>
              <a:r>
                <a:rPr kumimoji="0" lang="en-US" sz="28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 smtClean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đến</a:t>
              </a:r>
              <a:r>
                <a:rPr kumimoji="0" lang="en-US" sz="28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“</a:t>
              </a:r>
              <a:r>
                <a:rPr kumimoji="0" lang="en-US" sz="2800" b="0" i="1" u="none" strike="noStrike" kern="1200" cap="none" spc="0" normalizeH="0" baseline="0" noProof="0" dirty="0" err="1" smtClean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thế</a:t>
              </a:r>
              <a:r>
                <a:rPr kumimoji="0" lang="en-US" sz="2800" b="0" i="1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2800" b="0" i="1" u="none" strike="noStrike" kern="1200" cap="none" spc="0" normalizeH="0" baseline="0" noProof="0" dirty="0" err="1" smtClean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giới</a:t>
              </a:r>
              <a:r>
                <a:rPr kumimoji="0" lang="en-US" sz="2800" b="0" i="1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2800" b="0" i="1" u="none" strike="noStrike" kern="1200" cap="none" spc="0" normalizeH="0" baseline="0" noProof="0" dirty="0" err="1" smtClean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đẹp</a:t>
              </a:r>
              <a:r>
                <a:rPr kumimoji="0" lang="en-US" sz="2800" b="0" i="1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2800" b="0" i="1" u="none" strike="noStrike" kern="1200" cap="none" spc="0" normalizeH="0" baseline="0" noProof="0" dirty="0" err="1" smtClean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đẽ</a:t>
              </a:r>
              <a:r>
                <a:rPr kumimoji="0" lang="en-US" sz="2800" b="0" i="1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2800" b="0" i="1" u="none" strike="noStrike" kern="1200" cap="none" spc="0" normalizeH="0" baseline="0" noProof="0" dirty="0" err="1" smtClean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này</a:t>
              </a:r>
              <a:r>
                <a:rPr kumimoji="0" lang="en-US" sz="2800" b="0" i="1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.” – </a:t>
              </a:r>
              <a:r>
                <a:rPr kumimoji="0" lang="en-US" sz="2800" b="0" i="1" u="none" strike="noStrike" kern="1200" cap="none" spc="0" normalizeH="0" baseline="0" noProof="0" dirty="0" err="1" smtClean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Đoạn</a:t>
              </a:r>
              <a:r>
                <a:rPr kumimoji="0" lang="en-US" sz="2800" b="0" i="1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2800" b="0" i="1" u="none" strike="noStrike" kern="1200" cap="none" spc="0" normalizeH="0" baseline="0" noProof="0" dirty="0" err="1" smtClean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văn</a:t>
              </a:r>
              <a:r>
                <a:rPr kumimoji="0" lang="en-US" sz="2800" b="0" i="1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2800" b="0" i="1" u="none" strike="noStrike" kern="1200" cap="none" spc="0" normalizeH="0" baseline="0" noProof="0" dirty="0" err="1" smtClean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số</a:t>
              </a:r>
              <a:r>
                <a:rPr kumimoji="0" lang="en-US" sz="2800" b="0" i="1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2 </a:t>
              </a:r>
              <a:r>
                <a:rPr kumimoji="0" lang="en-US" sz="2800" b="0" i="1" u="none" strike="noStrike" kern="1200" cap="none" spc="0" normalizeH="0" baseline="0" noProof="0" dirty="0" err="1" smtClean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đến</a:t>
              </a:r>
              <a:r>
                <a:rPr kumimoji="0" lang="en-US" sz="2800" b="0" i="1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2800" b="0" i="1" u="none" strike="noStrike" kern="1200" cap="none" spc="0" normalizeH="0" baseline="0" noProof="0" dirty="0" err="1" smtClean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số</a:t>
              </a:r>
              <a:r>
                <a:rPr kumimoji="0" lang="en-US" sz="2800" b="0" i="1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7</a:t>
              </a:r>
              <a:endPara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  <p:sp>
          <p:nvSpPr>
            <p:cNvPr id="25" name="Chevron 24"/>
            <p:cNvSpPr/>
            <p:nvPr/>
          </p:nvSpPr>
          <p:spPr>
            <a:xfrm>
              <a:off x="7499985" y="3022380"/>
              <a:ext cx="2393156" cy="753028"/>
            </a:xfrm>
            <a:prstGeom prst="chevron">
              <a:avLst>
                <a:gd name="adj" fmla="val 4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7" name="Freeform 26"/>
            <p:cNvSpPr/>
            <p:nvPr/>
          </p:nvSpPr>
          <p:spPr>
            <a:xfrm>
              <a:off x="7957819" y="3082590"/>
              <a:ext cx="2076869" cy="923758"/>
            </a:xfrm>
            <a:custGeom>
              <a:avLst/>
              <a:gdLst>
                <a:gd name="connsiteX0" fmla="*/ 0 w 2020887"/>
                <a:gd name="connsiteY0" fmla="*/ 92376 h 923758"/>
                <a:gd name="connsiteX1" fmla="*/ 92376 w 2020887"/>
                <a:gd name="connsiteY1" fmla="*/ 0 h 923758"/>
                <a:gd name="connsiteX2" fmla="*/ 1928511 w 2020887"/>
                <a:gd name="connsiteY2" fmla="*/ 0 h 923758"/>
                <a:gd name="connsiteX3" fmla="*/ 2020887 w 2020887"/>
                <a:gd name="connsiteY3" fmla="*/ 92376 h 923758"/>
                <a:gd name="connsiteX4" fmla="*/ 2020887 w 2020887"/>
                <a:gd name="connsiteY4" fmla="*/ 831382 h 923758"/>
                <a:gd name="connsiteX5" fmla="*/ 1928511 w 2020887"/>
                <a:gd name="connsiteY5" fmla="*/ 923758 h 923758"/>
                <a:gd name="connsiteX6" fmla="*/ 92376 w 2020887"/>
                <a:gd name="connsiteY6" fmla="*/ 923758 h 923758"/>
                <a:gd name="connsiteX7" fmla="*/ 0 w 2020887"/>
                <a:gd name="connsiteY7" fmla="*/ 831382 h 923758"/>
                <a:gd name="connsiteX8" fmla="*/ 0 w 2020887"/>
                <a:gd name="connsiteY8" fmla="*/ 92376 h 9237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20887" h="923758">
                  <a:moveTo>
                    <a:pt x="0" y="92376"/>
                  </a:moveTo>
                  <a:cubicBezTo>
                    <a:pt x="0" y="41358"/>
                    <a:pt x="41358" y="0"/>
                    <a:pt x="92376" y="0"/>
                  </a:cubicBezTo>
                  <a:lnTo>
                    <a:pt x="1928511" y="0"/>
                  </a:lnTo>
                  <a:cubicBezTo>
                    <a:pt x="1979529" y="0"/>
                    <a:pt x="2020887" y="41358"/>
                    <a:pt x="2020887" y="92376"/>
                  </a:cubicBezTo>
                  <a:lnTo>
                    <a:pt x="2020887" y="831382"/>
                  </a:lnTo>
                  <a:cubicBezTo>
                    <a:pt x="2020887" y="882400"/>
                    <a:pt x="1979529" y="923758"/>
                    <a:pt x="1928511" y="923758"/>
                  </a:cubicBezTo>
                  <a:lnTo>
                    <a:pt x="92376" y="923758"/>
                  </a:lnTo>
                  <a:cubicBezTo>
                    <a:pt x="41358" y="923758"/>
                    <a:pt x="0" y="882400"/>
                    <a:pt x="0" y="831382"/>
                  </a:cubicBezTo>
                  <a:lnTo>
                    <a:pt x="0" y="92376"/>
                  </a:lnTo>
                  <a:close/>
                </a:path>
              </a:pathLst>
            </a:cu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9512" tIns="119512" rIns="119512" bIns="119512" numCol="1" spcCol="1270" anchor="ctr" anchorCtr="0">
              <a:noAutofit/>
            </a:bodyPr>
            <a:lstStyle/>
            <a:p>
              <a:pPr marL="0" marR="0" lvl="0" indent="0" algn="ctr" defTabSz="57785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sng" strike="noStrike" kern="1200" cap="none" spc="0" normalizeH="0" baseline="0" noProof="0" dirty="0" err="1" smtClean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Phần</a:t>
              </a:r>
              <a:r>
                <a:rPr kumimoji="0" lang="en-US" sz="2800" b="1" i="0" u="sng" strike="noStrike" kern="1200" cap="none" spc="0" normalizeH="0" baseline="0" noProof="0" dirty="0" smtClean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3:</a:t>
              </a:r>
              <a:r>
                <a:rPr kumimoji="0" lang="en-US" sz="28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 smtClean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Kết</a:t>
              </a:r>
              <a:r>
                <a:rPr kumimoji="0" lang="en-US" sz="28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 smtClean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thúc</a:t>
              </a:r>
              <a:r>
                <a:rPr kumimoji="0" lang="en-US" sz="28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- </a:t>
              </a:r>
              <a:r>
                <a:rPr kumimoji="0" lang="en-US" sz="2800" b="0" i="0" u="none" strike="noStrike" kern="1200" cap="none" spc="0" normalizeH="0" baseline="0" noProof="0" dirty="0" err="1" smtClean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đoạn</a:t>
              </a:r>
              <a:r>
                <a:rPr kumimoji="0" lang="en-US" sz="28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8</a:t>
              </a:r>
              <a:endPara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802476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ame 4"/>
          <p:cNvSpPr/>
          <p:nvPr/>
        </p:nvSpPr>
        <p:spPr>
          <a:xfrm>
            <a:off x="331122" y="1028700"/>
            <a:ext cx="11517055" cy="5545394"/>
          </a:xfrm>
          <a:prstGeom prst="frame">
            <a:avLst>
              <a:gd name="adj1" fmla="val 1596"/>
            </a:avLst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889200" y="154858"/>
            <a:ext cx="10427519" cy="523568"/>
          </a:xfrm>
          <a:custGeom>
            <a:avLst/>
            <a:gdLst>
              <a:gd name="connsiteX0" fmla="*/ 260542 w 10427519"/>
              <a:gd name="connsiteY0" fmla="*/ 0 h 523568"/>
              <a:gd name="connsiteX1" fmla="*/ 10166977 w 10427519"/>
              <a:gd name="connsiteY1" fmla="*/ 0 h 523568"/>
              <a:gd name="connsiteX2" fmla="*/ 10427519 w 10427519"/>
              <a:gd name="connsiteY2" fmla="*/ 260542 h 523568"/>
              <a:gd name="connsiteX3" fmla="*/ 10427519 w 10427519"/>
              <a:gd name="connsiteY3" fmla="*/ 381013 h 523568"/>
              <a:gd name="connsiteX4" fmla="*/ 10407044 w 10427519"/>
              <a:gd name="connsiteY4" fmla="*/ 482428 h 523568"/>
              <a:gd name="connsiteX5" fmla="*/ 10384713 w 10427519"/>
              <a:gd name="connsiteY5" fmla="*/ 523568 h 523568"/>
              <a:gd name="connsiteX6" fmla="*/ 42806 w 10427519"/>
              <a:gd name="connsiteY6" fmla="*/ 523568 h 523568"/>
              <a:gd name="connsiteX7" fmla="*/ 20475 w 10427519"/>
              <a:gd name="connsiteY7" fmla="*/ 482428 h 523568"/>
              <a:gd name="connsiteX8" fmla="*/ 0 w 10427519"/>
              <a:gd name="connsiteY8" fmla="*/ 381013 h 523568"/>
              <a:gd name="connsiteX9" fmla="*/ 0 w 10427519"/>
              <a:gd name="connsiteY9" fmla="*/ 260542 h 523568"/>
              <a:gd name="connsiteX10" fmla="*/ 260542 w 10427519"/>
              <a:gd name="connsiteY10" fmla="*/ 0 h 523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427519" h="523568">
                <a:moveTo>
                  <a:pt x="260542" y="0"/>
                </a:moveTo>
                <a:lnTo>
                  <a:pt x="10166977" y="0"/>
                </a:lnTo>
                <a:cubicBezTo>
                  <a:pt x="10310870" y="0"/>
                  <a:pt x="10427519" y="116649"/>
                  <a:pt x="10427519" y="260542"/>
                </a:cubicBezTo>
                <a:lnTo>
                  <a:pt x="10427519" y="381013"/>
                </a:lnTo>
                <a:cubicBezTo>
                  <a:pt x="10427519" y="416986"/>
                  <a:pt x="10420228" y="451257"/>
                  <a:pt x="10407044" y="482428"/>
                </a:cubicBezTo>
                <a:lnTo>
                  <a:pt x="10384713" y="523568"/>
                </a:lnTo>
                <a:lnTo>
                  <a:pt x="42806" y="523568"/>
                </a:lnTo>
                <a:lnTo>
                  <a:pt x="20475" y="482428"/>
                </a:lnTo>
                <a:cubicBezTo>
                  <a:pt x="7291" y="451257"/>
                  <a:pt x="0" y="416986"/>
                  <a:pt x="0" y="381013"/>
                </a:cubicBezTo>
                <a:lnTo>
                  <a:pt x="0" y="260542"/>
                </a:lnTo>
                <a:cubicBezTo>
                  <a:pt x="0" y="116649"/>
                  <a:pt x="116649" y="0"/>
                  <a:pt x="260542" y="0"/>
                </a:cubicBez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-1" y="-1"/>
            <a:ext cx="12192000" cy="678426"/>
          </a:xfrm>
          <a:custGeom>
            <a:avLst/>
            <a:gdLst>
              <a:gd name="connsiteX0" fmla="*/ 0 w 12192000"/>
              <a:gd name="connsiteY0" fmla="*/ 0 h 678426"/>
              <a:gd name="connsiteX1" fmla="*/ 12192000 w 12192000"/>
              <a:gd name="connsiteY1" fmla="*/ 0 h 678426"/>
              <a:gd name="connsiteX2" fmla="*/ 12192000 w 12192000"/>
              <a:gd name="connsiteY2" fmla="*/ 678426 h 678426"/>
              <a:gd name="connsiteX3" fmla="*/ 11260603 w 12192000"/>
              <a:gd name="connsiteY3" fmla="*/ 678426 h 678426"/>
              <a:gd name="connsiteX4" fmla="*/ 11282934 w 12192000"/>
              <a:gd name="connsiteY4" fmla="*/ 637286 h 678426"/>
              <a:gd name="connsiteX5" fmla="*/ 11303409 w 12192000"/>
              <a:gd name="connsiteY5" fmla="*/ 535871 h 678426"/>
              <a:gd name="connsiteX6" fmla="*/ 11303409 w 12192000"/>
              <a:gd name="connsiteY6" fmla="*/ 415400 h 678426"/>
              <a:gd name="connsiteX7" fmla="*/ 11042867 w 12192000"/>
              <a:gd name="connsiteY7" fmla="*/ 154858 h 678426"/>
              <a:gd name="connsiteX8" fmla="*/ 1136432 w 12192000"/>
              <a:gd name="connsiteY8" fmla="*/ 154858 h 678426"/>
              <a:gd name="connsiteX9" fmla="*/ 875890 w 12192000"/>
              <a:gd name="connsiteY9" fmla="*/ 415400 h 678426"/>
              <a:gd name="connsiteX10" fmla="*/ 875890 w 12192000"/>
              <a:gd name="connsiteY10" fmla="*/ 535871 h 678426"/>
              <a:gd name="connsiteX11" fmla="*/ 896365 w 12192000"/>
              <a:gd name="connsiteY11" fmla="*/ 637286 h 678426"/>
              <a:gd name="connsiteX12" fmla="*/ 918696 w 12192000"/>
              <a:gd name="connsiteY12" fmla="*/ 678426 h 678426"/>
              <a:gd name="connsiteX13" fmla="*/ 0 w 12192000"/>
              <a:gd name="connsiteY13" fmla="*/ 678426 h 678426"/>
              <a:gd name="connsiteX14" fmla="*/ 0 w 12192000"/>
              <a:gd name="connsiteY14" fmla="*/ 0 h 678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192000" h="678426">
                <a:moveTo>
                  <a:pt x="0" y="0"/>
                </a:moveTo>
                <a:lnTo>
                  <a:pt x="12192000" y="0"/>
                </a:lnTo>
                <a:lnTo>
                  <a:pt x="12192000" y="678426"/>
                </a:lnTo>
                <a:lnTo>
                  <a:pt x="11260603" y="678426"/>
                </a:lnTo>
                <a:lnTo>
                  <a:pt x="11282934" y="637286"/>
                </a:lnTo>
                <a:cubicBezTo>
                  <a:pt x="11296118" y="606115"/>
                  <a:pt x="11303409" y="571844"/>
                  <a:pt x="11303409" y="535871"/>
                </a:cubicBezTo>
                <a:lnTo>
                  <a:pt x="11303409" y="415400"/>
                </a:lnTo>
                <a:cubicBezTo>
                  <a:pt x="11303409" y="271507"/>
                  <a:pt x="11186760" y="154858"/>
                  <a:pt x="11042867" y="154858"/>
                </a:cubicBezTo>
                <a:lnTo>
                  <a:pt x="1136432" y="154858"/>
                </a:lnTo>
                <a:cubicBezTo>
                  <a:pt x="992539" y="154858"/>
                  <a:pt x="875890" y="271507"/>
                  <a:pt x="875890" y="415400"/>
                </a:cubicBezTo>
                <a:lnTo>
                  <a:pt x="875890" y="535871"/>
                </a:lnTo>
                <a:cubicBezTo>
                  <a:pt x="875890" y="571844"/>
                  <a:pt x="883181" y="606115"/>
                  <a:pt x="896365" y="637286"/>
                </a:cubicBezTo>
                <a:lnTo>
                  <a:pt x="918696" y="678426"/>
                </a:lnTo>
                <a:lnTo>
                  <a:pt x="0" y="67842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918696" y="678426"/>
            <a:ext cx="10341907" cy="117987"/>
          </a:xfrm>
          <a:custGeom>
            <a:avLst/>
            <a:gdLst>
              <a:gd name="connsiteX0" fmla="*/ 0 w 10341907"/>
              <a:gd name="connsiteY0" fmla="*/ 0 h 117987"/>
              <a:gd name="connsiteX1" fmla="*/ 10341907 w 10341907"/>
              <a:gd name="connsiteY1" fmla="*/ 0 h 117987"/>
              <a:gd name="connsiteX2" fmla="*/ 10340216 w 10341907"/>
              <a:gd name="connsiteY2" fmla="*/ 3116 h 117987"/>
              <a:gd name="connsiteX3" fmla="*/ 10124171 w 10341907"/>
              <a:gd name="connsiteY3" fmla="*/ 117987 h 117987"/>
              <a:gd name="connsiteX4" fmla="*/ 217736 w 10341907"/>
              <a:gd name="connsiteY4" fmla="*/ 117987 h 117987"/>
              <a:gd name="connsiteX5" fmla="*/ 1691 w 10341907"/>
              <a:gd name="connsiteY5" fmla="*/ 3116 h 117987"/>
              <a:gd name="connsiteX6" fmla="*/ 0 w 10341907"/>
              <a:gd name="connsiteY6" fmla="*/ 0 h 117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341907" h="117987">
                <a:moveTo>
                  <a:pt x="0" y="0"/>
                </a:moveTo>
                <a:lnTo>
                  <a:pt x="10341907" y="0"/>
                </a:lnTo>
                <a:lnTo>
                  <a:pt x="10340216" y="3116"/>
                </a:lnTo>
                <a:cubicBezTo>
                  <a:pt x="10293395" y="72421"/>
                  <a:pt x="10214104" y="117987"/>
                  <a:pt x="10124171" y="117987"/>
                </a:cubicBezTo>
                <a:lnTo>
                  <a:pt x="217736" y="117987"/>
                </a:lnTo>
                <a:cubicBezTo>
                  <a:pt x="127803" y="117987"/>
                  <a:pt x="48512" y="72421"/>
                  <a:pt x="1691" y="3116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Can 11"/>
          <p:cNvSpPr/>
          <p:nvPr/>
        </p:nvSpPr>
        <p:spPr>
          <a:xfrm>
            <a:off x="-1" y="-2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Can 12"/>
          <p:cNvSpPr/>
          <p:nvPr/>
        </p:nvSpPr>
        <p:spPr>
          <a:xfrm>
            <a:off x="11890372" y="-3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/>
          <a:srcRect l="17388" t="11738" r="17499" b="9130"/>
          <a:stretch/>
        </p:blipFill>
        <p:spPr>
          <a:xfrm>
            <a:off x="11369507" y="114300"/>
            <a:ext cx="520865" cy="520865"/>
          </a:xfrm>
          <a:prstGeom prst="rect">
            <a:avLst/>
          </a:prstGeom>
        </p:spPr>
      </p:pic>
      <p:sp>
        <p:nvSpPr>
          <p:cNvPr id="22" name="4-Point Star 21"/>
          <p:cNvSpPr/>
          <p:nvPr/>
        </p:nvSpPr>
        <p:spPr>
          <a:xfrm>
            <a:off x="403270" y="160880"/>
            <a:ext cx="398207" cy="427703"/>
          </a:xfrm>
          <a:prstGeom prst="star4">
            <a:avLst>
              <a:gd name="adj" fmla="val 1250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>
          <a:blip r:embed="rId3"/>
          <a:srcRect l="31230" t="-4849" r="66223" b="100000"/>
          <a:stretch>
            <a:fillRect/>
          </a:stretch>
        </p:blipFill>
        <p:spPr>
          <a:xfrm>
            <a:off x="4346224" y="2521974"/>
            <a:ext cx="225776" cy="180754"/>
          </a:xfrm>
          <a:custGeom>
            <a:avLst/>
            <a:gdLst>
              <a:gd name="connsiteX0" fmla="*/ 0 w 225776"/>
              <a:gd name="connsiteY0" fmla="*/ 0 h 180754"/>
              <a:gd name="connsiteX1" fmla="*/ 225776 w 225776"/>
              <a:gd name="connsiteY1" fmla="*/ 0 h 180754"/>
              <a:gd name="connsiteX2" fmla="*/ 225776 w 225776"/>
              <a:gd name="connsiteY2" fmla="*/ 180754 h 180754"/>
              <a:gd name="connsiteX3" fmla="*/ 0 w 225776"/>
              <a:gd name="connsiteY3" fmla="*/ 180754 h 180754"/>
              <a:gd name="connsiteX4" fmla="*/ 0 w 225776"/>
              <a:gd name="connsiteY4" fmla="*/ 0 h 1807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776" h="180754">
                <a:moveTo>
                  <a:pt x="0" y="0"/>
                </a:moveTo>
                <a:lnTo>
                  <a:pt x="225776" y="0"/>
                </a:lnTo>
                <a:lnTo>
                  <a:pt x="225776" y="180754"/>
                </a:lnTo>
                <a:lnTo>
                  <a:pt x="0" y="180754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3"/>
          <a:srcRect l="31230" t="100000" r="66223" b="-8896"/>
          <a:stretch>
            <a:fillRect/>
          </a:stretch>
        </p:blipFill>
        <p:spPr>
          <a:xfrm>
            <a:off x="4346224" y="6430297"/>
            <a:ext cx="225776" cy="331600"/>
          </a:xfrm>
          <a:custGeom>
            <a:avLst/>
            <a:gdLst>
              <a:gd name="connsiteX0" fmla="*/ 0 w 225776"/>
              <a:gd name="connsiteY0" fmla="*/ 0 h 331600"/>
              <a:gd name="connsiteX1" fmla="*/ 225776 w 225776"/>
              <a:gd name="connsiteY1" fmla="*/ 0 h 331600"/>
              <a:gd name="connsiteX2" fmla="*/ 225776 w 225776"/>
              <a:gd name="connsiteY2" fmla="*/ 331600 h 331600"/>
              <a:gd name="connsiteX3" fmla="*/ 0 w 225776"/>
              <a:gd name="connsiteY3" fmla="*/ 331600 h 331600"/>
              <a:gd name="connsiteX4" fmla="*/ 0 w 225776"/>
              <a:gd name="connsiteY4" fmla="*/ 0 h 33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776" h="331600">
                <a:moveTo>
                  <a:pt x="0" y="0"/>
                </a:moveTo>
                <a:lnTo>
                  <a:pt x="225776" y="0"/>
                </a:lnTo>
                <a:lnTo>
                  <a:pt x="225776" y="331600"/>
                </a:lnTo>
                <a:lnTo>
                  <a:pt x="0" y="331600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4"/>
          <a:srcRect l="100000" t="67413" r="-7154" b="26074"/>
          <a:stretch>
            <a:fillRect/>
          </a:stretch>
        </p:blipFill>
        <p:spPr>
          <a:xfrm>
            <a:off x="10460296" y="5987845"/>
            <a:ext cx="648778" cy="442452"/>
          </a:xfrm>
          <a:custGeom>
            <a:avLst/>
            <a:gdLst>
              <a:gd name="connsiteX0" fmla="*/ 0 w 648778"/>
              <a:gd name="connsiteY0" fmla="*/ 0 h 442452"/>
              <a:gd name="connsiteX1" fmla="*/ 648778 w 648778"/>
              <a:gd name="connsiteY1" fmla="*/ 0 h 442452"/>
              <a:gd name="connsiteX2" fmla="*/ 648778 w 648778"/>
              <a:gd name="connsiteY2" fmla="*/ 442452 h 442452"/>
              <a:gd name="connsiteX3" fmla="*/ 0 w 648778"/>
              <a:gd name="connsiteY3" fmla="*/ 442452 h 442452"/>
              <a:gd name="connsiteX4" fmla="*/ 0 w 648778"/>
              <a:gd name="connsiteY4" fmla="*/ 0 h 442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8778" h="442452">
                <a:moveTo>
                  <a:pt x="0" y="0"/>
                </a:moveTo>
                <a:lnTo>
                  <a:pt x="648778" y="0"/>
                </a:lnTo>
                <a:lnTo>
                  <a:pt x="648778" y="442452"/>
                </a:lnTo>
                <a:lnTo>
                  <a:pt x="0" y="442452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5"/>
          <a:srcRect l="-204" t="22450" r="100000" b="67971"/>
          <a:stretch>
            <a:fillRect/>
          </a:stretch>
        </p:blipFill>
        <p:spPr>
          <a:xfrm>
            <a:off x="2735918" y="3719409"/>
            <a:ext cx="13632" cy="334832"/>
          </a:xfrm>
          <a:custGeom>
            <a:avLst/>
            <a:gdLst>
              <a:gd name="connsiteX0" fmla="*/ 13632 w 13632"/>
              <a:gd name="connsiteY0" fmla="*/ 0 h 334832"/>
              <a:gd name="connsiteX1" fmla="*/ 13632 w 13632"/>
              <a:gd name="connsiteY1" fmla="*/ 334832 h 334832"/>
              <a:gd name="connsiteX2" fmla="*/ 6749 w 13632"/>
              <a:gd name="connsiteY2" fmla="*/ 294452 h 334832"/>
              <a:gd name="connsiteX3" fmla="*/ 393 w 13632"/>
              <a:gd name="connsiteY3" fmla="*/ 139092 h 334832"/>
              <a:gd name="connsiteX4" fmla="*/ 13632 w 13632"/>
              <a:gd name="connsiteY4" fmla="*/ 0 h 334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32" h="334832">
                <a:moveTo>
                  <a:pt x="13632" y="0"/>
                </a:moveTo>
                <a:lnTo>
                  <a:pt x="13632" y="334832"/>
                </a:lnTo>
                <a:lnTo>
                  <a:pt x="6749" y="294452"/>
                </a:lnTo>
                <a:cubicBezTo>
                  <a:pt x="1088" y="240983"/>
                  <a:pt x="-938" y="189163"/>
                  <a:pt x="393" y="139092"/>
                </a:cubicBezTo>
                <a:lnTo>
                  <a:pt x="13632" y="0"/>
                </a:lnTo>
                <a:close/>
              </a:path>
            </a:pathLst>
          </a:custGeom>
        </p:spPr>
      </p:pic>
      <p:sp>
        <p:nvSpPr>
          <p:cNvPr id="2" name="Rectangle 1"/>
          <p:cNvSpPr/>
          <p:nvPr/>
        </p:nvSpPr>
        <p:spPr>
          <a:xfrm>
            <a:off x="836412" y="88198"/>
            <a:ext cx="8577989" cy="5533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Văn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bản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2: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loài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sống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chung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với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nhau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như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thế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9443897" y="254401"/>
            <a:ext cx="1664238" cy="46089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Ngọc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Phú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Pentagon 5"/>
          <p:cNvSpPr/>
          <p:nvPr/>
        </p:nvSpPr>
        <p:spPr>
          <a:xfrm>
            <a:off x="4097593" y="820291"/>
            <a:ext cx="3996813" cy="471948"/>
          </a:xfrm>
          <a:prstGeom prst="homePlat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 thành kiến thức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403270" y="1199556"/>
            <a:ext cx="4172937" cy="5837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  <a:tabLst>
                <a:tab pos="1386840" algn="l"/>
              </a:tabLst>
            </a:pPr>
            <a:r>
              <a:rPr lang="de-DE" sz="32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II. Khám phá văn bản</a:t>
            </a:r>
            <a:r>
              <a:rPr lang="de-DE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3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403270" y="1746703"/>
            <a:ext cx="2887329" cy="61927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nl-NL" sz="3200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Phần mở đầu</a:t>
            </a:r>
            <a:endParaRPr lang="en-US" sz="3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33" name="Group 32"/>
          <p:cNvGrpSpPr/>
          <p:nvPr/>
        </p:nvGrpSpPr>
        <p:grpSpPr>
          <a:xfrm>
            <a:off x="2132576" y="2279640"/>
            <a:ext cx="7926847" cy="1569707"/>
            <a:chOff x="3276866" y="3417670"/>
            <a:chExt cx="5436356" cy="1219302"/>
          </a:xfrm>
        </p:grpSpPr>
        <p:sp>
          <p:nvSpPr>
            <p:cNvPr id="34" name="Freeform 33"/>
            <p:cNvSpPr/>
            <p:nvPr/>
          </p:nvSpPr>
          <p:spPr>
            <a:xfrm>
              <a:off x="3728117" y="3538845"/>
              <a:ext cx="4985105" cy="1098127"/>
            </a:xfrm>
            <a:custGeom>
              <a:avLst/>
              <a:gdLst>
                <a:gd name="connsiteX0" fmla="*/ 0 w 3514007"/>
                <a:gd name="connsiteY0" fmla="*/ 0 h 1098127"/>
                <a:gd name="connsiteX1" fmla="*/ 3514007 w 3514007"/>
                <a:gd name="connsiteY1" fmla="*/ 0 h 1098127"/>
                <a:gd name="connsiteX2" fmla="*/ 3514007 w 3514007"/>
                <a:gd name="connsiteY2" fmla="*/ 1098127 h 1098127"/>
                <a:gd name="connsiteX3" fmla="*/ 0 w 3514007"/>
                <a:gd name="connsiteY3" fmla="*/ 1098127 h 1098127"/>
                <a:gd name="connsiteX4" fmla="*/ 0 w 3514007"/>
                <a:gd name="connsiteY4" fmla="*/ 0 h 1098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514007" h="1098127">
                  <a:moveTo>
                    <a:pt x="0" y="0"/>
                  </a:moveTo>
                  <a:lnTo>
                    <a:pt x="3514007" y="0"/>
                  </a:lnTo>
                  <a:lnTo>
                    <a:pt x="3514007" y="1098127"/>
                  </a:lnTo>
                  <a:lnTo>
                    <a:pt x="0" y="1098127"/>
                  </a:lnTo>
                  <a:lnTo>
                    <a:pt x="0" y="0"/>
                  </a:lnTo>
                  <a:close/>
                </a:path>
              </a:pathLst>
            </a:custGeom>
            <a:ln w="28575"/>
          </p:spPr>
          <p:style>
            <a:lnRef idx="1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43798" tIns="68580" rIns="68580" bIns="68580" numCol="1" spcCol="1270" anchor="ctr" anchorCtr="0">
              <a:noAutofit/>
            </a:bodyPr>
            <a:lstStyle/>
            <a:p>
              <a:pPr lvl="0" algn="l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nl-NL" sz="28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Cách mở đầu VB: kể lại cuộc hội thoại ngắn giữa hai nhân vật trong bộ phim hoạt hình nổi tiếng </a:t>
              </a:r>
              <a:r>
                <a:rPr lang="nl-NL" sz="2800" i="1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Vua sư tử</a:t>
              </a:r>
              <a:r>
                <a:rPr lang="nl-NL" sz="28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  <a:endParaRPr lang="en-US" sz="2800" kern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5" name="Rectangle 34"/>
            <p:cNvSpPr/>
            <p:nvPr/>
          </p:nvSpPr>
          <p:spPr>
            <a:xfrm>
              <a:off x="3276866" y="3417670"/>
              <a:ext cx="902502" cy="1153033"/>
            </a:xfrm>
            <a:prstGeom prst="rect">
              <a:avLst/>
            </a:prstGeom>
            <a:blipFill>
              <a:blip r:embed="rId6"/>
              <a:srcRect/>
              <a:stretch>
                <a:fillRect l="-71000" r="-71000"/>
              </a:stretch>
            </a:blipFill>
            <a:ln w="28575"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</p:grpSp>
      <p:sp>
        <p:nvSpPr>
          <p:cNvPr id="36" name="Rounded Rectangle 35"/>
          <p:cNvSpPr/>
          <p:nvPr/>
        </p:nvSpPr>
        <p:spPr>
          <a:xfrm>
            <a:off x="5115231" y="4219901"/>
            <a:ext cx="1961536" cy="591501"/>
          </a:xfrm>
          <a:prstGeom prst="round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endParaRPr lang="en-US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685800" y="5096170"/>
            <a:ext cx="5256092" cy="1200329"/>
          </a:xfrm>
          <a:prstGeom prst="rect">
            <a:avLst/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nl-NL" sz="2400" kern="100" dirty="0" smtClean="0">
                <a:latin typeface="Times New Roman" panose="02020603050405020304" pitchFamily="18" charset="0"/>
                <a:ea typeface="SimSun" panose="02010600030101010101" pitchFamily="2" charset="-122"/>
              </a:rPr>
              <a:t>Giới </a:t>
            </a:r>
            <a:r>
              <a:rPr lang="nl-NL" sz="2400" kern="100" dirty="0">
                <a:latin typeface="Times New Roman" panose="02020603050405020304" pitchFamily="18" charset="0"/>
                <a:ea typeface="SimSun" panose="02010600030101010101" pitchFamily="2" charset="-122"/>
              </a:rPr>
              <a:t>thiệu vấn đề đời sống của muôn loài trên </a:t>
            </a:r>
            <a:r>
              <a:rPr lang="en-US" sz="2400" kern="100" dirty="0">
                <a:latin typeface="Times New Roman" panose="02020603050405020304" pitchFamily="18" charset="0"/>
                <a:ea typeface="SimSun" panose="02010600030101010101" pitchFamily="2" charset="-122"/>
              </a:rPr>
              <a:t>T</a:t>
            </a:r>
            <a:r>
              <a:rPr lang="vi-VN" sz="2400" kern="100" dirty="0">
                <a:latin typeface="Times New Roman" panose="02020603050405020304" pitchFamily="18" charset="0"/>
                <a:ea typeface="SimSun" panose="02010600030101010101" pitchFamily="2" charset="-122"/>
              </a:rPr>
              <a:t>rái </a:t>
            </a:r>
            <a:r>
              <a:rPr lang="en-US" sz="2400" kern="100" dirty="0">
                <a:latin typeface="Times New Roman" panose="02020603050405020304" pitchFamily="18" charset="0"/>
                <a:ea typeface="SimSun" panose="02010600030101010101" pitchFamily="2" charset="-122"/>
              </a:rPr>
              <a:t>Đ</a:t>
            </a:r>
            <a:r>
              <a:rPr lang="vi-VN" sz="2400" kern="100" dirty="0">
                <a:latin typeface="Times New Roman" panose="02020603050405020304" pitchFamily="18" charset="0"/>
                <a:ea typeface="SimSun" panose="02010600030101010101" pitchFamily="2" charset="-122"/>
              </a:rPr>
              <a:t>ất</a:t>
            </a:r>
            <a:r>
              <a:rPr lang="nl-NL" sz="2400" kern="100" dirty="0">
                <a:latin typeface="Times New Roman" panose="02020603050405020304" pitchFamily="18" charset="0"/>
                <a:ea typeface="SimSun" panose="02010600030101010101" pitchFamily="2" charset="-122"/>
              </a:rPr>
              <a:t> và sự cân bằng rất dễ bị tổn thương của nó</a:t>
            </a:r>
            <a:endParaRPr lang="en-US" sz="2400" dirty="0"/>
          </a:p>
        </p:txBody>
      </p:sp>
      <p:sp>
        <p:nvSpPr>
          <p:cNvPr id="38" name="Rectangle 37"/>
          <p:cNvSpPr/>
          <p:nvPr/>
        </p:nvSpPr>
        <p:spPr>
          <a:xfrm>
            <a:off x="6155103" y="5126634"/>
            <a:ext cx="5479862" cy="1277850"/>
          </a:xfrm>
          <a:prstGeom prst="rect">
            <a:avLst/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nl-NL" sz="2400" kern="1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Tạo hấp dẫn, giàu sắc thái cảm xúc, đã làm “mềm” đi sự khô khan thường có của VB thông tin, gợi nhiều suy nghĩ liên tưởng.</a:t>
            </a:r>
            <a:endParaRPr lang="en-US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9" name="Down Arrow 38"/>
          <p:cNvSpPr/>
          <p:nvPr/>
        </p:nvSpPr>
        <p:spPr>
          <a:xfrm>
            <a:off x="5560141" y="3931069"/>
            <a:ext cx="1115569" cy="16741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Bent-Up Arrow 39"/>
          <p:cNvSpPr/>
          <p:nvPr/>
        </p:nvSpPr>
        <p:spPr>
          <a:xfrm rot="10800000">
            <a:off x="4264839" y="4364327"/>
            <a:ext cx="850392" cy="731520"/>
          </a:xfrm>
          <a:prstGeom prst="ben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Bent Arrow 40"/>
          <p:cNvSpPr/>
          <p:nvPr/>
        </p:nvSpPr>
        <p:spPr>
          <a:xfrm rot="5565045">
            <a:off x="7191529" y="4300212"/>
            <a:ext cx="679762" cy="877674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98719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1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3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3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3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3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ame 4"/>
          <p:cNvSpPr/>
          <p:nvPr/>
        </p:nvSpPr>
        <p:spPr>
          <a:xfrm>
            <a:off x="331122" y="1028700"/>
            <a:ext cx="11517055" cy="5545394"/>
          </a:xfrm>
          <a:prstGeom prst="frame">
            <a:avLst>
              <a:gd name="adj1" fmla="val 1596"/>
            </a:avLst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889200" y="154858"/>
            <a:ext cx="10427519" cy="523568"/>
          </a:xfrm>
          <a:custGeom>
            <a:avLst/>
            <a:gdLst>
              <a:gd name="connsiteX0" fmla="*/ 260542 w 10427519"/>
              <a:gd name="connsiteY0" fmla="*/ 0 h 523568"/>
              <a:gd name="connsiteX1" fmla="*/ 10166977 w 10427519"/>
              <a:gd name="connsiteY1" fmla="*/ 0 h 523568"/>
              <a:gd name="connsiteX2" fmla="*/ 10427519 w 10427519"/>
              <a:gd name="connsiteY2" fmla="*/ 260542 h 523568"/>
              <a:gd name="connsiteX3" fmla="*/ 10427519 w 10427519"/>
              <a:gd name="connsiteY3" fmla="*/ 381013 h 523568"/>
              <a:gd name="connsiteX4" fmla="*/ 10407044 w 10427519"/>
              <a:gd name="connsiteY4" fmla="*/ 482428 h 523568"/>
              <a:gd name="connsiteX5" fmla="*/ 10384713 w 10427519"/>
              <a:gd name="connsiteY5" fmla="*/ 523568 h 523568"/>
              <a:gd name="connsiteX6" fmla="*/ 42806 w 10427519"/>
              <a:gd name="connsiteY6" fmla="*/ 523568 h 523568"/>
              <a:gd name="connsiteX7" fmla="*/ 20475 w 10427519"/>
              <a:gd name="connsiteY7" fmla="*/ 482428 h 523568"/>
              <a:gd name="connsiteX8" fmla="*/ 0 w 10427519"/>
              <a:gd name="connsiteY8" fmla="*/ 381013 h 523568"/>
              <a:gd name="connsiteX9" fmla="*/ 0 w 10427519"/>
              <a:gd name="connsiteY9" fmla="*/ 260542 h 523568"/>
              <a:gd name="connsiteX10" fmla="*/ 260542 w 10427519"/>
              <a:gd name="connsiteY10" fmla="*/ 0 h 523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427519" h="523568">
                <a:moveTo>
                  <a:pt x="260542" y="0"/>
                </a:moveTo>
                <a:lnTo>
                  <a:pt x="10166977" y="0"/>
                </a:lnTo>
                <a:cubicBezTo>
                  <a:pt x="10310870" y="0"/>
                  <a:pt x="10427519" y="116649"/>
                  <a:pt x="10427519" y="260542"/>
                </a:cubicBezTo>
                <a:lnTo>
                  <a:pt x="10427519" y="381013"/>
                </a:lnTo>
                <a:cubicBezTo>
                  <a:pt x="10427519" y="416986"/>
                  <a:pt x="10420228" y="451257"/>
                  <a:pt x="10407044" y="482428"/>
                </a:cubicBezTo>
                <a:lnTo>
                  <a:pt x="10384713" y="523568"/>
                </a:lnTo>
                <a:lnTo>
                  <a:pt x="42806" y="523568"/>
                </a:lnTo>
                <a:lnTo>
                  <a:pt x="20475" y="482428"/>
                </a:lnTo>
                <a:cubicBezTo>
                  <a:pt x="7291" y="451257"/>
                  <a:pt x="0" y="416986"/>
                  <a:pt x="0" y="381013"/>
                </a:cubicBezTo>
                <a:lnTo>
                  <a:pt x="0" y="260542"/>
                </a:lnTo>
                <a:cubicBezTo>
                  <a:pt x="0" y="116649"/>
                  <a:pt x="116649" y="0"/>
                  <a:pt x="260542" y="0"/>
                </a:cubicBez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-1" y="-1"/>
            <a:ext cx="12192000" cy="678426"/>
          </a:xfrm>
          <a:custGeom>
            <a:avLst/>
            <a:gdLst>
              <a:gd name="connsiteX0" fmla="*/ 0 w 12192000"/>
              <a:gd name="connsiteY0" fmla="*/ 0 h 678426"/>
              <a:gd name="connsiteX1" fmla="*/ 12192000 w 12192000"/>
              <a:gd name="connsiteY1" fmla="*/ 0 h 678426"/>
              <a:gd name="connsiteX2" fmla="*/ 12192000 w 12192000"/>
              <a:gd name="connsiteY2" fmla="*/ 678426 h 678426"/>
              <a:gd name="connsiteX3" fmla="*/ 11260603 w 12192000"/>
              <a:gd name="connsiteY3" fmla="*/ 678426 h 678426"/>
              <a:gd name="connsiteX4" fmla="*/ 11282934 w 12192000"/>
              <a:gd name="connsiteY4" fmla="*/ 637286 h 678426"/>
              <a:gd name="connsiteX5" fmla="*/ 11303409 w 12192000"/>
              <a:gd name="connsiteY5" fmla="*/ 535871 h 678426"/>
              <a:gd name="connsiteX6" fmla="*/ 11303409 w 12192000"/>
              <a:gd name="connsiteY6" fmla="*/ 415400 h 678426"/>
              <a:gd name="connsiteX7" fmla="*/ 11042867 w 12192000"/>
              <a:gd name="connsiteY7" fmla="*/ 154858 h 678426"/>
              <a:gd name="connsiteX8" fmla="*/ 1136432 w 12192000"/>
              <a:gd name="connsiteY8" fmla="*/ 154858 h 678426"/>
              <a:gd name="connsiteX9" fmla="*/ 875890 w 12192000"/>
              <a:gd name="connsiteY9" fmla="*/ 415400 h 678426"/>
              <a:gd name="connsiteX10" fmla="*/ 875890 w 12192000"/>
              <a:gd name="connsiteY10" fmla="*/ 535871 h 678426"/>
              <a:gd name="connsiteX11" fmla="*/ 896365 w 12192000"/>
              <a:gd name="connsiteY11" fmla="*/ 637286 h 678426"/>
              <a:gd name="connsiteX12" fmla="*/ 918696 w 12192000"/>
              <a:gd name="connsiteY12" fmla="*/ 678426 h 678426"/>
              <a:gd name="connsiteX13" fmla="*/ 0 w 12192000"/>
              <a:gd name="connsiteY13" fmla="*/ 678426 h 678426"/>
              <a:gd name="connsiteX14" fmla="*/ 0 w 12192000"/>
              <a:gd name="connsiteY14" fmla="*/ 0 h 678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192000" h="678426">
                <a:moveTo>
                  <a:pt x="0" y="0"/>
                </a:moveTo>
                <a:lnTo>
                  <a:pt x="12192000" y="0"/>
                </a:lnTo>
                <a:lnTo>
                  <a:pt x="12192000" y="678426"/>
                </a:lnTo>
                <a:lnTo>
                  <a:pt x="11260603" y="678426"/>
                </a:lnTo>
                <a:lnTo>
                  <a:pt x="11282934" y="637286"/>
                </a:lnTo>
                <a:cubicBezTo>
                  <a:pt x="11296118" y="606115"/>
                  <a:pt x="11303409" y="571844"/>
                  <a:pt x="11303409" y="535871"/>
                </a:cubicBezTo>
                <a:lnTo>
                  <a:pt x="11303409" y="415400"/>
                </a:lnTo>
                <a:cubicBezTo>
                  <a:pt x="11303409" y="271507"/>
                  <a:pt x="11186760" y="154858"/>
                  <a:pt x="11042867" y="154858"/>
                </a:cubicBezTo>
                <a:lnTo>
                  <a:pt x="1136432" y="154858"/>
                </a:lnTo>
                <a:cubicBezTo>
                  <a:pt x="992539" y="154858"/>
                  <a:pt x="875890" y="271507"/>
                  <a:pt x="875890" y="415400"/>
                </a:cubicBezTo>
                <a:lnTo>
                  <a:pt x="875890" y="535871"/>
                </a:lnTo>
                <a:cubicBezTo>
                  <a:pt x="875890" y="571844"/>
                  <a:pt x="883181" y="606115"/>
                  <a:pt x="896365" y="637286"/>
                </a:cubicBezTo>
                <a:lnTo>
                  <a:pt x="918696" y="678426"/>
                </a:lnTo>
                <a:lnTo>
                  <a:pt x="0" y="67842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918696" y="678426"/>
            <a:ext cx="10341907" cy="117987"/>
          </a:xfrm>
          <a:custGeom>
            <a:avLst/>
            <a:gdLst>
              <a:gd name="connsiteX0" fmla="*/ 0 w 10341907"/>
              <a:gd name="connsiteY0" fmla="*/ 0 h 117987"/>
              <a:gd name="connsiteX1" fmla="*/ 10341907 w 10341907"/>
              <a:gd name="connsiteY1" fmla="*/ 0 h 117987"/>
              <a:gd name="connsiteX2" fmla="*/ 10340216 w 10341907"/>
              <a:gd name="connsiteY2" fmla="*/ 3116 h 117987"/>
              <a:gd name="connsiteX3" fmla="*/ 10124171 w 10341907"/>
              <a:gd name="connsiteY3" fmla="*/ 117987 h 117987"/>
              <a:gd name="connsiteX4" fmla="*/ 217736 w 10341907"/>
              <a:gd name="connsiteY4" fmla="*/ 117987 h 117987"/>
              <a:gd name="connsiteX5" fmla="*/ 1691 w 10341907"/>
              <a:gd name="connsiteY5" fmla="*/ 3116 h 117987"/>
              <a:gd name="connsiteX6" fmla="*/ 0 w 10341907"/>
              <a:gd name="connsiteY6" fmla="*/ 0 h 117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341907" h="117987">
                <a:moveTo>
                  <a:pt x="0" y="0"/>
                </a:moveTo>
                <a:lnTo>
                  <a:pt x="10341907" y="0"/>
                </a:lnTo>
                <a:lnTo>
                  <a:pt x="10340216" y="3116"/>
                </a:lnTo>
                <a:cubicBezTo>
                  <a:pt x="10293395" y="72421"/>
                  <a:pt x="10214104" y="117987"/>
                  <a:pt x="10124171" y="117987"/>
                </a:cubicBezTo>
                <a:lnTo>
                  <a:pt x="217736" y="117987"/>
                </a:lnTo>
                <a:cubicBezTo>
                  <a:pt x="127803" y="117987"/>
                  <a:pt x="48512" y="72421"/>
                  <a:pt x="1691" y="3116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Can 11"/>
          <p:cNvSpPr/>
          <p:nvPr/>
        </p:nvSpPr>
        <p:spPr>
          <a:xfrm>
            <a:off x="-1" y="-2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Can 12"/>
          <p:cNvSpPr/>
          <p:nvPr/>
        </p:nvSpPr>
        <p:spPr>
          <a:xfrm>
            <a:off x="11890372" y="-3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/>
          <a:srcRect l="17388" t="11738" r="17499" b="9130"/>
          <a:stretch/>
        </p:blipFill>
        <p:spPr>
          <a:xfrm>
            <a:off x="11369507" y="114300"/>
            <a:ext cx="520865" cy="520865"/>
          </a:xfrm>
          <a:prstGeom prst="rect">
            <a:avLst/>
          </a:prstGeom>
        </p:spPr>
      </p:pic>
      <p:sp>
        <p:nvSpPr>
          <p:cNvPr id="22" name="4-Point Star 21"/>
          <p:cNvSpPr/>
          <p:nvPr/>
        </p:nvSpPr>
        <p:spPr>
          <a:xfrm>
            <a:off x="403270" y="160880"/>
            <a:ext cx="398207" cy="427703"/>
          </a:xfrm>
          <a:prstGeom prst="star4">
            <a:avLst>
              <a:gd name="adj" fmla="val 1250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>
          <a:blip r:embed="rId3"/>
          <a:srcRect l="31230" t="-4849" r="66223" b="100000"/>
          <a:stretch>
            <a:fillRect/>
          </a:stretch>
        </p:blipFill>
        <p:spPr>
          <a:xfrm>
            <a:off x="4346224" y="2521974"/>
            <a:ext cx="225776" cy="180754"/>
          </a:xfrm>
          <a:custGeom>
            <a:avLst/>
            <a:gdLst>
              <a:gd name="connsiteX0" fmla="*/ 0 w 225776"/>
              <a:gd name="connsiteY0" fmla="*/ 0 h 180754"/>
              <a:gd name="connsiteX1" fmla="*/ 225776 w 225776"/>
              <a:gd name="connsiteY1" fmla="*/ 0 h 180754"/>
              <a:gd name="connsiteX2" fmla="*/ 225776 w 225776"/>
              <a:gd name="connsiteY2" fmla="*/ 180754 h 180754"/>
              <a:gd name="connsiteX3" fmla="*/ 0 w 225776"/>
              <a:gd name="connsiteY3" fmla="*/ 180754 h 180754"/>
              <a:gd name="connsiteX4" fmla="*/ 0 w 225776"/>
              <a:gd name="connsiteY4" fmla="*/ 0 h 1807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776" h="180754">
                <a:moveTo>
                  <a:pt x="0" y="0"/>
                </a:moveTo>
                <a:lnTo>
                  <a:pt x="225776" y="0"/>
                </a:lnTo>
                <a:lnTo>
                  <a:pt x="225776" y="180754"/>
                </a:lnTo>
                <a:lnTo>
                  <a:pt x="0" y="180754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3"/>
          <a:srcRect l="31230" t="100000" r="66223" b="-8896"/>
          <a:stretch>
            <a:fillRect/>
          </a:stretch>
        </p:blipFill>
        <p:spPr>
          <a:xfrm>
            <a:off x="4346224" y="6430297"/>
            <a:ext cx="225776" cy="331600"/>
          </a:xfrm>
          <a:custGeom>
            <a:avLst/>
            <a:gdLst>
              <a:gd name="connsiteX0" fmla="*/ 0 w 225776"/>
              <a:gd name="connsiteY0" fmla="*/ 0 h 331600"/>
              <a:gd name="connsiteX1" fmla="*/ 225776 w 225776"/>
              <a:gd name="connsiteY1" fmla="*/ 0 h 331600"/>
              <a:gd name="connsiteX2" fmla="*/ 225776 w 225776"/>
              <a:gd name="connsiteY2" fmla="*/ 331600 h 331600"/>
              <a:gd name="connsiteX3" fmla="*/ 0 w 225776"/>
              <a:gd name="connsiteY3" fmla="*/ 331600 h 331600"/>
              <a:gd name="connsiteX4" fmla="*/ 0 w 225776"/>
              <a:gd name="connsiteY4" fmla="*/ 0 h 33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776" h="331600">
                <a:moveTo>
                  <a:pt x="0" y="0"/>
                </a:moveTo>
                <a:lnTo>
                  <a:pt x="225776" y="0"/>
                </a:lnTo>
                <a:lnTo>
                  <a:pt x="225776" y="331600"/>
                </a:lnTo>
                <a:lnTo>
                  <a:pt x="0" y="331600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4"/>
          <a:srcRect l="100000" t="67413" r="-7154" b="26074"/>
          <a:stretch>
            <a:fillRect/>
          </a:stretch>
        </p:blipFill>
        <p:spPr>
          <a:xfrm>
            <a:off x="10460296" y="5987845"/>
            <a:ext cx="648778" cy="442452"/>
          </a:xfrm>
          <a:custGeom>
            <a:avLst/>
            <a:gdLst>
              <a:gd name="connsiteX0" fmla="*/ 0 w 648778"/>
              <a:gd name="connsiteY0" fmla="*/ 0 h 442452"/>
              <a:gd name="connsiteX1" fmla="*/ 648778 w 648778"/>
              <a:gd name="connsiteY1" fmla="*/ 0 h 442452"/>
              <a:gd name="connsiteX2" fmla="*/ 648778 w 648778"/>
              <a:gd name="connsiteY2" fmla="*/ 442452 h 442452"/>
              <a:gd name="connsiteX3" fmla="*/ 0 w 648778"/>
              <a:gd name="connsiteY3" fmla="*/ 442452 h 442452"/>
              <a:gd name="connsiteX4" fmla="*/ 0 w 648778"/>
              <a:gd name="connsiteY4" fmla="*/ 0 h 442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8778" h="442452">
                <a:moveTo>
                  <a:pt x="0" y="0"/>
                </a:moveTo>
                <a:lnTo>
                  <a:pt x="648778" y="0"/>
                </a:lnTo>
                <a:lnTo>
                  <a:pt x="648778" y="442452"/>
                </a:lnTo>
                <a:lnTo>
                  <a:pt x="0" y="442452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5"/>
          <a:srcRect l="-204" t="22450" r="100000" b="67971"/>
          <a:stretch>
            <a:fillRect/>
          </a:stretch>
        </p:blipFill>
        <p:spPr>
          <a:xfrm>
            <a:off x="2735918" y="3719409"/>
            <a:ext cx="13632" cy="334832"/>
          </a:xfrm>
          <a:custGeom>
            <a:avLst/>
            <a:gdLst>
              <a:gd name="connsiteX0" fmla="*/ 13632 w 13632"/>
              <a:gd name="connsiteY0" fmla="*/ 0 h 334832"/>
              <a:gd name="connsiteX1" fmla="*/ 13632 w 13632"/>
              <a:gd name="connsiteY1" fmla="*/ 334832 h 334832"/>
              <a:gd name="connsiteX2" fmla="*/ 6749 w 13632"/>
              <a:gd name="connsiteY2" fmla="*/ 294452 h 334832"/>
              <a:gd name="connsiteX3" fmla="*/ 393 w 13632"/>
              <a:gd name="connsiteY3" fmla="*/ 139092 h 334832"/>
              <a:gd name="connsiteX4" fmla="*/ 13632 w 13632"/>
              <a:gd name="connsiteY4" fmla="*/ 0 h 334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32" h="334832">
                <a:moveTo>
                  <a:pt x="13632" y="0"/>
                </a:moveTo>
                <a:lnTo>
                  <a:pt x="13632" y="334832"/>
                </a:lnTo>
                <a:lnTo>
                  <a:pt x="6749" y="294452"/>
                </a:lnTo>
                <a:cubicBezTo>
                  <a:pt x="1088" y="240983"/>
                  <a:pt x="-938" y="189163"/>
                  <a:pt x="393" y="139092"/>
                </a:cubicBezTo>
                <a:lnTo>
                  <a:pt x="13632" y="0"/>
                </a:lnTo>
                <a:close/>
              </a:path>
            </a:pathLst>
          </a:custGeom>
        </p:spPr>
      </p:pic>
      <p:sp>
        <p:nvSpPr>
          <p:cNvPr id="2" name="Rectangle 1"/>
          <p:cNvSpPr/>
          <p:nvPr/>
        </p:nvSpPr>
        <p:spPr>
          <a:xfrm>
            <a:off x="836412" y="88198"/>
            <a:ext cx="8577989" cy="5533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Văn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bản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2: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loài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sống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chung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với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nhau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như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thế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9443897" y="254401"/>
            <a:ext cx="1664238" cy="46089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Ngọc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Phú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Pentagon 5"/>
          <p:cNvSpPr/>
          <p:nvPr/>
        </p:nvSpPr>
        <p:spPr>
          <a:xfrm>
            <a:off x="4097593" y="820291"/>
            <a:ext cx="3996813" cy="471948"/>
          </a:xfrm>
          <a:prstGeom prst="homePlat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 thành kiến thức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02373" y="1299773"/>
            <a:ext cx="10417788" cy="61927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US" sz="3200" b="1" dirty="0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2. </a:t>
            </a:r>
            <a:r>
              <a:rPr lang="en-US" sz="3200" b="1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Thông</a:t>
            </a:r>
            <a:r>
              <a:rPr lang="en-US" sz="3200" b="1" dirty="0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tin </a:t>
            </a:r>
            <a:r>
              <a:rPr lang="en-US" sz="3200" b="1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về</a:t>
            </a:r>
            <a:r>
              <a:rPr lang="en-US" sz="3200" b="1" dirty="0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loài</a:t>
            </a:r>
            <a:r>
              <a:rPr lang="en-US" sz="3200" b="1" dirty="0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vật</a:t>
            </a:r>
            <a:r>
              <a:rPr lang="en-US" sz="3200" b="1" dirty="0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sống</a:t>
            </a:r>
            <a:r>
              <a:rPr lang="en-US" sz="3200" b="1" dirty="0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chung</a:t>
            </a:r>
            <a:r>
              <a:rPr lang="en-US" sz="3200" b="1" dirty="0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với</a:t>
            </a:r>
            <a:r>
              <a:rPr lang="en-US" sz="3200" b="1" dirty="0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nhau</a:t>
            </a:r>
            <a:r>
              <a:rPr lang="en-US" sz="3200" b="1" dirty="0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trên</a:t>
            </a:r>
            <a:r>
              <a:rPr lang="en-US" sz="3200" b="1" dirty="0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Trái</a:t>
            </a:r>
            <a:r>
              <a:rPr lang="en-US" sz="3200" b="1" dirty="0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Đất</a:t>
            </a:r>
            <a:r>
              <a:rPr lang="en-US" sz="3200" b="1" dirty="0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.</a:t>
            </a:r>
            <a:endParaRPr lang="en-US" sz="3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02373" y="1845635"/>
            <a:ext cx="4705134" cy="5837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3200" b="1" dirty="0" smtClean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a. </a:t>
            </a:r>
            <a:r>
              <a:rPr lang="en-US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Sự</a:t>
            </a:r>
            <a:r>
              <a:rPr lang="en-US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đa</a:t>
            </a:r>
            <a:r>
              <a:rPr lang="en-US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dạng</a:t>
            </a:r>
            <a:r>
              <a:rPr lang="en-US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loài</a:t>
            </a:r>
            <a:endParaRPr lang="en-US" sz="3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Right Arrow 7"/>
          <p:cNvSpPr/>
          <p:nvPr/>
        </p:nvSpPr>
        <p:spPr>
          <a:xfrm>
            <a:off x="606522" y="2353365"/>
            <a:ext cx="3933523" cy="942010"/>
          </a:xfrm>
          <a:prstGeom prst="rightArrow">
            <a:avLst>
              <a:gd name="adj1" fmla="val 65656"/>
              <a:gd name="adj2" fmla="val 50000"/>
            </a:avLst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*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dữ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800" dirty="0">
              <a:solidFill>
                <a:schemeClr val="bg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616244" y="2560434"/>
            <a:ext cx="6075702" cy="523220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loài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tồn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tại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trái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Down Arrow Callout 15"/>
          <p:cNvSpPr/>
          <p:nvPr/>
        </p:nvSpPr>
        <p:spPr>
          <a:xfrm>
            <a:off x="1688782" y="3430227"/>
            <a:ext cx="2094271" cy="1029439"/>
          </a:xfrm>
          <a:prstGeom prst="downArrowCallout">
            <a:avLst>
              <a:gd name="adj1" fmla="val 39327"/>
              <a:gd name="adj2" fmla="val 39327"/>
              <a:gd name="adj3" fmla="val 25000"/>
              <a:gd name="adj4" fmla="val 64977"/>
            </a:avLst>
          </a:prstGeom>
          <a:solidFill>
            <a:schemeClr val="accent2">
              <a:lumMod val="75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" name="Down Arrow Callout 41"/>
          <p:cNvSpPr/>
          <p:nvPr/>
        </p:nvSpPr>
        <p:spPr>
          <a:xfrm>
            <a:off x="6491921" y="3314083"/>
            <a:ext cx="3204970" cy="1029439"/>
          </a:xfrm>
          <a:prstGeom prst="downArrowCallout">
            <a:avLst>
              <a:gd name="adj1" fmla="val 39327"/>
              <a:gd name="adj2" fmla="val 39327"/>
              <a:gd name="adj3" fmla="val 25000"/>
              <a:gd name="adj4" fmla="val 64977"/>
            </a:avLst>
          </a:prstGeom>
          <a:solidFill>
            <a:schemeClr val="accent2">
              <a:lumMod val="75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Oval 16"/>
          <p:cNvSpPr/>
          <p:nvPr/>
        </p:nvSpPr>
        <p:spPr>
          <a:xfrm>
            <a:off x="759534" y="4521035"/>
            <a:ext cx="3952766" cy="722569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&gt; 10.000.000 </a:t>
            </a:r>
            <a:r>
              <a:rPr lang="en-US" sz="2800" dirty="0" err="1" smtClean="0"/>
              <a:t>loài</a:t>
            </a:r>
            <a:endParaRPr lang="en-US" sz="2800" dirty="0"/>
          </a:p>
        </p:txBody>
      </p:sp>
      <p:sp>
        <p:nvSpPr>
          <p:cNvPr id="43" name="Oval 42"/>
          <p:cNvSpPr/>
          <p:nvPr/>
        </p:nvSpPr>
        <p:spPr>
          <a:xfrm>
            <a:off x="6295102" y="4459666"/>
            <a:ext cx="3598608" cy="722569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1.400.000 </a:t>
            </a:r>
            <a:r>
              <a:rPr lang="en-US" sz="2800" dirty="0" err="1" smtClean="0"/>
              <a:t>loài</a:t>
            </a:r>
            <a:endParaRPr lang="en-US" sz="2800" dirty="0"/>
          </a:p>
        </p:txBody>
      </p:sp>
      <p:sp>
        <p:nvSpPr>
          <p:cNvPr id="18" name="Snip Diagonal Corner Rectangle 17"/>
          <p:cNvSpPr/>
          <p:nvPr/>
        </p:nvSpPr>
        <p:spPr>
          <a:xfrm>
            <a:off x="4505565" y="5487989"/>
            <a:ext cx="3010583" cy="873182"/>
          </a:xfrm>
          <a:prstGeom prst="snip2DiagRect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&gt; 300.000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loài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4" name="Snip Diagonal Corner Rectangle 43"/>
          <p:cNvSpPr/>
          <p:nvPr/>
        </p:nvSpPr>
        <p:spPr>
          <a:xfrm>
            <a:off x="8650354" y="5501700"/>
            <a:ext cx="3010583" cy="873182"/>
          </a:xfrm>
          <a:prstGeom prst="snip2DiagRect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&gt; 1.000.000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loài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" name="Freeform 44"/>
          <p:cNvSpPr/>
          <p:nvPr/>
        </p:nvSpPr>
        <p:spPr>
          <a:xfrm>
            <a:off x="7756328" y="5243604"/>
            <a:ext cx="737419" cy="852396"/>
          </a:xfrm>
          <a:custGeom>
            <a:avLst/>
            <a:gdLst>
              <a:gd name="connsiteX0" fmla="*/ 276532 w 737419"/>
              <a:gd name="connsiteY0" fmla="*/ 0 h 722569"/>
              <a:gd name="connsiteX1" fmla="*/ 460887 w 737419"/>
              <a:gd name="connsiteY1" fmla="*/ 0 h 722569"/>
              <a:gd name="connsiteX2" fmla="*/ 460887 w 737419"/>
              <a:gd name="connsiteY2" fmla="*/ 446037 h 722569"/>
              <a:gd name="connsiteX3" fmla="*/ 553064 w 737419"/>
              <a:gd name="connsiteY3" fmla="*/ 446037 h 722569"/>
              <a:gd name="connsiteX4" fmla="*/ 553064 w 737419"/>
              <a:gd name="connsiteY4" fmla="*/ 353860 h 722569"/>
              <a:gd name="connsiteX5" fmla="*/ 737419 w 737419"/>
              <a:gd name="connsiteY5" fmla="*/ 538214 h 722569"/>
              <a:gd name="connsiteX6" fmla="*/ 553064 w 737419"/>
              <a:gd name="connsiteY6" fmla="*/ 722569 h 722569"/>
              <a:gd name="connsiteX7" fmla="*/ 553064 w 737419"/>
              <a:gd name="connsiteY7" fmla="*/ 630392 h 722569"/>
              <a:gd name="connsiteX8" fmla="*/ 184355 w 737419"/>
              <a:gd name="connsiteY8" fmla="*/ 630392 h 722569"/>
              <a:gd name="connsiteX9" fmla="*/ 184355 w 737419"/>
              <a:gd name="connsiteY9" fmla="*/ 722569 h 722569"/>
              <a:gd name="connsiteX10" fmla="*/ 0 w 737419"/>
              <a:gd name="connsiteY10" fmla="*/ 538214 h 722569"/>
              <a:gd name="connsiteX11" fmla="*/ 184355 w 737419"/>
              <a:gd name="connsiteY11" fmla="*/ 353860 h 722569"/>
              <a:gd name="connsiteX12" fmla="*/ 184355 w 737419"/>
              <a:gd name="connsiteY12" fmla="*/ 446037 h 722569"/>
              <a:gd name="connsiteX13" fmla="*/ 276532 w 737419"/>
              <a:gd name="connsiteY13" fmla="*/ 446037 h 722569"/>
              <a:gd name="connsiteX14" fmla="*/ 276532 w 737419"/>
              <a:gd name="connsiteY14" fmla="*/ 0 h 7225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737419" h="722569">
                <a:moveTo>
                  <a:pt x="276532" y="0"/>
                </a:moveTo>
                <a:lnTo>
                  <a:pt x="460887" y="0"/>
                </a:lnTo>
                <a:lnTo>
                  <a:pt x="460887" y="446037"/>
                </a:lnTo>
                <a:lnTo>
                  <a:pt x="553064" y="446037"/>
                </a:lnTo>
                <a:lnTo>
                  <a:pt x="553064" y="353860"/>
                </a:lnTo>
                <a:lnTo>
                  <a:pt x="737419" y="538214"/>
                </a:lnTo>
                <a:lnTo>
                  <a:pt x="553064" y="722569"/>
                </a:lnTo>
                <a:lnTo>
                  <a:pt x="553064" y="630392"/>
                </a:lnTo>
                <a:lnTo>
                  <a:pt x="184355" y="630392"/>
                </a:lnTo>
                <a:lnTo>
                  <a:pt x="184355" y="722569"/>
                </a:lnTo>
                <a:lnTo>
                  <a:pt x="0" y="538214"/>
                </a:lnTo>
                <a:lnTo>
                  <a:pt x="184355" y="353860"/>
                </a:lnTo>
                <a:lnTo>
                  <a:pt x="184355" y="446037"/>
                </a:lnTo>
                <a:lnTo>
                  <a:pt x="276532" y="446037"/>
                </a:lnTo>
                <a:lnTo>
                  <a:pt x="276532" y="0"/>
                </a:ln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31989" y="3190545"/>
            <a:ext cx="2059932" cy="200843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4029510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4" grpId="0" animBg="1"/>
      <p:bldP spid="16" grpId="0" animBg="1"/>
      <p:bldP spid="42" grpId="0" animBg="1"/>
      <p:bldP spid="17" grpId="0" animBg="1"/>
      <p:bldP spid="43" grpId="0" animBg="1"/>
      <p:bldP spid="18" grpId="0" animBg="1"/>
      <p:bldP spid="44" grpId="0" animBg="1"/>
      <p:bldP spid="45" grpId="0" animBg="1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ame 4"/>
          <p:cNvSpPr/>
          <p:nvPr/>
        </p:nvSpPr>
        <p:spPr>
          <a:xfrm>
            <a:off x="331122" y="1028700"/>
            <a:ext cx="11517055" cy="5545394"/>
          </a:xfrm>
          <a:prstGeom prst="frame">
            <a:avLst>
              <a:gd name="adj1" fmla="val 1596"/>
            </a:avLst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889200" y="154858"/>
            <a:ext cx="10427519" cy="523568"/>
          </a:xfrm>
          <a:custGeom>
            <a:avLst/>
            <a:gdLst>
              <a:gd name="connsiteX0" fmla="*/ 260542 w 10427519"/>
              <a:gd name="connsiteY0" fmla="*/ 0 h 523568"/>
              <a:gd name="connsiteX1" fmla="*/ 10166977 w 10427519"/>
              <a:gd name="connsiteY1" fmla="*/ 0 h 523568"/>
              <a:gd name="connsiteX2" fmla="*/ 10427519 w 10427519"/>
              <a:gd name="connsiteY2" fmla="*/ 260542 h 523568"/>
              <a:gd name="connsiteX3" fmla="*/ 10427519 w 10427519"/>
              <a:gd name="connsiteY3" fmla="*/ 381013 h 523568"/>
              <a:gd name="connsiteX4" fmla="*/ 10407044 w 10427519"/>
              <a:gd name="connsiteY4" fmla="*/ 482428 h 523568"/>
              <a:gd name="connsiteX5" fmla="*/ 10384713 w 10427519"/>
              <a:gd name="connsiteY5" fmla="*/ 523568 h 523568"/>
              <a:gd name="connsiteX6" fmla="*/ 42806 w 10427519"/>
              <a:gd name="connsiteY6" fmla="*/ 523568 h 523568"/>
              <a:gd name="connsiteX7" fmla="*/ 20475 w 10427519"/>
              <a:gd name="connsiteY7" fmla="*/ 482428 h 523568"/>
              <a:gd name="connsiteX8" fmla="*/ 0 w 10427519"/>
              <a:gd name="connsiteY8" fmla="*/ 381013 h 523568"/>
              <a:gd name="connsiteX9" fmla="*/ 0 w 10427519"/>
              <a:gd name="connsiteY9" fmla="*/ 260542 h 523568"/>
              <a:gd name="connsiteX10" fmla="*/ 260542 w 10427519"/>
              <a:gd name="connsiteY10" fmla="*/ 0 h 523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427519" h="523568">
                <a:moveTo>
                  <a:pt x="260542" y="0"/>
                </a:moveTo>
                <a:lnTo>
                  <a:pt x="10166977" y="0"/>
                </a:lnTo>
                <a:cubicBezTo>
                  <a:pt x="10310870" y="0"/>
                  <a:pt x="10427519" y="116649"/>
                  <a:pt x="10427519" y="260542"/>
                </a:cubicBezTo>
                <a:lnTo>
                  <a:pt x="10427519" y="381013"/>
                </a:lnTo>
                <a:cubicBezTo>
                  <a:pt x="10427519" y="416986"/>
                  <a:pt x="10420228" y="451257"/>
                  <a:pt x="10407044" y="482428"/>
                </a:cubicBezTo>
                <a:lnTo>
                  <a:pt x="10384713" y="523568"/>
                </a:lnTo>
                <a:lnTo>
                  <a:pt x="42806" y="523568"/>
                </a:lnTo>
                <a:lnTo>
                  <a:pt x="20475" y="482428"/>
                </a:lnTo>
                <a:cubicBezTo>
                  <a:pt x="7291" y="451257"/>
                  <a:pt x="0" y="416986"/>
                  <a:pt x="0" y="381013"/>
                </a:cubicBezTo>
                <a:lnTo>
                  <a:pt x="0" y="260542"/>
                </a:lnTo>
                <a:cubicBezTo>
                  <a:pt x="0" y="116649"/>
                  <a:pt x="116649" y="0"/>
                  <a:pt x="260542" y="0"/>
                </a:cubicBez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-1" y="-1"/>
            <a:ext cx="12192000" cy="678426"/>
          </a:xfrm>
          <a:custGeom>
            <a:avLst/>
            <a:gdLst>
              <a:gd name="connsiteX0" fmla="*/ 0 w 12192000"/>
              <a:gd name="connsiteY0" fmla="*/ 0 h 678426"/>
              <a:gd name="connsiteX1" fmla="*/ 12192000 w 12192000"/>
              <a:gd name="connsiteY1" fmla="*/ 0 h 678426"/>
              <a:gd name="connsiteX2" fmla="*/ 12192000 w 12192000"/>
              <a:gd name="connsiteY2" fmla="*/ 678426 h 678426"/>
              <a:gd name="connsiteX3" fmla="*/ 11260603 w 12192000"/>
              <a:gd name="connsiteY3" fmla="*/ 678426 h 678426"/>
              <a:gd name="connsiteX4" fmla="*/ 11282934 w 12192000"/>
              <a:gd name="connsiteY4" fmla="*/ 637286 h 678426"/>
              <a:gd name="connsiteX5" fmla="*/ 11303409 w 12192000"/>
              <a:gd name="connsiteY5" fmla="*/ 535871 h 678426"/>
              <a:gd name="connsiteX6" fmla="*/ 11303409 w 12192000"/>
              <a:gd name="connsiteY6" fmla="*/ 415400 h 678426"/>
              <a:gd name="connsiteX7" fmla="*/ 11042867 w 12192000"/>
              <a:gd name="connsiteY7" fmla="*/ 154858 h 678426"/>
              <a:gd name="connsiteX8" fmla="*/ 1136432 w 12192000"/>
              <a:gd name="connsiteY8" fmla="*/ 154858 h 678426"/>
              <a:gd name="connsiteX9" fmla="*/ 875890 w 12192000"/>
              <a:gd name="connsiteY9" fmla="*/ 415400 h 678426"/>
              <a:gd name="connsiteX10" fmla="*/ 875890 w 12192000"/>
              <a:gd name="connsiteY10" fmla="*/ 535871 h 678426"/>
              <a:gd name="connsiteX11" fmla="*/ 896365 w 12192000"/>
              <a:gd name="connsiteY11" fmla="*/ 637286 h 678426"/>
              <a:gd name="connsiteX12" fmla="*/ 918696 w 12192000"/>
              <a:gd name="connsiteY12" fmla="*/ 678426 h 678426"/>
              <a:gd name="connsiteX13" fmla="*/ 0 w 12192000"/>
              <a:gd name="connsiteY13" fmla="*/ 678426 h 678426"/>
              <a:gd name="connsiteX14" fmla="*/ 0 w 12192000"/>
              <a:gd name="connsiteY14" fmla="*/ 0 h 678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192000" h="678426">
                <a:moveTo>
                  <a:pt x="0" y="0"/>
                </a:moveTo>
                <a:lnTo>
                  <a:pt x="12192000" y="0"/>
                </a:lnTo>
                <a:lnTo>
                  <a:pt x="12192000" y="678426"/>
                </a:lnTo>
                <a:lnTo>
                  <a:pt x="11260603" y="678426"/>
                </a:lnTo>
                <a:lnTo>
                  <a:pt x="11282934" y="637286"/>
                </a:lnTo>
                <a:cubicBezTo>
                  <a:pt x="11296118" y="606115"/>
                  <a:pt x="11303409" y="571844"/>
                  <a:pt x="11303409" y="535871"/>
                </a:cubicBezTo>
                <a:lnTo>
                  <a:pt x="11303409" y="415400"/>
                </a:lnTo>
                <a:cubicBezTo>
                  <a:pt x="11303409" y="271507"/>
                  <a:pt x="11186760" y="154858"/>
                  <a:pt x="11042867" y="154858"/>
                </a:cubicBezTo>
                <a:lnTo>
                  <a:pt x="1136432" y="154858"/>
                </a:lnTo>
                <a:cubicBezTo>
                  <a:pt x="992539" y="154858"/>
                  <a:pt x="875890" y="271507"/>
                  <a:pt x="875890" y="415400"/>
                </a:cubicBezTo>
                <a:lnTo>
                  <a:pt x="875890" y="535871"/>
                </a:lnTo>
                <a:cubicBezTo>
                  <a:pt x="875890" y="571844"/>
                  <a:pt x="883181" y="606115"/>
                  <a:pt x="896365" y="637286"/>
                </a:cubicBezTo>
                <a:lnTo>
                  <a:pt x="918696" y="678426"/>
                </a:lnTo>
                <a:lnTo>
                  <a:pt x="0" y="67842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918696" y="678426"/>
            <a:ext cx="10341907" cy="117987"/>
          </a:xfrm>
          <a:custGeom>
            <a:avLst/>
            <a:gdLst>
              <a:gd name="connsiteX0" fmla="*/ 0 w 10341907"/>
              <a:gd name="connsiteY0" fmla="*/ 0 h 117987"/>
              <a:gd name="connsiteX1" fmla="*/ 10341907 w 10341907"/>
              <a:gd name="connsiteY1" fmla="*/ 0 h 117987"/>
              <a:gd name="connsiteX2" fmla="*/ 10340216 w 10341907"/>
              <a:gd name="connsiteY2" fmla="*/ 3116 h 117987"/>
              <a:gd name="connsiteX3" fmla="*/ 10124171 w 10341907"/>
              <a:gd name="connsiteY3" fmla="*/ 117987 h 117987"/>
              <a:gd name="connsiteX4" fmla="*/ 217736 w 10341907"/>
              <a:gd name="connsiteY4" fmla="*/ 117987 h 117987"/>
              <a:gd name="connsiteX5" fmla="*/ 1691 w 10341907"/>
              <a:gd name="connsiteY5" fmla="*/ 3116 h 117987"/>
              <a:gd name="connsiteX6" fmla="*/ 0 w 10341907"/>
              <a:gd name="connsiteY6" fmla="*/ 0 h 117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341907" h="117987">
                <a:moveTo>
                  <a:pt x="0" y="0"/>
                </a:moveTo>
                <a:lnTo>
                  <a:pt x="10341907" y="0"/>
                </a:lnTo>
                <a:lnTo>
                  <a:pt x="10340216" y="3116"/>
                </a:lnTo>
                <a:cubicBezTo>
                  <a:pt x="10293395" y="72421"/>
                  <a:pt x="10214104" y="117987"/>
                  <a:pt x="10124171" y="117987"/>
                </a:cubicBezTo>
                <a:lnTo>
                  <a:pt x="217736" y="117987"/>
                </a:lnTo>
                <a:cubicBezTo>
                  <a:pt x="127803" y="117987"/>
                  <a:pt x="48512" y="72421"/>
                  <a:pt x="1691" y="3116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Can 11"/>
          <p:cNvSpPr/>
          <p:nvPr/>
        </p:nvSpPr>
        <p:spPr>
          <a:xfrm>
            <a:off x="-1" y="-2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Can 12"/>
          <p:cNvSpPr/>
          <p:nvPr/>
        </p:nvSpPr>
        <p:spPr>
          <a:xfrm>
            <a:off x="11890372" y="-3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/>
          <a:srcRect l="17388" t="11738" r="17499" b="9130"/>
          <a:stretch/>
        </p:blipFill>
        <p:spPr>
          <a:xfrm>
            <a:off x="11369507" y="114300"/>
            <a:ext cx="520865" cy="520865"/>
          </a:xfrm>
          <a:prstGeom prst="rect">
            <a:avLst/>
          </a:prstGeom>
        </p:spPr>
      </p:pic>
      <p:sp>
        <p:nvSpPr>
          <p:cNvPr id="22" name="4-Point Star 21"/>
          <p:cNvSpPr/>
          <p:nvPr/>
        </p:nvSpPr>
        <p:spPr>
          <a:xfrm>
            <a:off x="403270" y="160880"/>
            <a:ext cx="398207" cy="427703"/>
          </a:xfrm>
          <a:prstGeom prst="star4">
            <a:avLst>
              <a:gd name="adj" fmla="val 1250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>
          <a:blip r:embed="rId3"/>
          <a:srcRect l="31230" t="-4849" r="66223" b="100000"/>
          <a:stretch>
            <a:fillRect/>
          </a:stretch>
        </p:blipFill>
        <p:spPr>
          <a:xfrm>
            <a:off x="4346224" y="2521974"/>
            <a:ext cx="225776" cy="180754"/>
          </a:xfrm>
          <a:custGeom>
            <a:avLst/>
            <a:gdLst>
              <a:gd name="connsiteX0" fmla="*/ 0 w 225776"/>
              <a:gd name="connsiteY0" fmla="*/ 0 h 180754"/>
              <a:gd name="connsiteX1" fmla="*/ 225776 w 225776"/>
              <a:gd name="connsiteY1" fmla="*/ 0 h 180754"/>
              <a:gd name="connsiteX2" fmla="*/ 225776 w 225776"/>
              <a:gd name="connsiteY2" fmla="*/ 180754 h 180754"/>
              <a:gd name="connsiteX3" fmla="*/ 0 w 225776"/>
              <a:gd name="connsiteY3" fmla="*/ 180754 h 180754"/>
              <a:gd name="connsiteX4" fmla="*/ 0 w 225776"/>
              <a:gd name="connsiteY4" fmla="*/ 0 h 1807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776" h="180754">
                <a:moveTo>
                  <a:pt x="0" y="0"/>
                </a:moveTo>
                <a:lnTo>
                  <a:pt x="225776" y="0"/>
                </a:lnTo>
                <a:lnTo>
                  <a:pt x="225776" y="180754"/>
                </a:lnTo>
                <a:lnTo>
                  <a:pt x="0" y="180754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3"/>
          <a:srcRect l="31230" t="100000" r="66223" b="-8896"/>
          <a:stretch>
            <a:fillRect/>
          </a:stretch>
        </p:blipFill>
        <p:spPr>
          <a:xfrm>
            <a:off x="4346224" y="6430297"/>
            <a:ext cx="225776" cy="331600"/>
          </a:xfrm>
          <a:custGeom>
            <a:avLst/>
            <a:gdLst>
              <a:gd name="connsiteX0" fmla="*/ 0 w 225776"/>
              <a:gd name="connsiteY0" fmla="*/ 0 h 331600"/>
              <a:gd name="connsiteX1" fmla="*/ 225776 w 225776"/>
              <a:gd name="connsiteY1" fmla="*/ 0 h 331600"/>
              <a:gd name="connsiteX2" fmla="*/ 225776 w 225776"/>
              <a:gd name="connsiteY2" fmla="*/ 331600 h 331600"/>
              <a:gd name="connsiteX3" fmla="*/ 0 w 225776"/>
              <a:gd name="connsiteY3" fmla="*/ 331600 h 331600"/>
              <a:gd name="connsiteX4" fmla="*/ 0 w 225776"/>
              <a:gd name="connsiteY4" fmla="*/ 0 h 33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776" h="331600">
                <a:moveTo>
                  <a:pt x="0" y="0"/>
                </a:moveTo>
                <a:lnTo>
                  <a:pt x="225776" y="0"/>
                </a:lnTo>
                <a:lnTo>
                  <a:pt x="225776" y="331600"/>
                </a:lnTo>
                <a:lnTo>
                  <a:pt x="0" y="331600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4"/>
          <a:srcRect l="100000" t="67413" r="-7154" b="26074"/>
          <a:stretch>
            <a:fillRect/>
          </a:stretch>
        </p:blipFill>
        <p:spPr>
          <a:xfrm>
            <a:off x="10460296" y="5987845"/>
            <a:ext cx="648778" cy="442452"/>
          </a:xfrm>
          <a:custGeom>
            <a:avLst/>
            <a:gdLst>
              <a:gd name="connsiteX0" fmla="*/ 0 w 648778"/>
              <a:gd name="connsiteY0" fmla="*/ 0 h 442452"/>
              <a:gd name="connsiteX1" fmla="*/ 648778 w 648778"/>
              <a:gd name="connsiteY1" fmla="*/ 0 h 442452"/>
              <a:gd name="connsiteX2" fmla="*/ 648778 w 648778"/>
              <a:gd name="connsiteY2" fmla="*/ 442452 h 442452"/>
              <a:gd name="connsiteX3" fmla="*/ 0 w 648778"/>
              <a:gd name="connsiteY3" fmla="*/ 442452 h 442452"/>
              <a:gd name="connsiteX4" fmla="*/ 0 w 648778"/>
              <a:gd name="connsiteY4" fmla="*/ 0 h 442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8778" h="442452">
                <a:moveTo>
                  <a:pt x="0" y="0"/>
                </a:moveTo>
                <a:lnTo>
                  <a:pt x="648778" y="0"/>
                </a:lnTo>
                <a:lnTo>
                  <a:pt x="648778" y="442452"/>
                </a:lnTo>
                <a:lnTo>
                  <a:pt x="0" y="442452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5"/>
          <a:srcRect l="-204" t="22450" r="100000" b="67971"/>
          <a:stretch>
            <a:fillRect/>
          </a:stretch>
        </p:blipFill>
        <p:spPr>
          <a:xfrm>
            <a:off x="2735918" y="3719409"/>
            <a:ext cx="13632" cy="334832"/>
          </a:xfrm>
          <a:custGeom>
            <a:avLst/>
            <a:gdLst>
              <a:gd name="connsiteX0" fmla="*/ 13632 w 13632"/>
              <a:gd name="connsiteY0" fmla="*/ 0 h 334832"/>
              <a:gd name="connsiteX1" fmla="*/ 13632 w 13632"/>
              <a:gd name="connsiteY1" fmla="*/ 334832 h 334832"/>
              <a:gd name="connsiteX2" fmla="*/ 6749 w 13632"/>
              <a:gd name="connsiteY2" fmla="*/ 294452 h 334832"/>
              <a:gd name="connsiteX3" fmla="*/ 393 w 13632"/>
              <a:gd name="connsiteY3" fmla="*/ 139092 h 334832"/>
              <a:gd name="connsiteX4" fmla="*/ 13632 w 13632"/>
              <a:gd name="connsiteY4" fmla="*/ 0 h 334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32" h="334832">
                <a:moveTo>
                  <a:pt x="13632" y="0"/>
                </a:moveTo>
                <a:lnTo>
                  <a:pt x="13632" y="334832"/>
                </a:lnTo>
                <a:lnTo>
                  <a:pt x="6749" y="294452"/>
                </a:lnTo>
                <a:cubicBezTo>
                  <a:pt x="1088" y="240983"/>
                  <a:pt x="-938" y="189163"/>
                  <a:pt x="393" y="139092"/>
                </a:cubicBezTo>
                <a:lnTo>
                  <a:pt x="13632" y="0"/>
                </a:lnTo>
                <a:close/>
              </a:path>
            </a:pathLst>
          </a:custGeom>
        </p:spPr>
      </p:pic>
      <p:sp>
        <p:nvSpPr>
          <p:cNvPr id="2" name="Rectangle 1"/>
          <p:cNvSpPr/>
          <p:nvPr/>
        </p:nvSpPr>
        <p:spPr>
          <a:xfrm>
            <a:off x="836412" y="88198"/>
            <a:ext cx="8577989" cy="5533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Văn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bản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2: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loài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sống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chung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với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nhau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như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thế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9443897" y="254401"/>
            <a:ext cx="1664238" cy="46089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Ngọc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Phú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Pentagon 5"/>
          <p:cNvSpPr/>
          <p:nvPr/>
        </p:nvSpPr>
        <p:spPr>
          <a:xfrm>
            <a:off x="4097593" y="820291"/>
            <a:ext cx="3996813" cy="471948"/>
          </a:xfrm>
          <a:prstGeom prst="homePlat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 thành kiến thức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02373" y="1299773"/>
            <a:ext cx="10417788" cy="61927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2.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Thông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tin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về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loài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vật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sống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chung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với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nhau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trên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Trái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Đất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.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02373" y="1845635"/>
            <a:ext cx="4705134" cy="5837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a.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Sự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đa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dạng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loài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5297" y="2612351"/>
            <a:ext cx="4441177" cy="3330883"/>
          </a:xfrm>
          <a:prstGeom prst="rect">
            <a:avLst/>
          </a:prstGeom>
        </p:spPr>
      </p:pic>
      <p:sp>
        <p:nvSpPr>
          <p:cNvPr id="20" name="Left Arrow Callout 19"/>
          <p:cNvSpPr/>
          <p:nvPr/>
        </p:nvSpPr>
        <p:spPr>
          <a:xfrm>
            <a:off x="5307507" y="2700841"/>
            <a:ext cx="5712653" cy="3143207"/>
          </a:xfrm>
          <a:prstGeom prst="leftArrowCallout">
            <a:avLst>
              <a:gd name="adj1" fmla="val 36640"/>
              <a:gd name="adj2" fmla="val 33466"/>
              <a:gd name="adj3" fmla="val 18122"/>
              <a:gd name="adj4" fmla="val 79884"/>
            </a:avLst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chênh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lệch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rất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giữa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loài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tồn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tại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loài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endParaRPr lang="en-US" sz="3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94325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ame 4"/>
          <p:cNvSpPr/>
          <p:nvPr/>
        </p:nvSpPr>
        <p:spPr>
          <a:xfrm>
            <a:off x="331122" y="1028700"/>
            <a:ext cx="11517055" cy="5545394"/>
          </a:xfrm>
          <a:prstGeom prst="frame">
            <a:avLst>
              <a:gd name="adj1" fmla="val 1596"/>
            </a:avLst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889200" y="154858"/>
            <a:ext cx="10427519" cy="523568"/>
          </a:xfrm>
          <a:custGeom>
            <a:avLst/>
            <a:gdLst>
              <a:gd name="connsiteX0" fmla="*/ 260542 w 10427519"/>
              <a:gd name="connsiteY0" fmla="*/ 0 h 523568"/>
              <a:gd name="connsiteX1" fmla="*/ 10166977 w 10427519"/>
              <a:gd name="connsiteY1" fmla="*/ 0 h 523568"/>
              <a:gd name="connsiteX2" fmla="*/ 10427519 w 10427519"/>
              <a:gd name="connsiteY2" fmla="*/ 260542 h 523568"/>
              <a:gd name="connsiteX3" fmla="*/ 10427519 w 10427519"/>
              <a:gd name="connsiteY3" fmla="*/ 381013 h 523568"/>
              <a:gd name="connsiteX4" fmla="*/ 10407044 w 10427519"/>
              <a:gd name="connsiteY4" fmla="*/ 482428 h 523568"/>
              <a:gd name="connsiteX5" fmla="*/ 10384713 w 10427519"/>
              <a:gd name="connsiteY5" fmla="*/ 523568 h 523568"/>
              <a:gd name="connsiteX6" fmla="*/ 42806 w 10427519"/>
              <a:gd name="connsiteY6" fmla="*/ 523568 h 523568"/>
              <a:gd name="connsiteX7" fmla="*/ 20475 w 10427519"/>
              <a:gd name="connsiteY7" fmla="*/ 482428 h 523568"/>
              <a:gd name="connsiteX8" fmla="*/ 0 w 10427519"/>
              <a:gd name="connsiteY8" fmla="*/ 381013 h 523568"/>
              <a:gd name="connsiteX9" fmla="*/ 0 w 10427519"/>
              <a:gd name="connsiteY9" fmla="*/ 260542 h 523568"/>
              <a:gd name="connsiteX10" fmla="*/ 260542 w 10427519"/>
              <a:gd name="connsiteY10" fmla="*/ 0 h 523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427519" h="523568">
                <a:moveTo>
                  <a:pt x="260542" y="0"/>
                </a:moveTo>
                <a:lnTo>
                  <a:pt x="10166977" y="0"/>
                </a:lnTo>
                <a:cubicBezTo>
                  <a:pt x="10310870" y="0"/>
                  <a:pt x="10427519" y="116649"/>
                  <a:pt x="10427519" y="260542"/>
                </a:cubicBezTo>
                <a:lnTo>
                  <a:pt x="10427519" y="381013"/>
                </a:lnTo>
                <a:cubicBezTo>
                  <a:pt x="10427519" y="416986"/>
                  <a:pt x="10420228" y="451257"/>
                  <a:pt x="10407044" y="482428"/>
                </a:cubicBezTo>
                <a:lnTo>
                  <a:pt x="10384713" y="523568"/>
                </a:lnTo>
                <a:lnTo>
                  <a:pt x="42806" y="523568"/>
                </a:lnTo>
                <a:lnTo>
                  <a:pt x="20475" y="482428"/>
                </a:lnTo>
                <a:cubicBezTo>
                  <a:pt x="7291" y="451257"/>
                  <a:pt x="0" y="416986"/>
                  <a:pt x="0" y="381013"/>
                </a:cubicBezTo>
                <a:lnTo>
                  <a:pt x="0" y="260542"/>
                </a:lnTo>
                <a:cubicBezTo>
                  <a:pt x="0" y="116649"/>
                  <a:pt x="116649" y="0"/>
                  <a:pt x="260542" y="0"/>
                </a:cubicBez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-1" y="-1"/>
            <a:ext cx="12192000" cy="678426"/>
          </a:xfrm>
          <a:custGeom>
            <a:avLst/>
            <a:gdLst>
              <a:gd name="connsiteX0" fmla="*/ 0 w 12192000"/>
              <a:gd name="connsiteY0" fmla="*/ 0 h 678426"/>
              <a:gd name="connsiteX1" fmla="*/ 12192000 w 12192000"/>
              <a:gd name="connsiteY1" fmla="*/ 0 h 678426"/>
              <a:gd name="connsiteX2" fmla="*/ 12192000 w 12192000"/>
              <a:gd name="connsiteY2" fmla="*/ 678426 h 678426"/>
              <a:gd name="connsiteX3" fmla="*/ 11260603 w 12192000"/>
              <a:gd name="connsiteY3" fmla="*/ 678426 h 678426"/>
              <a:gd name="connsiteX4" fmla="*/ 11282934 w 12192000"/>
              <a:gd name="connsiteY4" fmla="*/ 637286 h 678426"/>
              <a:gd name="connsiteX5" fmla="*/ 11303409 w 12192000"/>
              <a:gd name="connsiteY5" fmla="*/ 535871 h 678426"/>
              <a:gd name="connsiteX6" fmla="*/ 11303409 w 12192000"/>
              <a:gd name="connsiteY6" fmla="*/ 415400 h 678426"/>
              <a:gd name="connsiteX7" fmla="*/ 11042867 w 12192000"/>
              <a:gd name="connsiteY7" fmla="*/ 154858 h 678426"/>
              <a:gd name="connsiteX8" fmla="*/ 1136432 w 12192000"/>
              <a:gd name="connsiteY8" fmla="*/ 154858 h 678426"/>
              <a:gd name="connsiteX9" fmla="*/ 875890 w 12192000"/>
              <a:gd name="connsiteY9" fmla="*/ 415400 h 678426"/>
              <a:gd name="connsiteX10" fmla="*/ 875890 w 12192000"/>
              <a:gd name="connsiteY10" fmla="*/ 535871 h 678426"/>
              <a:gd name="connsiteX11" fmla="*/ 896365 w 12192000"/>
              <a:gd name="connsiteY11" fmla="*/ 637286 h 678426"/>
              <a:gd name="connsiteX12" fmla="*/ 918696 w 12192000"/>
              <a:gd name="connsiteY12" fmla="*/ 678426 h 678426"/>
              <a:gd name="connsiteX13" fmla="*/ 0 w 12192000"/>
              <a:gd name="connsiteY13" fmla="*/ 678426 h 678426"/>
              <a:gd name="connsiteX14" fmla="*/ 0 w 12192000"/>
              <a:gd name="connsiteY14" fmla="*/ 0 h 678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192000" h="678426">
                <a:moveTo>
                  <a:pt x="0" y="0"/>
                </a:moveTo>
                <a:lnTo>
                  <a:pt x="12192000" y="0"/>
                </a:lnTo>
                <a:lnTo>
                  <a:pt x="12192000" y="678426"/>
                </a:lnTo>
                <a:lnTo>
                  <a:pt x="11260603" y="678426"/>
                </a:lnTo>
                <a:lnTo>
                  <a:pt x="11282934" y="637286"/>
                </a:lnTo>
                <a:cubicBezTo>
                  <a:pt x="11296118" y="606115"/>
                  <a:pt x="11303409" y="571844"/>
                  <a:pt x="11303409" y="535871"/>
                </a:cubicBezTo>
                <a:lnTo>
                  <a:pt x="11303409" y="415400"/>
                </a:lnTo>
                <a:cubicBezTo>
                  <a:pt x="11303409" y="271507"/>
                  <a:pt x="11186760" y="154858"/>
                  <a:pt x="11042867" y="154858"/>
                </a:cubicBezTo>
                <a:lnTo>
                  <a:pt x="1136432" y="154858"/>
                </a:lnTo>
                <a:cubicBezTo>
                  <a:pt x="992539" y="154858"/>
                  <a:pt x="875890" y="271507"/>
                  <a:pt x="875890" y="415400"/>
                </a:cubicBezTo>
                <a:lnTo>
                  <a:pt x="875890" y="535871"/>
                </a:lnTo>
                <a:cubicBezTo>
                  <a:pt x="875890" y="571844"/>
                  <a:pt x="883181" y="606115"/>
                  <a:pt x="896365" y="637286"/>
                </a:cubicBezTo>
                <a:lnTo>
                  <a:pt x="918696" y="678426"/>
                </a:lnTo>
                <a:lnTo>
                  <a:pt x="0" y="67842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918696" y="678426"/>
            <a:ext cx="10341907" cy="117987"/>
          </a:xfrm>
          <a:custGeom>
            <a:avLst/>
            <a:gdLst>
              <a:gd name="connsiteX0" fmla="*/ 0 w 10341907"/>
              <a:gd name="connsiteY0" fmla="*/ 0 h 117987"/>
              <a:gd name="connsiteX1" fmla="*/ 10341907 w 10341907"/>
              <a:gd name="connsiteY1" fmla="*/ 0 h 117987"/>
              <a:gd name="connsiteX2" fmla="*/ 10340216 w 10341907"/>
              <a:gd name="connsiteY2" fmla="*/ 3116 h 117987"/>
              <a:gd name="connsiteX3" fmla="*/ 10124171 w 10341907"/>
              <a:gd name="connsiteY3" fmla="*/ 117987 h 117987"/>
              <a:gd name="connsiteX4" fmla="*/ 217736 w 10341907"/>
              <a:gd name="connsiteY4" fmla="*/ 117987 h 117987"/>
              <a:gd name="connsiteX5" fmla="*/ 1691 w 10341907"/>
              <a:gd name="connsiteY5" fmla="*/ 3116 h 117987"/>
              <a:gd name="connsiteX6" fmla="*/ 0 w 10341907"/>
              <a:gd name="connsiteY6" fmla="*/ 0 h 117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341907" h="117987">
                <a:moveTo>
                  <a:pt x="0" y="0"/>
                </a:moveTo>
                <a:lnTo>
                  <a:pt x="10341907" y="0"/>
                </a:lnTo>
                <a:lnTo>
                  <a:pt x="10340216" y="3116"/>
                </a:lnTo>
                <a:cubicBezTo>
                  <a:pt x="10293395" y="72421"/>
                  <a:pt x="10214104" y="117987"/>
                  <a:pt x="10124171" y="117987"/>
                </a:cubicBezTo>
                <a:lnTo>
                  <a:pt x="217736" y="117987"/>
                </a:lnTo>
                <a:cubicBezTo>
                  <a:pt x="127803" y="117987"/>
                  <a:pt x="48512" y="72421"/>
                  <a:pt x="1691" y="3116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Can 11"/>
          <p:cNvSpPr/>
          <p:nvPr/>
        </p:nvSpPr>
        <p:spPr>
          <a:xfrm>
            <a:off x="-1" y="-2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Can 12"/>
          <p:cNvSpPr/>
          <p:nvPr/>
        </p:nvSpPr>
        <p:spPr>
          <a:xfrm>
            <a:off x="11890372" y="-3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/>
          <a:srcRect l="17388" t="11738" r="17499" b="9130"/>
          <a:stretch/>
        </p:blipFill>
        <p:spPr>
          <a:xfrm>
            <a:off x="11369507" y="114300"/>
            <a:ext cx="520865" cy="520865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427567" y="818537"/>
            <a:ext cx="5324167" cy="626806"/>
          </a:xfrm>
          <a:prstGeom prst="rect">
            <a:avLst/>
          </a:prstGeom>
        </p:spPr>
      </p:pic>
      <p:sp>
        <p:nvSpPr>
          <p:cNvPr id="22" name="4-Point Star 21"/>
          <p:cNvSpPr/>
          <p:nvPr/>
        </p:nvSpPr>
        <p:spPr>
          <a:xfrm>
            <a:off x="403270" y="160880"/>
            <a:ext cx="398207" cy="427703"/>
          </a:xfrm>
          <a:prstGeom prst="star4">
            <a:avLst>
              <a:gd name="adj" fmla="val 1250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346224" y="833284"/>
            <a:ext cx="3486852" cy="5533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pt-BR" sz="28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Hình thành kiến thức</a:t>
            </a:r>
            <a:endParaRPr lang="en-US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03270" y="1146687"/>
            <a:ext cx="6096000" cy="108337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I. Tri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ngữ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endParaRPr lang="en-US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Khái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niệm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rcRect l="11681" t="9932" r="5218" b="19120"/>
          <a:stretch/>
        </p:blipFill>
        <p:spPr>
          <a:xfrm>
            <a:off x="2240321" y="2230061"/>
            <a:ext cx="7698658" cy="3403823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888970" y="2872041"/>
            <a:ext cx="6401358" cy="23329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  <a:spcAft>
                <a:spcPts val="800"/>
              </a:spcAft>
            </a:pP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một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đơn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vị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giao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tiếp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tính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hoàn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chỉnh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về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nội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dung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thức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tồn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tại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ở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dạng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viết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hoặc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dạng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nói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Dùng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để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trao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đổi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thông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tin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trình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bày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suy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nghĩ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cảm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xúc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…</a:t>
            </a:r>
            <a:endParaRPr lang="en-US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391810" y="181734"/>
            <a:ext cx="690836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Văn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bản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1: </a:t>
            </a: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TRÁI ĐẤT – CÁI NÔI CỦA SỰ SỐNG</a:t>
            </a:r>
            <a:endParaRPr lang="en-US" sz="2400" dirty="0"/>
          </a:p>
        </p:txBody>
      </p:sp>
      <p:sp>
        <p:nvSpPr>
          <p:cNvPr id="8" name="Rectangle 7"/>
          <p:cNvSpPr/>
          <p:nvPr/>
        </p:nvSpPr>
        <p:spPr>
          <a:xfrm>
            <a:off x="4457253" y="234273"/>
            <a:ext cx="665182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142740">
              <a:spcAft>
                <a:spcPts val="0"/>
              </a:spcAft>
            </a:pPr>
            <a:r>
              <a:rPr lang="en-US" sz="2400" b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Hồ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Thanh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Trang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endParaRPr lang="en-US" sz="2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3147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ame 4"/>
          <p:cNvSpPr/>
          <p:nvPr/>
        </p:nvSpPr>
        <p:spPr>
          <a:xfrm>
            <a:off x="331122" y="1028700"/>
            <a:ext cx="11517055" cy="5545394"/>
          </a:xfrm>
          <a:prstGeom prst="frame">
            <a:avLst>
              <a:gd name="adj1" fmla="val 1596"/>
            </a:avLst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889200" y="154858"/>
            <a:ext cx="10427519" cy="523568"/>
          </a:xfrm>
          <a:custGeom>
            <a:avLst/>
            <a:gdLst>
              <a:gd name="connsiteX0" fmla="*/ 260542 w 10427519"/>
              <a:gd name="connsiteY0" fmla="*/ 0 h 523568"/>
              <a:gd name="connsiteX1" fmla="*/ 10166977 w 10427519"/>
              <a:gd name="connsiteY1" fmla="*/ 0 h 523568"/>
              <a:gd name="connsiteX2" fmla="*/ 10427519 w 10427519"/>
              <a:gd name="connsiteY2" fmla="*/ 260542 h 523568"/>
              <a:gd name="connsiteX3" fmla="*/ 10427519 w 10427519"/>
              <a:gd name="connsiteY3" fmla="*/ 381013 h 523568"/>
              <a:gd name="connsiteX4" fmla="*/ 10407044 w 10427519"/>
              <a:gd name="connsiteY4" fmla="*/ 482428 h 523568"/>
              <a:gd name="connsiteX5" fmla="*/ 10384713 w 10427519"/>
              <a:gd name="connsiteY5" fmla="*/ 523568 h 523568"/>
              <a:gd name="connsiteX6" fmla="*/ 42806 w 10427519"/>
              <a:gd name="connsiteY6" fmla="*/ 523568 h 523568"/>
              <a:gd name="connsiteX7" fmla="*/ 20475 w 10427519"/>
              <a:gd name="connsiteY7" fmla="*/ 482428 h 523568"/>
              <a:gd name="connsiteX8" fmla="*/ 0 w 10427519"/>
              <a:gd name="connsiteY8" fmla="*/ 381013 h 523568"/>
              <a:gd name="connsiteX9" fmla="*/ 0 w 10427519"/>
              <a:gd name="connsiteY9" fmla="*/ 260542 h 523568"/>
              <a:gd name="connsiteX10" fmla="*/ 260542 w 10427519"/>
              <a:gd name="connsiteY10" fmla="*/ 0 h 523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427519" h="523568">
                <a:moveTo>
                  <a:pt x="260542" y="0"/>
                </a:moveTo>
                <a:lnTo>
                  <a:pt x="10166977" y="0"/>
                </a:lnTo>
                <a:cubicBezTo>
                  <a:pt x="10310870" y="0"/>
                  <a:pt x="10427519" y="116649"/>
                  <a:pt x="10427519" y="260542"/>
                </a:cubicBezTo>
                <a:lnTo>
                  <a:pt x="10427519" y="381013"/>
                </a:lnTo>
                <a:cubicBezTo>
                  <a:pt x="10427519" y="416986"/>
                  <a:pt x="10420228" y="451257"/>
                  <a:pt x="10407044" y="482428"/>
                </a:cubicBezTo>
                <a:lnTo>
                  <a:pt x="10384713" y="523568"/>
                </a:lnTo>
                <a:lnTo>
                  <a:pt x="42806" y="523568"/>
                </a:lnTo>
                <a:lnTo>
                  <a:pt x="20475" y="482428"/>
                </a:lnTo>
                <a:cubicBezTo>
                  <a:pt x="7291" y="451257"/>
                  <a:pt x="0" y="416986"/>
                  <a:pt x="0" y="381013"/>
                </a:cubicBezTo>
                <a:lnTo>
                  <a:pt x="0" y="260542"/>
                </a:lnTo>
                <a:cubicBezTo>
                  <a:pt x="0" y="116649"/>
                  <a:pt x="116649" y="0"/>
                  <a:pt x="260542" y="0"/>
                </a:cubicBez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-1" y="-1"/>
            <a:ext cx="12192000" cy="678426"/>
          </a:xfrm>
          <a:custGeom>
            <a:avLst/>
            <a:gdLst>
              <a:gd name="connsiteX0" fmla="*/ 0 w 12192000"/>
              <a:gd name="connsiteY0" fmla="*/ 0 h 678426"/>
              <a:gd name="connsiteX1" fmla="*/ 12192000 w 12192000"/>
              <a:gd name="connsiteY1" fmla="*/ 0 h 678426"/>
              <a:gd name="connsiteX2" fmla="*/ 12192000 w 12192000"/>
              <a:gd name="connsiteY2" fmla="*/ 678426 h 678426"/>
              <a:gd name="connsiteX3" fmla="*/ 11260603 w 12192000"/>
              <a:gd name="connsiteY3" fmla="*/ 678426 h 678426"/>
              <a:gd name="connsiteX4" fmla="*/ 11282934 w 12192000"/>
              <a:gd name="connsiteY4" fmla="*/ 637286 h 678426"/>
              <a:gd name="connsiteX5" fmla="*/ 11303409 w 12192000"/>
              <a:gd name="connsiteY5" fmla="*/ 535871 h 678426"/>
              <a:gd name="connsiteX6" fmla="*/ 11303409 w 12192000"/>
              <a:gd name="connsiteY6" fmla="*/ 415400 h 678426"/>
              <a:gd name="connsiteX7" fmla="*/ 11042867 w 12192000"/>
              <a:gd name="connsiteY7" fmla="*/ 154858 h 678426"/>
              <a:gd name="connsiteX8" fmla="*/ 1136432 w 12192000"/>
              <a:gd name="connsiteY8" fmla="*/ 154858 h 678426"/>
              <a:gd name="connsiteX9" fmla="*/ 875890 w 12192000"/>
              <a:gd name="connsiteY9" fmla="*/ 415400 h 678426"/>
              <a:gd name="connsiteX10" fmla="*/ 875890 w 12192000"/>
              <a:gd name="connsiteY10" fmla="*/ 535871 h 678426"/>
              <a:gd name="connsiteX11" fmla="*/ 896365 w 12192000"/>
              <a:gd name="connsiteY11" fmla="*/ 637286 h 678426"/>
              <a:gd name="connsiteX12" fmla="*/ 918696 w 12192000"/>
              <a:gd name="connsiteY12" fmla="*/ 678426 h 678426"/>
              <a:gd name="connsiteX13" fmla="*/ 0 w 12192000"/>
              <a:gd name="connsiteY13" fmla="*/ 678426 h 678426"/>
              <a:gd name="connsiteX14" fmla="*/ 0 w 12192000"/>
              <a:gd name="connsiteY14" fmla="*/ 0 h 678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192000" h="678426">
                <a:moveTo>
                  <a:pt x="0" y="0"/>
                </a:moveTo>
                <a:lnTo>
                  <a:pt x="12192000" y="0"/>
                </a:lnTo>
                <a:lnTo>
                  <a:pt x="12192000" y="678426"/>
                </a:lnTo>
                <a:lnTo>
                  <a:pt x="11260603" y="678426"/>
                </a:lnTo>
                <a:lnTo>
                  <a:pt x="11282934" y="637286"/>
                </a:lnTo>
                <a:cubicBezTo>
                  <a:pt x="11296118" y="606115"/>
                  <a:pt x="11303409" y="571844"/>
                  <a:pt x="11303409" y="535871"/>
                </a:cubicBezTo>
                <a:lnTo>
                  <a:pt x="11303409" y="415400"/>
                </a:lnTo>
                <a:cubicBezTo>
                  <a:pt x="11303409" y="271507"/>
                  <a:pt x="11186760" y="154858"/>
                  <a:pt x="11042867" y="154858"/>
                </a:cubicBezTo>
                <a:lnTo>
                  <a:pt x="1136432" y="154858"/>
                </a:lnTo>
                <a:cubicBezTo>
                  <a:pt x="992539" y="154858"/>
                  <a:pt x="875890" y="271507"/>
                  <a:pt x="875890" y="415400"/>
                </a:cubicBezTo>
                <a:lnTo>
                  <a:pt x="875890" y="535871"/>
                </a:lnTo>
                <a:cubicBezTo>
                  <a:pt x="875890" y="571844"/>
                  <a:pt x="883181" y="606115"/>
                  <a:pt x="896365" y="637286"/>
                </a:cubicBezTo>
                <a:lnTo>
                  <a:pt x="918696" y="678426"/>
                </a:lnTo>
                <a:lnTo>
                  <a:pt x="0" y="67842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918696" y="678426"/>
            <a:ext cx="10341907" cy="117987"/>
          </a:xfrm>
          <a:custGeom>
            <a:avLst/>
            <a:gdLst>
              <a:gd name="connsiteX0" fmla="*/ 0 w 10341907"/>
              <a:gd name="connsiteY0" fmla="*/ 0 h 117987"/>
              <a:gd name="connsiteX1" fmla="*/ 10341907 w 10341907"/>
              <a:gd name="connsiteY1" fmla="*/ 0 h 117987"/>
              <a:gd name="connsiteX2" fmla="*/ 10340216 w 10341907"/>
              <a:gd name="connsiteY2" fmla="*/ 3116 h 117987"/>
              <a:gd name="connsiteX3" fmla="*/ 10124171 w 10341907"/>
              <a:gd name="connsiteY3" fmla="*/ 117987 h 117987"/>
              <a:gd name="connsiteX4" fmla="*/ 217736 w 10341907"/>
              <a:gd name="connsiteY4" fmla="*/ 117987 h 117987"/>
              <a:gd name="connsiteX5" fmla="*/ 1691 w 10341907"/>
              <a:gd name="connsiteY5" fmla="*/ 3116 h 117987"/>
              <a:gd name="connsiteX6" fmla="*/ 0 w 10341907"/>
              <a:gd name="connsiteY6" fmla="*/ 0 h 117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341907" h="117987">
                <a:moveTo>
                  <a:pt x="0" y="0"/>
                </a:moveTo>
                <a:lnTo>
                  <a:pt x="10341907" y="0"/>
                </a:lnTo>
                <a:lnTo>
                  <a:pt x="10340216" y="3116"/>
                </a:lnTo>
                <a:cubicBezTo>
                  <a:pt x="10293395" y="72421"/>
                  <a:pt x="10214104" y="117987"/>
                  <a:pt x="10124171" y="117987"/>
                </a:cubicBezTo>
                <a:lnTo>
                  <a:pt x="217736" y="117987"/>
                </a:lnTo>
                <a:cubicBezTo>
                  <a:pt x="127803" y="117987"/>
                  <a:pt x="48512" y="72421"/>
                  <a:pt x="1691" y="3116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Can 11"/>
          <p:cNvSpPr/>
          <p:nvPr/>
        </p:nvSpPr>
        <p:spPr>
          <a:xfrm>
            <a:off x="-1" y="-2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Can 12"/>
          <p:cNvSpPr/>
          <p:nvPr/>
        </p:nvSpPr>
        <p:spPr>
          <a:xfrm>
            <a:off x="11890372" y="-3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/>
          <a:srcRect l="17388" t="11738" r="17499" b="9130"/>
          <a:stretch/>
        </p:blipFill>
        <p:spPr>
          <a:xfrm>
            <a:off x="11369507" y="114300"/>
            <a:ext cx="520865" cy="520865"/>
          </a:xfrm>
          <a:prstGeom prst="rect">
            <a:avLst/>
          </a:prstGeom>
        </p:spPr>
      </p:pic>
      <p:sp>
        <p:nvSpPr>
          <p:cNvPr id="22" name="4-Point Star 21"/>
          <p:cNvSpPr/>
          <p:nvPr/>
        </p:nvSpPr>
        <p:spPr>
          <a:xfrm>
            <a:off x="403270" y="160880"/>
            <a:ext cx="398207" cy="427703"/>
          </a:xfrm>
          <a:prstGeom prst="star4">
            <a:avLst>
              <a:gd name="adj" fmla="val 1250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>
          <a:blip r:embed="rId3"/>
          <a:srcRect l="31230" t="-4849" r="66223" b="100000"/>
          <a:stretch>
            <a:fillRect/>
          </a:stretch>
        </p:blipFill>
        <p:spPr>
          <a:xfrm>
            <a:off x="4346224" y="2521974"/>
            <a:ext cx="225776" cy="180754"/>
          </a:xfrm>
          <a:custGeom>
            <a:avLst/>
            <a:gdLst>
              <a:gd name="connsiteX0" fmla="*/ 0 w 225776"/>
              <a:gd name="connsiteY0" fmla="*/ 0 h 180754"/>
              <a:gd name="connsiteX1" fmla="*/ 225776 w 225776"/>
              <a:gd name="connsiteY1" fmla="*/ 0 h 180754"/>
              <a:gd name="connsiteX2" fmla="*/ 225776 w 225776"/>
              <a:gd name="connsiteY2" fmla="*/ 180754 h 180754"/>
              <a:gd name="connsiteX3" fmla="*/ 0 w 225776"/>
              <a:gd name="connsiteY3" fmla="*/ 180754 h 180754"/>
              <a:gd name="connsiteX4" fmla="*/ 0 w 225776"/>
              <a:gd name="connsiteY4" fmla="*/ 0 h 1807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776" h="180754">
                <a:moveTo>
                  <a:pt x="0" y="0"/>
                </a:moveTo>
                <a:lnTo>
                  <a:pt x="225776" y="0"/>
                </a:lnTo>
                <a:lnTo>
                  <a:pt x="225776" y="180754"/>
                </a:lnTo>
                <a:lnTo>
                  <a:pt x="0" y="180754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3"/>
          <a:srcRect l="31230" t="100000" r="66223" b="-8896"/>
          <a:stretch>
            <a:fillRect/>
          </a:stretch>
        </p:blipFill>
        <p:spPr>
          <a:xfrm>
            <a:off x="4346224" y="6430297"/>
            <a:ext cx="225776" cy="331600"/>
          </a:xfrm>
          <a:custGeom>
            <a:avLst/>
            <a:gdLst>
              <a:gd name="connsiteX0" fmla="*/ 0 w 225776"/>
              <a:gd name="connsiteY0" fmla="*/ 0 h 331600"/>
              <a:gd name="connsiteX1" fmla="*/ 225776 w 225776"/>
              <a:gd name="connsiteY1" fmla="*/ 0 h 331600"/>
              <a:gd name="connsiteX2" fmla="*/ 225776 w 225776"/>
              <a:gd name="connsiteY2" fmla="*/ 331600 h 331600"/>
              <a:gd name="connsiteX3" fmla="*/ 0 w 225776"/>
              <a:gd name="connsiteY3" fmla="*/ 331600 h 331600"/>
              <a:gd name="connsiteX4" fmla="*/ 0 w 225776"/>
              <a:gd name="connsiteY4" fmla="*/ 0 h 33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776" h="331600">
                <a:moveTo>
                  <a:pt x="0" y="0"/>
                </a:moveTo>
                <a:lnTo>
                  <a:pt x="225776" y="0"/>
                </a:lnTo>
                <a:lnTo>
                  <a:pt x="225776" y="331600"/>
                </a:lnTo>
                <a:lnTo>
                  <a:pt x="0" y="331600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4"/>
          <a:srcRect l="100000" t="67413" r="-7154" b="26074"/>
          <a:stretch>
            <a:fillRect/>
          </a:stretch>
        </p:blipFill>
        <p:spPr>
          <a:xfrm>
            <a:off x="10460296" y="5987845"/>
            <a:ext cx="648778" cy="442452"/>
          </a:xfrm>
          <a:custGeom>
            <a:avLst/>
            <a:gdLst>
              <a:gd name="connsiteX0" fmla="*/ 0 w 648778"/>
              <a:gd name="connsiteY0" fmla="*/ 0 h 442452"/>
              <a:gd name="connsiteX1" fmla="*/ 648778 w 648778"/>
              <a:gd name="connsiteY1" fmla="*/ 0 h 442452"/>
              <a:gd name="connsiteX2" fmla="*/ 648778 w 648778"/>
              <a:gd name="connsiteY2" fmla="*/ 442452 h 442452"/>
              <a:gd name="connsiteX3" fmla="*/ 0 w 648778"/>
              <a:gd name="connsiteY3" fmla="*/ 442452 h 442452"/>
              <a:gd name="connsiteX4" fmla="*/ 0 w 648778"/>
              <a:gd name="connsiteY4" fmla="*/ 0 h 442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8778" h="442452">
                <a:moveTo>
                  <a:pt x="0" y="0"/>
                </a:moveTo>
                <a:lnTo>
                  <a:pt x="648778" y="0"/>
                </a:lnTo>
                <a:lnTo>
                  <a:pt x="648778" y="442452"/>
                </a:lnTo>
                <a:lnTo>
                  <a:pt x="0" y="442452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5"/>
          <a:srcRect l="-204" t="22450" r="100000" b="67971"/>
          <a:stretch>
            <a:fillRect/>
          </a:stretch>
        </p:blipFill>
        <p:spPr>
          <a:xfrm>
            <a:off x="2735918" y="3719409"/>
            <a:ext cx="13632" cy="334832"/>
          </a:xfrm>
          <a:custGeom>
            <a:avLst/>
            <a:gdLst>
              <a:gd name="connsiteX0" fmla="*/ 13632 w 13632"/>
              <a:gd name="connsiteY0" fmla="*/ 0 h 334832"/>
              <a:gd name="connsiteX1" fmla="*/ 13632 w 13632"/>
              <a:gd name="connsiteY1" fmla="*/ 334832 h 334832"/>
              <a:gd name="connsiteX2" fmla="*/ 6749 w 13632"/>
              <a:gd name="connsiteY2" fmla="*/ 294452 h 334832"/>
              <a:gd name="connsiteX3" fmla="*/ 393 w 13632"/>
              <a:gd name="connsiteY3" fmla="*/ 139092 h 334832"/>
              <a:gd name="connsiteX4" fmla="*/ 13632 w 13632"/>
              <a:gd name="connsiteY4" fmla="*/ 0 h 334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32" h="334832">
                <a:moveTo>
                  <a:pt x="13632" y="0"/>
                </a:moveTo>
                <a:lnTo>
                  <a:pt x="13632" y="334832"/>
                </a:lnTo>
                <a:lnTo>
                  <a:pt x="6749" y="294452"/>
                </a:lnTo>
                <a:cubicBezTo>
                  <a:pt x="1088" y="240983"/>
                  <a:pt x="-938" y="189163"/>
                  <a:pt x="393" y="139092"/>
                </a:cubicBezTo>
                <a:lnTo>
                  <a:pt x="13632" y="0"/>
                </a:lnTo>
                <a:close/>
              </a:path>
            </a:pathLst>
          </a:custGeom>
        </p:spPr>
      </p:pic>
      <p:sp>
        <p:nvSpPr>
          <p:cNvPr id="2" name="Rectangle 1"/>
          <p:cNvSpPr/>
          <p:nvPr/>
        </p:nvSpPr>
        <p:spPr>
          <a:xfrm>
            <a:off x="836412" y="88198"/>
            <a:ext cx="8577989" cy="5533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Văn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bản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2: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loài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sống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chung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với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nhau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như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thế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9443897" y="254401"/>
            <a:ext cx="1664238" cy="46089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Ngọc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Phú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Pentagon 5"/>
          <p:cNvSpPr/>
          <p:nvPr/>
        </p:nvSpPr>
        <p:spPr>
          <a:xfrm>
            <a:off x="4097593" y="820291"/>
            <a:ext cx="3996813" cy="471948"/>
          </a:xfrm>
          <a:prstGeom prst="homePlat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 thành kiến thức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02373" y="1299773"/>
            <a:ext cx="10417788" cy="61927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2.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Thông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tin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về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loài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vật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sống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chung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với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nhau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trên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Trái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Đất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.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02373" y="1845635"/>
            <a:ext cx="4705134" cy="5837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a.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Sự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đa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dạng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loài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Right Arrow 7"/>
          <p:cNvSpPr/>
          <p:nvPr/>
        </p:nvSpPr>
        <p:spPr>
          <a:xfrm>
            <a:off x="658260" y="3705538"/>
            <a:ext cx="1846718" cy="1076632"/>
          </a:xfrm>
          <a:prstGeom prst="rightArrow">
            <a:avLst>
              <a:gd name="adj1" fmla="val 63699"/>
              <a:gd name="adj2" fmla="val 50000"/>
            </a:avLst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2504978" y="2472906"/>
            <a:ext cx="3071870" cy="1541126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*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phong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phú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loài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Trái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2512180" y="4489972"/>
            <a:ext cx="3071870" cy="1541126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*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Sự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đa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dạng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quần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xã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sinh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vật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en-US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Plaque 15"/>
          <p:cNvSpPr/>
          <p:nvPr/>
        </p:nvSpPr>
        <p:spPr>
          <a:xfrm>
            <a:off x="6059629" y="2436846"/>
            <a:ext cx="5474110" cy="722671"/>
          </a:xfrm>
          <a:prstGeom prst="plaque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Con người chưa khám phá hết số lượng các loài trên Trái Đất.</a:t>
            </a:r>
            <a:endParaRPr lang="en-US" sz="2400" dirty="0"/>
          </a:p>
        </p:txBody>
      </p:sp>
      <p:sp>
        <p:nvSpPr>
          <p:cNvPr id="25" name="Plaque 24"/>
          <p:cNvSpPr/>
          <p:nvPr/>
        </p:nvSpPr>
        <p:spPr>
          <a:xfrm>
            <a:off x="6059629" y="3243469"/>
            <a:ext cx="5474110" cy="722671"/>
          </a:xfrm>
          <a:prstGeom prst="plaque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Giữa các loài có sự phụ thuộc lẫn nhau.</a:t>
            </a:r>
            <a:endParaRPr lang="en-US" sz="2400" dirty="0"/>
          </a:p>
        </p:txBody>
      </p:sp>
      <p:sp>
        <p:nvSpPr>
          <p:cNvPr id="27" name="Plaque 26"/>
          <p:cNvSpPr/>
          <p:nvPr/>
        </p:nvSpPr>
        <p:spPr>
          <a:xfrm>
            <a:off x="6059629" y="4128636"/>
            <a:ext cx="5474110" cy="722671"/>
          </a:xfrm>
          <a:prstGeom prst="plaque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Mỗi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quần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xã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sinh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vật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một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thế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giới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riêng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không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giống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với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quần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xã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khác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8" name="Plaque 27"/>
          <p:cNvSpPr/>
          <p:nvPr/>
        </p:nvSpPr>
        <p:spPr>
          <a:xfrm>
            <a:off x="6059629" y="4894545"/>
            <a:ext cx="5474110" cy="722671"/>
          </a:xfrm>
          <a:prstGeom prst="plaque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nội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bộ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từng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quần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xã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những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cái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riêng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nhiều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loài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cùng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sinh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sống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9" name="Plaque 28"/>
          <p:cNvSpPr/>
          <p:nvPr/>
        </p:nvSpPr>
        <p:spPr>
          <a:xfrm>
            <a:off x="6059629" y="5660454"/>
            <a:ext cx="5474110" cy="722671"/>
          </a:xfrm>
          <a:prstGeom prst="plaque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nl-NL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Sự đa dạng ở m</a:t>
            </a:r>
            <a:r>
              <a:rPr lang="vi-VN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ỗ</a:t>
            </a:r>
            <a:r>
              <a:rPr lang="nl-NL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 quần xã phụ thuộc vào nhiều yếu tố.</a:t>
            </a:r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7" name="Right Arrow 16"/>
          <p:cNvSpPr/>
          <p:nvPr/>
        </p:nvSpPr>
        <p:spPr>
          <a:xfrm>
            <a:off x="5666983" y="2686404"/>
            <a:ext cx="302513" cy="1045959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ight Arrow 30"/>
          <p:cNvSpPr/>
          <p:nvPr/>
        </p:nvSpPr>
        <p:spPr>
          <a:xfrm>
            <a:off x="5666983" y="4643906"/>
            <a:ext cx="302513" cy="1045959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988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4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9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4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4" grpId="0" animBg="1"/>
      <p:bldP spid="24" grpId="0" animBg="1"/>
      <p:bldP spid="16" grpId="0" animBg="1"/>
      <p:bldP spid="25" grpId="0" animBg="1"/>
      <p:bldP spid="27" grpId="0" animBg="1"/>
      <p:bldP spid="28" grpId="0" animBg="1"/>
      <p:bldP spid="29" grpId="0" animBg="1"/>
      <p:bldP spid="17" grpId="0" animBg="1"/>
      <p:bldP spid="31" grpId="0" animBg="1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ame 4"/>
          <p:cNvSpPr/>
          <p:nvPr/>
        </p:nvSpPr>
        <p:spPr>
          <a:xfrm>
            <a:off x="331122" y="1028700"/>
            <a:ext cx="11517055" cy="5545394"/>
          </a:xfrm>
          <a:prstGeom prst="frame">
            <a:avLst>
              <a:gd name="adj1" fmla="val 1596"/>
            </a:avLst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889200" y="154858"/>
            <a:ext cx="10427519" cy="523568"/>
          </a:xfrm>
          <a:custGeom>
            <a:avLst/>
            <a:gdLst>
              <a:gd name="connsiteX0" fmla="*/ 260542 w 10427519"/>
              <a:gd name="connsiteY0" fmla="*/ 0 h 523568"/>
              <a:gd name="connsiteX1" fmla="*/ 10166977 w 10427519"/>
              <a:gd name="connsiteY1" fmla="*/ 0 h 523568"/>
              <a:gd name="connsiteX2" fmla="*/ 10427519 w 10427519"/>
              <a:gd name="connsiteY2" fmla="*/ 260542 h 523568"/>
              <a:gd name="connsiteX3" fmla="*/ 10427519 w 10427519"/>
              <a:gd name="connsiteY3" fmla="*/ 381013 h 523568"/>
              <a:gd name="connsiteX4" fmla="*/ 10407044 w 10427519"/>
              <a:gd name="connsiteY4" fmla="*/ 482428 h 523568"/>
              <a:gd name="connsiteX5" fmla="*/ 10384713 w 10427519"/>
              <a:gd name="connsiteY5" fmla="*/ 523568 h 523568"/>
              <a:gd name="connsiteX6" fmla="*/ 42806 w 10427519"/>
              <a:gd name="connsiteY6" fmla="*/ 523568 h 523568"/>
              <a:gd name="connsiteX7" fmla="*/ 20475 w 10427519"/>
              <a:gd name="connsiteY7" fmla="*/ 482428 h 523568"/>
              <a:gd name="connsiteX8" fmla="*/ 0 w 10427519"/>
              <a:gd name="connsiteY8" fmla="*/ 381013 h 523568"/>
              <a:gd name="connsiteX9" fmla="*/ 0 w 10427519"/>
              <a:gd name="connsiteY9" fmla="*/ 260542 h 523568"/>
              <a:gd name="connsiteX10" fmla="*/ 260542 w 10427519"/>
              <a:gd name="connsiteY10" fmla="*/ 0 h 523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427519" h="523568">
                <a:moveTo>
                  <a:pt x="260542" y="0"/>
                </a:moveTo>
                <a:lnTo>
                  <a:pt x="10166977" y="0"/>
                </a:lnTo>
                <a:cubicBezTo>
                  <a:pt x="10310870" y="0"/>
                  <a:pt x="10427519" y="116649"/>
                  <a:pt x="10427519" y="260542"/>
                </a:cubicBezTo>
                <a:lnTo>
                  <a:pt x="10427519" y="381013"/>
                </a:lnTo>
                <a:cubicBezTo>
                  <a:pt x="10427519" y="416986"/>
                  <a:pt x="10420228" y="451257"/>
                  <a:pt x="10407044" y="482428"/>
                </a:cubicBezTo>
                <a:lnTo>
                  <a:pt x="10384713" y="523568"/>
                </a:lnTo>
                <a:lnTo>
                  <a:pt x="42806" y="523568"/>
                </a:lnTo>
                <a:lnTo>
                  <a:pt x="20475" y="482428"/>
                </a:lnTo>
                <a:cubicBezTo>
                  <a:pt x="7291" y="451257"/>
                  <a:pt x="0" y="416986"/>
                  <a:pt x="0" y="381013"/>
                </a:cubicBezTo>
                <a:lnTo>
                  <a:pt x="0" y="260542"/>
                </a:lnTo>
                <a:cubicBezTo>
                  <a:pt x="0" y="116649"/>
                  <a:pt x="116649" y="0"/>
                  <a:pt x="260542" y="0"/>
                </a:cubicBez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-1" y="-1"/>
            <a:ext cx="12192000" cy="678426"/>
          </a:xfrm>
          <a:custGeom>
            <a:avLst/>
            <a:gdLst>
              <a:gd name="connsiteX0" fmla="*/ 0 w 12192000"/>
              <a:gd name="connsiteY0" fmla="*/ 0 h 678426"/>
              <a:gd name="connsiteX1" fmla="*/ 12192000 w 12192000"/>
              <a:gd name="connsiteY1" fmla="*/ 0 h 678426"/>
              <a:gd name="connsiteX2" fmla="*/ 12192000 w 12192000"/>
              <a:gd name="connsiteY2" fmla="*/ 678426 h 678426"/>
              <a:gd name="connsiteX3" fmla="*/ 11260603 w 12192000"/>
              <a:gd name="connsiteY3" fmla="*/ 678426 h 678426"/>
              <a:gd name="connsiteX4" fmla="*/ 11282934 w 12192000"/>
              <a:gd name="connsiteY4" fmla="*/ 637286 h 678426"/>
              <a:gd name="connsiteX5" fmla="*/ 11303409 w 12192000"/>
              <a:gd name="connsiteY5" fmla="*/ 535871 h 678426"/>
              <a:gd name="connsiteX6" fmla="*/ 11303409 w 12192000"/>
              <a:gd name="connsiteY6" fmla="*/ 415400 h 678426"/>
              <a:gd name="connsiteX7" fmla="*/ 11042867 w 12192000"/>
              <a:gd name="connsiteY7" fmla="*/ 154858 h 678426"/>
              <a:gd name="connsiteX8" fmla="*/ 1136432 w 12192000"/>
              <a:gd name="connsiteY8" fmla="*/ 154858 h 678426"/>
              <a:gd name="connsiteX9" fmla="*/ 875890 w 12192000"/>
              <a:gd name="connsiteY9" fmla="*/ 415400 h 678426"/>
              <a:gd name="connsiteX10" fmla="*/ 875890 w 12192000"/>
              <a:gd name="connsiteY10" fmla="*/ 535871 h 678426"/>
              <a:gd name="connsiteX11" fmla="*/ 896365 w 12192000"/>
              <a:gd name="connsiteY11" fmla="*/ 637286 h 678426"/>
              <a:gd name="connsiteX12" fmla="*/ 918696 w 12192000"/>
              <a:gd name="connsiteY12" fmla="*/ 678426 h 678426"/>
              <a:gd name="connsiteX13" fmla="*/ 0 w 12192000"/>
              <a:gd name="connsiteY13" fmla="*/ 678426 h 678426"/>
              <a:gd name="connsiteX14" fmla="*/ 0 w 12192000"/>
              <a:gd name="connsiteY14" fmla="*/ 0 h 678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192000" h="678426">
                <a:moveTo>
                  <a:pt x="0" y="0"/>
                </a:moveTo>
                <a:lnTo>
                  <a:pt x="12192000" y="0"/>
                </a:lnTo>
                <a:lnTo>
                  <a:pt x="12192000" y="678426"/>
                </a:lnTo>
                <a:lnTo>
                  <a:pt x="11260603" y="678426"/>
                </a:lnTo>
                <a:lnTo>
                  <a:pt x="11282934" y="637286"/>
                </a:lnTo>
                <a:cubicBezTo>
                  <a:pt x="11296118" y="606115"/>
                  <a:pt x="11303409" y="571844"/>
                  <a:pt x="11303409" y="535871"/>
                </a:cubicBezTo>
                <a:lnTo>
                  <a:pt x="11303409" y="415400"/>
                </a:lnTo>
                <a:cubicBezTo>
                  <a:pt x="11303409" y="271507"/>
                  <a:pt x="11186760" y="154858"/>
                  <a:pt x="11042867" y="154858"/>
                </a:cubicBezTo>
                <a:lnTo>
                  <a:pt x="1136432" y="154858"/>
                </a:lnTo>
                <a:cubicBezTo>
                  <a:pt x="992539" y="154858"/>
                  <a:pt x="875890" y="271507"/>
                  <a:pt x="875890" y="415400"/>
                </a:cubicBezTo>
                <a:lnTo>
                  <a:pt x="875890" y="535871"/>
                </a:lnTo>
                <a:cubicBezTo>
                  <a:pt x="875890" y="571844"/>
                  <a:pt x="883181" y="606115"/>
                  <a:pt x="896365" y="637286"/>
                </a:cubicBezTo>
                <a:lnTo>
                  <a:pt x="918696" y="678426"/>
                </a:lnTo>
                <a:lnTo>
                  <a:pt x="0" y="67842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918696" y="678426"/>
            <a:ext cx="10341907" cy="117987"/>
          </a:xfrm>
          <a:custGeom>
            <a:avLst/>
            <a:gdLst>
              <a:gd name="connsiteX0" fmla="*/ 0 w 10341907"/>
              <a:gd name="connsiteY0" fmla="*/ 0 h 117987"/>
              <a:gd name="connsiteX1" fmla="*/ 10341907 w 10341907"/>
              <a:gd name="connsiteY1" fmla="*/ 0 h 117987"/>
              <a:gd name="connsiteX2" fmla="*/ 10340216 w 10341907"/>
              <a:gd name="connsiteY2" fmla="*/ 3116 h 117987"/>
              <a:gd name="connsiteX3" fmla="*/ 10124171 w 10341907"/>
              <a:gd name="connsiteY3" fmla="*/ 117987 h 117987"/>
              <a:gd name="connsiteX4" fmla="*/ 217736 w 10341907"/>
              <a:gd name="connsiteY4" fmla="*/ 117987 h 117987"/>
              <a:gd name="connsiteX5" fmla="*/ 1691 w 10341907"/>
              <a:gd name="connsiteY5" fmla="*/ 3116 h 117987"/>
              <a:gd name="connsiteX6" fmla="*/ 0 w 10341907"/>
              <a:gd name="connsiteY6" fmla="*/ 0 h 117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341907" h="117987">
                <a:moveTo>
                  <a:pt x="0" y="0"/>
                </a:moveTo>
                <a:lnTo>
                  <a:pt x="10341907" y="0"/>
                </a:lnTo>
                <a:lnTo>
                  <a:pt x="10340216" y="3116"/>
                </a:lnTo>
                <a:cubicBezTo>
                  <a:pt x="10293395" y="72421"/>
                  <a:pt x="10214104" y="117987"/>
                  <a:pt x="10124171" y="117987"/>
                </a:cubicBezTo>
                <a:lnTo>
                  <a:pt x="217736" y="117987"/>
                </a:lnTo>
                <a:cubicBezTo>
                  <a:pt x="127803" y="117987"/>
                  <a:pt x="48512" y="72421"/>
                  <a:pt x="1691" y="3116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Can 11"/>
          <p:cNvSpPr/>
          <p:nvPr/>
        </p:nvSpPr>
        <p:spPr>
          <a:xfrm>
            <a:off x="-1" y="-2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Can 12"/>
          <p:cNvSpPr/>
          <p:nvPr/>
        </p:nvSpPr>
        <p:spPr>
          <a:xfrm>
            <a:off x="11890372" y="-3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/>
          <a:srcRect l="17388" t="11738" r="17499" b="9130"/>
          <a:stretch/>
        </p:blipFill>
        <p:spPr>
          <a:xfrm>
            <a:off x="11369507" y="114300"/>
            <a:ext cx="520865" cy="520865"/>
          </a:xfrm>
          <a:prstGeom prst="rect">
            <a:avLst/>
          </a:prstGeom>
        </p:spPr>
      </p:pic>
      <p:sp>
        <p:nvSpPr>
          <p:cNvPr id="22" name="4-Point Star 21"/>
          <p:cNvSpPr/>
          <p:nvPr/>
        </p:nvSpPr>
        <p:spPr>
          <a:xfrm>
            <a:off x="403270" y="160880"/>
            <a:ext cx="398207" cy="427703"/>
          </a:xfrm>
          <a:prstGeom prst="star4">
            <a:avLst>
              <a:gd name="adj" fmla="val 1250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3"/>
          <a:srcRect l="31230" t="100000" r="66223" b="-8896"/>
          <a:stretch>
            <a:fillRect/>
          </a:stretch>
        </p:blipFill>
        <p:spPr>
          <a:xfrm>
            <a:off x="4346224" y="6430297"/>
            <a:ext cx="225776" cy="331600"/>
          </a:xfrm>
          <a:custGeom>
            <a:avLst/>
            <a:gdLst>
              <a:gd name="connsiteX0" fmla="*/ 0 w 225776"/>
              <a:gd name="connsiteY0" fmla="*/ 0 h 331600"/>
              <a:gd name="connsiteX1" fmla="*/ 225776 w 225776"/>
              <a:gd name="connsiteY1" fmla="*/ 0 h 331600"/>
              <a:gd name="connsiteX2" fmla="*/ 225776 w 225776"/>
              <a:gd name="connsiteY2" fmla="*/ 331600 h 331600"/>
              <a:gd name="connsiteX3" fmla="*/ 0 w 225776"/>
              <a:gd name="connsiteY3" fmla="*/ 331600 h 331600"/>
              <a:gd name="connsiteX4" fmla="*/ 0 w 225776"/>
              <a:gd name="connsiteY4" fmla="*/ 0 h 33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776" h="331600">
                <a:moveTo>
                  <a:pt x="0" y="0"/>
                </a:moveTo>
                <a:lnTo>
                  <a:pt x="225776" y="0"/>
                </a:lnTo>
                <a:lnTo>
                  <a:pt x="225776" y="331600"/>
                </a:lnTo>
                <a:lnTo>
                  <a:pt x="0" y="331600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4"/>
          <a:srcRect l="100000" t="67413" r="-7154" b="26074"/>
          <a:stretch>
            <a:fillRect/>
          </a:stretch>
        </p:blipFill>
        <p:spPr>
          <a:xfrm>
            <a:off x="10460296" y="5987845"/>
            <a:ext cx="648778" cy="442452"/>
          </a:xfrm>
          <a:custGeom>
            <a:avLst/>
            <a:gdLst>
              <a:gd name="connsiteX0" fmla="*/ 0 w 648778"/>
              <a:gd name="connsiteY0" fmla="*/ 0 h 442452"/>
              <a:gd name="connsiteX1" fmla="*/ 648778 w 648778"/>
              <a:gd name="connsiteY1" fmla="*/ 0 h 442452"/>
              <a:gd name="connsiteX2" fmla="*/ 648778 w 648778"/>
              <a:gd name="connsiteY2" fmla="*/ 442452 h 442452"/>
              <a:gd name="connsiteX3" fmla="*/ 0 w 648778"/>
              <a:gd name="connsiteY3" fmla="*/ 442452 h 442452"/>
              <a:gd name="connsiteX4" fmla="*/ 0 w 648778"/>
              <a:gd name="connsiteY4" fmla="*/ 0 h 442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8778" h="442452">
                <a:moveTo>
                  <a:pt x="0" y="0"/>
                </a:moveTo>
                <a:lnTo>
                  <a:pt x="648778" y="0"/>
                </a:lnTo>
                <a:lnTo>
                  <a:pt x="648778" y="442452"/>
                </a:lnTo>
                <a:lnTo>
                  <a:pt x="0" y="442452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5"/>
          <a:srcRect l="-204" t="22450" r="100000" b="67971"/>
          <a:stretch>
            <a:fillRect/>
          </a:stretch>
        </p:blipFill>
        <p:spPr>
          <a:xfrm>
            <a:off x="2735918" y="3719409"/>
            <a:ext cx="13632" cy="334832"/>
          </a:xfrm>
          <a:custGeom>
            <a:avLst/>
            <a:gdLst>
              <a:gd name="connsiteX0" fmla="*/ 13632 w 13632"/>
              <a:gd name="connsiteY0" fmla="*/ 0 h 334832"/>
              <a:gd name="connsiteX1" fmla="*/ 13632 w 13632"/>
              <a:gd name="connsiteY1" fmla="*/ 334832 h 334832"/>
              <a:gd name="connsiteX2" fmla="*/ 6749 w 13632"/>
              <a:gd name="connsiteY2" fmla="*/ 294452 h 334832"/>
              <a:gd name="connsiteX3" fmla="*/ 393 w 13632"/>
              <a:gd name="connsiteY3" fmla="*/ 139092 h 334832"/>
              <a:gd name="connsiteX4" fmla="*/ 13632 w 13632"/>
              <a:gd name="connsiteY4" fmla="*/ 0 h 334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32" h="334832">
                <a:moveTo>
                  <a:pt x="13632" y="0"/>
                </a:moveTo>
                <a:lnTo>
                  <a:pt x="13632" y="334832"/>
                </a:lnTo>
                <a:lnTo>
                  <a:pt x="6749" y="294452"/>
                </a:lnTo>
                <a:cubicBezTo>
                  <a:pt x="1088" y="240983"/>
                  <a:pt x="-938" y="189163"/>
                  <a:pt x="393" y="139092"/>
                </a:cubicBezTo>
                <a:lnTo>
                  <a:pt x="13632" y="0"/>
                </a:lnTo>
                <a:close/>
              </a:path>
            </a:pathLst>
          </a:custGeom>
        </p:spPr>
      </p:pic>
      <p:sp>
        <p:nvSpPr>
          <p:cNvPr id="2" name="Rectangle 1"/>
          <p:cNvSpPr/>
          <p:nvPr/>
        </p:nvSpPr>
        <p:spPr>
          <a:xfrm>
            <a:off x="836412" y="88198"/>
            <a:ext cx="8577989" cy="5533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Văn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bản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2: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loài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sống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chung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với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nhau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như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thế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9443897" y="254401"/>
            <a:ext cx="1664238" cy="46089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Ngọc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Phú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Pentagon 5"/>
          <p:cNvSpPr/>
          <p:nvPr/>
        </p:nvSpPr>
        <p:spPr>
          <a:xfrm>
            <a:off x="4097593" y="820291"/>
            <a:ext cx="3996813" cy="471948"/>
          </a:xfrm>
          <a:prstGeom prst="homePlat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 thành kiến thức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02373" y="1299773"/>
            <a:ext cx="10417788" cy="61927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2.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Thông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tin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về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loài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vật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sống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chung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với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nhau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trên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Trái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Đất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.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660400" y="1875918"/>
            <a:ext cx="9027984" cy="61927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b. </a:t>
            </a:r>
            <a:r>
              <a:rPr lang="en-US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Tính</a:t>
            </a:r>
            <a:r>
              <a:rPr lang="en-US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trật</a:t>
            </a:r>
            <a:r>
              <a:rPr lang="en-US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tự</a:t>
            </a:r>
            <a:r>
              <a:rPr lang="en-US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đời</a:t>
            </a:r>
            <a:r>
              <a:rPr lang="en-US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sống</a:t>
            </a:r>
            <a:r>
              <a:rPr lang="en-US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muôn</a:t>
            </a:r>
            <a:r>
              <a:rPr lang="en-US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vật</a:t>
            </a:r>
            <a:r>
              <a:rPr lang="en-US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muôn</a:t>
            </a:r>
            <a:r>
              <a:rPr lang="en-US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loài</a:t>
            </a:r>
            <a:r>
              <a:rPr lang="en-US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3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6"/>
          <a:srcRect l="15710" r="16495"/>
          <a:stretch/>
        </p:blipFill>
        <p:spPr>
          <a:xfrm>
            <a:off x="685800" y="3288360"/>
            <a:ext cx="3746090" cy="2807640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812023" y="2597992"/>
            <a:ext cx="364708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HOẠT ĐỘNG NHÓM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2" name="Table 3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76849578"/>
              </p:ext>
            </p:extLst>
          </p:nvPr>
        </p:nvGraphicFramePr>
        <p:xfrm>
          <a:off x="4722900" y="2932558"/>
          <a:ext cx="6834267" cy="33788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834267">
                  <a:extLst>
                    <a:ext uri="{9D8B030D-6E8A-4147-A177-3AD203B41FA5}">
                      <a16:colId xmlns="" xmlns:a16="http://schemas.microsoft.com/office/drawing/2014/main" val="317997667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2800" b="1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Câu</a:t>
                      </a:r>
                      <a:r>
                        <a:rPr lang="en-US" sz="28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1</a:t>
                      </a:r>
                      <a:r>
                        <a:rPr lang="en-US" sz="2800" b="1" i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: </a:t>
                      </a:r>
                      <a:r>
                        <a:rPr lang="en-US" sz="2800" b="0" i="1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</a:t>
                      </a:r>
                      <a:r>
                        <a:rPr lang="en-US" sz="2800" b="0" i="1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êu</a:t>
                      </a:r>
                      <a:r>
                        <a:rPr lang="en-US" sz="2800" b="0" i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i="1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những</a:t>
                      </a:r>
                      <a:r>
                        <a:rPr lang="en-US" sz="2800" b="0" i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i="1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căn</a:t>
                      </a:r>
                      <a:r>
                        <a:rPr lang="en-US" sz="2800" b="0" i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i="1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cứ</a:t>
                      </a:r>
                      <a:r>
                        <a:rPr lang="en-US" sz="2800" b="0" i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i="1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giúp</a:t>
                      </a:r>
                      <a:r>
                        <a:rPr lang="en-US" sz="2800" b="0" i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ta </a:t>
                      </a:r>
                      <a:r>
                        <a:rPr lang="en-US" sz="2800" b="0" i="1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hiểu</a:t>
                      </a:r>
                      <a:r>
                        <a:rPr lang="en-US" sz="2800" b="0" i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i="1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được</a:t>
                      </a:r>
                      <a:r>
                        <a:rPr lang="en-US" sz="2800" b="0" i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i="1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tính</a:t>
                      </a:r>
                      <a:r>
                        <a:rPr lang="en-US" sz="2800" b="0" i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i="1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trật</a:t>
                      </a:r>
                      <a:r>
                        <a:rPr lang="en-US" sz="2800" b="0" i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i="1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tự</a:t>
                      </a:r>
                      <a:r>
                        <a:rPr lang="en-US" sz="2800" b="0" i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i="1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trong</a:t>
                      </a:r>
                      <a:r>
                        <a:rPr lang="en-US" sz="2800" b="0" i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i="1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đời</a:t>
                      </a:r>
                      <a:r>
                        <a:rPr lang="en-US" sz="2800" b="0" i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i="1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sống</a:t>
                      </a:r>
                      <a:r>
                        <a:rPr lang="en-US" sz="2800" b="0" i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i="1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800" b="0" i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i="1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muôn</a:t>
                      </a:r>
                      <a:r>
                        <a:rPr lang="en-US" sz="2800" b="0" i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i="1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loài</a:t>
                      </a:r>
                      <a:r>
                        <a:rPr lang="en-US" sz="2800" b="0" i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Theo </a:t>
                      </a:r>
                      <a:r>
                        <a:rPr lang="en-US" sz="2800" b="0" i="1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em</a:t>
                      </a:r>
                      <a:r>
                        <a:rPr lang="en-US" sz="2800" b="0" i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i="1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việc</a:t>
                      </a:r>
                      <a:r>
                        <a:rPr lang="en-US" sz="2800" b="0" i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i="1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thiên</a:t>
                      </a:r>
                      <a:r>
                        <a:rPr lang="en-US" sz="2800" b="0" i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i="1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nhiên</a:t>
                      </a:r>
                      <a:r>
                        <a:rPr lang="en-US" sz="2800" b="0" i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i="1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duy</a:t>
                      </a:r>
                      <a:r>
                        <a:rPr lang="en-US" sz="2800" b="0" i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i="1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trì</a:t>
                      </a:r>
                      <a:r>
                        <a:rPr lang="en-US" sz="2800" b="0" i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i="1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trật</a:t>
                      </a:r>
                      <a:r>
                        <a:rPr lang="en-US" sz="2800" b="0" i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i="1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tự</a:t>
                      </a:r>
                      <a:r>
                        <a:rPr lang="en-US" sz="2800" b="0" i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i="1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ấy</a:t>
                      </a:r>
                      <a:r>
                        <a:rPr lang="en-US" sz="2800" b="0" i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i="1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800" b="0" i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ý </a:t>
                      </a:r>
                      <a:r>
                        <a:rPr lang="en-US" sz="2800" b="0" i="1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nghĩa</a:t>
                      </a:r>
                      <a:r>
                        <a:rPr lang="en-US" sz="2800" b="0" i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i="1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như</a:t>
                      </a:r>
                      <a:r>
                        <a:rPr lang="en-US" sz="2800" b="0" i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i="1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thế</a:t>
                      </a:r>
                      <a:r>
                        <a:rPr lang="en-US" sz="2800" b="0" i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i="1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nào</a:t>
                      </a:r>
                      <a:r>
                        <a:rPr lang="en-US" sz="2800" b="0" i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?</a:t>
                      </a:r>
                      <a:endParaRPr lang="en-US" sz="2800" b="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0158280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en-US" sz="2800" b="1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Câu</a:t>
                      </a:r>
                      <a:r>
                        <a:rPr lang="en-US" sz="28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2:</a:t>
                      </a:r>
                      <a:r>
                        <a:rPr lang="en-US" sz="28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1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Nếu</a:t>
                      </a:r>
                      <a:r>
                        <a:rPr lang="en-US" sz="2800" i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1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chỉ</a:t>
                      </a:r>
                      <a:r>
                        <a:rPr lang="en-US" sz="2800" i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1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tồn</a:t>
                      </a:r>
                      <a:r>
                        <a:rPr lang="en-US" sz="2800" i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1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tại</a:t>
                      </a:r>
                      <a:r>
                        <a:rPr lang="en-US" sz="2800" i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1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quan</a:t>
                      </a:r>
                      <a:r>
                        <a:rPr lang="en-US" sz="2800" i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1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hệ</a:t>
                      </a:r>
                      <a:r>
                        <a:rPr lang="en-US" sz="2800" i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1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đối</a:t>
                      </a:r>
                      <a:r>
                        <a:rPr lang="en-US" sz="2800" i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1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kháng</a:t>
                      </a:r>
                      <a:r>
                        <a:rPr lang="en-US" sz="2800" i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i="1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sự</a:t>
                      </a:r>
                      <a:r>
                        <a:rPr lang="en-US" sz="2800" i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1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cân</a:t>
                      </a:r>
                      <a:r>
                        <a:rPr lang="en-US" sz="2800" i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1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bằng</a:t>
                      </a:r>
                      <a:r>
                        <a:rPr lang="en-US" sz="2800" i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1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trong</a:t>
                      </a:r>
                      <a:r>
                        <a:rPr lang="en-US" sz="2800" i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1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từng</a:t>
                      </a:r>
                      <a:r>
                        <a:rPr lang="en-US" sz="2800" i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1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quần</a:t>
                      </a:r>
                      <a:r>
                        <a:rPr lang="en-US" sz="2800" i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1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xã</a:t>
                      </a:r>
                      <a:r>
                        <a:rPr lang="en-US" sz="2800" i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1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sinh</a:t>
                      </a:r>
                      <a:r>
                        <a:rPr lang="en-US" sz="2800" i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1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vật</a:t>
                      </a:r>
                      <a:r>
                        <a:rPr lang="en-US" sz="2800" i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1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sẽ</a:t>
                      </a:r>
                      <a:r>
                        <a:rPr lang="en-US" sz="2800" i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1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bị</a:t>
                      </a:r>
                      <a:r>
                        <a:rPr lang="en-US" sz="2800" i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1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ảnh</a:t>
                      </a:r>
                      <a:r>
                        <a:rPr lang="en-US" sz="2800" i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1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hưởng</a:t>
                      </a:r>
                      <a:r>
                        <a:rPr lang="en-US" sz="2800" i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1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ra</a:t>
                      </a:r>
                      <a:r>
                        <a:rPr lang="en-US" sz="2800" i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1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sao</a:t>
                      </a:r>
                      <a:r>
                        <a:rPr lang="en-US" sz="2800" i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?</a:t>
                      </a:r>
                      <a:endParaRPr lang="en-US" sz="2800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40743854"/>
                  </a:ext>
                </a:extLst>
              </a:tr>
            </a:tbl>
          </a:graphicData>
        </a:graphic>
      </p:graphicFrame>
      <p:sp>
        <p:nvSpPr>
          <p:cNvPr id="33" name="TextBox 32"/>
          <p:cNvSpPr txBox="1"/>
          <p:nvPr/>
        </p:nvSpPr>
        <p:spPr>
          <a:xfrm>
            <a:off x="7170875" y="2419397"/>
            <a:ext cx="204248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NHIỆM VỤ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85686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ame 4"/>
          <p:cNvSpPr/>
          <p:nvPr/>
        </p:nvSpPr>
        <p:spPr>
          <a:xfrm>
            <a:off x="331122" y="1028700"/>
            <a:ext cx="11517055" cy="5545394"/>
          </a:xfrm>
          <a:prstGeom prst="frame">
            <a:avLst>
              <a:gd name="adj1" fmla="val 1596"/>
            </a:avLst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889200" y="154858"/>
            <a:ext cx="10427519" cy="523568"/>
          </a:xfrm>
          <a:custGeom>
            <a:avLst/>
            <a:gdLst>
              <a:gd name="connsiteX0" fmla="*/ 260542 w 10427519"/>
              <a:gd name="connsiteY0" fmla="*/ 0 h 523568"/>
              <a:gd name="connsiteX1" fmla="*/ 10166977 w 10427519"/>
              <a:gd name="connsiteY1" fmla="*/ 0 h 523568"/>
              <a:gd name="connsiteX2" fmla="*/ 10427519 w 10427519"/>
              <a:gd name="connsiteY2" fmla="*/ 260542 h 523568"/>
              <a:gd name="connsiteX3" fmla="*/ 10427519 w 10427519"/>
              <a:gd name="connsiteY3" fmla="*/ 381013 h 523568"/>
              <a:gd name="connsiteX4" fmla="*/ 10407044 w 10427519"/>
              <a:gd name="connsiteY4" fmla="*/ 482428 h 523568"/>
              <a:gd name="connsiteX5" fmla="*/ 10384713 w 10427519"/>
              <a:gd name="connsiteY5" fmla="*/ 523568 h 523568"/>
              <a:gd name="connsiteX6" fmla="*/ 42806 w 10427519"/>
              <a:gd name="connsiteY6" fmla="*/ 523568 h 523568"/>
              <a:gd name="connsiteX7" fmla="*/ 20475 w 10427519"/>
              <a:gd name="connsiteY7" fmla="*/ 482428 h 523568"/>
              <a:gd name="connsiteX8" fmla="*/ 0 w 10427519"/>
              <a:gd name="connsiteY8" fmla="*/ 381013 h 523568"/>
              <a:gd name="connsiteX9" fmla="*/ 0 w 10427519"/>
              <a:gd name="connsiteY9" fmla="*/ 260542 h 523568"/>
              <a:gd name="connsiteX10" fmla="*/ 260542 w 10427519"/>
              <a:gd name="connsiteY10" fmla="*/ 0 h 523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427519" h="523568">
                <a:moveTo>
                  <a:pt x="260542" y="0"/>
                </a:moveTo>
                <a:lnTo>
                  <a:pt x="10166977" y="0"/>
                </a:lnTo>
                <a:cubicBezTo>
                  <a:pt x="10310870" y="0"/>
                  <a:pt x="10427519" y="116649"/>
                  <a:pt x="10427519" y="260542"/>
                </a:cubicBezTo>
                <a:lnTo>
                  <a:pt x="10427519" y="381013"/>
                </a:lnTo>
                <a:cubicBezTo>
                  <a:pt x="10427519" y="416986"/>
                  <a:pt x="10420228" y="451257"/>
                  <a:pt x="10407044" y="482428"/>
                </a:cubicBezTo>
                <a:lnTo>
                  <a:pt x="10384713" y="523568"/>
                </a:lnTo>
                <a:lnTo>
                  <a:pt x="42806" y="523568"/>
                </a:lnTo>
                <a:lnTo>
                  <a:pt x="20475" y="482428"/>
                </a:lnTo>
                <a:cubicBezTo>
                  <a:pt x="7291" y="451257"/>
                  <a:pt x="0" y="416986"/>
                  <a:pt x="0" y="381013"/>
                </a:cubicBezTo>
                <a:lnTo>
                  <a:pt x="0" y="260542"/>
                </a:lnTo>
                <a:cubicBezTo>
                  <a:pt x="0" y="116649"/>
                  <a:pt x="116649" y="0"/>
                  <a:pt x="260542" y="0"/>
                </a:cubicBez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-1" y="-1"/>
            <a:ext cx="12192000" cy="678426"/>
          </a:xfrm>
          <a:custGeom>
            <a:avLst/>
            <a:gdLst>
              <a:gd name="connsiteX0" fmla="*/ 0 w 12192000"/>
              <a:gd name="connsiteY0" fmla="*/ 0 h 678426"/>
              <a:gd name="connsiteX1" fmla="*/ 12192000 w 12192000"/>
              <a:gd name="connsiteY1" fmla="*/ 0 h 678426"/>
              <a:gd name="connsiteX2" fmla="*/ 12192000 w 12192000"/>
              <a:gd name="connsiteY2" fmla="*/ 678426 h 678426"/>
              <a:gd name="connsiteX3" fmla="*/ 11260603 w 12192000"/>
              <a:gd name="connsiteY3" fmla="*/ 678426 h 678426"/>
              <a:gd name="connsiteX4" fmla="*/ 11282934 w 12192000"/>
              <a:gd name="connsiteY4" fmla="*/ 637286 h 678426"/>
              <a:gd name="connsiteX5" fmla="*/ 11303409 w 12192000"/>
              <a:gd name="connsiteY5" fmla="*/ 535871 h 678426"/>
              <a:gd name="connsiteX6" fmla="*/ 11303409 w 12192000"/>
              <a:gd name="connsiteY6" fmla="*/ 415400 h 678426"/>
              <a:gd name="connsiteX7" fmla="*/ 11042867 w 12192000"/>
              <a:gd name="connsiteY7" fmla="*/ 154858 h 678426"/>
              <a:gd name="connsiteX8" fmla="*/ 1136432 w 12192000"/>
              <a:gd name="connsiteY8" fmla="*/ 154858 h 678426"/>
              <a:gd name="connsiteX9" fmla="*/ 875890 w 12192000"/>
              <a:gd name="connsiteY9" fmla="*/ 415400 h 678426"/>
              <a:gd name="connsiteX10" fmla="*/ 875890 w 12192000"/>
              <a:gd name="connsiteY10" fmla="*/ 535871 h 678426"/>
              <a:gd name="connsiteX11" fmla="*/ 896365 w 12192000"/>
              <a:gd name="connsiteY11" fmla="*/ 637286 h 678426"/>
              <a:gd name="connsiteX12" fmla="*/ 918696 w 12192000"/>
              <a:gd name="connsiteY12" fmla="*/ 678426 h 678426"/>
              <a:gd name="connsiteX13" fmla="*/ 0 w 12192000"/>
              <a:gd name="connsiteY13" fmla="*/ 678426 h 678426"/>
              <a:gd name="connsiteX14" fmla="*/ 0 w 12192000"/>
              <a:gd name="connsiteY14" fmla="*/ 0 h 678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192000" h="678426">
                <a:moveTo>
                  <a:pt x="0" y="0"/>
                </a:moveTo>
                <a:lnTo>
                  <a:pt x="12192000" y="0"/>
                </a:lnTo>
                <a:lnTo>
                  <a:pt x="12192000" y="678426"/>
                </a:lnTo>
                <a:lnTo>
                  <a:pt x="11260603" y="678426"/>
                </a:lnTo>
                <a:lnTo>
                  <a:pt x="11282934" y="637286"/>
                </a:lnTo>
                <a:cubicBezTo>
                  <a:pt x="11296118" y="606115"/>
                  <a:pt x="11303409" y="571844"/>
                  <a:pt x="11303409" y="535871"/>
                </a:cubicBezTo>
                <a:lnTo>
                  <a:pt x="11303409" y="415400"/>
                </a:lnTo>
                <a:cubicBezTo>
                  <a:pt x="11303409" y="271507"/>
                  <a:pt x="11186760" y="154858"/>
                  <a:pt x="11042867" y="154858"/>
                </a:cubicBezTo>
                <a:lnTo>
                  <a:pt x="1136432" y="154858"/>
                </a:lnTo>
                <a:cubicBezTo>
                  <a:pt x="992539" y="154858"/>
                  <a:pt x="875890" y="271507"/>
                  <a:pt x="875890" y="415400"/>
                </a:cubicBezTo>
                <a:lnTo>
                  <a:pt x="875890" y="535871"/>
                </a:lnTo>
                <a:cubicBezTo>
                  <a:pt x="875890" y="571844"/>
                  <a:pt x="883181" y="606115"/>
                  <a:pt x="896365" y="637286"/>
                </a:cubicBezTo>
                <a:lnTo>
                  <a:pt x="918696" y="678426"/>
                </a:lnTo>
                <a:lnTo>
                  <a:pt x="0" y="67842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918696" y="678426"/>
            <a:ext cx="10341907" cy="117987"/>
          </a:xfrm>
          <a:custGeom>
            <a:avLst/>
            <a:gdLst>
              <a:gd name="connsiteX0" fmla="*/ 0 w 10341907"/>
              <a:gd name="connsiteY0" fmla="*/ 0 h 117987"/>
              <a:gd name="connsiteX1" fmla="*/ 10341907 w 10341907"/>
              <a:gd name="connsiteY1" fmla="*/ 0 h 117987"/>
              <a:gd name="connsiteX2" fmla="*/ 10340216 w 10341907"/>
              <a:gd name="connsiteY2" fmla="*/ 3116 h 117987"/>
              <a:gd name="connsiteX3" fmla="*/ 10124171 w 10341907"/>
              <a:gd name="connsiteY3" fmla="*/ 117987 h 117987"/>
              <a:gd name="connsiteX4" fmla="*/ 217736 w 10341907"/>
              <a:gd name="connsiteY4" fmla="*/ 117987 h 117987"/>
              <a:gd name="connsiteX5" fmla="*/ 1691 w 10341907"/>
              <a:gd name="connsiteY5" fmla="*/ 3116 h 117987"/>
              <a:gd name="connsiteX6" fmla="*/ 0 w 10341907"/>
              <a:gd name="connsiteY6" fmla="*/ 0 h 117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341907" h="117987">
                <a:moveTo>
                  <a:pt x="0" y="0"/>
                </a:moveTo>
                <a:lnTo>
                  <a:pt x="10341907" y="0"/>
                </a:lnTo>
                <a:lnTo>
                  <a:pt x="10340216" y="3116"/>
                </a:lnTo>
                <a:cubicBezTo>
                  <a:pt x="10293395" y="72421"/>
                  <a:pt x="10214104" y="117987"/>
                  <a:pt x="10124171" y="117987"/>
                </a:cubicBezTo>
                <a:lnTo>
                  <a:pt x="217736" y="117987"/>
                </a:lnTo>
                <a:cubicBezTo>
                  <a:pt x="127803" y="117987"/>
                  <a:pt x="48512" y="72421"/>
                  <a:pt x="1691" y="3116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Can 11"/>
          <p:cNvSpPr/>
          <p:nvPr/>
        </p:nvSpPr>
        <p:spPr>
          <a:xfrm>
            <a:off x="-1" y="-2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Can 12"/>
          <p:cNvSpPr/>
          <p:nvPr/>
        </p:nvSpPr>
        <p:spPr>
          <a:xfrm>
            <a:off x="11890372" y="-3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/>
          <a:srcRect l="17388" t="11738" r="17499" b="9130"/>
          <a:stretch/>
        </p:blipFill>
        <p:spPr>
          <a:xfrm>
            <a:off x="11369507" y="114300"/>
            <a:ext cx="520865" cy="520865"/>
          </a:xfrm>
          <a:prstGeom prst="rect">
            <a:avLst/>
          </a:prstGeom>
        </p:spPr>
      </p:pic>
      <p:sp>
        <p:nvSpPr>
          <p:cNvPr id="22" name="4-Point Star 21"/>
          <p:cNvSpPr/>
          <p:nvPr/>
        </p:nvSpPr>
        <p:spPr>
          <a:xfrm>
            <a:off x="403270" y="160880"/>
            <a:ext cx="398207" cy="427703"/>
          </a:xfrm>
          <a:prstGeom prst="star4">
            <a:avLst>
              <a:gd name="adj" fmla="val 1250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3"/>
          <a:srcRect l="31230" t="100000" r="66223" b="-8896"/>
          <a:stretch>
            <a:fillRect/>
          </a:stretch>
        </p:blipFill>
        <p:spPr>
          <a:xfrm>
            <a:off x="4346224" y="6430297"/>
            <a:ext cx="225776" cy="331600"/>
          </a:xfrm>
          <a:custGeom>
            <a:avLst/>
            <a:gdLst>
              <a:gd name="connsiteX0" fmla="*/ 0 w 225776"/>
              <a:gd name="connsiteY0" fmla="*/ 0 h 331600"/>
              <a:gd name="connsiteX1" fmla="*/ 225776 w 225776"/>
              <a:gd name="connsiteY1" fmla="*/ 0 h 331600"/>
              <a:gd name="connsiteX2" fmla="*/ 225776 w 225776"/>
              <a:gd name="connsiteY2" fmla="*/ 331600 h 331600"/>
              <a:gd name="connsiteX3" fmla="*/ 0 w 225776"/>
              <a:gd name="connsiteY3" fmla="*/ 331600 h 331600"/>
              <a:gd name="connsiteX4" fmla="*/ 0 w 225776"/>
              <a:gd name="connsiteY4" fmla="*/ 0 h 33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776" h="331600">
                <a:moveTo>
                  <a:pt x="0" y="0"/>
                </a:moveTo>
                <a:lnTo>
                  <a:pt x="225776" y="0"/>
                </a:lnTo>
                <a:lnTo>
                  <a:pt x="225776" y="331600"/>
                </a:lnTo>
                <a:lnTo>
                  <a:pt x="0" y="331600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4"/>
          <a:srcRect l="100000" t="67413" r="-7154" b="26074"/>
          <a:stretch>
            <a:fillRect/>
          </a:stretch>
        </p:blipFill>
        <p:spPr>
          <a:xfrm>
            <a:off x="10460296" y="5987845"/>
            <a:ext cx="648778" cy="442452"/>
          </a:xfrm>
          <a:custGeom>
            <a:avLst/>
            <a:gdLst>
              <a:gd name="connsiteX0" fmla="*/ 0 w 648778"/>
              <a:gd name="connsiteY0" fmla="*/ 0 h 442452"/>
              <a:gd name="connsiteX1" fmla="*/ 648778 w 648778"/>
              <a:gd name="connsiteY1" fmla="*/ 0 h 442452"/>
              <a:gd name="connsiteX2" fmla="*/ 648778 w 648778"/>
              <a:gd name="connsiteY2" fmla="*/ 442452 h 442452"/>
              <a:gd name="connsiteX3" fmla="*/ 0 w 648778"/>
              <a:gd name="connsiteY3" fmla="*/ 442452 h 442452"/>
              <a:gd name="connsiteX4" fmla="*/ 0 w 648778"/>
              <a:gd name="connsiteY4" fmla="*/ 0 h 442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8778" h="442452">
                <a:moveTo>
                  <a:pt x="0" y="0"/>
                </a:moveTo>
                <a:lnTo>
                  <a:pt x="648778" y="0"/>
                </a:lnTo>
                <a:lnTo>
                  <a:pt x="648778" y="442452"/>
                </a:lnTo>
                <a:lnTo>
                  <a:pt x="0" y="442452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5"/>
          <a:srcRect l="-204" t="22450" r="100000" b="67971"/>
          <a:stretch>
            <a:fillRect/>
          </a:stretch>
        </p:blipFill>
        <p:spPr>
          <a:xfrm>
            <a:off x="2735918" y="3719409"/>
            <a:ext cx="13632" cy="334832"/>
          </a:xfrm>
          <a:custGeom>
            <a:avLst/>
            <a:gdLst>
              <a:gd name="connsiteX0" fmla="*/ 13632 w 13632"/>
              <a:gd name="connsiteY0" fmla="*/ 0 h 334832"/>
              <a:gd name="connsiteX1" fmla="*/ 13632 w 13632"/>
              <a:gd name="connsiteY1" fmla="*/ 334832 h 334832"/>
              <a:gd name="connsiteX2" fmla="*/ 6749 w 13632"/>
              <a:gd name="connsiteY2" fmla="*/ 294452 h 334832"/>
              <a:gd name="connsiteX3" fmla="*/ 393 w 13632"/>
              <a:gd name="connsiteY3" fmla="*/ 139092 h 334832"/>
              <a:gd name="connsiteX4" fmla="*/ 13632 w 13632"/>
              <a:gd name="connsiteY4" fmla="*/ 0 h 334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32" h="334832">
                <a:moveTo>
                  <a:pt x="13632" y="0"/>
                </a:moveTo>
                <a:lnTo>
                  <a:pt x="13632" y="334832"/>
                </a:lnTo>
                <a:lnTo>
                  <a:pt x="6749" y="294452"/>
                </a:lnTo>
                <a:cubicBezTo>
                  <a:pt x="1088" y="240983"/>
                  <a:pt x="-938" y="189163"/>
                  <a:pt x="393" y="139092"/>
                </a:cubicBezTo>
                <a:lnTo>
                  <a:pt x="13632" y="0"/>
                </a:lnTo>
                <a:close/>
              </a:path>
            </a:pathLst>
          </a:custGeom>
        </p:spPr>
      </p:pic>
      <p:sp>
        <p:nvSpPr>
          <p:cNvPr id="2" name="Rectangle 1"/>
          <p:cNvSpPr/>
          <p:nvPr/>
        </p:nvSpPr>
        <p:spPr>
          <a:xfrm>
            <a:off x="836412" y="88198"/>
            <a:ext cx="8577989" cy="5533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Văn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bản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2: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loài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sống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chung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với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nhau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như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thế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9443897" y="254401"/>
            <a:ext cx="1664238" cy="46089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Ngọc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Phú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Pentagon 5"/>
          <p:cNvSpPr/>
          <p:nvPr/>
        </p:nvSpPr>
        <p:spPr>
          <a:xfrm>
            <a:off x="4097593" y="820291"/>
            <a:ext cx="3996813" cy="471948"/>
          </a:xfrm>
          <a:prstGeom prst="homePlat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 thành kiến thức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660400" y="1355950"/>
            <a:ext cx="9027984" cy="61927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b.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Tính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trật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tự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đời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sống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muôn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vật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muôn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loài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01743934"/>
              </p:ext>
            </p:extLst>
          </p:nvPr>
        </p:nvGraphicFramePr>
        <p:xfrm>
          <a:off x="698499" y="2113406"/>
          <a:ext cx="10820401" cy="4304857"/>
        </p:xfrm>
        <a:graphic>
          <a:graphicData uri="http://schemas.openxmlformats.org/drawingml/2006/table">
            <a:tbl>
              <a:tblPr firstRow="1" firstCol="1" bandRow="1"/>
              <a:tblGrid>
                <a:gridCol w="2662085">
                  <a:extLst>
                    <a:ext uri="{9D8B030D-6E8A-4147-A177-3AD203B41FA5}">
                      <a16:colId xmlns="" xmlns:a16="http://schemas.microsoft.com/office/drawing/2014/main" val="1397492798"/>
                    </a:ext>
                  </a:extLst>
                </a:gridCol>
                <a:gridCol w="2846439">
                  <a:extLst>
                    <a:ext uri="{9D8B030D-6E8A-4147-A177-3AD203B41FA5}">
                      <a16:colId xmlns="" xmlns:a16="http://schemas.microsoft.com/office/drawing/2014/main" val="3717914368"/>
                    </a:ext>
                  </a:extLst>
                </a:gridCol>
                <a:gridCol w="5311877">
                  <a:extLst>
                    <a:ext uri="{9D8B030D-6E8A-4147-A177-3AD203B41FA5}">
                      <a16:colId xmlns="" xmlns:a16="http://schemas.microsoft.com/office/drawing/2014/main" val="3984447600"/>
                    </a:ext>
                  </a:extLst>
                </a:gridCol>
              </a:tblGrid>
              <a:tr h="3294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24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Các</a:t>
                      </a:r>
                      <a:r>
                        <a:rPr lang="en-US" sz="2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căn</a:t>
                      </a:r>
                      <a:r>
                        <a:rPr lang="en-US" sz="2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cứ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006" marR="510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24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Biểu</a:t>
                      </a:r>
                      <a:r>
                        <a:rPr lang="en-US" sz="2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hiện</a:t>
                      </a:r>
                      <a:r>
                        <a:rPr lang="en-US" sz="2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tính</a:t>
                      </a:r>
                      <a:r>
                        <a:rPr lang="en-US" sz="2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trật</a:t>
                      </a:r>
                      <a:r>
                        <a:rPr lang="en-US" sz="2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tự</a:t>
                      </a:r>
                      <a:r>
                        <a:rPr lang="en-US" sz="2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trong</a:t>
                      </a:r>
                      <a:r>
                        <a:rPr lang="en-US" sz="2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đời</a:t>
                      </a:r>
                      <a:r>
                        <a:rPr lang="en-US" sz="2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sống</a:t>
                      </a:r>
                      <a:r>
                        <a:rPr lang="en-US" sz="2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muôn</a:t>
                      </a:r>
                      <a:r>
                        <a:rPr lang="en-US" sz="2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loài</a:t>
                      </a:r>
                      <a:r>
                        <a:rPr lang="en-US" sz="2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006" marR="510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24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Dẫn</a:t>
                      </a:r>
                      <a:r>
                        <a:rPr lang="en-US" sz="2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chứng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006" marR="510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986742069"/>
                  </a:ext>
                </a:extLst>
              </a:tr>
              <a:tr h="136620">
                <a:tc rowSpan="2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Tính chất của loài trong quần xã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006" marR="510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Loài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ưu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thế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006" marR="510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cây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thông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trong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quần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xã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rừng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thông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006" marR="510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703795437"/>
                  </a:ext>
                </a:extLst>
              </a:tr>
              <a:tr h="3294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Loài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chủ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chốt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006" marR="510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như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sư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tử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ở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các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đồng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cỏ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hay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cá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sấu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ở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đầm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nước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châu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Phi</a:t>
                      </a:r>
                      <a:r>
                        <a:rPr lang="en-US" sz="2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006" marR="510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830380355"/>
                  </a:ext>
                </a:extLst>
              </a:tr>
              <a:tr h="82542">
                <a:tc rowSpan="2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Sự phân bố của  các loài trong không gian sống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006" marR="510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just"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Times New Roman" panose="02020603050405020304" pitchFamily="18" charset="0"/>
                        <a:buNone/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 Theo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chiều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thẳng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đứng</a:t>
                      </a:r>
                      <a:r>
                        <a:rPr lang="en-US" sz="2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: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1006" marR="510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sự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phân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tầng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thực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vật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trong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rừng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mưa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nhiệt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đới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006" marR="510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281636872"/>
                  </a:ext>
                </a:extLst>
              </a:tr>
              <a:tr h="3301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just"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Times New Roman" panose="02020603050405020304" pitchFamily="18" charset="0"/>
                        <a:buNone/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 Theo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chiều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ngang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: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1006" marR="510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just"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Times New Roman" panose="02020603050405020304" pitchFamily="18" charset="0"/>
                        <a:buNone/>
                      </a:pPr>
                      <a:r>
                        <a:rPr lang="en-US" sz="24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</a:t>
                      </a:r>
                      <a:r>
                        <a:rPr lang="en-US" sz="2400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rải</a:t>
                      </a:r>
                      <a:r>
                        <a:rPr lang="en-US" sz="2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ra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theo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bề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rộng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của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địa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hình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1006" marR="510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132913327"/>
                  </a:ext>
                </a:extLst>
              </a:tr>
              <a:tr h="41114">
                <a:tc rowSpan="2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Mối quan hệ giữa các loài 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006" marR="510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just"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Times New Roman" panose="02020603050405020304" pitchFamily="18" charset="0"/>
                        <a:buChar char="-"/>
                      </a:pP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Quan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hệ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hỗ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trợ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1006" marR="510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24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gắn</a:t>
                      </a:r>
                      <a:r>
                        <a:rPr lang="en-US" sz="2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liền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chia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sẻ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cơ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hội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sống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1006" marR="510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691916006"/>
                  </a:ext>
                </a:extLst>
              </a:tr>
              <a:tr h="3301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69850" algn="just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 Quan hệ đối kháng: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1006" marR="510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just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24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cạnh</a:t>
                      </a:r>
                      <a:r>
                        <a:rPr lang="en-US" sz="2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tranh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,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kí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sinh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,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ăn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thịt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lẫn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nhau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.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1006" marR="510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29935498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56916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ame 4"/>
          <p:cNvSpPr/>
          <p:nvPr/>
        </p:nvSpPr>
        <p:spPr>
          <a:xfrm>
            <a:off x="331122" y="1028700"/>
            <a:ext cx="11517055" cy="5545394"/>
          </a:xfrm>
          <a:prstGeom prst="frame">
            <a:avLst>
              <a:gd name="adj1" fmla="val 1596"/>
            </a:avLst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889200" y="154858"/>
            <a:ext cx="10427519" cy="523568"/>
          </a:xfrm>
          <a:custGeom>
            <a:avLst/>
            <a:gdLst>
              <a:gd name="connsiteX0" fmla="*/ 260542 w 10427519"/>
              <a:gd name="connsiteY0" fmla="*/ 0 h 523568"/>
              <a:gd name="connsiteX1" fmla="*/ 10166977 w 10427519"/>
              <a:gd name="connsiteY1" fmla="*/ 0 h 523568"/>
              <a:gd name="connsiteX2" fmla="*/ 10427519 w 10427519"/>
              <a:gd name="connsiteY2" fmla="*/ 260542 h 523568"/>
              <a:gd name="connsiteX3" fmla="*/ 10427519 w 10427519"/>
              <a:gd name="connsiteY3" fmla="*/ 381013 h 523568"/>
              <a:gd name="connsiteX4" fmla="*/ 10407044 w 10427519"/>
              <a:gd name="connsiteY4" fmla="*/ 482428 h 523568"/>
              <a:gd name="connsiteX5" fmla="*/ 10384713 w 10427519"/>
              <a:gd name="connsiteY5" fmla="*/ 523568 h 523568"/>
              <a:gd name="connsiteX6" fmla="*/ 42806 w 10427519"/>
              <a:gd name="connsiteY6" fmla="*/ 523568 h 523568"/>
              <a:gd name="connsiteX7" fmla="*/ 20475 w 10427519"/>
              <a:gd name="connsiteY7" fmla="*/ 482428 h 523568"/>
              <a:gd name="connsiteX8" fmla="*/ 0 w 10427519"/>
              <a:gd name="connsiteY8" fmla="*/ 381013 h 523568"/>
              <a:gd name="connsiteX9" fmla="*/ 0 w 10427519"/>
              <a:gd name="connsiteY9" fmla="*/ 260542 h 523568"/>
              <a:gd name="connsiteX10" fmla="*/ 260542 w 10427519"/>
              <a:gd name="connsiteY10" fmla="*/ 0 h 523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427519" h="523568">
                <a:moveTo>
                  <a:pt x="260542" y="0"/>
                </a:moveTo>
                <a:lnTo>
                  <a:pt x="10166977" y="0"/>
                </a:lnTo>
                <a:cubicBezTo>
                  <a:pt x="10310870" y="0"/>
                  <a:pt x="10427519" y="116649"/>
                  <a:pt x="10427519" y="260542"/>
                </a:cubicBezTo>
                <a:lnTo>
                  <a:pt x="10427519" y="381013"/>
                </a:lnTo>
                <a:cubicBezTo>
                  <a:pt x="10427519" y="416986"/>
                  <a:pt x="10420228" y="451257"/>
                  <a:pt x="10407044" y="482428"/>
                </a:cubicBezTo>
                <a:lnTo>
                  <a:pt x="10384713" y="523568"/>
                </a:lnTo>
                <a:lnTo>
                  <a:pt x="42806" y="523568"/>
                </a:lnTo>
                <a:lnTo>
                  <a:pt x="20475" y="482428"/>
                </a:lnTo>
                <a:cubicBezTo>
                  <a:pt x="7291" y="451257"/>
                  <a:pt x="0" y="416986"/>
                  <a:pt x="0" y="381013"/>
                </a:cubicBezTo>
                <a:lnTo>
                  <a:pt x="0" y="260542"/>
                </a:lnTo>
                <a:cubicBezTo>
                  <a:pt x="0" y="116649"/>
                  <a:pt x="116649" y="0"/>
                  <a:pt x="260542" y="0"/>
                </a:cubicBez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-1" y="-1"/>
            <a:ext cx="12192000" cy="678426"/>
          </a:xfrm>
          <a:custGeom>
            <a:avLst/>
            <a:gdLst>
              <a:gd name="connsiteX0" fmla="*/ 0 w 12192000"/>
              <a:gd name="connsiteY0" fmla="*/ 0 h 678426"/>
              <a:gd name="connsiteX1" fmla="*/ 12192000 w 12192000"/>
              <a:gd name="connsiteY1" fmla="*/ 0 h 678426"/>
              <a:gd name="connsiteX2" fmla="*/ 12192000 w 12192000"/>
              <a:gd name="connsiteY2" fmla="*/ 678426 h 678426"/>
              <a:gd name="connsiteX3" fmla="*/ 11260603 w 12192000"/>
              <a:gd name="connsiteY3" fmla="*/ 678426 h 678426"/>
              <a:gd name="connsiteX4" fmla="*/ 11282934 w 12192000"/>
              <a:gd name="connsiteY4" fmla="*/ 637286 h 678426"/>
              <a:gd name="connsiteX5" fmla="*/ 11303409 w 12192000"/>
              <a:gd name="connsiteY5" fmla="*/ 535871 h 678426"/>
              <a:gd name="connsiteX6" fmla="*/ 11303409 w 12192000"/>
              <a:gd name="connsiteY6" fmla="*/ 415400 h 678426"/>
              <a:gd name="connsiteX7" fmla="*/ 11042867 w 12192000"/>
              <a:gd name="connsiteY7" fmla="*/ 154858 h 678426"/>
              <a:gd name="connsiteX8" fmla="*/ 1136432 w 12192000"/>
              <a:gd name="connsiteY8" fmla="*/ 154858 h 678426"/>
              <a:gd name="connsiteX9" fmla="*/ 875890 w 12192000"/>
              <a:gd name="connsiteY9" fmla="*/ 415400 h 678426"/>
              <a:gd name="connsiteX10" fmla="*/ 875890 w 12192000"/>
              <a:gd name="connsiteY10" fmla="*/ 535871 h 678426"/>
              <a:gd name="connsiteX11" fmla="*/ 896365 w 12192000"/>
              <a:gd name="connsiteY11" fmla="*/ 637286 h 678426"/>
              <a:gd name="connsiteX12" fmla="*/ 918696 w 12192000"/>
              <a:gd name="connsiteY12" fmla="*/ 678426 h 678426"/>
              <a:gd name="connsiteX13" fmla="*/ 0 w 12192000"/>
              <a:gd name="connsiteY13" fmla="*/ 678426 h 678426"/>
              <a:gd name="connsiteX14" fmla="*/ 0 w 12192000"/>
              <a:gd name="connsiteY14" fmla="*/ 0 h 678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192000" h="678426">
                <a:moveTo>
                  <a:pt x="0" y="0"/>
                </a:moveTo>
                <a:lnTo>
                  <a:pt x="12192000" y="0"/>
                </a:lnTo>
                <a:lnTo>
                  <a:pt x="12192000" y="678426"/>
                </a:lnTo>
                <a:lnTo>
                  <a:pt x="11260603" y="678426"/>
                </a:lnTo>
                <a:lnTo>
                  <a:pt x="11282934" y="637286"/>
                </a:lnTo>
                <a:cubicBezTo>
                  <a:pt x="11296118" y="606115"/>
                  <a:pt x="11303409" y="571844"/>
                  <a:pt x="11303409" y="535871"/>
                </a:cubicBezTo>
                <a:lnTo>
                  <a:pt x="11303409" y="415400"/>
                </a:lnTo>
                <a:cubicBezTo>
                  <a:pt x="11303409" y="271507"/>
                  <a:pt x="11186760" y="154858"/>
                  <a:pt x="11042867" y="154858"/>
                </a:cubicBezTo>
                <a:lnTo>
                  <a:pt x="1136432" y="154858"/>
                </a:lnTo>
                <a:cubicBezTo>
                  <a:pt x="992539" y="154858"/>
                  <a:pt x="875890" y="271507"/>
                  <a:pt x="875890" y="415400"/>
                </a:cubicBezTo>
                <a:lnTo>
                  <a:pt x="875890" y="535871"/>
                </a:lnTo>
                <a:cubicBezTo>
                  <a:pt x="875890" y="571844"/>
                  <a:pt x="883181" y="606115"/>
                  <a:pt x="896365" y="637286"/>
                </a:cubicBezTo>
                <a:lnTo>
                  <a:pt x="918696" y="678426"/>
                </a:lnTo>
                <a:lnTo>
                  <a:pt x="0" y="67842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918696" y="678426"/>
            <a:ext cx="10341907" cy="117987"/>
          </a:xfrm>
          <a:custGeom>
            <a:avLst/>
            <a:gdLst>
              <a:gd name="connsiteX0" fmla="*/ 0 w 10341907"/>
              <a:gd name="connsiteY0" fmla="*/ 0 h 117987"/>
              <a:gd name="connsiteX1" fmla="*/ 10341907 w 10341907"/>
              <a:gd name="connsiteY1" fmla="*/ 0 h 117987"/>
              <a:gd name="connsiteX2" fmla="*/ 10340216 w 10341907"/>
              <a:gd name="connsiteY2" fmla="*/ 3116 h 117987"/>
              <a:gd name="connsiteX3" fmla="*/ 10124171 w 10341907"/>
              <a:gd name="connsiteY3" fmla="*/ 117987 h 117987"/>
              <a:gd name="connsiteX4" fmla="*/ 217736 w 10341907"/>
              <a:gd name="connsiteY4" fmla="*/ 117987 h 117987"/>
              <a:gd name="connsiteX5" fmla="*/ 1691 w 10341907"/>
              <a:gd name="connsiteY5" fmla="*/ 3116 h 117987"/>
              <a:gd name="connsiteX6" fmla="*/ 0 w 10341907"/>
              <a:gd name="connsiteY6" fmla="*/ 0 h 117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341907" h="117987">
                <a:moveTo>
                  <a:pt x="0" y="0"/>
                </a:moveTo>
                <a:lnTo>
                  <a:pt x="10341907" y="0"/>
                </a:lnTo>
                <a:lnTo>
                  <a:pt x="10340216" y="3116"/>
                </a:lnTo>
                <a:cubicBezTo>
                  <a:pt x="10293395" y="72421"/>
                  <a:pt x="10214104" y="117987"/>
                  <a:pt x="10124171" y="117987"/>
                </a:cubicBezTo>
                <a:lnTo>
                  <a:pt x="217736" y="117987"/>
                </a:lnTo>
                <a:cubicBezTo>
                  <a:pt x="127803" y="117987"/>
                  <a:pt x="48512" y="72421"/>
                  <a:pt x="1691" y="3116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Can 11"/>
          <p:cNvSpPr/>
          <p:nvPr/>
        </p:nvSpPr>
        <p:spPr>
          <a:xfrm>
            <a:off x="-1" y="-2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Can 12"/>
          <p:cNvSpPr/>
          <p:nvPr/>
        </p:nvSpPr>
        <p:spPr>
          <a:xfrm>
            <a:off x="11890372" y="-3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/>
          <a:srcRect l="17388" t="11738" r="17499" b="9130"/>
          <a:stretch/>
        </p:blipFill>
        <p:spPr>
          <a:xfrm>
            <a:off x="11369507" y="114300"/>
            <a:ext cx="520865" cy="520865"/>
          </a:xfrm>
          <a:prstGeom prst="rect">
            <a:avLst/>
          </a:prstGeom>
        </p:spPr>
      </p:pic>
      <p:sp>
        <p:nvSpPr>
          <p:cNvPr id="22" name="4-Point Star 21"/>
          <p:cNvSpPr/>
          <p:nvPr/>
        </p:nvSpPr>
        <p:spPr>
          <a:xfrm>
            <a:off x="403270" y="160880"/>
            <a:ext cx="398207" cy="427703"/>
          </a:xfrm>
          <a:prstGeom prst="star4">
            <a:avLst>
              <a:gd name="adj" fmla="val 1250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3"/>
          <a:srcRect l="31230" t="100000" r="66223" b="-8896"/>
          <a:stretch>
            <a:fillRect/>
          </a:stretch>
        </p:blipFill>
        <p:spPr>
          <a:xfrm>
            <a:off x="4346224" y="6430297"/>
            <a:ext cx="225776" cy="331600"/>
          </a:xfrm>
          <a:custGeom>
            <a:avLst/>
            <a:gdLst>
              <a:gd name="connsiteX0" fmla="*/ 0 w 225776"/>
              <a:gd name="connsiteY0" fmla="*/ 0 h 331600"/>
              <a:gd name="connsiteX1" fmla="*/ 225776 w 225776"/>
              <a:gd name="connsiteY1" fmla="*/ 0 h 331600"/>
              <a:gd name="connsiteX2" fmla="*/ 225776 w 225776"/>
              <a:gd name="connsiteY2" fmla="*/ 331600 h 331600"/>
              <a:gd name="connsiteX3" fmla="*/ 0 w 225776"/>
              <a:gd name="connsiteY3" fmla="*/ 331600 h 331600"/>
              <a:gd name="connsiteX4" fmla="*/ 0 w 225776"/>
              <a:gd name="connsiteY4" fmla="*/ 0 h 33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776" h="331600">
                <a:moveTo>
                  <a:pt x="0" y="0"/>
                </a:moveTo>
                <a:lnTo>
                  <a:pt x="225776" y="0"/>
                </a:lnTo>
                <a:lnTo>
                  <a:pt x="225776" y="331600"/>
                </a:lnTo>
                <a:lnTo>
                  <a:pt x="0" y="331600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4"/>
          <a:srcRect l="100000" t="67413" r="-7154" b="26074"/>
          <a:stretch>
            <a:fillRect/>
          </a:stretch>
        </p:blipFill>
        <p:spPr>
          <a:xfrm>
            <a:off x="10460296" y="5987845"/>
            <a:ext cx="648778" cy="442452"/>
          </a:xfrm>
          <a:custGeom>
            <a:avLst/>
            <a:gdLst>
              <a:gd name="connsiteX0" fmla="*/ 0 w 648778"/>
              <a:gd name="connsiteY0" fmla="*/ 0 h 442452"/>
              <a:gd name="connsiteX1" fmla="*/ 648778 w 648778"/>
              <a:gd name="connsiteY1" fmla="*/ 0 h 442452"/>
              <a:gd name="connsiteX2" fmla="*/ 648778 w 648778"/>
              <a:gd name="connsiteY2" fmla="*/ 442452 h 442452"/>
              <a:gd name="connsiteX3" fmla="*/ 0 w 648778"/>
              <a:gd name="connsiteY3" fmla="*/ 442452 h 442452"/>
              <a:gd name="connsiteX4" fmla="*/ 0 w 648778"/>
              <a:gd name="connsiteY4" fmla="*/ 0 h 442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8778" h="442452">
                <a:moveTo>
                  <a:pt x="0" y="0"/>
                </a:moveTo>
                <a:lnTo>
                  <a:pt x="648778" y="0"/>
                </a:lnTo>
                <a:lnTo>
                  <a:pt x="648778" y="442452"/>
                </a:lnTo>
                <a:lnTo>
                  <a:pt x="0" y="442452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5"/>
          <a:srcRect l="-204" t="22450" r="100000" b="67971"/>
          <a:stretch>
            <a:fillRect/>
          </a:stretch>
        </p:blipFill>
        <p:spPr>
          <a:xfrm>
            <a:off x="2735918" y="3719409"/>
            <a:ext cx="13632" cy="334832"/>
          </a:xfrm>
          <a:custGeom>
            <a:avLst/>
            <a:gdLst>
              <a:gd name="connsiteX0" fmla="*/ 13632 w 13632"/>
              <a:gd name="connsiteY0" fmla="*/ 0 h 334832"/>
              <a:gd name="connsiteX1" fmla="*/ 13632 w 13632"/>
              <a:gd name="connsiteY1" fmla="*/ 334832 h 334832"/>
              <a:gd name="connsiteX2" fmla="*/ 6749 w 13632"/>
              <a:gd name="connsiteY2" fmla="*/ 294452 h 334832"/>
              <a:gd name="connsiteX3" fmla="*/ 393 w 13632"/>
              <a:gd name="connsiteY3" fmla="*/ 139092 h 334832"/>
              <a:gd name="connsiteX4" fmla="*/ 13632 w 13632"/>
              <a:gd name="connsiteY4" fmla="*/ 0 h 334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32" h="334832">
                <a:moveTo>
                  <a:pt x="13632" y="0"/>
                </a:moveTo>
                <a:lnTo>
                  <a:pt x="13632" y="334832"/>
                </a:lnTo>
                <a:lnTo>
                  <a:pt x="6749" y="294452"/>
                </a:lnTo>
                <a:cubicBezTo>
                  <a:pt x="1088" y="240983"/>
                  <a:pt x="-938" y="189163"/>
                  <a:pt x="393" y="139092"/>
                </a:cubicBezTo>
                <a:lnTo>
                  <a:pt x="13632" y="0"/>
                </a:lnTo>
                <a:close/>
              </a:path>
            </a:pathLst>
          </a:custGeom>
        </p:spPr>
      </p:pic>
      <p:sp>
        <p:nvSpPr>
          <p:cNvPr id="2" name="Rectangle 1"/>
          <p:cNvSpPr/>
          <p:nvPr/>
        </p:nvSpPr>
        <p:spPr>
          <a:xfrm>
            <a:off x="836412" y="88198"/>
            <a:ext cx="8577989" cy="5533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Văn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bản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2: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loài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sống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chung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với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nhau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như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thế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9443897" y="254401"/>
            <a:ext cx="1664238" cy="46089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Ngọc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Phú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Pentagon 5"/>
          <p:cNvSpPr/>
          <p:nvPr/>
        </p:nvSpPr>
        <p:spPr>
          <a:xfrm>
            <a:off x="4097593" y="820291"/>
            <a:ext cx="3996813" cy="471948"/>
          </a:xfrm>
          <a:prstGeom prst="homePlat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 thành kiến thức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660400" y="1284639"/>
            <a:ext cx="9027984" cy="61927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b.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Tính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trật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tự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đời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sống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muôn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vật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muôn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loài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85800" y="1935323"/>
            <a:ext cx="10820400" cy="45466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* Ý </a:t>
            </a:r>
            <a:r>
              <a:rPr lang="en-US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nghĩa</a:t>
            </a:r>
            <a:r>
              <a:rPr lang="en-US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en-US" sz="3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=&gt;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Việc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duy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trì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trật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tự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đời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sống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muôn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loài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sẽ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giúp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duy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trì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cân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bằng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sinh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thái</a:t>
            </a:r>
            <a:endParaRPr lang="en-US" sz="3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Nếu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chỉ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tồn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tại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quan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hệ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đối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kháng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sự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cân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bằng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đời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sống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loài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sinh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vật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một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quần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xã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ngay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lập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tức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sẽ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bị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phá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vỡ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-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Nếu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quan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hệ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hỗ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trợ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luôn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tồn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tại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bên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cạnh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quan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hệ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đối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kháng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thì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mọi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thứ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đạt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đến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sự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cân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bằng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vạn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vật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đều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có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cơ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hội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sống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3660767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ame 4"/>
          <p:cNvSpPr/>
          <p:nvPr/>
        </p:nvSpPr>
        <p:spPr>
          <a:xfrm>
            <a:off x="331122" y="1028700"/>
            <a:ext cx="11517055" cy="5545394"/>
          </a:xfrm>
          <a:prstGeom prst="frame">
            <a:avLst>
              <a:gd name="adj1" fmla="val 1596"/>
            </a:avLst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889200" y="154858"/>
            <a:ext cx="10427519" cy="523568"/>
          </a:xfrm>
          <a:custGeom>
            <a:avLst/>
            <a:gdLst>
              <a:gd name="connsiteX0" fmla="*/ 260542 w 10427519"/>
              <a:gd name="connsiteY0" fmla="*/ 0 h 523568"/>
              <a:gd name="connsiteX1" fmla="*/ 10166977 w 10427519"/>
              <a:gd name="connsiteY1" fmla="*/ 0 h 523568"/>
              <a:gd name="connsiteX2" fmla="*/ 10427519 w 10427519"/>
              <a:gd name="connsiteY2" fmla="*/ 260542 h 523568"/>
              <a:gd name="connsiteX3" fmla="*/ 10427519 w 10427519"/>
              <a:gd name="connsiteY3" fmla="*/ 381013 h 523568"/>
              <a:gd name="connsiteX4" fmla="*/ 10407044 w 10427519"/>
              <a:gd name="connsiteY4" fmla="*/ 482428 h 523568"/>
              <a:gd name="connsiteX5" fmla="*/ 10384713 w 10427519"/>
              <a:gd name="connsiteY5" fmla="*/ 523568 h 523568"/>
              <a:gd name="connsiteX6" fmla="*/ 42806 w 10427519"/>
              <a:gd name="connsiteY6" fmla="*/ 523568 h 523568"/>
              <a:gd name="connsiteX7" fmla="*/ 20475 w 10427519"/>
              <a:gd name="connsiteY7" fmla="*/ 482428 h 523568"/>
              <a:gd name="connsiteX8" fmla="*/ 0 w 10427519"/>
              <a:gd name="connsiteY8" fmla="*/ 381013 h 523568"/>
              <a:gd name="connsiteX9" fmla="*/ 0 w 10427519"/>
              <a:gd name="connsiteY9" fmla="*/ 260542 h 523568"/>
              <a:gd name="connsiteX10" fmla="*/ 260542 w 10427519"/>
              <a:gd name="connsiteY10" fmla="*/ 0 h 523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427519" h="523568">
                <a:moveTo>
                  <a:pt x="260542" y="0"/>
                </a:moveTo>
                <a:lnTo>
                  <a:pt x="10166977" y="0"/>
                </a:lnTo>
                <a:cubicBezTo>
                  <a:pt x="10310870" y="0"/>
                  <a:pt x="10427519" y="116649"/>
                  <a:pt x="10427519" y="260542"/>
                </a:cubicBezTo>
                <a:lnTo>
                  <a:pt x="10427519" y="381013"/>
                </a:lnTo>
                <a:cubicBezTo>
                  <a:pt x="10427519" y="416986"/>
                  <a:pt x="10420228" y="451257"/>
                  <a:pt x="10407044" y="482428"/>
                </a:cubicBezTo>
                <a:lnTo>
                  <a:pt x="10384713" y="523568"/>
                </a:lnTo>
                <a:lnTo>
                  <a:pt x="42806" y="523568"/>
                </a:lnTo>
                <a:lnTo>
                  <a:pt x="20475" y="482428"/>
                </a:lnTo>
                <a:cubicBezTo>
                  <a:pt x="7291" y="451257"/>
                  <a:pt x="0" y="416986"/>
                  <a:pt x="0" y="381013"/>
                </a:cubicBezTo>
                <a:lnTo>
                  <a:pt x="0" y="260542"/>
                </a:lnTo>
                <a:cubicBezTo>
                  <a:pt x="0" y="116649"/>
                  <a:pt x="116649" y="0"/>
                  <a:pt x="260542" y="0"/>
                </a:cubicBez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-1" y="-1"/>
            <a:ext cx="12192000" cy="678426"/>
          </a:xfrm>
          <a:custGeom>
            <a:avLst/>
            <a:gdLst>
              <a:gd name="connsiteX0" fmla="*/ 0 w 12192000"/>
              <a:gd name="connsiteY0" fmla="*/ 0 h 678426"/>
              <a:gd name="connsiteX1" fmla="*/ 12192000 w 12192000"/>
              <a:gd name="connsiteY1" fmla="*/ 0 h 678426"/>
              <a:gd name="connsiteX2" fmla="*/ 12192000 w 12192000"/>
              <a:gd name="connsiteY2" fmla="*/ 678426 h 678426"/>
              <a:gd name="connsiteX3" fmla="*/ 11260603 w 12192000"/>
              <a:gd name="connsiteY3" fmla="*/ 678426 h 678426"/>
              <a:gd name="connsiteX4" fmla="*/ 11282934 w 12192000"/>
              <a:gd name="connsiteY4" fmla="*/ 637286 h 678426"/>
              <a:gd name="connsiteX5" fmla="*/ 11303409 w 12192000"/>
              <a:gd name="connsiteY5" fmla="*/ 535871 h 678426"/>
              <a:gd name="connsiteX6" fmla="*/ 11303409 w 12192000"/>
              <a:gd name="connsiteY6" fmla="*/ 415400 h 678426"/>
              <a:gd name="connsiteX7" fmla="*/ 11042867 w 12192000"/>
              <a:gd name="connsiteY7" fmla="*/ 154858 h 678426"/>
              <a:gd name="connsiteX8" fmla="*/ 1136432 w 12192000"/>
              <a:gd name="connsiteY8" fmla="*/ 154858 h 678426"/>
              <a:gd name="connsiteX9" fmla="*/ 875890 w 12192000"/>
              <a:gd name="connsiteY9" fmla="*/ 415400 h 678426"/>
              <a:gd name="connsiteX10" fmla="*/ 875890 w 12192000"/>
              <a:gd name="connsiteY10" fmla="*/ 535871 h 678426"/>
              <a:gd name="connsiteX11" fmla="*/ 896365 w 12192000"/>
              <a:gd name="connsiteY11" fmla="*/ 637286 h 678426"/>
              <a:gd name="connsiteX12" fmla="*/ 918696 w 12192000"/>
              <a:gd name="connsiteY12" fmla="*/ 678426 h 678426"/>
              <a:gd name="connsiteX13" fmla="*/ 0 w 12192000"/>
              <a:gd name="connsiteY13" fmla="*/ 678426 h 678426"/>
              <a:gd name="connsiteX14" fmla="*/ 0 w 12192000"/>
              <a:gd name="connsiteY14" fmla="*/ 0 h 678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192000" h="678426">
                <a:moveTo>
                  <a:pt x="0" y="0"/>
                </a:moveTo>
                <a:lnTo>
                  <a:pt x="12192000" y="0"/>
                </a:lnTo>
                <a:lnTo>
                  <a:pt x="12192000" y="678426"/>
                </a:lnTo>
                <a:lnTo>
                  <a:pt x="11260603" y="678426"/>
                </a:lnTo>
                <a:lnTo>
                  <a:pt x="11282934" y="637286"/>
                </a:lnTo>
                <a:cubicBezTo>
                  <a:pt x="11296118" y="606115"/>
                  <a:pt x="11303409" y="571844"/>
                  <a:pt x="11303409" y="535871"/>
                </a:cubicBezTo>
                <a:lnTo>
                  <a:pt x="11303409" y="415400"/>
                </a:lnTo>
                <a:cubicBezTo>
                  <a:pt x="11303409" y="271507"/>
                  <a:pt x="11186760" y="154858"/>
                  <a:pt x="11042867" y="154858"/>
                </a:cubicBezTo>
                <a:lnTo>
                  <a:pt x="1136432" y="154858"/>
                </a:lnTo>
                <a:cubicBezTo>
                  <a:pt x="992539" y="154858"/>
                  <a:pt x="875890" y="271507"/>
                  <a:pt x="875890" y="415400"/>
                </a:cubicBezTo>
                <a:lnTo>
                  <a:pt x="875890" y="535871"/>
                </a:lnTo>
                <a:cubicBezTo>
                  <a:pt x="875890" y="571844"/>
                  <a:pt x="883181" y="606115"/>
                  <a:pt x="896365" y="637286"/>
                </a:cubicBezTo>
                <a:lnTo>
                  <a:pt x="918696" y="678426"/>
                </a:lnTo>
                <a:lnTo>
                  <a:pt x="0" y="67842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918696" y="678426"/>
            <a:ext cx="10341907" cy="117987"/>
          </a:xfrm>
          <a:custGeom>
            <a:avLst/>
            <a:gdLst>
              <a:gd name="connsiteX0" fmla="*/ 0 w 10341907"/>
              <a:gd name="connsiteY0" fmla="*/ 0 h 117987"/>
              <a:gd name="connsiteX1" fmla="*/ 10341907 w 10341907"/>
              <a:gd name="connsiteY1" fmla="*/ 0 h 117987"/>
              <a:gd name="connsiteX2" fmla="*/ 10340216 w 10341907"/>
              <a:gd name="connsiteY2" fmla="*/ 3116 h 117987"/>
              <a:gd name="connsiteX3" fmla="*/ 10124171 w 10341907"/>
              <a:gd name="connsiteY3" fmla="*/ 117987 h 117987"/>
              <a:gd name="connsiteX4" fmla="*/ 217736 w 10341907"/>
              <a:gd name="connsiteY4" fmla="*/ 117987 h 117987"/>
              <a:gd name="connsiteX5" fmla="*/ 1691 w 10341907"/>
              <a:gd name="connsiteY5" fmla="*/ 3116 h 117987"/>
              <a:gd name="connsiteX6" fmla="*/ 0 w 10341907"/>
              <a:gd name="connsiteY6" fmla="*/ 0 h 117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341907" h="117987">
                <a:moveTo>
                  <a:pt x="0" y="0"/>
                </a:moveTo>
                <a:lnTo>
                  <a:pt x="10341907" y="0"/>
                </a:lnTo>
                <a:lnTo>
                  <a:pt x="10340216" y="3116"/>
                </a:lnTo>
                <a:cubicBezTo>
                  <a:pt x="10293395" y="72421"/>
                  <a:pt x="10214104" y="117987"/>
                  <a:pt x="10124171" y="117987"/>
                </a:cubicBezTo>
                <a:lnTo>
                  <a:pt x="217736" y="117987"/>
                </a:lnTo>
                <a:cubicBezTo>
                  <a:pt x="127803" y="117987"/>
                  <a:pt x="48512" y="72421"/>
                  <a:pt x="1691" y="3116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Can 11"/>
          <p:cNvSpPr/>
          <p:nvPr/>
        </p:nvSpPr>
        <p:spPr>
          <a:xfrm>
            <a:off x="-1" y="-2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Can 12"/>
          <p:cNvSpPr/>
          <p:nvPr/>
        </p:nvSpPr>
        <p:spPr>
          <a:xfrm>
            <a:off x="11890372" y="-3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/>
          <a:srcRect l="17388" t="11738" r="17499" b="9130"/>
          <a:stretch/>
        </p:blipFill>
        <p:spPr>
          <a:xfrm>
            <a:off x="11369507" y="114300"/>
            <a:ext cx="520865" cy="520865"/>
          </a:xfrm>
          <a:prstGeom prst="rect">
            <a:avLst/>
          </a:prstGeom>
        </p:spPr>
      </p:pic>
      <p:sp>
        <p:nvSpPr>
          <p:cNvPr id="22" name="4-Point Star 21"/>
          <p:cNvSpPr/>
          <p:nvPr/>
        </p:nvSpPr>
        <p:spPr>
          <a:xfrm>
            <a:off x="403270" y="160880"/>
            <a:ext cx="398207" cy="427703"/>
          </a:xfrm>
          <a:prstGeom prst="star4">
            <a:avLst>
              <a:gd name="adj" fmla="val 1250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3"/>
          <a:srcRect l="31230" t="100000" r="66223" b="-8896"/>
          <a:stretch>
            <a:fillRect/>
          </a:stretch>
        </p:blipFill>
        <p:spPr>
          <a:xfrm>
            <a:off x="4346224" y="6430297"/>
            <a:ext cx="225776" cy="331600"/>
          </a:xfrm>
          <a:custGeom>
            <a:avLst/>
            <a:gdLst>
              <a:gd name="connsiteX0" fmla="*/ 0 w 225776"/>
              <a:gd name="connsiteY0" fmla="*/ 0 h 331600"/>
              <a:gd name="connsiteX1" fmla="*/ 225776 w 225776"/>
              <a:gd name="connsiteY1" fmla="*/ 0 h 331600"/>
              <a:gd name="connsiteX2" fmla="*/ 225776 w 225776"/>
              <a:gd name="connsiteY2" fmla="*/ 331600 h 331600"/>
              <a:gd name="connsiteX3" fmla="*/ 0 w 225776"/>
              <a:gd name="connsiteY3" fmla="*/ 331600 h 331600"/>
              <a:gd name="connsiteX4" fmla="*/ 0 w 225776"/>
              <a:gd name="connsiteY4" fmla="*/ 0 h 33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776" h="331600">
                <a:moveTo>
                  <a:pt x="0" y="0"/>
                </a:moveTo>
                <a:lnTo>
                  <a:pt x="225776" y="0"/>
                </a:lnTo>
                <a:lnTo>
                  <a:pt x="225776" y="331600"/>
                </a:lnTo>
                <a:lnTo>
                  <a:pt x="0" y="331600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4"/>
          <a:srcRect l="100000" t="67413" r="-7154" b="26074"/>
          <a:stretch>
            <a:fillRect/>
          </a:stretch>
        </p:blipFill>
        <p:spPr>
          <a:xfrm>
            <a:off x="10460296" y="5987845"/>
            <a:ext cx="648778" cy="442452"/>
          </a:xfrm>
          <a:custGeom>
            <a:avLst/>
            <a:gdLst>
              <a:gd name="connsiteX0" fmla="*/ 0 w 648778"/>
              <a:gd name="connsiteY0" fmla="*/ 0 h 442452"/>
              <a:gd name="connsiteX1" fmla="*/ 648778 w 648778"/>
              <a:gd name="connsiteY1" fmla="*/ 0 h 442452"/>
              <a:gd name="connsiteX2" fmla="*/ 648778 w 648778"/>
              <a:gd name="connsiteY2" fmla="*/ 442452 h 442452"/>
              <a:gd name="connsiteX3" fmla="*/ 0 w 648778"/>
              <a:gd name="connsiteY3" fmla="*/ 442452 h 442452"/>
              <a:gd name="connsiteX4" fmla="*/ 0 w 648778"/>
              <a:gd name="connsiteY4" fmla="*/ 0 h 442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8778" h="442452">
                <a:moveTo>
                  <a:pt x="0" y="0"/>
                </a:moveTo>
                <a:lnTo>
                  <a:pt x="648778" y="0"/>
                </a:lnTo>
                <a:lnTo>
                  <a:pt x="648778" y="442452"/>
                </a:lnTo>
                <a:lnTo>
                  <a:pt x="0" y="442452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5"/>
          <a:srcRect l="-204" t="22450" r="100000" b="67971"/>
          <a:stretch>
            <a:fillRect/>
          </a:stretch>
        </p:blipFill>
        <p:spPr>
          <a:xfrm>
            <a:off x="2735918" y="3719409"/>
            <a:ext cx="13632" cy="334832"/>
          </a:xfrm>
          <a:custGeom>
            <a:avLst/>
            <a:gdLst>
              <a:gd name="connsiteX0" fmla="*/ 13632 w 13632"/>
              <a:gd name="connsiteY0" fmla="*/ 0 h 334832"/>
              <a:gd name="connsiteX1" fmla="*/ 13632 w 13632"/>
              <a:gd name="connsiteY1" fmla="*/ 334832 h 334832"/>
              <a:gd name="connsiteX2" fmla="*/ 6749 w 13632"/>
              <a:gd name="connsiteY2" fmla="*/ 294452 h 334832"/>
              <a:gd name="connsiteX3" fmla="*/ 393 w 13632"/>
              <a:gd name="connsiteY3" fmla="*/ 139092 h 334832"/>
              <a:gd name="connsiteX4" fmla="*/ 13632 w 13632"/>
              <a:gd name="connsiteY4" fmla="*/ 0 h 334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32" h="334832">
                <a:moveTo>
                  <a:pt x="13632" y="0"/>
                </a:moveTo>
                <a:lnTo>
                  <a:pt x="13632" y="334832"/>
                </a:lnTo>
                <a:lnTo>
                  <a:pt x="6749" y="294452"/>
                </a:lnTo>
                <a:cubicBezTo>
                  <a:pt x="1088" y="240983"/>
                  <a:pt x="-938" y="189163"/>
                  <a:pt x="393" y="139092"/>
                </a:cubicBezTo>
                <a:lnTo>
                  <a:pt x="13632" y="0"/>
                </a:lnTo>
                <a:close/>
              </a:path>
            </a:pathLst>
          </a:custGeom>
        </p:spPr>
      </p:pic>
      <p:sp>
        <p:nvSpPr>
          <p:cNvPr id="2" name="Rectangle 1"/>
          <p:cNvSpPr/>
          <p:nvPr/>
        </p:nvSpPr>
        <p:spPr>
          <a:xfrm>
            <a:off x="836412" y="88198"/>
            <a:ext cx="8577989" cy="5533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Văn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bản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2: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loài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sống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chung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với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nhau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như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thế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9443897" y="254401"/>
            <a:ext cx="1664238" cy="46089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Ngọc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Phú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Pentagon 5"/>
          <p:cNvSpPr/>
          <p:nvPr/>
        </p:nvSpPr>
        <p:spPr>
          <a:xfrm>
            <a:off x="4097593" y="820291"/>
            <a:ext cx="3996813" cy="471948"/>
          </a:xfrm>
          <a:prstGeom prst="homePlat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 thành kiến thức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03270" y="1282209"/>
            <a:ext cx="9554539" cy="61927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1200"/>
              </a:spcAft>
            </a:pPr>
            <a:r>
              <a:rPr lang="en-US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c. </a:t>
            </a:r>
            <a:r>
              <a:rPr lang="en-US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Vai</a:t>
            </a:r>
            <a:r>
              <a:rPr lang="en-US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trò</a:t>
            </a:r>
            <a:r>
              <a:rPr lang="en-US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con </a:t>
            </a:r>
            <a:r>
              <a:rPr lang="en-US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người</a:t>
            </a:r>
            <a:r>
              <a:rPr lang="en-US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đối</a:t>
            </a:r>
            <a:r>
              <a:rPr lang="en-US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với</a:t>
            </a:r>
            <a:r>
              <a:rPr lang="en-US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sự</a:t>
            </a:r>
            <a:r>
              <a:rPr lang="en-US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sống</a:t>
            </a:r>
            <a:r>
              <a:rPr lang="en-US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trên</a:t>
            </a:r>
            <a:r>
              <a:rPr lang="en-US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Trái</a:t>
            </a:r>
            <a:r>
              <a:rPr lang="en-US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Đất</a:t>
            </a:r>
            <a:r>
              <a:rPr lang="en-US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3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03270" y="1959288"/>
            <a:ext cx="11292200" cy="43519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nl-NL" sz="3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Con </a:t>
            </a:r>
            <a:r>
              <a:rPr lang="nl-NL" sz="3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người cũng là một loài sinh vật, có khả năng sáng tạo, tự kiêu, coi mình là chúa tể thế giới </a:t>
            </a:r>
            <a:endParaRPr lang="en-US" sz="30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nl-NL" sz="30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Hành </a:t>
            </a:r>
            <a:r>
              <a:rPr lang="nl-NL" sz="3000" dirty="0">
                <a:latin typeface="Times New Roman" panose="02020603050405020304" pitchFamily="18" charset="0"/>
                <a:ea typeface="Calibri" panose="020F0502020204030204" pitchFamily="34" charset="0"/>
              </a:rPr>
              <a:t>động của con người tác động xấu đến muôn loài: tuỳ ý xếp đặt lại trật tự mà tạo hoá gây dựng</a:t>
            </a:r>
            <a:endParaRPr lang="en-US" sz="30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nl-NL" sz="3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=&gt; </a:t>
            </a:r>
            <a:r>
              <a:rPr lang="vi-VN" sz="3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</a:t>
            </a:r>
            <a:r>
              <a:rPr lang="nl-NL" sz="3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ời sống muôn loài bị xáo trộn, phá vỡ</a:t>
            </a:r>
            <a:r>
              <a:rPr lang="vi-VN" sz="3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do</a:t>
            </a:r>
            <a:r>
              <a:rPr lang="nl-NL" sz="3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chịu tác động xấu từ con người. </a:t>
            </a:r>
            <a:endParaRPr lang="en-US" sz="3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NL" sz="3000" kern="1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=&gt; Vì vậy con người cần tỉnh ngộ, biết cách chung sống hài hoà với muôn loài để xây dựng lại cuộc sống bình yên vốn có trước đây của</a:t>
            </a:r>
            <a:r>
              <a:rPr lang="nl-NL" sz="3000" kern="100" dirty="0">
                <a:latin typeface="Cambria" panose="02040503050406030204" pitchFamily="18" charset="0"/>
                <a:ea typeface="SimSun" panose="02010600030101010101" pitchFamily="2" charset="-122"/>
                <a:cs typeface="Cambria" panose="02040503050406030204" pitchFamily="18" charset="0"/>
              </a:rPr>
              <a:t> TĐ.</a:t>
            </a:r>
            <a:endParaRPr lang="en-US" sz="3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91766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ame 4"/>
          <p:cNvSpPr/>
          <p:nvPr/>
        </p:nvSpPr>
        <p:spPr>
          <a:xfrm>
            <a:off x="331122" y="1028700"/>
            <a:ext cx="11517055" cy="5545394"/>
          </a:xfrm>
          <a:prstGeom prst="frame">
            <a:avLst>
              <a:gd name="adj1" fmla="val 1596"/>
            </a:avLst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889200" y="154858"/>
            <a:ext cx="10427519" cy="523568"/>
          </a:xfrm>
          <a:custGeom>
            <a:avLst/>
            <a:gdLst>
              <a:gd name="connsiteX0" fmla="*/ 260542 w 10427519"/>
              <a:gd name="connsiteY0" fmla="*/ 0 h 523568"/>
              <a:gd name="connsiteX1" fmla="*/ 10166977 w 10427519"/>
              <a:gd name="connsiteY1" fmla="*/ 0 h 523568"/>
              <a:gd name="connsiteX2" fmla="*/ 10427519 w 10427519"/>
              <a:gd name="connsiteY2" fmla="*/ 260542 h 523568"/>
              <a:gd name="connsiteX3" fmla="*/ 10427519 w 10427519"/>
              <a:gd name="connsiteY3" fmla="*/ 381013 h 523568"/>
              <a:gd name="connsiteX4" fmla="*/ 10407044 w 10427519"/>
              <a:gd name="connsiteY4" fmla="*/ 482428 h 523568"/>
              <a:gd name="connsiteX5" fmla="*/ 10384713 w 10427519"/>
              <a:gd name="connsiteY5" fmla="*/ 523568 h 523568"/>
              <a:gd name="connsiteX6" fmla="*/ 42806 w 10427519"/>
              <a:gd name="connsiteY6" fmla="*/ 523568 h 523568"/>
              <a:gd name="connsiteX7" fmla="*/ 20475 w 10427519"/>
              <a:gd name="connsiteY7" fmla="*/ 482428 h 523568"/>
              <a:gd name="connsiteX8" fmla="*/ 0 w 10427519"/>
              <a:gd name="connsiteY8" fmla="*/ 381013 h 523568"/>
              <a:gd name="connsiteX9" fmla="*/ 0 w 10427519"/>
              <a:gd name="connsiteY9" fmla="*/ 260542 h 523568"/>
              <a:gd name="connsiteX10" fmla="*/ 260542 w 10427519"/>
              <a:gd name="connsiteY10" fmla="*/ 0 h 523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427519" h="523568">
                <a:moveTo>
                  <a:pt x="260542" y="0"/>
                </a:moveTo>
                <a:lnTo>
                  <a:pt x="10166977" y="0"/>
                </a:lnTo>
                <a:cubicBezTo>
                  <a:pt x="10310870" y="0"/>
                  <a:pt x="10427519" y="116649"/>
                  <a:pt x="10427519" y="260542"/>
                </a:cubicBezTo>
                <a:lnTo>
                  <a:pt x="10427519" y="381013"/>
                </a:lnTo>
                <a:cubicBezTo>
                  <a:pt x="10427519" y="416986"/>
                  <a:pt x="10420228" y="451257"/>
                  <a:pt x="10407044" y="482428"/>
                </a:cubicBezTo>
                <a:lnTo>
                  <a:pt x="10384713" y="523568"/>
                </a:lnTo>
                <a:lnTo>
                  <a:pt x="42806" y="523568"/>
                </a:lnTo>
                <a:lnTo>
                  <a:pt x="20475" y="482428"/>
                </a:lnTo>
                <a:cubicBezTo>
                  <a:pt x="7291" y="451257"/>
                  <a:pt x="0" y="416986"/>
                  <a:pt x="0" y="381013"/>
                </a:cubicBezTo>
                <a:lnTo>
                  <a:pt x="0" y="260542"/>
                </a:lnTo>
                <a:cubicBezTo>
                  <a:pt x="0" y="116649"/>
                  <a:pt x="116649" y="0"/>
                  <a:pt x="260542" y="0"/>
                </a:cubicBez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-1" y="-1"/>
            <a:ext cx="12192000" cy="678426"/>
          </a:xfrm>
          <a:custGeom>
            <a:avLst/>
            <a:gdLst>
              <a:gd name="connsiteX0" fmla="*/ 0 w 12192000"/>
              <a:gd name="connsiteY0" fmla="*/ 0 h 678426"/>
              <a:gd name="connsiteX1" fmla="*/ 12192000 w 12192000"/>
              <a:gd name="connsiteY1" fmla="*/ 0 h 678426"/>
              <a:gd name="connsiteX2" fmla="*/ 12192000 w 12192000"/>
              <a:gd name="connsiteY2" fmla="*/ 678426 h 678426"/>
              <a:gd name="connsiteX3" fmla="*/ 11260603 w 12192000"/>
              <a:gd name="connsiteY3" fmla="*/ 678426 h 678426"/>
              <a:gd name="connsiteX4" fmla="*/ 11282934 w 12192000"/>
              <a:gd name="connsiteY4" fmla="*/ 637286 h 678426"/>
              <a:gd name="connsiteX5" fmla="*/ 11303409 w 12192000"/>
              <a:gd name="connsiteY5" fmla="*/ 535871 h 678426"/>
              <a:gd name="connsiteX6" fmla="*/ 11303409 w 12192000"/>
              <a:gd name="connsiteY6" fmla="*/ 415400 h 678426"/>
              <a:gd name="connsiteX7" fmla="*/ 11042867 w 12192000"/>
              <a:gd name="connsiteY7" fmla="*/ 154858 h 678426"/>
              <a:gd name="connsiteX8" fmla="*/ 1136432 w 12192000"/>
              <a:gd name="connsiteY8" fmla="*/ 154858 h 678426"/>
              <a:gd name="connsiteX9" fmla="*/ 875890 w 12192000"/>
              <a:gd name="connsiteY9" fmla="*/ 415400 h 678426"/>
              <a:gd name="connsiteX10" fmla="*/ 875890 w 12192000"/>
              <a:gd name="connsiteY10" fmla="*/ 535871 h 678426"/>
              <a:gd name="connsiteX11" fmla="*/ 896365 w 12192000"/>
              <a:gd name="connsiteY11" fmla="*/ 637286 h 678426"/>
              <a:gd name="connsiteX12" fmla="*/ 918696 w 12192000"/>
              <a:gd name="connsiteY12" fmla="*/ 678426 h 678426"/>
              <a:gd name="connsiteX13" fmla="*/ 0 w 12192000"/>
              <a:gd name="connsiteY13" fmla="*/ 678426 h 678426"/>
              <a:gd name="connsiteX14" fmla="*/ 0 w 12192000"/>
              <a:gd name="connsiteY14" fmla="*/ 0 h 678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192000" h="678426">
                <a:moveTo>
                  <a:pt x="0" y="0"/>
                </a:moveTo>
                <a:lnTo>
                  <a:pt x="12192000" y="0"/>
                </a:lnTo>
                <a:lnTo>
                  <a:pt x="12192000" y="678426"/>
                </a:lnTo>
                <a:lnTo>
                  <a:pt x="11260603" y="678426"/>
                </a:lnTo>
                <a:lnTo>
                  <a:pt x="11282934" y="637286"/>
                </a:lnTo>
                <a:cubicBezTo>
                  <a:pt x="11296118" y="606115"/>
                  <a:pt x="11303409" y="571844"/>
                  <a:pt x="11303409" y="535871"/>
                </a:cubicBezTo>
                <a:lnTo>
                  <a:pt x="11303409" y="415400"/>
                </a:lnTo>
                <a:cubicBezTo>
                  <a:pt x="11303409" y="271507"/>
                  <a:pt x="11186760" y="154858"/>
                  <a:pt x="11042867" y="154858"/>
                </a:cubicBezTo>
                <a:lnTo>
                  <a:pt x="1136432" y="154858"/>
                </a:lnTo>
                <a:cubicBezTo>
                  <a:pt x="992539" y="154858"/>
                  <a:pt x="875890" y="271507"/>
                  <a:pt x="875890" y="415400"/>
                </a:cubicBezTo>
                <a:lnTo>
                  <a:pt x="875890" y="535871"/>
                </a:lnTo>
                <a:cubicBezTo>
                  <a:pt x="875890" y="571844"/>
                  <a:pt x="883181" y="606115"/>
                  <a:pt x="896365" y="637286"/>
                </a:cubicBezTo>
                <a:lnTo>
                  <a:pt x="918696" y="678426"/>
                </a:lnTo>
                <a:lnTo>
                  <a:pt x="0" y="67842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918696" y="678426"/>
            <a:ext cx="10341907" cy="117987"/>
          </a:xfrm>
          <a:custGeom>
            <a:avLst/>
            <a:gdLst>
              <a:gd name="connsiteX0" fmla="*/ 0 w 10341907"/>
              <a:gd name="connsiteY0" fmla="*/ 0 h 117987"/>
              <a:gd name="connsiteX1" fmla="*/ 10341907 w 10341907"/>
              <a:gd name="connsiteY1" fmla="*/ 0 h 117987"/>
              <a:gd name="connsiteX2" fmla="*/ 10340216 w 10341907"/>
              <a:gd name="connsiteY2" fmla="*/ 3116 h 117987"/>
              <a:gd name="connsiteX3" fmla="*/ 10124171 w 10341907"/>
              <a:gd name="connsiteY3" fmla="*/ 117987 h 117987"/>
              <a:gd name="connsiteX4" fmla="*/ 217736 w 10341907"/>
              <a:gd name="connsiteY4" fmla="*/ 117987 h 117987"/>
              <a:gd name="connsiteX5" fmla="*/ 1691 w 10341907"/>
              <a:gd name="connsiteY5" fmla="*/ 3116 h 117987"/>
              <a:gd name="connsiteX6" fmla="*/ 0 w 10341907"/>
              <a:gd name="connsiteY6" fmla="*/ 0 h 117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341907" h="117987">
                <a:moveTo>
                  <a:pt x="0" y="0"/>
                </a:moveTo>
                <a:lnTo>
                  <a:pt x="10341907" y="0"/>
                </a:lnTo>
                <a:lnTo>
                  <a:pt x="10340216" y="3116"/>
                </a:lnTo>
                <a:cubicBezTo>
                  <a:pt x="10293395" y="72421"/>
                  <a:pt x="10214104" y="117987"/>
                  <a:pt x="10124171" y="117987"/>
                </a:cubicBezTo>
                <a:lnTo>
                  <a:pt x="217736" y="117987"/>
                </a:lnTo>
                <a:cubicBezTo>
                  <a:pt x="127803" y="117987"/>
                  <a:pt x="48512" y="72421"/>
                  <a:pt x="1691" y="3116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Can 11"/>
          <p:cNvSpPr/>
          <p:nvPr/>
        </p:nvSpPr>
        <p:spPr>
          <a:xfrm>
            <a:off x="-1" y="-2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Can 12"/>
          <p:cNvSpPr/>
          <p:nvPr/>
        </p:nvSpPr>
        <p:spPr>
          <a:xfrm>
            <a:off x="11890372" y="-3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/>
          <a:srcRect l="17388" t="11738" r="17499" b="9130"/>
          <a:stretch/>
        </p:blipFill>
        <p:spPr>
          <a:xfrm>
            <a:off x="11369507" y="114300"/>
            <a:ext cx="520865" cy="520865"/>
          </a:xfrm>
          <a:prstGeom prst="rect">
            <a:avLst/>
          </a:prstGeom>
        </p:spPr>
      </p:pic>
      <p:sp>
        <p:nvSpPr>
          <p:cNvPr id="22" name="4-Point Star 21"/>
          <p:cNvSpPr/>
          <p:nvPr/>
        </p:nvSpPr>
        <p:spPr>
          <a:xfrm>
            <a:off x="403270" y="160880"/>
            <a:ext cx="398207" cy="427703"/>
          </a:xfrm>
          <a:prstGeom prst="star4">
            <a:avLst>
              <a:gd name="adj" fmla="val 1250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3"/>
          <a:srcRect l="31230" t="100000" r="66223" b="-8896"/>
          <a:stretch>
            <a:fillRect/>
          </a:stretch>
        </p:blipFill>
        <p:spPr>
          <a:xfrm>
            <a:off x="4346224" y="6430297"/>
            <a:ext cx="225776" cy="331600"/>
          </a:xfrm>
          <a:custGeom>
            <a:avLst/>
            <a:gdLst>
              <a:gd name="connsiteX0" fmla="*/ 0 w 225776"/>
              <a:gd name="connsiteY0" fmla="*/ 0 h 331600"/>
              <a:gd name="connsiteX1" fmla="*/ 225776 w 225776"/>
              <a:gd name="connsiteY1" fmla="*/ 0 h 331600"/>
              <a:gd name="connsiteX2" fmla="*/ 225776 w 225776"/>
              <a:gd name="connsiteY2" fmla="*/ 331600 h 331600"/>
              <a:gd name="connsiteX3" fmla="*/ 0 w 225776"/>
              <a:gd name="connsiteY3" fmla="*/ 331600 h 331600"/>
              <a:gd name="connsiteX4" fmla="*/ 0 w 225776"/>
              <a:gd name="connsiteY4" fmla="*/ 0 h 33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776" h="331600">
                <a:moveTo>
                  <a:pt x="0" y="0"/>
                </a:moveTo>
                <a:lnTo>
                  <a:pt x="225776" y="0"/>
                </a:lnTo>
                <a:lnTo>
                  <a:pt x="225776" y="331600"/>
                </a:lnTo>
                <a:lnTo>
                  <a:pt x="0" y="331600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4"/>
          <a:srcRect l="100000" t="67413" r="-7154" b="26074"/>
          <a:stretch>
            <a:fillRect/>
          </a:stretch>
        </p:blipFill>
        <p:spPr>
          <a:xfrm>
            <a:off x="10460296" y="5987845"/>
            <a:ext cx="648778" cy="442452"/>
          </a:xfrm>
          <a:custGeom>
            <a:avLst/>
            <a:gdLst>
              <a:gd name="connsiteX0" fmla="*/ 0 w 648778"/>
              <a:gd name="connsiteY0" fmla="*/ 0 h 442452"/>
              <a:gd name="connsiteX1" fmla="*/ 648778 w 648778"/>
              <a:gd name="connsiteY1" fmla="*/ 0 h 442452"/>
              <a:gd name="connsiteX2" fmla="*/ 648778 w 648778"/>
              <a:gd name="connsiteY2" fmla="*/ 442452 h 442452"/>
              <a:gd name="connsiteX3" fmla="*/ 0 w 648778"/>
              <a:gd name="connsiteY3" fmla="*/ 442452 h 442452"/>
              <a:gd name="connsiteX4" fmla="*/ 0 w 648778"/>
              <a:gd name="connsiteY4" fmla="*/ 0 h 442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8778" h="442452">
                <a:moveTo>
                  <a:pt x="0" y="0"/>
                </a:moveTo>
                <a:lnTo>
                  <a:pt x="648778" y="0"/>
                </a:lnTo>
                <a:lnTo>
                  <a:pt x="648778" y="442452"/>
                </a:lnTo>
                <a:lnTo>
                  <a:pt x="0" y="442452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5"/>
          <a:srcRect l="-204" t="22450" r="100000" b="67971"/>
          <a:stretch>
            <a:fillRect/>
          </a:stretch>
        </p:blipFill>
        <p:spPr>
          <a:xfrm>
            <a:off x="2735918" y="3719409"/>
            <a:ext cx="13632" cy="334832"/>
          </a:xfrm>
          <a:custGeom>
            <a:avLst/>
            <a:gdLst>
              <a:gd name="connsiteX0" fmla="*/ 13632 w 13632"/>
              <a:gd name="connsiteY0" fmla="*/ 0 h 334832"/>
              <a:gd name="connsiteX1" fmla="*/ 13632 w 13632"/>
              <a:gd name="connsiteY1" fmla="*/ 334832 h 334832"/>
              <a:gd name="connsiteX2" fmla="*/ 6749 w 13632"/>
              <a:gd name="connsiteY2" fmla="*/ 294452 h 334832"/>
              <a:gd name="connsiteX3" fmla="*/ 393 w 13632"/>
              <a:gd name="connsiteY3" fmla="*/ 139092 h 334832"/>
              <a:gd name="connsiteX4" fmla="*/ 13632 w 13632"/>
              <a:gd name="connsiteY4" fmla="*/ 0 h 334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32" h="334832">
                <a:moveTo>
                  <a:pt x="13632" y="0"/>
                </a:moveTo>
                <a:lnTo>
                  <a:pt x="13632" y="334832"/>
                </a:lnTo>
                <a:lnTo>
                  <a:pt x="6749" y="294452"/>
                </a:lnTo>
                <a:cubicBezTo>
                  <a:pt x="1088" y="240983"/>
                  <a:pt x="-938" y="189163"/>
                  <a:pt x="393" y="139092"/>
                </a:cubicBezTo>
                <a:lnTo>
                  <a:pt x="13632" y="0"/>
                </a:lnTo>
                <a:close/>
              </a:path>
            </a:pathLst>
          </a:custGeom>
        </p:spPr>
      </p:pic>
      <p:sp>
        <p:nvSpPr>
          <p:cNvPr id="2" name="Rectangle 1"/>
          <p:cNvSpPr/>
          <p:nvPr/>
        </p:nvSpPr>
        <p:spPr>
          <a:xfrm>
            <a:off x="836412" y="88198"/>
            <a:ext cx="8577989" cy="5533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Văn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bản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2: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loài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sống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chung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với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nhau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như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thế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9443897" y="254401"/>
            <a:ext cx="1664238" cy="46089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Ngọc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Phú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Pentagon 5"/>
          <p:cNvSpPr/>
          <p:nvPr/>
        </p:nvSpPr>
        <p:spPr>
          <a:xfrm>
            <a:off x="4097593" y="820291"/>
            <a:ext cx="3996813" cy="471948"/>
          </a:xfrm>
          <a:prstGeom prst="homePlat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 thành kiến thức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02373" y="1199556"/>
            <a:ext cx="3066865" cy="61927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nl-NL" sz="3200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 Phần kết thúc.</a:t>
            </a:r>
            <a:endParaRPr lang="en-US" sz="3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685799" y="1642513"/>
            <a:ext cx="10820400" cy="1146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nl-NL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Tác giả trích dẫn lại cuộc thoại giữa vua sư tử với Xim- ba trong phim </a:t>
            </a:r>
            <a:r>
              <a:rPr lang="nl-NL" sz="32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Vua sư tử</a:t>
            </a:r>
            <a:endParaRPr lang="en-US" sz="3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8" name="Freeform 17"/>
          <p:cNvSpPr/>
          <p:nvPr/>
        </p:nvSpPr>
        <p:spPr>
          <a:xfrm>
            <a:off x="2271111" y="3319421"/>
            <a:ext cx="3551703" cy="2760115"/>
          </a:xfrm>
          <a:custGeom>
            <a:avLst/>
            <a:gdLst>
              <a:gd name="connsiteX0" fmla="*/ 0 w 2539007"/>
              <a:gd name="connsiteY0" fmla="*/ 0 h 1693518"/>
              <a:gd name="connsiteX1" fmla="*/ 2539007 w 2539007"/>
              <a:gd name="connsiteY1" fmla="*/ 0 h 1693518"/>
              <a:gd name="connsiteX2" fmla="*/ 2539007 w 2539007"/>
              <a:gd name="connsiteY2" fmla="*/ 1693518 h 1693518"/>
              <a:gd name="connsiteX3" fmla="*/ 0 w 2539007"/>
              <a:gd name="connsiteY3" fmla="*/ 1693518 h 1693518"/>
              <a:gd name="connsiteX4" fmla="*/ 0 w 2539007"/>
              <a:gd name="connsiteY4" fmla="*/ 0 h 16935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39007" h="1693518">
                <a:moveTo>
                  <a:pt x="0" y="0"/>
                </a:moveTo>
                <a:lnTo>
                  <a:pt x="2539007" y="0"/>
                </a:lnTo>
                <a:lnTo>
                  <a:pt x="2539007" y="1693518"/>
                </a:lnTo>
                <a:lnTo>
                  <a:pt x="0" y="169351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60000"/>
              <a:lumOff val="40000"/>
              <a:alpha val="9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406242" tIns="227584" rIns="227583" bIns="227584" numCol="1" spcCol="1270" anchor="ctr" anchorCtr="0">
            <a:noAutofit/>
          </a:bodyPr>
          <a:lstStyle/>
          <a:p>
            <a:pPr lvl="0" algn="l" defTabSz="1422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nl-NL" sz="32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Tạo ra sự kết nối với mở đầu VB, gợi nhiều liên tưởng, suy ngẫm, tạo sức hấp dẫn cho VB</a:t>
            </a:r>
            <a:endParaRPr lang="en-US" sz="3200" kern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Freeform 18"/>
          <p:cNvSpPr/>
          <p:nvPr/>
        </p:nvSpPr>
        <p:spPr>
          <a:xfrm>
            <a:off x="918696" y="2815992"/>
            <a:ext cx="1692671" cy="1090686"/>
          </a:xfrm>
          <a:custGeom>
            <a:avLst/>
            <a:gdLst>
              <a:gd name="connsiteX0" fmla="*/ 0 w 1692671"/>
              <a:gd name="connsiteY0" fmla="*/ 846336 h 1692671"/>
              <a:gd name="connsiteX1" fmla="*/ 846336 w 1692671"/>
              <a:gd name="connsiteY1" fmla="*/ 0 h 1692671"/>
              <a:gd name="connsiteX2" fmla="*/ 1692672 w 1692671"/>
              <a:gd name="connsiteY2" fmla="*/ 846336 h 1692671"/>
              <a:gd name="connsiteX3" fmla="*/ 846336 w 1692671"/>
              <a:gd name="connsiteY3" fmla="*/ 1692672 h 1692671"/>
              <a:gd name="connsiteX4" fmla="*/ 0 w 1692671"/>
              <a:gd name="connsiteY4" fmla="*/ 846336 h 16926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92671" h="1692671">
                <a:moveTo>
                  <a:pt x="0" y="846336"/>
                </a:moveTo>
                <a:cubicBezTo>
                  <a:pt x="0" y="378918"/>
                  <a:pt x="378918" y="0"/>
                  <a:pt x="846336" y="0"/>
                </a:cubicBezTo>
                <a:cubicBezTo>
                  <a:pt x="1313754" y="0"/>
                  <a:pt x="1692672" y="378918"/>
                  <a:pt x="1692672" y="846336"/>
                </a:cubicBezTo>
                <a:cubicBezTo>
                  <a:pt x="1692672" y="1313754"/>
                  <a:pt x="1313754" y="1692672"/>
                  <a:pt x="846336" y="1692672"/>
                </a:cubicBezTo>
                <a:cubicBezTo>
                  <a:pt x="378918" y="1692672"/>
                  <a:pt x="0" y="1313754"/>
                  <a:pt x="0" y="846336"/>
                </a:cubicBezTo>
                <a:close/>
              </a:path>
            </a:pathLst>
          </a:cu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47886" tIns="247886" rIns="247886" bIns="247886" numCol="1" spcCol="1270" anchor="ctr" anchorCtr="0">
            <a:noAutofit/>
          </a:bodyPr>
          <a:lstStyle/>
          <a:p>
            <a:pPr lvl="0" algn="ctr" defTabSz="1422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nl-NL" sz="32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Tác dụng: </a:t>
            </a:r>
            <a:endParaRPr lang="en-US" sz="3200" kern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Freeform 19"/>
          <p:cNvSpPr/>
          <p:nvPr/>
        </p:nvSpPr>
        <p:spPr>
          <a:xfrm>
            <a:off x="7531445" y="3187805"/>
            <a:ext cx="3235409" cy="2864319"/>
          </a:xfrm>
          <a:custGeom>
            <a:avLst/>
            <a:gdLst>
              <a:gd name="connsiteX0" fmla="*/ 0 w 2539007"/>
              <a:gd name="connsiteY0" fmla="*/ 0 h 1693518"/>
              <a:gd name="connsiteX1" fmla="*/ 2539007 w 2539007"/>
              <a:gd name="connsiteY1" fmla="*/ 0 h 1693518"/>
              <a:gd name="connsiteX2" fmla="*/ 2539007 w 2539007"/>
              <a:gd name="connsiteY2" fmla="*/ 1693518 h 1693518"/>
              <a:gd name="connsiteX3" fmla="*/ 0 w 2539007"/>
              <a:gd name="connsiteY3" fmla="*/ 1693518 h 1693518"/>
              <a:gd name="connsiteX4" fmla="*/ 0 w 2539007"/>
              <a:gd name="connsiteY4" fmla="*/ 0 h 16935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39007" h="1693518">
                <a:moveTo>
                  <a:pt x="0" y="0"/>
                </a:moveTo>
                <a:lnTo>
                  <a:pt x="2539007" y="0"/>
                </a:lnTo>
                <a:lnTo>
                  <a:pt x="2539007" y="1693518"/>
                </a:lnTo>
                <a:lnTo>
                  <a:pt x="0" y="169351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60000"/>
              <a:lumOff val="40000"/>
              <a:alpha val="9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406241" tIns="227584" rIns="227584" bIns="227584" numCol="1" spcCol="1270" anchor="ctr" anchorCtr="0">
            <a:noAutofit/>
          </a:bodyPr>
          <a:lstStyle/>
          <a:p>
            <a:pPr lvl="0" algn="l" defTabSz="1422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nl-NL" sz="32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 người cần hiểu và có cách ứng xử đúng đắn với muôn loài trên Trái Đất.</a:t>
            </a:r>
            <a:endParaRPr lang="en-US" sz="3200" kern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Freeform 20"/>
          <p:cNvSpPr/>
          <p:nvPr/>
        </p:nvSpPr>
        <p:spPr>
          <a:xfrm>
            <a:off x="6269790" y="2809146"/>
            <a:ext cx="1692671" cy="1090686"/>
          </a:xfrm>
          <a:custGeom>
            <a:avLst/>
            <a:gdLst>
              <a:gd name="connsiteX0" fmla="*/ 0 w 1692671"/>
              <a:gd name="connsiteY0" fmla="*/ 846336 h 1692671"/>
              <a:gd name="connsiteX1" fmla="*/ 846336 w 1692671"/>
              <a:gd name="connsiteY1" fmla="*/ 0 h 1692671"/>
              <a:gd name="connsiteX2" fmla="*/ 1692672 w 1692671"/>
              <a:gd name="connsiteY2" fmla="*/ 846336 h 1692671"/>
              <a:gd name="connsiteX3" fmla="*/ 846336 w 1692671"/>
              <a:gd name="connsiteY3" fmla="*/ 1692672 h 1692671"/>
              <a:gd name="connsiteX4" fmla="*/ 0 w 1692671"/>
              <a:gd name="connsiteY4" fmla="*/ 846336 h 16926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92671" h="1692671">
                <a:moveTo>
                  <a:pt x="0" y="846336"/>
                </a:moveTo>
                <a:cubicBezTo>
                  <a:pt x="0" y="378918"/>
                  <a:pt x="378918" y="0"/>
                  <a:pt x="846336" y="0"/>
                </a:cubicBezTo>
                <a:cubicBezTo>
                  <a:pt x="1313754" y="0"/>
                  <a:pt x="1692672" y="378918"/>
                  <a:pt x="1692672" y="846336"/>
                </a:cubicBezTo>
                <a:cubicBezTo>
                  <a:pt x="1692672" y="1313754"/>
                  <a:pt x="1313754" y="1692672"/>
                  <a:pt x="846336" y="1692672"/>
                </a:cubicBezTo>
                <a:cubicBezTo>
                  <a:pt x="378918" y="1692672"/>
                  <a:pt x="0" y="1313754"/>
                  <a:pt x="0" y="846336"/>
                </a:cubicBezTo>
                <a:close/>
              </a:path>
            </a:pathLst>
          </a:cu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47886" tIns="247886" rIns="247886" bIns="247886" numCol="1" spcCol="1270" anchor="ctr" anchorCtr="0">
            <a:noAutofit/>
          </a:bodyPr>
          <a:lstStyle/>
          <a:p>
            <a:pPr lvl="0" algn="ctr" defTabSz="1422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nl-NL" sz="32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Suy ngẫm: </a:t>
            </a:r>
            <a:endParaRPr lang="en-US" sz="3200" kern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18132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20" grpId="0" animBg="1"/>
      <p:bldP spid="21" grpId="0" animBg="1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ame 4"/>
          <p:cNvSpPr/>
          <p:nvPr/>
        </p:nvSpPr>
        <p:spPr>
          <a:xfrm>
            <a:off x="331122" y="1028700"/>
            <a:ext cx="11517055" cy="5545394"/>
          </a:xfrm>
          <a:prstGeom prst="frame">
            <a:avLst>
              <a:gd name="adj1" fmla="val 1596"/>
            </a:avLst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889200" y="154858"/>
            <a:ext cx="10427519" cy="523568"/>
          </a:xfrm>
          <a:custGeom>
            <a:avLst/>
            <a:gdLst>
              <a:gd name="connsiteX0" fmla="*/ 260542 w 10427519"/>
              <a:gd name="connsiteY0" fmla="*/ 0 h 523568"/>
              <a:gd name="connsiteX1" fmla="*/ 10166977 w 10427519"/>
              <a:gd name="connsiteY1" fmla="*/ 0 h 523568"/>
              <a:gd name="connsiteX2" fmla="*/ 10427519 w 10427519"/>
              <a:gd name="connsiteY2" fmla="*/ 260542 h 523568"/>
              <a:gd name="connsiteX3" fmla="*/ 10427519 w 10427519"/>
              <a:gd name="connsiteY3" fmla="*/ 381013 h 523568"/>
              <a:gd name="connsiteX4" fmla="*/ 10407044 w 10427519"/>
              <a:gd name="connsiteY4" fmla="*/ 482428 h 523568"/>
              <a:gd name="connsiteX5" fmla="*/ 10384713 w 10427519"/>
              <a:gd name="connsiteY5" fmla="*/ 523568 h 523568"/>
              <a:gd name="connsiteX6" fmla="*/ 42806 w 10427519"/>
              <a:gd name="connsiteY6" fmla="*/ 523568 h 523568"/>
              <a:gd name="connsiteX7" fmla="*/ 20475 w 10427519"/>
              <a:gd name="connsiteY7" fmla="*/ 482428 h 523568"/>
              <a:gd name="connsiteX8" fmla="*/ 0 w 10427519"/>
              <a:gd name="connsiteY8" fmla="*/ 381013 h 523568"/>
              <a:gd name="connsiteX9" fmla="*/ 0 w 10427519"/>
              <a:gd name="connsiteY9" fmla="*/ 260542 h 523568"/>
              <a:gd name="connsiteX10" fmla="*/ 260542 w 10427519"/>
              <a:gd name="connsiteY10" fmla="*/ 0 h 523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427519" h="523568">
                <a:moveTo>
                  <a:pt x="260542" y="0"/>
                </a:moveTo>
                <a:lnTo>
                  <a:pt x="10166977" y="0"/>
                </a:lnTo>
                <a:cubicBezTo>
                  <a:pt x="10310870" y="0"/>
                  <a:pt x="10427519" y="116649"/>
                  <a:pt x="10427519" y="260542"/>
                </a:cubicBezTo>
                <a:lnTo>
                  <a:pt x="10427519" y="381013"/>
                </a:lnTo>
                <a:cubicBezTo>
                  <a:pt x="10427519" y="416986"/>
                  <a:pt x="10420228" y="451257"/>
                  <a:pt x="10407044" y="482428"/>
                </a:cubicBezTo>
                <a:lnTo>
                  <a:pt x="10384713" y="523568"/>
                </a:lnTo>
                <a:lnTo>
                  <a:pt x="42806" y="523568"/>
                </a:lnTo>
                <a:lnTo>
                  <a:pt x="20475" y="482428"/>
                </a:lnTo>
                <a:cubicBezTo>
                  <a:pt x="7291" y="451257"/>
                  <a:pt x="0" y="416986"/>
                  <a:pt x="0" y="381013"/>
                </a:cubicBezTo>
                <a:lnTo>
                  <a:pt x="0" y="260542"/>
                </a:lnTo>
                <a:cubicBezTo>
                  <a:pt x="0" y="116649"/>
                  <a:pt x="116649" y="0"/>
                  <a:pt x="260542" y="0"/>
                </a:cubicBez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-1" y="-1"/>
            <a:ext cx="12192000" cy="678426"/>
          </a:xfrm>
          <a:custGeom>
            <a:avLst/>
            <a:gdLst>
              <a:gd name="connsiteX0" fmla="*/ 0 w 12192000"/>
              <a:gd name="connsiteY0" fmla="*/ 0 h 678426"/>
              <a:gd name="connsiteX1" fmla="*/ 12192000 w 12192000"/>
              <a:gd name="connsiteY1" fmla="*/ 0 h 678426"/>
              <a:gd name="connsiteX2" fmla="*/ 12192000 w 12192000"/>
              <a:gd name="connsiteY2" fmla="*/ 678426 h 678426"/>
              <a:gd name="connsiteX3" fmla="*/ 11260603 w 12192000"/>
              <a:gd name="connsiteY3" fmla="*/ 678426 h 678426"/>
              <a:gd name="connsiteX4" fmla="*/ 11282934 w 12192000"/>
              <a:gd name="connsiteY4" fmla="*/ 637286 h 678426"/>
              <a:gd name="connsiteX5" fmla="*/ 11303409 w 12192000"/>
              <a:gd name="connsiteY5" fmla="*/ 535871 h 678426"/>
              <a:gd name="connsiteX6" fmla="*/ 11303409 w 12192000"/>
              <a:gd name="connsiteY6" fmla="*/ 415400 h 678426"/>
              <a:gd name="connsiteX7" fmla="*/ 11042867 w 12192000"/>
              <a:gd name="connsiteY7" fmla="*/ 154858 h 678426"/>
              <a:gd name="connsiteX8" fmla="*/ 1136432 w 12192000"/>
              <a:gd name="connsiteY8" fmla="*/ 154858 h 678426"/>
              <a:gd name="connsiteX9" fmla="*/ 875890 w 12192000"/>
              <a:gd name="connsiteY9" fmla="*/ 415400 h 678426"/>
              <a:gd name="connsiteX10" fmla="*/ 875890 w 12192000"/>
              <a:gd name="connsiteY10" fmla="*/ 535871 h 678426"/>
              <a:gd name="connsiteX11" fmla="*/ 896365 w 12192000"/>
              <a:gd name="connsiteY11" fmla="*/ 637286 h 678426"/>
              <a:gd name="connsiteX12" fmla="*/ 918696 w 12192000"/>
              <a:gd name="connsiteY12" fmla="*/ 678426 h 678426"/>
              <a:gd name="connsiteX13" fmla="*/ 0 w 12192000"/>
              <a:gd name="connsiteY13" fmla="*/ 678426 h 678426"/>
              <a:gd name="connsiteX14" fmla="*/ 0 w 12192000"/>
              <a:gd name="connsiteY14" fmla="*/ 0 h 678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192000" h="678426">
                <a:moveTo>
                  <a:pt x="0" y="0"/>
                </a:moveTo>
                <a:lnTo>
                  <a:pt x="12192000" y="0"/>
                </a:lnTo>
                <a:lnTo>
                  <a:pt x="12192000" y="678426"/>
                </a:lnTo>
                <a:lnTo>
                  <a:pt x="11260603" y="678426"/>
                </a:lnTo>
                <a:lnTo>
                  <a:pt x="11282934" y="637286"/>
                </a:lnTo>
                <a:cubicBezTo>
                  <a:pt x="11296118" y="606115"/>
                  <a:pt x="11303409" y="571844"/>
                  <a:pt x="11303409" y="535871"/>
                </a:cubicBezTo>
                <a:lnTo>
                  <a:pt x="11303409" y="415400"/>
                </a:lnTo>
                <a:cubicBezTo>
                  <a:pt x="11303409" y="271507"/>
                  <a:pt x="11186760" y="154858"/>
                  <a:pt x="11042867" y="154858"/>
                </a:cubicBezTo>
                <a:lnTo>
                  <a:pt x="1136432" y="154858"/>
                </a:lnTo>
                <a:cubicBezTo>
                  <a:pt x="992539" y="154858"/>
                  <a:pt x="875890" y="271507"/>
                  <a:pt x="875890" y="415400"/>
                </a:cubicBezTo>
                <a:lnTo>
                  <a:pt x="875890" y="535871"/>
                </a:lnTo>
                <a:cubicBezTo>
                  <a:pt x="875890" y="571844"/>
                  <a:pt x="883181" y="606115"/>
                  <a:pt x="896365" y="637286"/>
                </a:cubicBezTo>
                <a:lnTo>
                  <a:pt x="918696" y="678426"/>
                </a:lnTo>
                <a:lnTo>
                  <a:pt x="0" y="67842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918696" y="678426"/>
            <a:ext cx="10341907" cy="117987"/>
          </a:xfrm>
          <a:custGeom>
            <a:avLst/>
            <a:gdLst>
              <a:gd name="connsiteX0" fmla="*/ 0 w 10341907"/>
              <a:gd name="connsiteY0" fmla="*/ 0 h 117987"/>
              <a:gd name="connsiteX1" fmla="*/ 10341907 w 10341907"/>
              <a:gd name="connsiteY1" fmla="*/ 0 h 117987"/>
              <a:gd name="connsiteX2" fmla="*/ 10340216 w 10341907"/>
              <a:gd name="connsiteY2" fmla="*/ 3116 h 117987"/>
              <a:gd name="connsiteX3" fmla="*/ 10124171 w 10341907"/>
              <a:gd name="connsiteY3" fmla="*/ 117987 h 117987"/>
              <a:gd name="connsiteX4" fmla="*/ 217736 w 10341907"/>
              <a:gd name="connsiteY4" fmla="*/ 117987 h 117987"/>
              <a:gd name="connsiteX5" fmla="*/ 1691 w 10341907"/>
              <a:gd name="connsiteY5" fmla="*/ 3116 h 117987"/>
              <a:gd name="connsiteX6" fmla="*/ 0 w 10341907"/>
              <a:gd name="connsiteY6" fmla="*/ 0 h 117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341907" h="117987">
                <a:moveTo>
                  <a:pt x="0" y="0"/>
                </a:moveTo>
                <a:lnTo>
                  <a:pt x="10341907" y="0"/>
                </a:lnTo>
                <a:lnTo>
                  <a:pt x="10340216" y="3116"/>
                </a:lnTo>
                <a:cubicBezTo>
                  <a:pt x="10293395" y="72421"/>
                  <a:pt x="10214104" y="117987"/>
                  <a:pt x="10124171" y="117987"/>
                </a:cubicBezTo>
                <a:lnTo>
                  <a:pt x="217736" y="117987"/>
                </a:lnTo>
                <a:cubicBezTo>
                  <a:pt x="127803" y="117987"/>
                  <a:pt x="48512" y="72421"/>
                  <a:pt x="1691" y="3116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Can 11"/>
          <p:cNvSpPr/>
          <p:nvPr/>
        </p:nvSpPr>
        <p:spPr>
          <a:xfrm>
            <a:off x="-1" y="-2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Can 12"/>
          <p:cNvSpPr/>
          <p:nvPr/>
        </p:nvSpPr>
        <p:spPr>
          <a:xfrm>
            <a:off x="11890372" y="-3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/>
          <a:srcRect l="17388" t="11738" r="17499" b="9130"/>
          <a:stretch/>
        </p:blipFill>
        <p:spPr>
          <a:xfrm>
            <a:off x="11369507" y="114300"/>
            <a:ext cx="520865" cy="520865"/>
          </a:xfrm>
          <a:prstGeom prst="rect">
            <a:avLst/>
          </a:prstGeom>
        </p:spPr>
      </p:pic>
      <p:sp>
        <p:nvSpPr>
          <p:cNvPr id="22" name="4-Point Star 21"/>
          <p:cNvSpPr/>
          <p:nvPr/>
        </p:nvSpPr>
        <p:spPr>
          <a:xfrm>
            <a:off x="403270" y="160880"/>
            <a:ext cx="398207" cy="427703"/>
          </a:xfrm>
          <a:prstGeom prst="star4">
            <a:avLst>
              <a:gd name="adj" fmla="val 1250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3"/>
          <a:srcRect l="31230" t="100000" r="66223" b="-8896"/>
          <a:stretch>
            <a:fillRect/>
          </a:stretch>
        </p:blipFill>
        <p:spPr>
          <a:xfrm>
            <a:off x="4346224" y="6430297"/>
            <a:ext cx="225776" cy="331600"/>
          </a:xfrm>
          <a:custGeom>
            <a:avLst/>
            <a:gdLst>
              <a:gd name="connsiteX0" fmla="*/ 0 w 225776"/>
              <a:gd name="connsiteY0" fmla="*/ 0 h 331600"/>
              <a:gd name="connsiteX1" fmla="*/ 225776 w 225776"/>
              <a:gd name="connsiteY1" fmla="*/ 0 h 331600"/>
              <a:gd name="connsiteX2" fmla="*/ 225776 w 225776"/>
              <a:gd name="connsiteY2" fmla="*/ 331600 h 331600"/>
              <a:gd name="connsiteX3" fmla="*/ 0 w 225776"/>
              <a:gd name="connsiteY3" fmla="*/ 331600 h 331600"/>
              <a:gd name="connsiteX4" fmla="*/ 0 w 225776"/>
              <a:gd name="connsiteY4" fmla="*/ 0 h 33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776" h="331600">
                <a:moveTo>
                  <a:pt x="0" y="0"/>
                </a:moveTo>
                <a:lnTo>
                  <a:pt x="225776" y="0"/>
                </a:lnTo>
                <a:lnTo>
                  <a:pt x="225776" y="331600"/>
                </a:lnTo>
                <a:lnTo>
                  <a:pt x="0" y="331600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4"/>
          <a:srcRect l="100000" t="67413" r="-7154" b="26074"/>
          <a:stretch>
            <a:fillRect/>
          </a:stretch>
        </p:blipFill>
        <p:spPr>
          <a:xfrm>
            <a:off x="10460296" y="5987845"/>
            <a:ext cx="648778" cy="442452"/>
          </a:xfrm>
          <a:custGeom>
            <a:avLst/>
            <a:gdLst>
              <a:gd name="connsiteX0" fmla="*/ 0 w 648778"/>
              <a:gd name="connsiteY0" fmla="*/ 0 h 442452"/>
              <a:gd name="connsiteX1" fmla="*/ 648778 w 648778"/>
              <a:gd name="connsiteY1" fmla="*/ 0 h 442452"/>
              <a:gd name="connsiteX2" fmla="*/ 648778 w 648778"/>
              <a:gd name="connsiteY2" fmla="*/ 442452 h 442452"/>
              <a:gd name="connsiteX3" fmla="*/ 0 w 648778"/>
              <a:gd name="connsiteY3" fmla="*/ 442452 h 442452"/>
              <a:gd name="connsiteX4" fmla="*/ 0 w 648778"/>
              <a:gd name="connsiteY4" fmla="*/ 0 h 442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8778" h="442452">
                <a:moveTo>
                  <a:pt x="0" y="0"/>
                </a:moveTo>
                <a:lnTo>
                  <a:pt x="648778" y="0"/>
                </a:lnTo>
                <a:lnTo>
                  <a:pt x="648778" y="442452"/>
                </a:lnTo>
                <a:lnTo>
                  <a:pt x="0" y="442452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5"/>
          <a:srcRect l="-204" t="22450" r="100000" b="67971"/>
          <a:stretch>
            <a:fillRect/>
          </a:stretch>
        </p:blipFill>
        <p:spPr>
          <a:xfrm>
            <a:off x="2735918" y="3719409"/>
            <a:ext cx="13632" cy="334832"/>
          </a:xfrm>
          <a:custGeom>
            <a:avLst/>
            <a:gdLst>
              <a:gd name="connsiteX0" fmla="*/ 13632 w 13632"/>
              <a:gd name="connsiteY0" fmla="*/ 0 h 334832"/>
              <a:gd name="connsiteX1" fmla="*/ 13632 w 13632"/>
              <a:gd name="connsiteY1" fmla="*/ 334832 h 334832"/>
              <a:gd name="connsiteX2" fmla="*/ 6749 w 13632"/>
              <a:gd name="connsiteY2" fmla="*/ 294452 h 334832"/>
              <a:gd name="connsiteX3" fmla="*/ 393 w 13632"/>
              <a:gd name="connsiteY3" fmla="*/ 139092 h 334832"/>
              <a:gd name="connsiteX4" fmla="*/ 13632 w 13632"/>
              <a:gd name="connsiteY4" fmla="*/ 0 h 334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32" h="334832">
                <a:moveTo>
                  <a:pt x="13632" y="0"/>
                </a:moveTo>
                <a:lnTo>
                  <a:pt x="13632" y="334832"/>
                </a:lnTo>
                <a:lnTo>
                  <a:pt x="6749" y="294452"/>
                </a:lnTo>
                <a:cubicBezTo>
                  <a:pt x="1088" y="240983"/>
                  <a:pt x="-938" y="189163"/>
                  <a:pt x="393" y="139092"/>
                </a:cubicBezTo>
                <a:lnTo>
                  <a:pt x="13632" y="0"/>
                </a:lnTo>
                <a:close/>
              </a:path>
            </a:pathLst>
          </a:custGeom>
        </p:spPr>
      </p:pic>
      <p:sp>
        <p:nvSpPr>
          <p:cNvPr id="2" name="Rectangle 1"/>
          <p:cNvSpPr/>
          <p:nvPr/>
        </p:nvSpPr>
        <p:spPr>
          <a:xfrm>
            <a:off x="836412" y="88198"/>
            <a:ext cx="8577989" cy="5533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Văn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bản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2: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loài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sống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chung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với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nhau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như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thế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9443897" y="254401"/>
            <a:ext cx="1664238" cy="46089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Ngọc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Phú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Pentagon 5"/>
          <p:cNvSpPr/>
          <p:nvPr/>
        </p:nvSpPr>
        <p:spPr>
          <a:xfrm>
            <a:off x="4097593" y="820291"/>
            <a:ext cx="3996813" cy="471948"/>
          </a:xfrm>
          <a:prstGeom prst="homePlat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 thành kiến thức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03270" y="1179609"/>
            <a:ext cx="214347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28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III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r>
              <a:rPr lang="vi-VN" sz="28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Tổng kết</a:t>
            </a:r>
            <a:endParaRPr lang="en-US" sz="2800" dirty="0"/>
          </a:p>
        </p:txBody>
      </p:sp>
      <p:grpSp>
        <p:nvGrpSpPr>
          <p:cNvPr id="16" name="Group 15"/>
          <p:cNvGrpSpPr/>
          <p:nvPr/>
        </p:nvGrpSpPr>
        <p:grpSpPr>
          <a:xfrm>
            <a:off x="2165554" y="1622321"/>
            <a:ext cx="7860892" cy="4144299"/>
            <a:chOff x="1976282" y="1622321"/>
            <a:chExt cx="7860892" cy="4144299"/>
          </a:xfrm>
        </p:grpSpPr>
        <p:sp>
          <p:nvSpPr>
            <p:cNvPr id="17" name="Freeform 16"/>
            <p:cNvSpPr/>
            <p:nvPr/>
          </p:nvSpPr>
          <p:spPr>
            <a:xfrm>
              <a:off x="6096000" y="2381345"/>
              <a:ext cx="2755255" cy="318789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159394"/>
                  </a:lnTo>
                  <a:lnTo>
                    <a:pt x="2755255" y="159394"/>
                  </a:lnTo>
                  <a:lnTo>
                    <a:pt x="2755255" y="318789"/>
                  </a:lnTo>
                </a:path>
              </a:pathLst>
            </a:custGeom>
            <a:noFill/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6096000" y="2381345"/>
              <a:ext cx="372748" cy="318789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159394"/>
                  </a:lnTo>
                  <a:lnTo>
                    <a:pt x="372748" y="159394"/>
                  </a:lnTo>
                  <a:lnTo>
                    <a:pt x="372748" y="318789"/>
                  </a:lnTo>
                </a:path>
              </a:pathLst>
            </a:custGeom>
            <a:noFill/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4631912" y="2381345"/>
              <a:ext cx="1464087" cy="318789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1464087" y="0"/>
                  </a:moveTo>
                  <a:lnTo>
                    <a:pt x="1464087" y="159394"/>
                  </a:lnTo>
                  <a:lnTo>
                    <a:pt x="0" y="159394"/>
                  </a:lnTo>
                  <a:lnTo>
                    <a:pt x="0" y="318789"/>
                  </a:lnTo>
                </a:path>
              </a:pathLst>
            </a:custGeom>
            <a:noFill/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6" name="Freeform 25"/>
            <p:cNvSpPr/>
            <p:nvPr/>
          </p:nvSpPr>
          <p:spPr>
            <a:xfrm>
              <a:off x="2795075" y="2381345"/>
              <a:ext cx="3300924" cy="318789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3300924" y="0"/>
                  </a:moveTo>
                  <a:lnTo>
                    <a:pt x="3300924" y="159394"/>
                  </a:lnTo>
                  <a:lnTo>
                    <a:pt x="0" y="159394"/>
                  </a:lnTo>
                  <a:lnTo>
                    <a:pt x="0" y="318789"/>
                  </a:lnTo>
                </a:path>
              </a:pathLst>
            </a:custGeom>
            <a:noFill/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7" name="Freeform 26"/>
            <p:cNvSpPr/>
            <p:nvPr/>
          </p:nvSpPr>
          <p:spPr>
            <a:xfrm>
              <a:off x="4596579" y="1622321"/>
              <a:ext cx="2998840" cy="759023"/>
            </a:xfrm>
            <a:custGeom>
              <a:avLst/>
              <a:gdLst>
                <a:gd name="connsiteX0" fmla="*/ 0 w 2998840"/>
                <a:gd name="connsiteY0" fmla="*/ 0 h 759023"/>
                <a:gd name="connsiteX1" fmla="*/ 2998840 w 2998840"/>
                <a:gd name="connsiteY1" fmla="*/ 0 h 759023"/>
                <a:gd name="connsiteX2" fmla="*/ 2998840 w 2998840"/>
                <a:gd name="connsiteY2" fmla="*/ 759023 h 759023"/>
                <a:gd name="connsiteX3" fmla="*/ 0 w 2998840"/>
                <a:gd name="connsiteY3" fmla="*/ 759023 h 759023"/>
                <a:gd name="connsiteX4" fmla="*/ 0 w 2998840"/>
                <a:gd name="connsiteY4" fmla="*/ 0 h 759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98840" h="759023">
                  <a:moveTo>
                    <a:pt x="0" y="0"/>
                  </a:moveTo>
                  <a:lnTo>
                    <a:pt x="2998840" y="0"/>
                  </a:lnTo>
                  <a:lnTo>
                    <a:pt x="2998840" y="759023"/>
                  </a:lnTo>
                  <a:lnTo>
                    <a:pt x="0" y="7590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>
                <a:lumMod val="50000"/>
              </a:schemeClr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5875" tIns="15875" rIns="15875" bIns="15875" numCol="1" spcCol="1270" anchor="ctr" anchorCtr="0">
              <a:noAutofit/>
            </a:bodyPr>
            <a:lstStyle/>
            <a:p>
              <a:pPr lvl="0" algn="ctr" defTabSz="1111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r-FR" sz="2500" b="1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1. </a:t>
              </a:r>
              <a:r>
                <a:rPr lang="fr-FR" sz="2500" b="1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Nghệ</a:t>
              </a:r>
              <a:r>
                <a:rPr lang="fr-FR" sz="2500" b="1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fr-FR" sz="2500" b="1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thuật</a:t>
              </a:r>
              <a:r>
                <a:rPr lang="fr-FR" sz="25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endParaRPr lang="en-US" sz="2500" kern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" name="Freeform 27"/>
            <p:cNvSpPr/>
            <p:nvPr/>
          </p:nvSpPr>
          <p:spPr>
            <a:xfrm>
              <a:off x="1976282" y="2700135"/>
              <a:ext cx="1651555" cy="2553833"/>
            </a:xfrm>
            <a:custGeom>
              <a:avLst/>
              <a:gdLst>
                <a:gd name="connsiteX0" fmla="*/ 0 w 1518046"/>
                <a:gd name="connsiteY0" fmla="*/ 0 h 2553833"/>
                <a:gd name="connsiteX1" fmla="*/ 1518046 w 1518046"/>
                <a:gd name="connsiteY1" fmla="*/ 0 h 2553833"/>
                <a:gd name="connsiteX2" fmla="*/ 1518046 w 1518046"/>
                <a:gd name="connsiteY2" fmla="*/ 2553833 h 2553833"/>
                <a:gd name="connsiteX3" fmla="*/ 0 w 1518046"/>
                <a:gd name="connsiteY3" fmla="*/ 2553833 h 2553833"/>
                <a:gd name="connsiteX4" fmla="*/ 0 w 1518046"/>
                <a:gd name="connsiteY4" fmla="*/ 0 h 2553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18046" h="2553833">
                  <a:moveTo>
                    <a:pt x="0" y="0"/>
                  </a:moveTo>
                  <a:lnTo>
                    <a:pt x="1518046" y="0"/>
                  </a:lnTo>
                  <a:lnTo>
                    <a:pt x="1518046" y="2553833"/>
                  </a:lnTo>
                  <a:lnTo>
                    <a:pt x="0" y="255383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>
                <a:lumMod val="50000"/>
              </a:schemeClr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5875" tIns="15875" rIns="15875" bIns="15875" numCol="1" spcCol="1270" anchor="ctr" anchorCtr="0">
              <a:noAutofit/>
            </a:bodyPr>
            <a:lstStyle/>
            <a:p>
              <a:pPr lvl="0" algn="ctr" defTabSz="1111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5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Kết</a:t>
              </a:r>
              <a:r>
                <a:rPr lang="en-US" sz="25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5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hợp</a:t>
              </a:r>
              <a:r>
                <a:rPr lang="en-US" sz="25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5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chữ</a:t>
              </a:r>
              <a:r>
                <a:rPr lang="en-US" sz="25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5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viết</a:t>
              </a:r>
              <a:r>
                <a:rPr lang="en-US" sz="25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5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với</a:t>
              </a:r>
              <a:r>
                <a:rPr lang="en-US" sz="25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5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tranh</a:t>
              </a:r>
              <a:r>
                <a:rPr lang="en-US" sz="25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5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ảnh</a:t>
              </a:r>
              <a:r>
                <a:rPr lang="en-US" sz="25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5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để</a:t>
              </a:r>
              <a:r>
                <a:rPr lang="en-US" sz="25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5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văn</a:t>
              </a:r>
              <a:r>
                <a:rPr lang="en-US" sz="25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5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bản</a:t>
              </a:r>
              <a:r>
                <a:rPr lang="en-US" sz="25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5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thông</a:t>
              </a:r>
              <a:r>
                <a:rPr lang="en-US" sz="25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tin </a:t>
              </a:r>
              <a:r>
                <a:rPr lang="en-US" sz="25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sinh</a:t>
              </a:r>
              <a:r>
                <a:rPr lang="en-US" sz="25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5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động</a:t>
              </a:r>
              <a:r>
                <a:rPr lang="en-US" sz="25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  <a:endParaRPr lang="en-US" sz="2500" kern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9" name="Freeform 28"/>
            <p:cNvSpPr/>
            <p:nvPr/>
          </p:nvSpPr>
          <p:spPr>
            <a:xfrm>
              <a:off x="3801981" y="2700135"/>
              <a:ext cx="1677441" cy="2748196"/>
            </a:xfrm>
            <a:custGeom>
              <a:avLst/>
              <a:gdLst>
                <a:gd name="connsiteX0" fmla="*/ 0 w 1518046"/>
                <a:gd name="connsiteY0" fmla="*/ 0 h 2748196"/>
                <a:gd name="connsiteX1" fmla="*/ 1518046 w 1518046"/>
                <a:gd name="connsiteY1" fmla="*/ 0 h 2748196"/>
                <a:gd name="connsiteX2" fmla="*/ 1518046 w 1518046"/>
                <a:gd name="connsiteY2" fmla="*/ 2748196 h 2748196"/>
                <a:gd name="connsiteX3" fmla="*/ 0 w 1518046"/>
                <a:gd name="connsiteY3" fmla="*/ 2748196 h 2748196"/>
                <a:gd name="connsiteX4" fmla="*/ 0 w 1518046"/>
                <a:gd name="connsiteY4" fmla="*/ 0 h 2748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18046" h="2748196">
                  <a:moveTo>
                    <a:pt x="0" y="0"/>
                  </a:moveTo>
                  <a:lnTo>
                    <a:pt x="1518046" y="0"/>
                  </a:lnTo>
                  <a:lnTo>
                    <a:pt x="1518046" y="2748196"/>
                  </a:lnTo>
                  <a:lnTo>
                    <a:pt x="0" y="274819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>
                <a:lumMod val="50000"/>
              </a:schemeClr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5875" tIns="15875" rIns="15875" bIns="15875" numCol="1" spcCol="1270" anchor="ctr" anchorCtr="0">
              <a:noAutofit/>
            </a:bodyPr>
            <a:lstStyle/>
            <a:p>
              <a:pPr lvl="0" algn="ctr" defTabSz="1111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5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Thông</a:t>
              </a:r>
              <a:r>
                <a:rPr lang="en-US" sz="25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tin </a:t>
              </a:r>
              <a:r>
                <a:rPr lang="en-US" sz="25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chính</a:t>
              </a:r>
              <a:r>
                <a:rPr lang="en-US" sz="25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5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xác</a:t>
              </a:r>
              <a:r>
                <a:rPr lang="en-US" sz="25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sz="25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khoa</a:t>
              </a:r>
              <a:r>
                <a:rPr lang="en-US" sz="25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5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học</a:t>
              </a:r>
              <a:r>
                <a:rPr lang="en-US" sz="25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5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về</a:t>
              </a:r>
              <a:r>
                <a:rPr lang="en-US" sz="25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5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các</a:t>
              </a:r>
              <a:r>
                <a:rPr lang="en-US" sz="25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5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loài</a:t>
              </a:r>
              <a:r>
                <a:rPr lang="en-US" sz="25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5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vật</a:t>
              </a:r>
              <a:r>
                <a:rPr lang="en-US" sz="25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5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trên</a:t>
              </a:r>
              <a:r>
                <a:rPr lang="en-US" sz="25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5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Trái</a:t>
              </a:r>
              <a:r>
                <a:rPr lang="en-US" sz="25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5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Đất</a:t>
              </a:r>
              <a:r>
                <a:rPr lang="en-US" sz="25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5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thông</a:t>
              </a:r>
              <a:r>
                <a:rPr lang="en-US" sz="25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qua </a:t>
              </a:r>
              <a:r>
                <a:rPr lang="en-US" sz="25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các</a:t>
              </a:r>
              <a:r>
                <a:rPr lang="en-US" sz="25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5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số</a:t>
              </a:r>
              <a:r>
                <a:rPr lang="en-US" sz="25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5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liệu</a:t>
              </a:r>
              <a:r>
                <a:rPr lang="en-US" sz="25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  <a:endParaRPr lang="en-US" sz="2500" kern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1" name="Freeform 30"/>
            <p:cNvSpPr/>
            <p:nvPr/>
          </p:nvSpPr>
          <p:spPr>
            <a:xfrm>
              <a:off x="5653566" y="2700135"/>
              <a:ext cx="1677441" cy="2862960"/>
            </a:xfrm>
            <a:custGeom>
              <a:avLst/>
              <a:gdLst>
                <a:gd name="connsiteX0" fmla="*/ 0 w 1518046"/>
                <a:gd name="connsiteY0" fmla="*/ 0 h 2862960"/>
                <a:gd name="connsiteX1" fmla="*/ 1518046 w 1518046"/>
                <a:gd name="connsiteY1" fmla="*/ 0 h 2862960"/>
                <a:gd name="connsiteX2" fmla="*/ 1518046 w 1518046"/>
                <a:gd name="connsiteY2" fmla="*/ 2862960 h 2862960"/>
                <a:gd name="connsiteX3" fmla="*/ 0 w 1518046"/>
                <a:gd name="connsiteY3" fmla="*/ 2862960 h 2862960"/>
                <a:gd name="connsiteX4" fmla="*/ 0 w 1518046"/>
                <a:gd name="connsiteY4" fmla="*/ 0 h 28629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18046" h="2862960">
                  <a:moveTo>
                    <a:pt x="0" y="0"/>
                  </a:moveTo>
                  <a:lnTo>
                    <a:pt x="1518046" y="0"/>
                  </a:lnTo>
                  <a:lnTo>
                    <a:pt x="1518046" y="2862960"/>
                  </a:lnTo>
                  <a:lnTo>
                    <a:pt x="0" y="286296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>
                <a:lumMod val="50000"/>
              </a:schemeClr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5875" tIns="15875" rIns="15875" bIns="15875" numCol="1" spcCol="1270" anchor="ctr" anchorCtr="0">
              <a:noAutofit/>
            </a:bodyPr>
            <a:lstStyle/>
            <a:p>
              <a:pPr lvl="0" algn="ctr" defTabSz="1111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r-FR" sz="25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Trình</a:t>
              </a:r>
              <a:r>
                <a:rPr lang="fr-FR" sz="25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fr-FR" sz="25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tự</a:t>
              </a:r>
              <a:r>
                <a:rPr lang="fr-FR" sz="25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fr-FR" sz="25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trình</a:t>
              </a:r>
              <a:r>
                <a:rPr lang="fr-FR" sz="25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fr-FR" sz="25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bày</a:t>
              </a:r>
              <a:r>
                <a:rPr lang="fr-FR" sz="25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fr-FR" sz="25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thông</a:t>
              </a:r>
              <a:r>
                <a:rPr lang="fr-FR" sz="25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tin  </a:t>
              </a:r>
              <a:r>
                <a:rPr lang="fr-FR" sz="25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theo</a:t>
              </a:r>
              <a:r>
                <a:rPr lang="fr-FR" sz="25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fr-FR" sz="25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trình</a:t>
              </a:r>
              <a:r>
                <a:rPr lang="fr-FR" sz="25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fr-FR" sz="25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tự</a:t>
              </a:r>
              <a:r>
                <a:rPr lang="fr-FR" sz="25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fr-FR" sz="25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nhân</a:t>
              </a:r>
              <a:r>
                <a:rPr lang="fr-FR" sz="25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fr-FR" sz="25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quả</a:t>
              </a:r>
              <a:r>
                <a:rPr lang="fr-FR" sz="25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. </a:t>
              </a:r>
              <a:endParaRPr lang="en-US" sz="2500" kern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2" name="Freeform 31"/>
            <p:cNvSpPr/>
            <p:nvPr/>
          </p:nvSpPr>
          <p:spPr>
            <a:xfrm>
              <a:off x="7713405" y="2700136"/>
              <a:ext cx="2123769" cy="3066484"/>
            </a:xfrm>
            <a:custGeom>
              <a:avLst/>
              <a:gdLst>
                <a:gd name="connsiteX0" fmla="*/ 0 w 2609385"/>
                <a:gd name="connsiteY0" fmla="*/ 0 h 3302457"/>
                <a:gd name="connsiteX1" fmla="*/ 2609385 w 2609385"/>
                <a:gd name="connsiteY1" fmla="*/ 0 h 3302457"/>
                <a:gd name="connsiteX2" fmla="*/ 2609385 w 2609385"/>
                <a:gd name="connsiteY2" fmla="*/ 3302457 h 3302457"/>
                <a:gd name="connsiteX3" fmla="*/ 0 w 2609385"/>
                <a:gd name="connsiteY3" fmla="*/ 3302457 h 3302457"/>
                <a:gd name="connsiteX4" fmla="*/ 0 w 2609385"/>
                <a:gd name="connsiteY4" fmla="*/ 0 h 3302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09385" h="3302457">
                  <a:moveTo>
                    <a:pt x="0" y="0"/>
                  </a:moveTo>
                  <a:lnTo>
                    <a:pt x="2609385" y="0"/>
                  </a:lnTo>
                  <a:lnTo>
                    <a:pt x="2609385" y="3302457"/>
                  </a:lnTo>
                  <a:lnTo>
                    <a:pt x="0" y="33024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>
                <a:lumMod val="50000"/>
              </a:schemeClr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5875" tIns="15875" rIns="15875" bIns="15875" numCol="1" spcCol="1270" anchor="ctr" anchorCtr="0">
              <a:noAutofit/>
            </a:bodyPr>
            <a:lstStyle/>
            <a:p>
              <a:pPr lvl="0" algn="ctr" defTabSz="1111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vi-VN" sz="25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Cách mở đầu - kết thúc văn bản có sự thống nhất, hỗ trợ cho nhau tạo nên nét đặc sắc, độc đáo cho VB.</a:t>
              </a:r>
              <a:endParaRPr lang="en-US" sz="2500" kern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17610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ame 4"/>
          <p:cNvSpPr/>
          <p:nvPr/>
        </p:nvSpPr>
        <p:spPr>
          <a:xfrm>
            <a:off x="331122" y="1028700"/>
            <a:ext cx="11517055" cy="5545394"/>
          </a:xfrm>
          <a:prstGeom prst="frame">
            <a:avLst>
              <a:gd name="adj1" fmla="val 1596"/>
            </a:avLst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889200" y="154858"/>
            <a:ext cx="10427519" cy="523568"/>
          </a:xfrm>
          <a:custGeom>
            <a:avLst/>
            <a:gdLst>
              <a:gd name="connsiteX0" fmla="*/ 260542 w 10427519"/>
              <a:gd name="connsiteY0" fmla="*/ 0 h 523568"/>
              <a:gd name="connsiteX1" fmla="*/ 10166977 w 10427519"/>
              <a:gd name="connsiteY1" fmla="*/ 0 h 523568"/>
              <a:gd name="connsiteX2" fmla="*/ 10427519 w 10427519"/>
              <a:gd name="connsiteY2" fmla="*/ 260542 h 523568"/>
              <a:gd name="connsiteX3" fmla="*/ 10427519 w 10427519"/>
              <a:gd name="connsiteY3" fmla="*/ 381013 h 523568"/>
              <a:gd name="connsiteX4" fmla="*/ 10407044 w 10427519"/>
              <a:gd name="connsiteY4" fmla="*/ 482428 h 523568"/>
              <a:gd name="connsiteX5" fmla="*/ 10384713 w 10427519"/>
              <a:gd name="connsiteY5" fmla="*/ 523568 h 523568"/>
              <a:gd name="connsiteX6" fmla="*/ 42806 w 10427519"/>
              <a:gd name="connsiteY6" fmla="*/ 523568 h 523568"/>
              <a:gd name="connsiteX7" fmla="*/ 20475 w 10427519"/>
              <a:gd name="connsiteY7" fmla="*/ 482428 h 523568"/>
              <a:gd name="connsiteX8" fmla="*/ 0 w 10427519"/>
              <a:gd name="connsiteY8" fmla="*/ 381013 h 523568"/>
              <a:gd name="connsiteX9" fmla="*/ 0 w 10427519"/>
              <a:gd name="connsiteY9" fmla="*/ 260542 h 523568"/>
              <a:gd name="connsiteX10" fmla="*/ 260542 w 10427519"/>
              <a:gd name="connsiteY10" fmla="*/ 0 h 523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427519" h="523568">
                <a:moveTo>
                  <a:pt x="260542" y="0"/>
                </a:moveTo>
                <a:lnTo>
                  <a:pt x="10166977" y="0"/>
                </a:lnTo>
                <a:cubicBezTo>
                  <a:pt x="10310870" y="0"/>
                  <a:pt x="10427519" y="116649"/>
                  <a:pt x="10427519" y="260542"/>
                </a:cubicBezTo>
                <a:lnTo>
                  <a:pt x="10427519" y="381013"/>
                </a:lnTo>
                <a:cubicBezTo>
                  <a:pt x="10427519" y="416986"/>
                  <a:pt x="10420228" y="451257"/>
                  <a:pt x="10407044" y="482428"/>
                </a:cubicBezTo>
                <a:lnTo>
                  <a:pt x="10384713" y="523568"/>
                </a:lnTo>
                <a:lnTo>
                  <a:pt x="42806" y="523568"/>
                </a:lnTo>
                <a:lnTo>
                  <a:pt x="20475" y="482428"/>
                </a:lnTo>
                <a:cubicBezTo>
                  <a:pt x="7291" y="451257"/>
                  <a:pt x="0" y="416986"/>
                  <a:pt x="0" y="381013"/>
                </a:cubicBezTo>
                <a:lnTo>
                  <a:pt x="0" y="260542"/>
                </a:lnTo>
                <a:cubicBezTo>
                  <a:pt x="0" y="116649"/>
                  <a:pt x="116649" y="0"/>
                  <a:pt x="260542" y="0"/>
                </a:cubicBez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-1" y="-1"/>
            <a:ext cx="12192000" cy="678426"/>
          </a:xfrm>
          <a:custGeom>
            <a:avLst/>
            <a:gdLst>
              <a:gd name="connsiteX0" fmla="*/ 0 w 12192000"/>
              <a:gd name="connsiteY0" fmla="*/ 0 h 678426"/>
              <a:gd name="connsiteX1" fmla="*/ 12192000 w 12192000"/>
              <a:gd name="connsiteY1" fmla="*/ 0 h 678426"/>
              <a:gd name="connsiteX2" fmla="*/ 12192000 w 12192000"/>
              <a:gd name="connsiteY2" fmla="*/ 678426 h 678426"/>
              <a:gd name="connsiteX3" fmla="*/ 11260603 w 12192000"/>
              <a:gd name="connsiteY3" fmla="*/ 678426 h 678426"/>
              <a:gd name="connsiteX4" fmla="*/ 11282934 w 12192000"/>
              <a:gd name="connsiteY4" fmla="*/ 637286 h 678426"/>
              <a:gd name="connsiteX5" fmla="*/ 11303409 w 12192000"/>
              <a:gd name="connsiteY5" fmla="*/ 535871 h 678426"/>
              <a:gd name="connsiteX6" fmla="*/ 11303409 w 12192000"/>
              <a:gd name="connsiteY6" fmla="*/ 415400 h 678426"/>
              <a:gd name="connsiteX7" fmla="*/ 11042867 w 12192000"/>
              <a:gd name="connsiteY7" fmla="*/ 154858 h 678426"/>
              <a:gd name="connsiteX8" fmla="*/ 1136432 w 12192000"/>
              <a:gd name="connsiteY8" fmla="*/ 154858 h 678426"/>
              <a:gd name="connsiteX9" fmla="*/ 875890 w 12192000"/>
              <a:gd name="connsiteY9" fmla="*/ 415400 h 678426"/>
              <a:gd name="connsiteX10" fmla="*/ 875890 w 12192000"/>
              <a:gd name="connsiteY10" fmla="*/ 535871 h 678426"/>
              <a:gd name="connsiteX11" fmla="*/ 896365 w 12192000"/>
              <a:gd name="connsiteY11" fmla="*/ 637286 h 678426"/>
              <a:gd name="connsiteX12" fmla="*/ 918696 w 12192000"/>
              <a:gd name="connsiteY12" fmla="*/ 678426 h 678426"/>
              <a:gd name="connsiteX13" fmla="*/ 0 w 12192000"/>
              <a:gd name="connsiteY13" fmla="*/ 678426 h 678426"/>
              <a:gd name="connsiteX14" fmla="*/ 0 w 12192000"/>
              <a:gd name="connsiteY14" fmla="*/ 0 h 678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192000" h="678426">
                <a:moveTo>
                  <a:pt x="0" y="0"/>
                </a:moveTo>
                <a:lnTo>
                  <a:pt x="12192000" y="0"/>
                </a:lnTo>
                <a:lnTo>
                  <a:pt x="12192000" y="678426"/>
                </a:lnTo>
                <a:lnTo>
                  <a:pt x="11260603" y="678426"/>
                </a:lnTo>
                <a:lnTo>
                  <a:pt x="11282934" y="637286"/>
                </a:lnTo>
                <a:cubicBezTo>
                  <a:pt x="11296118" y="606115"/>
                  <a:pt x="11303409" y="571844"/>
                  <a:pt x="11303409" y="535871"/>
                </a:cubicBezTo>
                <a:lnTo>
                  <a:pt x="11303409" y="415400"/>
                </a:lnTo>
                <a:cubicBezTo>
                  <a:pt x="11303409" y="271507"/>
                  <a:pt x="11186760" y="154858"/>
                  <a:pt x="11042867" y="154858"/>
                </a:cubicBezTo>
                <a:lnTo>
                  <a:pt x="1136432" y="154858"/>
                </a:lnTo>
                <a:cubicBezTo>
                  <a:pt x="992539" y="154858"/>
                  <a:pt x="875890" y="271507"/>
                  <a:pt x="875890" y="415400"/>
                </a:cubicBezTo>
                <a:lnTo>
                  <a:pt x="875890" y="535871"/>
                </a:lnTo>
                <a:cubicBezTo>
                  <a:pt x="875890" y="571844"/>
                  <a:pt x="883181" y="606115"/>
                  <a:pt x="896365" y="637286"/>
                </a:cubicBezTo>
                <a:lnTo>
                  <a:pt x="918696" y="678426"/>
                </a:lnTo>
                <a:lnTo>
                  <a:pt x="0" y="67842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918696" y="678426"/>
            <a:ext cx="10341907" cy="117987"/>
          </a:xfrm>
          <a:custGeom>
            <a:avLst/>
            <a:gdLst>
              <a:gd name="connsiteX0" fmla="*/ 0 w 10341907"/>
              <a:gd name="connsiteY0" fmla="*/ 0 h 117987"/>
              <a:gd name="connsiteX1" fmla="*/ 10341907 w 10341907"/>
              <a:gd name="connsiteY1" fmla="*/ 0 h 117987"/>
              <a:gd name="connsiteX2" fmla="*/ 10340216 w 10341907"/>
              <a:gd name="connsiteY2" fmla="*/ 3116 h 117987"/>
              <a:gd name="connsiteX3" fmla="*/ 10124171 w 10341907"/>
              <a:gd name="connsiteY3" fmla="*/ 117987 h 117987"/>
              <a:gd name="connsiteX4" fmla="*/ 217736 w 10341907"/>
              <a:gd name="connsiteY4" fmla="*/ 117987 h 117987"/>
              <a:gd name="connsiteX5" fmla="*/ 1691 w 10341907"/>
              <a:gd name="connsiteY5" fmla="*/ 3116 h 117987"/>
              <a:gd name="connsiteX6" fmla="*/ 0 w 10341907"/>
              <a:gd name="connsiteY6" fmla="*/ 0 h 117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341907" h="117987">
                <a:moveTo>
                  <a:pt x="0" y="0"/>
                </a:moveTo>
                <a:lnTo>
                  <a:pt x="10341907" y="0"/>
                </a:lnTo>
                <a:lnTo>
                  <a:pt x="10340216" y="3116"/>
                </a:lnTo>
                <a:cubicBezTo>
                  <a:pt x="10293395" y="72421"/>
                  <a:pt x="10214104" y="117987"/>
                  <a:pt x="10124171" y="117987"/>
                </a:cubicBezTo>
                <a:lnTo>
                  <a:pt x="217736" y="117987"/>
                </a:lnTo>
                <a:cubicBezTo>
                  <a:pt x="127803" y="117987"/>
                  <a:pt x="48512" y="72421"/>
                  <a:pt x="1691" y="3116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Can 11"/>
          <p:cNvSpPr/>
          <p:nvPr/>
        </p:nvSpPr>
        <p:spPr>
          <a:xfrm>
            <a:off x="-1" y="-2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Can 12"/>
          <p:cNvSpPr/>
          <p:nvPr/>
        </p:nvSpPr>
        <p:spPr>
          <a:xfrm>
            <a:off x="11890372" y="-3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/>
          <a:srcRect l="17388" t="11738" r="17499" b="9130"/>
          <a:stretch/>
        </p:blipFill>
        <p:spPr>
          <a:xfrm>
            <a:off x="11369507" y="114300"/>
            <a:ext cx="520865" cy="520865"/>
          </a:xfrm>
          <a:prstGeom prst="rect">
            <a:avLst/>
          </a:prstGeom>
        </p:spPr>
      </p:pic>
      <p:sp>
        <p:nvSpPr>
          <p:cNvPr id="22" name="4-Point Star 21"/>
          <p:cNvSpPr/>
          <p:nvPr/>
        </p:nvSpPr>
        <p:spPr>
          <a:xfrm>
            <a:off x="403270" y="160880"/>
            <a:ext cx="398207" cy="427703"/>
          </a:xfrm>
          <a:prstGeom prst="star4">
            <a:avLst>
              <a:gd name="adj" fmla="val 1250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3"/>
          <a:srcRect l="31230" t="100000" r="66223" b="-8896"/>
          <a:stretch>
            <a:fillRect/>
          </a:stretch>
        </p:blipFill>
        <p:spPr>
          <a:xfrm>
            <a:off x="4346224" y="6430297"/>
            <a:ext cx="225776" cy="331600"/>
          </a:xfrm>
          <a:custGeom>
            <a:avLst/>
            <a:gdLst>
              <a:gd name="connsiteX0" fmla="*/ 0 w 225776"/>
              <a:gd name="connsiteY0" fmla="*/ 0 h 331600"/>
              <a:gd name="connsiteX1" fmla="*/ 225776 w 225776"/>
              <a:gd name="connsiteY1" fmla="*/ 0 h 331600"/>
              <a:gd name="connsiteX2" fmla="*/ 225776 w 225776"/>
              <a:gd name="connsiteY2" fmla="*/ 331600 h 331600"/>
              <a:gd name="connsiteX3" fmla="*/ 0 w 225776"/>
              <a:gd name="connsiteY3" fmla="*/ 331600 h 331600"/>
              <a:gd name="connsiteX4" fmla="*/ 0 w 225776"/>
              <a:gd name="connsiteY4" fmla="*/ 0 h 33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776" h="331600">
                <a:moveTo>
                  <a:pt x="0" y="0"/>
                </a:moveTo>
                <a:lnTo>
                  <a:pt x="225776" y="0"/>
                </a:lnTo>
                <a:lnTo>
                  <a:pt x="225776" y="331600"/>
                </a:lnTo>
                <a:lnTo>
                  <a:pt x="0" y="331600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4"/>
          <a:srcRect l="100000" t="67413" r="-7154" b="26074"/>
          <a:stretch>
            <a:fillRect/>
          </a:stretch>
        </p:blipFill>
        <p:spPr>
          <a:xfrm>
            <a:off x="10460296" y="5987845"/>
            <a:ext cx="648778" cy="442452"/>
          </a:xfrm>
          <a:custGeom>
            <a:avLst/>
            <a:gdLst>
              <a:gd name="connsiteX0" fmla="*/ 0 w 648778"/>
              <a:gd name="connsiteY0" fmla="*/ 0 h 442452"/>
              <a:gd name="connsiteX1" fmla="*/ 648778 w 648778"/>
              <a:gd name="connsiteY1" fmla="*/ 0 h 442452"/>
              <a:gd name="connsiteX2" fmla="*/ 648778 w 648778"/>
              <a:gd name="connsiteY2" fmla="*/ 442452 h 442452"/>
              <a:gd name="connsiteX3" fmla="*/ 0 w 648778"/>
              <a:gd name="connsiteY3" fmla="*/ 442452 h 442452"/>
              <a:gd name="connsiteX4" fmla="*/ 0 w 648778"/>
              <a:gd name="connsiteY4" fmla="*/ 0 h 442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8778" h="442452">
                <a:moveTo>
                  <a:pt x="0" y="0"/>
                </a:moveTo>
                <a:lnTo>
                  <a:pt x="648778" y="0"/>
                </a:lnTo>
                <a:lnTo>
                  <a:pt x="648778" y="442452"/>
                </a:lnTo>
                <a:lnTo>
                  <a:pt x="0" y="442452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5"/>
          <a:srcRect l="-204" t="22450" r="100000" b="67971"/>
          <a:stretch>
            <a:fillRect/>
          </a:stretch>
        </p:blipFill>
        <p:spPr>
          <a:xfrm>
            <a:off x="2735918" y="3719409"/>
            <a:ext cx="13632" cy="334832"/>
          </a:xfrm>
          <a:custGeom>
            <a:avLst/>
            <a:gdLst>
              <a:gd name="connsiteX0" fmla="*/ 13632 w 13632"/>
              <a:gd name="connsiteY0" fmla="*/ 0 h 334832"/>
              <a:gd name="connsiteX1" fmla="*/ 13632 w 13632"/>
              <a:gd name="connsiteY1" fmla="*/ 334832 h 334832"/>
              <a:gd name="connsiteX2" fmla="*/ 6749 w 13632"/>
              <a:gd name="connsiteY2" fmla="*/ 294452 h 334832"/>
              <a:gd name="connsiteX3" fmla="*/ 393 w 13632"/>
              <a:gd name="connsiteY3" fmla="*/ 139092 h 334832"/>
              <a:gd name="connsiteX4" fmla="*/ 13632 w 13632"/>
              <a:gd name="connsiteY4" fmla="*/ 0 h 334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32" h="334832">
                <a:moveTo>
                  <a:pt x="13632" y="0"/>
                </a:moveTo>
                <a:lnTo>
                  <a:pt x="13632" y="334832"/>
                </a:lnTo>
                <a:lnTo>
                  <a:pt x="6749" y="294452"/>
                </a:lnTo>
                <a:cubicBezTo>
                  <a:pt x="1088" y="240983"/>
                  <a:pt x="-938" y="189163"/>
                  <a:pt x="393" y="139092"/>
                </a:cubicBezTo>
                <a:lnTo>
                  <a:pt x="13632" y="0"/>
                </a:lnTo>
                <a:close/>
              </a:path>
            </a:pathLst>
          </a:custGeom>
        </p:spPr>
      </p:pic>
      <p:sp>
        <p:nvSpPr>
          <p:cNvPr id="2" name="Rectangle 1"/>
          <p:cNvSpPr/>
          <p:nvPr/>
        </p:nvSpPr>
        <p:spPr>
          <a:xfrm>
            <a:off x="836412" y="88198"/>
            <a:ext cx="8577989" cy="5533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Văn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bản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2: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loài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sống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chung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với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nhau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như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thế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9443897" y="254401"/>
            <a:ext cx="1664238" cy="46089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Ngọc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Phú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Pentagon 5"/>
          <p:cNvSpPr/>
          <p:nvPr/>
        </p:nvSpPr>
        <p:spPr>
          <a:xfrm>
            <a:off x="4097593" y="820291"/>
            <a:ext cx="3996813" cy="471948"/>
          </a:xfrm>
          <a:prstGeom prst="homePlat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 thành kiến thức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03270" y="1179609"/>
            <a:ext cx="214347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III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.</a:t>
            </a: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Tổng kết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849112" y="1784904"/>
            <a:ext cx="10669788" cy="3942647"/>
            <a:chOff x="2032992" y="1940994"/>
            <a:chExt cx="8126015" cy="3942647"/>
          </a:xfrm>
        </p:grpSpPr>
        <p:sp>
          <p:nvSpPr>
            <p:cNvPr id="14" name="Freeform 13"/>
            <p:cNvSpPr/>
            <p:nvPr/>
          </p:nvSpPr>
          <p:spPr>
            <a:xfrm>
              <a:off x="5838896" y="2378259"/>
              <a:ext cx="2191868" cy="81068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488058"/>
                  </a:lnTo>
                  <a:lnTo>
                    <a:pt x="2191868" y="488058"/>
                  </a:lnTo>
                  <a:lnTo>
                    <a:pt x="2191868" y="810680"/>
                  </a:lnTo>
                </a:path>
              </a:pathLst>
            </a:custGeom>
            <a:noFill/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8" name="Freeform 17"/>
            <p:cNvSpPr/>
            <p:nvPr/>
          </p:nvSpPr>
          <p:spPr>
            <a:xfrm>
              <a:off x="3774281" y="2378259"/>
              <a:ext cx="2064615" cy="81068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2064615" y="0"/>
                  </a:moveTo>
                  <a:lnTo>
                    <a:pt x="2064615" y="488058"/>
                  </a:lnTo>
                  <a:lnTo>
                    <a:pt x="0" y="488058"/>
                  </a:lnTo>
                  <a:lnTo>
                    <a:pt x="0" y="810680"/>
                  </a:lnTo>
                </a:path>
              </a:pathLst>
            </a:custGeom>
            <a:noFill/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9" name="Rounded Rectangle 18"/>
            <p:cNvSpPr/>
            <p:nvPr/>
          </p:nvSpPr>
          <p:spPr>
            <a:xfrm>
              <a:off x="3963239" y="1940994"/>
              <a:ext cx="3482578" cy="675439"/>
            </a:xfrm>
            <a:prstGeom prst="roundRect">
              <a:avLst>
                <a:gd name="adj" fmla="val 10000"/>
              </a:avLst>
            </a:prstGeom>
            <a:solidFill>
              <a:schemeClr val="accent4">
                <a:lumMod val="40000"/>
                <a:lumOff val="6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4097607" y="2027984"/>
              <a:ext cx="3212715" cy="675439"/>
            </a:xfrm>
            <a:custGeom>
              <a:avLst/>
              <a:gdLst>
                <a:gd name="connsiteX0" fmla="*/ 0 w 3482578"/>
                <a:gd name="connsiteY0" fmla="*/ 67544 h 675439"/>
                <a:gd name="connsiteX1" fmla="*/ 67544 w 3482578"/>
                <a:gd name="connsiteY1" fmla="*/ 0 h 675439"/>
                <a:gd name="connsiteX2" fmla="*/ 3415034 w 3482578"/>
                <a:gd name="connsiteY2" fmla="*/ 0 h 675439"/>
                <a:gd name="connsiteX3" fmla="*/ 3482578 w 3482578"/>
                <a:gd name="connsiteY3" fmla="*/ 67544 h 675439"/>
                <a:gd name="connsiteX4" fmla="*/ 3482578 w 3482578"/>
                <a:gd name="connsiteY4" fmla="*/ 607895 h 675439"/>
                <a:gd name="connsiteX5" fmla="*/ 3415034 w 3482578"/>
                <a:gd name="connsiteY5" fmla="*/ 675439 h 675439"/>
                <a:gd name="connsiteX6" fmla="*/ 67544 w 3482578"/>
                <a:gd name="connsiteY6" fmla="*/ 675439 h 675439"/>
                <a:gd name="connsiteX7" fmla="*/ 0 w 3482578"/>
                <a:gd name="connsiteY7" fmla="*/ 607895 h 675439"/>
                <a:gd name="connsiteX8" fmla="*/ 0 w 3482578"/>
                <a:gd name="connsiteY8" fmla="*/ 67544 h 6754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482578" h="675439">
                  <a:moveTo>
                    <a:pt x="0" y="67544"/>
                  </a:moveTo>
                  <a:cubicBezTo>
                    <a:pt x="0" y="30240"/>
                    <a:pt x="30240" y="0"/>
                    <a:pt x="67544" y="0"/>
                  </a:cubicBezTo>
                  <a:lnTo>
                    <a:pt x="3415034" y="0"/>
                  </a:lnTo>
                  <a:cubicBezTo>
                    <a:pt x="3452338" y="0"/>
                    <a:pt x="3482578" y="30240"/>
                    <a:pt x="3482578" y="67544"/>
                  </a:cubicBezTo>
                  <a:lnTo>
                    <a:pt x="3482578" y="607895"/>
                  </a:lnTo>
                  <a:cubicBezTo>
                    <a:pt x="3482578" y="645199"/>
                    <a:pt x="3452338" y="675439"/>
                    <a:pt x="3415034" y="675439"/>
                  </a:cubicBezTo>
                  <a:lnTo>
                    <a:pt x="67544" y="675439"/>
                  </a:lnTo>
                  <a:cubicBezTo>
                    <a:pt x="30240" y="675439"/>
                    <a:pt x="0" y="645199"/>
                    <a:pt x="0" y="607895"/>
                  </a:cubicBezTo>
                  <a:lnTo>
                    <a:pt x="0" y="67544"/>
                  </a:lnTo>
                  <a:close/>
                </a:path>
              </a:pathLst>
            </a:cu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41703" tIns="141703" rIns="141703" bIns="141703" numCol="1" spcCol="1270" anchor="ctr" anchorCtr="0">
              <a:noAutofit/>
            </a:bodyPr>
            <a:lstStyle/>
            <a:p>
              <a:pPr lvl="0" algn="ctr" defTabSz="1422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r-FR" sz="3200" b="1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2. </a:t>
              </a:r>
              <a:r>
                <a:rPr lang="fr-FR" sz="3200" b="1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Nội</a:t>
              </a:r>
              <a:r>
                <a:rPr lang="fr-FR" sz="3200" b="1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fr-FR" sz="3200" b="1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dung</a:t>
              </a:r>
              <a:endParaRPr lang="en-US" sz="3200" kern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1" name="Rounded Rectangle 20"/>
            <p:cNvSpPr/>
            <p:nvPr/>
          </p:nvSpPr>
          <p:spPr>
            <a:xfrm>
              <a:off x="2032992" y="3159443"/>
              <a:ext cx="3482578" cy="2535634"/>
            </a:xfrm>
            <a:prstGeom prst="roundRect">
              <a:avLst>
                <a:gd name="adj" fmla="val 10000"/>
              </a:avLst>
            </a:prstGeom>
            <a:solidFill>
              <a:schemeClr val="accent4">
                <a:lumMod val="40000"/>
                <a:lumOff val="6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3" name="Freeform 32"/>
            <p:cNvSpPr/>
            <p:nvPr/>
          </p:nvSpPr>
          <p:spPr>
            <a:xfrm>
              <a:off x="2200425" y="3298595"/>
              <a:ext cx="3675349" cy="2519006"/>
            </a:xfrm>
            <a:custGeom>
              <a:avLst/>
              <a:gdLst>
                <a:gd name="connsiteX0" fmla="*/ 0 w 3482578"/>
                <a:gd name="connsiteY0" fmla="*/ 221144 h 2211437"/>
                <a:gd name="connsiteX1" fmla="*/ 221144 w 3482578"/>
                <a:gd name="connsiteY1" fmla="*/ 0 h 2211437"/>
                <a:gd name="connsiteX2" fmla="*/ 3261434 w 3482578"/>
                <a:gd name="connsiteY2" fmla="*/ 0 h 2211437"/>
                <a:gd name="connsiteX3" fmla="*/ 3482578 w 3482578"/>
                <a:gd name="connsiteY3" fmla="*/ 221144 h 2211437"/>
                <a:gd name="connsiteX4" fmla="*/ 3482578 w 3482578"/>
                <a:gd name="connsiteY4" fmla="*/ 1990293 h 2211437"/>
                <a:gd name="connsiteX5" fmla="*/ 3261434 w 3482578"/>
                <a:gd name="connsiteY5" fmla="*/ 2211437 h 2211437"/>
                <a:gd name="connsiteX6" fmla="*/ 221144 w 3482578"/>
                <a:gd name="connsiteY6" fmla="*/ 2211437 h 2211437"/>
                <a:gd name="connsiteX7" fmla="*/ 0 w 3482578"/>
                <a:gd name="connsiteY7" fmla="*/ 1990293 h 2211437"/>
                <a:gd name="connsiteX8" fmla="*/ 0 w 3482578"/>
                <a:gd name="connsiteY8" fmla="*/ 221144 h 22114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482578" h="2211437">
                  <a:moveTo>
                    <a:pt x="0" y="221144"/>
                  </a:moveTo>
                  <a:cubicBezTo>
                    <a:pt x="0" y="99010"/>
                    <a:pt x="99010" y="0"/>
                    <a:pt x="221144" y="0"/>
                  </a:cubicBezTo>
                  <a:lnTo>
                    <a:pt x="3261434" y="0"/>
                  </a:lnTo>
                  <a:cubicBezTo>
                    <a:pt x="3383568" y="0"/>
                    <a:pt x="3482578" y="99010"/>
                    <a:pt x="3482578" y="221144"/>
                  </a:cubicBezTo>
                  <a:lnTo>
                    <a:pt x="3482578" y="1990293"/>
                  </a:lnTo>
                  <a:cubicBezTo>
                    <a:pt x="3482578" y="2112427"/>
                    <a:pt x="3383568" y="2211437"/>
                    <a:pt x="3261434" y="2211437"/>
                  </a:cubicBezTo>
                  <a:lnTo>
                    <a:pt x="221144" y="2211437"/>
                  </a:lnTo>
                  <a:cubicBezTo>
                    <a:pt x="99010" y="2211437"/>
                    <a:pt x="0" y="2112427"/>
                    <a:pt x="0" y="1990293"/>
                  </a:cubicBezTo>
                  <a:lnTo>
                    <a:pt x="0" y="221144"/>
                  </a:lnTo>
                  <a:close/>
                </a:path>
              </a:pathLst>
            </a:cu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86691" tIns="186691" rIns="186691" bIns="186691" numCol="1" spcCol="1270" anchor="ctr" anchorCtr="0">
              <a:noAutofit/>
            </a:bodyPr>
            <a:lstStyle/>
            <a:p>
              <a:pPr lvl="0" algn="ctr" defTabSz="1422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nl-NL" sz="32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Văn bản đề cập  đến vấn đề sự đa dạng của các loài vật trên Trái Đất và trật tự trong đời sống muôn loài. </a:t>
              </a:r>
              <a:endParaRPr lang="en-US" sz="3200" kern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4" name="Rounded Rectangle 33"/>
            <p:cNvSpPr/>
            <p:nvPr/>
          </p:nvSpPr>
          <p:spPr>
            <a:xfrm>
              <a:off x="6289476" y="3116034"/>
              <a:ext cx="3482578" cy="2579043"/>
            </a:xfrm>
            <a:prstGeom prst="roundRect">
              <a:avLst>
                <a:gd name="adj" fmla="val 10000"/>
              </a:avLst>
            </a:prstGeom>
            <a:solidFill>
              <a:schemeClr val="accent4">
                <a:lumMod val="40000"/>
                <a:lumOff val="6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5" name="Freeform 34"/>
            <p:cNvSpPr/>
            <p:nvPr/>
          </p:nvSpPr>
          <p:spPr>
            <a:xfrm>
              <a:off x="6428031" y="3229129"/>
              <a:ext cx="3730976" cy="2654512"/>
            </a:xfrm>
            <a:custGeom>
              <a:avLst/>
              <a:gdLst>
                <a:gd name="connsiteX0" fmla="*/ 0 w 3482578"/>
                <a:gd name="connsiteY0" fmla="*/ 221144 h 2211437"/>
                <a:gd name="connsiteX1" fmla="*/ 221144 w 3482578"/>
                <a:gd name="connsiteY1" fmla="*/ 0 h 2211437"/>
                <a:gd name="connsiteX2" fmla="*/ 3261434 w 3482578"/>
                <a:gd name="connsiteY2" fmla="*/ 0 h 2211437"/>
                <a:gd name="connsiteX3" fmla="*/ 3482578 w 3482578"/>
                <a:gd name="connsiteY3" fmla="*/ 221144 h 2211437"/>
                <a:gd name="connsiteX4" fmla="*/ 3482578 w 3482578"/>
                <a:gd name="connsiteY4" fmla="*/ 1990293 h 2211437"/>
                <a:gd name="connsiteX5" fmla="*/ 3261434 w 3482578"/>
                <a:gd name="connsiteY5" fmla="*/ 2211437 h 2211437"/>
                <a:gd name="connsiteX6" fmla="*/ 221144 w 3482578"/>
                <a:gd name="connsiteY6" fmla="*/ 2211437 h 2211437"/>
                <a:gd name="connsiteX7" fmla="*/ 0 w 3482578"/>
                <a:gd name="connsiteY7" fmla="*/ 1990293 h 2211437"/>
                <a:gd name="connsiteX8" fmla="*/ 0 w 3482578"/>
                <a:gd name="connsiteY8" fmla="*/ 221144 h 22114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482578" h="2211437">
                  <a:moveTo>
                    <a:pt x="0" y="221144"/>
                  </a:moveTo>
                  <a:cubicBezTo>
                    <a:pt x="0" y="99010"/>
                    <a:pt x="99010" y="0"/>
                    <a:pt x="221144" y="0"/>
                  </a:cubicBezTo>
                  <a:lnTo>
                    <a:pt x="3261434" y="0"/>
                  </a:lnTo>
                  <a:cubicBezTo>
                    <a:pt x="3383568" y="0"/>
                    <a:pt x="3482578" y="99010"/>
                    <a:pt x="3482578" y="221144"/>
                  </a:cubicBezTo>
                  <a:lnTo>
                    <a:pt x="3482578" y="1990293"/>
                  </a:lnTo>
                  <a:cubicBezTo>
                    <a:pt x="3482578" y="2112427"/>
                    <a:pt x="3383568" y="2211437"/>
                    <a:pt x="3261434" y="2211437"/>
                  </a:cubicBezTo>
                  <a:lnTo>
                    <a:pt x="221144" y="2211437"/>
                  </a:lnTo>
                  <a:cubicBezTo>
                    <a:pt x="99010" y="2211437"/>
                    <a:pt x="0" y="2112427"/>
                    <a:pt x="0" y="1990293"/>
                  </a:cubicBezTo>
                  <a:lnTo>
                    <a:pt x="0" y="221144"/>
                  </a:lnTo>
                  <a:close/>
                </a:path>
              </a:pathLst>
            </a:cu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86691" tIns="186691" rIns="186691" bIns="186691" numCol="1" spcCol="1270" anchor="ctr" anchorCtr="0">
              <a:noAutofit/>
            </a:bodyPr>
            <a:lstStyle/>
            <a:p>
              <a:pPr lvl="0" algn="ctr" defTabSz="1422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nl-NL" sz="32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VB đã đặt ra cho con người vấn đề cần biết chung sống hài hoà với muôn loài, để bảo tồn sự đa dạng của thiên nhiên trên Trái Đất.</a:t>
              </a:r>
              <a:endParaRPr lang="en-US" sz="3200" kern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446413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ame 4"/>
          <p:cNvSpPr/>
          <p:nvPr/>
        </p:nvSpPr>
        <p:spPr>
          <a:xfrm>
            <a:off x="331122" y="1028700"/>
            <a:ext cx="11517055" cy="5545394"/>
          </a:xfrm>
          <a:prstGeom prst="frame">
            <a:avLst>
              <a:gd name="adj1" fmla="val 1596"/>
            </a:avLst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889200" y="154858"/>
            <a:ext cx="10427519" cy="523568"/>
          </a:xfrm>
          <a:custGeom>
            <a:avLst/>
            <a:gdLst>
              <a:gd name="connsiteX0" fmla="*/ 260542 w 10427519"/>
              <a:gd name="connsiteY0" fmla="*/ 0 h 523568"/>
              <a:gd name="connsiteX1" fmla="*/ 10166977 w 10427519"/>
              <a:gd name="connsiteY1" fmla="*/ 0 h 523568"/>
              <a:gd name="connsiteX2" fmla="*/ 10427519 w 10427519"/>
              <a:gd name="connsiteY2" fmla="*/ 260542 h 523568"/>
              <a:gd name="connsiteX3" fmla="*/ 10427519 w 10427519"/>
              <a:gd name="connsiteY3" fmla="*/ 381013 h 523568"/>
              <a:gd name="connsiteX4" fmla="*/ 10407044 w 10427519"/>
              <a:gd name="connsiteY4" fmla="*/ 482428 h 523568"/>
              <a:gd name="connsiteX5" fmla="*/ 10384713 w 10427519"/>
              <a:gd name="connsiteY5" fmla="*/ 523568 h 523568"/>
              <a:gd name="connsiteX6" fmla="*/ 42806 w 10427519"/>
              <a:gd name="connsiteY6" fmla="*/ 523568 h 523568"/>
              <a:gd name="connsiteX7" fmla="*/ 20475 w 10427519"/>
              <a:gd name="connsiteY7" fmla="*/ 482428 h 523568"/>
              <a:gd name="connsiteX8" fmla="*/ 0 w 10427519"/>
              <a:gd name="connsiteY8" fmla="*/ 381013 h 523568"/>
              <a:gd name="connsiteX9" fmla="*/ 0 w 10427519"/>
              <a:gd name="connsiteY9" fmla="*/ 260542 h 523568"/>
              <a:gd name="connsiteX10" fmla="*/ 260542 w 10427519"/>
              <a:gd name="connsiteY10" fmla="*/ 0 h 523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427519" h="523568">
                <a:moveTo>
                  <a:pt x="260542" y="0"/>
                </a:moveTo>
                <a:lnTo>
                  <a:pt x="10166977" y="0"/>
                </a:lnTo>
                <a:cubicBezTo>
                  <a:pt x="10310870" y="0"/>
                  <a:pt x="10427519" y="116649"/>
                  <a:pt x="10427519" y="260542"/>
                </a:cubicBezTo>
                <a:lnTo>
                  <a:pt x="10427519" y="381013"/>
                </a:lnTo>
                <a:cubicBezTo>
                  <a:pt x="10427519" y="416986"/>
                  <a:pt x="10420228" y="451257"/>
                  <a:pt x="10407044" y="482428"/>
                </a:cubicBezTo>
                <a:lnTo>
                  <a:pt x="10384713" y="523568"/>
                </a:lnTo>
                <a:lnTo>
                  <a:pt x="42806" y="523568"/>
                </a:lnTo>
                <a:lnTo>
                  <a:pt x="20475" y="482428"/>
                </a:lnTo>
                <a:cubicBezTo>
                  <a:pt x="7291" y="451257"/>
                  <a:pt x="0" y="416986"/>
                  <a:pt x="0" y="381013"/>
                </a:cubicBezTo>
                <a:lnTo>
                  <a:pt x="0" y="260542"/>
                </a:lnTo>
                <a:cubicBezTo>
                  <a:pt x="0" y="116649"/>
                  <a:pt x="116649" y="0"/>
                  <a:pt x="260542" y="0"/>
                </a:cubicBez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-1" y="-1"/>
            <a:ext cx="12192000" cy="678426"/>
          </a:xfrm>
          <a:custGeom>
            <a:avLst/>
            <a:gdLst>
              <a:gd name="connsiteX0" fmla="*/ 0 w 12192000"/>
              <a:gd name="connsiteY0" fmla="*/ 0 h 678426"/>
              <a:gd name="connsiteX1" fmla="*/ 12192000 w 12192000"/>
              <a:gd name="connsiteY1" fmla="*/ 0 h 678426"/>
              <a:gd name="connsiteX2" fmla="*/ 12192000 w 12192000"/>
              <a:gd name="connsiteY2" fmla="*/ 678426 h 678426"/>
              <a:gd name="connsiteX3" fmla="*/ 11260603 w 12192000"/>
              <a:gd name="connsiteY3" fmla="*/ 678426 h 678426"/>
              <a:gd name="connsiteX4" fmla="*/ 11282934 w 12192000"/>
              <a:gd name="connsiteY4" fmla="*/ 637286 h 678426"/>
              <a:gd name="connsiteX5" fmla="*/ 11303409 w 12192000"/>
              <a:gd name="connsiteY5" fmla="*/ 535871 h 678426"/>
              <a:gd name="connsiteX6" fmla="*/ 11303409 w 12192000"/>
              <a:gd name="connsiteY6" fmla="*/ 415400 h 678426"/>
              <a:gd name="connsiteX7" fmla="*/ 11042867 w 12192000"/>
              <a:gd name="connsiteY7" fmla="*/ 154858 h 678426"/>
              <a:gd name="connsiteX8" fmla="*/ 1136432 w 12192000"/>
              <a:gd name="connsiteY8" fmla="*/ 154858 h 678426"/>
              <a:gd name="connsiteX9" fmla="*/ 875890 w 12192000"/>
              <a:gd name="connsiteY9" fmla="*/ 415400 h 678426"/>
              <a:gd name="connsiteX10" fmla="*/ 875890 w 12192000"/>
              <a:gd name="connsiteY10" fmla="*/ 535871 h 678426"/>
              <a:gd name="connsiteX11" fmla="*/ 896365 w 12192000"/>
              <a:gd name="connsiteY11" fmla="*/ 637286 h 678426"/>
              <a:gd name="connsiteX12" fmla="*/ 918696 w 12192000"/>
              <a:gd name="connsiteY12" fmla="*/ 678426 h 678426"/>
              <a:gd name="connsiteX13" fmla="*/ 0 w 12192000"/>
              <a:gd name="connsiteY13" fmla="*/ 678426 h 678426"/>
              <a:gd name="connsiteX14" fmla="*/ 0 w 12192000"/>
              <a:gd name="connsiteY14" fmla="*/ 0 h 678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192000" h="678426">
                <a:moveTo>
                  <a:pt x="0" y="0"/>
                </a:moveTo>
                <a:lnTo>
                  <a:pt x="12192000" y="0"/>
                </a:lnTo>
                <a:lnTo>
                  <a:pt x="12192000" y="678426"/>
                </a:lnTo>
                <a:lnTo>
                  <a:pt x="11260603" y="678426"/>
                </a:lnTo>
                <a:lnTo>
                  <a:pt x="11282934" y="637286"/>
                </a:lnTo>
                <a:cubicBezTo>
                  <a:pt x="11296118" y="606115"/>
                  <a:pt x="11303409" y="571844"/>
                  <a:pt x="11303409" y="535871"/>
                </a:cubicBezTo>
                <a:lnTo>
                  <a:pt x="11303409" y="415400"/>
                </a:lnTo>
                <a:cubicBezTo>
                  <a:pt x="11303409" y="271507"/>
                  <a:pt x="11186760" y="154858"/>
                  <a:pt x="11042867" y="154858"/>
                </a:cubicBezTo>
                <a:lnTo>
                  <a:pt x="1136432" y="154858"/>
                </a:lnTo>
                <a:cubicBezTo>
                  <a:pt x="992539" y="154858"/>
                  <a:pt x="875890" y="271507"/>
                  <a:pt x="875890" y="415400"/>
                </a:cubicBezTo>
                <a:lnTo>
                  <a:pt x="875890" y="535871"/>
                </a:lnTo>
                <a:cubicBezTo>
                  <a:pt x="875890" y="571844"/>
                  <a:pt x="883181" y="606115"/>
                  <a:pt x="896365" y="637286"/>
                </a:cubicBezTo>
                <a:lnTo>
                  <a:pt x="918696" y="678426"/>
                </a:lnTo>
                <a:lnTo>
                  <a:pt x="0" y="67842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918696" y="678426"/>
            <a:ext cx="10341907" cy="117987"/>
          </a:xfrm>
          <a:custGeom>
            <a:avLst/>
            <a:gdLst>
              <a:gd name="connsiteX0" fmla="*/ 0 w 10341907"/>
              <a:gd name="connsiteY0" fmla="*/ 0 h 117987"/>
              <a:gd name="connsiteX1" fmla="*/ 10341907 w 10341907"/>
              <a:gd name="connsiteY1" fmla="*/ 0 h 117987"/>
              <a:gd name="connsiteX2" fmla="*/ 10340216 w 10341907"/>
              <a:gd name="connsiteY2" fmla="*/ 3116 h 117987"/>
              <a:gd name="connsiteX3" fmla="*/ 10124171 w 10341907"/>
              <a:gd name="connsiteY3" fmla="*/ 117987 h 117987"/>
              <a:gd name="connsiteX4" fmla="*/ 217736 w 10341907"/>
              <a:gd name="connsiteY4" fmla="*/ 117987 h 117987"/>
              <a:gd name="connsiteX5" fmla="*/ 1691 w 10341907"/>
              <a:gd name="connsiteY5" fmla="*/ 3116 h 117987"/>
              <a:gd name="connsiteX6" fmla="*/ 0 w 10341907"/>
              <a:gd name="connsiteY6" fmla="*/ 0 h 117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341907" h="117987">
                <a:moveTo>
                  <a:pt x="0" y="0"/>
                </a:moveTo>
                <a:lnTo>
                  <a:pt x="10341907" y="0"/>
                </a:lnTo>
                <a:lnTo>
                  <a:pt x="10340216" y="3116"/>
                </a:lnTo>
                <a:cubicBezTo>
                  <a:pt x="10293395" y="72421"/>
                  <a:pt x="10214104" y="117987"/>
                  <a:pt x="10124171" y="117987"/>
                </a:cubicBezTo>
                <a:lnTo>
                  <a:pt x="217736" y="117987"/>
                </a:lnTo>
                <a:cubicBezTo>
                  <a:pt x="127803" y="117987"/>
                  <a:pt x="48512" y="72421"/>
                  <a:pt x="1691" y="3116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Can 11"/>
          <p:cNvSpPr/>
          <p:nvPr/>
        </p:nvSpPr>
        <p:spPr>
          <a:xfrm>
            <a:off x="-1" y="-2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Can 12"/>
          <p:cNvSpPr/>
          <p:nvPr/>
        </p:nvSpPr>
        <p:spPr>
          <a:xfrm>
            <a:off x="11890372" y="-3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/>
          <a:srcRect l="17388" t="11738" r="17499" b="9130"/>
          <a:stretch/>
        </p:blipFill>
        <p:spPr>
          <a:xfrm>
            <a:off x="11369507" y="114300"/>
            <a:ext cx="520865" cy="520865"/>
          </a:xfrm>
          <a:prstGeom prst="rect">
            <a:avLst/>
          </a:prstGeom>
        </p:spPr>
      </p:pic>
      <p:sp>
        <p:nvSpPr>
          <p:cNvPr id="22" name="4-Point Star 21"/>
          <p:cNvSpPr/>
          <p:nvPr/>
        </p:nvSpPr>
        <p:spPr>
          <a:xfrm>
            <a:off x="403270" y="160880"/>
            <a:ext cx="398207" cy="427703"/>
          </a:xfrm>
          <a:prstGeom prst="star4">
            <a:avLst>
              <a:gd name="adj" fmla="val 1250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3"/>
          <a:srcRect l="31230" t="100000" r="66223" b="-8896"/>
          <a:stretch>
            <a:fillRect/>
          </a:stretch>
        </p:blipFill>
        <p:spPr>
          <a:xfrm>
            <a:off x="4346224" y="6430297"/>
            <a:ext cx="225776" cy="331600"/>
          </a:xfrm>
          <a:custGeom>
            <a:avLst/>
            <a:gdLst>
              <a:gd name="connsiteX0" fmla="*/ 0 w 225776"/>
              <a:gd name="connsiteY0" fmla="*/ 0 h 331600"/>
              <a:gd name="connsiteX1" fmla="*/ 225776 w 225776"/>
              <a:gd name="connsiteY1" fmla="*/ 0 h 331600"/>
              <a:gd name="connsiteX2" fmla="*/ 225776 w 225776"/>
              <a:gd name="connsiteY2" fmla="*/ 331600 h 331600"/>
              <a:gd name="connsiteX3" fmla="*/ 0 w 225776"/>
              <a:gd name="connsiteY3" fmla="*/ 331600 h 331600"/>
              <a:gd name="connsiteX4" fmla="*/ 0 w 225776"/>
              <a:gd name="connsiteY4" fmla="*/ 0 h 33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776" h="331600">
                <a:moveTo>
                  <a:pt x="0" y="0"/>
                </a:moveTo>
                <a:lnTo>
                  <a:pt x="225776" y="0"/>
                </a:lnTo>
                <a:lnTo>
                  <a:pt x="225776" y="331600"/>
                </a:lnTo>
                <a:lnTo>
                  <a:pt x="0" y="331600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4"/>
          <a:srcRect l="100000" t="67413" r="-7154" b="26074"/>
          <a:stretch>
            <a:fillRect/>
          </a:stretch>
        </p:blipFill>
        <p:spPr>
          <a:xfrm>
            <a:off x="10460296" y="5987845"/>
            <a:ext cx="648778" cy="442452"/>
          </a:xfrm>
          <a:custGeom>
            <a:avLst/>
            <a:gdLst>
              <a:gd name="connsiteX0" fmla="*/ 0 w 648778"/>
              <a:gd name="connsiteY0" fmla="*/ 0 h 442452"/>
              <a:gd name="connsiteX1" fmla="*/ 648778 w 648778"/>
              <a:gd name="connsiteY1" fmla="*/ 0 h 442452"/>
              <a:gd name="connsiteX2" fmla="*/ 648778 w 648778"/>
              <a:gd name="connsiteY2" fmla="*/ 442452 h 442452"/>
              <a:gd name="connsiteX3" fmla="*/ 0 w 648778"/>
              <a:gd name="connsiteY3" fmla="*/ 442452 h 442452"/>
              <a:gd name="connsiteX4" fmla="*/ 0 w 648778"/>
              <a:gd name="connsiteY4" fmla="*/ 0 h 442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8778" h="442452">
                <a:moveTo>
                  <a:pt x="0" y="0"/>
                </a:moveTo>
                <a:lnTo>
                  <a:pt x="648778" y="0"/>
                </a:lnTo>
                <a:lnTo>
                  <a:pt x="648778" y="442452"/>
                </a:lnTo>
                <a:lnTo>
                  <a:pt x="0" y="442452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5"/>
          <a:srcRect l="-204" t="22450" r="100000" b="67971"/>
          <a:stretch>
            <a:fillRect/>
          </a:stretch>
        </p:blipFill>
        <p:spPr>
          <a:xfrm>
            <a:off x="2735918" y="3719409"/>
            <a:ext cx="13632" cy="334832"/>
          </a:xfrm>
          <a:custGeom>
            <a:avLst/>
            <a:gdLst>
              <a:gd name="connsiteX0" fmla="*/ 13632 w 13632"/>
              <a:gd name="connsiteY0" fmla="*/ 0 h 334832"/>
              <a:gd name="connsiteX1" fmla="*/ 13632 w 13632"/>
              <a:gd name="connsiteY1" fmla="*/ 334832 h 334832"/>
              <a:gd name="connsiteX2" fmla="*/ 6749 w 13632"/>
              <a:gd name="connsiteY2" fmla="*/ 294452 h 334832"/>
              <a:gd name="connsiteX3" fmla="*/ 393 w 13632"/>
              <a:gd name="connsiteY3" fmla="*/ 139092 h 334832"/>
              <a:gd name="connsiteX4" fmla="*/ 13632 w 13632"/>
              <a:gd name="connsiteY4" fmla="*/ 0 h 334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32" h="334832">
                <a:moveTo>
                  <a:pt x="13632" y="0"/>
                </a:moveTo>
                <a:lnTo>
                  <a:pt x="13632" y="334832"/>
                </a:lnTo>
                <a:lnTo>
                  <a:pt x="6749" y="294452"/>
                </a:lnTo>
                <a:cubicBezTo>
                  <a:pt x="1088" y="240983"/>
                  <a:pt x="-938" y="189163"/>
                  <a:pt x="393" y="139092"/>
                </a:cubicBezTo>
                <a:lnTo>
                  <a:pt x="13632" y="0"/>
                </a:lnTo>
                <a:close/>
              </a:path>
            </a:pathLst>
          </a:custGeom>
        </p:spPr>
      </p:pic>
      <p:sp>
        <p:nvSpPr>
          <p:cNvPr id="2" name="Rectangle 1"/>
          <p:cNvSpPr/>
          <p:nvPr/>
        </p:nvSpPr>
        <p:spPr>
          <a:xfrm>
            <a:off x="836412" y="88198"/>
            <a:ext cx="8577989" cy="5533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Văn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bản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2: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loài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sống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chung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với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nhau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như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thế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9443897" y="254401"/>
            <a:ext cx="1664238" cy="46089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Ngọc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Phú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Pentagon 5"/>
          <p:cNvSpPr/>
          <p:nvPr/>
        </p:nvSpPr>
        <p:spPr>
          <a:xfrm>
            <a:off x="4097593" y="820291"/>
            <a:ext cx="3996813" cy="471948"/>
          </a:xfrm>
          <a:prstGeom prst="homePlat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016983" y="766624"/>
            <a:ext cx="2145331" cy="5533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pt-BR" sz="28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V. Luyện tập</a:t>
            </a:r>
            <a:endParaRPr lang="en-US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Cloud 15"/>
          <p:cNvSpPr/>
          <p:nvPr/>
        </p:nvSpPr>
        <p:spPr>
          <a:xfrm>
            <a:off x="1052267" y="1524526"/>
            <a:ext cx="6813689" cy="2728452"/>
          </a:xfrm>
          <a:prstGeom prst="cloud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b="1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Câu</a:t>
            </a:r>
            <a:r>
              <a:rPr lang="en-US" sz="32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1</a:t>
            </a:r>
            <a:r>
              <a:rPr lang="en-US" sz="32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3200" i="1" dirty="0">
                <a:latin typeface="Times New Roman" panose="02020603050405020304" pitchFamily="18" charset="0"/>
                <a:ea typeface="Calibri" panose="020F0502020204030204" pitchFamily="34" charset="0"/>
              </a:rPr>
              <a:t>Con </a:t>
            </a:r>
            <a:r>
              <a:rPr lang="en-US" sz="3200" i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người</a:t>
            </a:r>
            <a:r>
              <a:rPr lang="en-US" sz="3200" i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có</a:t>
            </a:r>
            <a:r>
              <a:rPr lang="en-US" sz="3200" i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thể</a:t>
            </a:r>
            <a:r>
              <a:rPr lang="en-US" sz="3200" i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làm</a:t>
            </a:r>
            <a:r>
              <a:rPr lang="en-US" sz="3200" i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gì</a:t>
            </a:r>
            <a:r>
              <a:rPr lang="en-US" sz="3200" i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để</a:t>
            </a:r>
            <a:r>
              <a:rPr lang="en-US" sz="3200" i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bảo</a:t>
            </a:r>
            <a:r>
              <a:rPr lang="en-US" sz="3200" i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vệ</a:t>
            </a:r>
            <a:r>
              <a:rPr lang="en-US" sz="3200" i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sự</a:t>
            </a:r>
            <a:r>
              <a:rPr lang="en-US" sz="3200" i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phát</a:t>
            </a:r>
            <a:r>
              <a:rPr lang="en-US" sz="3200" i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triển</a:t>
            </a:r>
            <a:r>
              <a:rPr lang="en-US" sz="3200" i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phong</a:t>
            </a:r>
            <a:r>
              <a:rPr lang="en-US" sz="3200" i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phú</a:t>
            </a:r>
            <a:r>
              <a:rPr lang="en-US" sz="3200" i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của</a:t>
            </a:r>
            <a:r>
              <a:rPr lang="en-US" sz="3200" i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thế</a:t>
            </a:r>
            <a:r>
              <a:rPr lang="en-US" sz="3200" i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giới</a:t>
            </a:r>
            <a:r>
              <a:rPr lang="en-US" sz="3200" i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sinh</a:t>
            </a:r>
            <a:r>
              <a:rPr lang="en-US" sz="3200" i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vật</a:t>
            </a:r>
            <a:r>
              <a:rPr lang="en-US" sz="3200" i="1" dirty="0">
                <a:latin typeface="Times New Roman" panose="02020603050405020304" pitchFamily="18" charset="0"/>
                <a:ea typeface="Calibri" panose="020F0502020204030204" pitchFamily="34" charset="0"/>
              </a:rPr>
              <a:t>?</a:t>
            </a:r>
            <a:endParaRPr lang="en-US" sz="3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55839" y="3527262"/>
            <a:ext cx="3904764" cy="2483063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844267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ame 4"/>
          <p:cNvSpPr/>
          <p:nvPr/>
        </p:nvSpPr>
        <p:spPr>
          <a:xfrm>
            <a:off x="331122" y="1028700"/>
            <a:ext cx="11517055" cy="5545394"/>
          </a:xfrm>
          <a:prstGeom prst="frame">
            <a:avLst>
              <a:gd name="adj1" fmla="val 1596"/>
            </a:avLst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889200" y="154858"/>
            <a:ext cx="10427519" cy="523568"/>
          </a:xfrm>
          <a:custGeom>
            <a:avLst/>
            <a:gdLst>
              <a:gd name="connsiteX0" fmla="*/ 260542 w 10427519"/>
              <a:gd name="connsiteY0" fmla="*/ 0 h 523568"/>
              <a:gd name="connsiteX1" fmla="*/ 10166977 w 10427519"/>
              <a:gd name="connsiteY1" fmla="*/ 0 h 523568"/>
              <a:gd name="connsiteX2" fmla="*/ 10427519 w 10427519"/>
              <a:gd name="connsiteY2" fmla="*/ 260542 h 523568"/>
              <a:gd name="connsiteX3" fmla="*/ 10427519 w 10427519"/>
              <a:gd name="connsiteY3" fmla="*/ 381013 h 523568"/>
              <a:gd name="connsiteX4" fmla="*/ 10407044 w 10427519"/>
              <a:gd name="connsiteY4" fmla="*/ 482428 h 523568"/>
              <a:gd name="connsiteX5" fmla="*/ 10384713 w 10427519"/>
              <a:gd name="connsiteY5" fmla="*/ 523568 h 523568"/>
              <a:gd name="connsiteX6" fmla="*/ 42806 w 10427519"/>
              <a:gd name="connsiteY6" fmla="*/ 523568 h 523568"/>
              <a:gd name="connsiteX7" fmla="*/ 20475 w 10427519"/>
              <a:gd name="connsiteY7" fmla="*/ 482428 h 523568"/>
              <a:gd name="connsiteX8" fmla="*/ 0 w 10427519"/>
              <a:gd name="connsiteY8" fmla="*/ 381013 h 523568"/>
              <a:gd name="connsiteX9" fmla="*/ 0 w 10427519"/>
              <a:gd name="connsiteY9" fmla="*/ 260542 h 523568"/>
              <a:gd name="connsiteX10" fmla="*/ 260542 w 10427519"/>
              <a:gd name="connsiteY10" fmla="*/ 0 h 523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427519" h="523568">
                <a:moveTo>
                  <a:pt x="260542" y="0"/>
                </a:moveTo>
                <a:lnTo>
                  <a:pt x="10166977" y="0"/>
                </a:lnTo>
                <a:cubicBezTo>
                  <a:pt x="10310870" y="0"/>
                  <a:pt x="10427519" y="116649"/>
                  <a:pt x="10427519" y="260542"/>
                </a:cubicBezTo>
                <a:lnTo>
                  <a:pt x="10427519" y="381013"/>
                </a:lnTo>
                <a:cubicBezTo>
                  <a:pt x="10427519" y="416986"/>
                  <a:pt x="10420228" y="451257"/>
                  <a:pt x="10407044" y="482428"/>
                </a:cubicBezTo>
                <a:lnTo>
                  <a:pt x="10384713" y="523568"/>
                </a:lnTo>
                <a:lnTo>
                  <a:pt x="42806" y="523568"/>
                </a:lnTo>
                <a:lnTo>
                  <a:pt x="20475" y="482428"/>
                </a:lnTo>
                <a:cubicBezTo>
                  <a:pt x="7291" y="451257"/>
                  <a:pt x="0" y="416986"/>
                  <a:pt x="0" y="381013"/>
                </a:cubicBezTo>
                <a:lnTo>
                  <a:pt x="0" y="260542"/>
                </a:lnTo>
                <a:cubicBezTo>
                  <a:pt x="0" y="116649"/>
                  <a:pt x="116649" y="0"/>
                  <a:pt x="260542" y="0"/>
                </a:cubicBez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-1" y="-1"/>
            <a:ext cx="12192000" cy="678426"/>
          </a:xfrm>
          <a:custGeom>
            <a:avLst/>
            <a:gdLst>
              <a:gd name="connsiteX0" fmla="*/ 0 w 12192000"/>
              <a:gd name="connsiteY0" fmla="*/ 0 h 678426"/>
              <a:gd name="connsiteX1" fmla="*/ 12192000 w 12192000"/>
              <a:gd name="connsiteY1" fmla="*/ 0 h 678426"/>
              <a:gd name="connsiteX2" fmla="*/ 12192000 w 12192000"/>
              <a:gd name="connsiteY2" fmla="*/ 678426 h 678426"/>
              <a:gd name="connsiteX3" fmla="*/ 11260603 w 12192000"/>
              <a:gd name="connsiteY3" fmla="*/ 678426 h 678426"/>
              <a:gd name="connsiteX4" fmla="*/ 11282934 w 12192000"/>
              <a:gd name="connsiteY4" fmla="*/ 637286 h 678426"/>
              <a:gd name="connsiteX5" fmla="*/ 11303409 w 12192000"/>
              <a:gd name="connsiteY5" fmla="*/ 535871 h 678426"/>
              <a:gd name="connsiteX6" fmla="*/ 11303409 w 12192000"/>
              <a:gd name="connsiteY6" fmla="*/ 415400 h 678426"/>
              <a:gd name="connsiteX7" fmla="*/ 11042867 w 12192000"/>
              <a:gd name="connsiteY7" fmla="*/ 154858 h 678426"/>
              <a:gd name="connsiteX8" fmla="*/ 1136432 w 12192000"/>
              <a:gd name="connsiteY8" fmla="*/ 154858 h 678426"/>
              <a:gd name="connsiteX9" fmla="*/ 875890 w 12192000"/>
              <a:gd name="connsiteY9" fmla="*/ 415400 h 678426"/>
              <a:gd name="connsiteX10" fmla="*/ 875890 w 12192000"/>
              <a:gd name="connsiteY10" fmla="*/ 535871 h 678426"/>
              <a:gd name="connsiteX11" fmla="*/ 896365 w 12192000"/>
              <a:gd name="connsiteY11" fmla="*/ 637286 h 678426"/>
              <a:gd name="connsiteX12" fmla="*/ 918696 w 12192000"/>
              <a:gd name="connsiteY12" fmla="*/ 678426 h 678426"/>
              <a:gd name="connsiteX13" fmla="*/ 0 w 12192000"/>
              <a:gd name="connsiteY13" fmla="*/ 678426 h 678426"/>
              <a:gd name="connsiteX14" fmla="*/ 0 w 12192000"/>
              <a:gd name="connsiteY14" fmla="*/ 0 h 678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192000" h="678426">
                <a:moveTo>
                  <a:pt x="0" y="0"/>
                </a:moveTo>
                <a:lnTo>
                  <a:pt x="12192000" y="0"/>
                </a:lnTo>
                <a:lnTo>
                  <a:pt x="12192000" y="678426"/>
                </a:lnTo>
                <a:lnTo>
                  <a:pt x="11260603" y="678426"/>
                </a:lnTo>
                <a:lnTo>
                  <a:pt x="11282934" y="637286"/>
                </a:lnTo>
                <a:cubicBezTo>
                  <a:pt x="11296118" y="606115"/>
                  <a:pt x="11303409" y="571844"/>
                  <a:pt x="11303409" y="535871"/>
                </a:cubicBezTo>
                <a:lnTo>
                  <a:pt x="11303409" y="415400"/>
                </a:lnTo>
                <a:cubicBezTo>
                  <a:pt x="11303409" y="271507"/>
                  <a:pt x="11186760" y="154858"/>
                  <a:pt x="11042867" y="154858"/>
                </a:cubicBezTo>
                <a:lnTo>
                  <a:pt x="1136432" y="154858"/>
                </a:lnTo>
                <a:cubicBezTo>
                  <a:pt x="992539" y="154858"/>
                  <a:pt x="875890" y="271507"/>
                  <a:pt x="875890" y="415400"/>
                </a:cubicBezTo>
                <a:lnTo>
                  <a:pt x="875890" y="535871"/>
                </a:lnTo>
                <a:cubicBezTo>
                  <a:pt x="875890" y="571844"/>
                  <a:pt x="883181" y="606115"/>
                  <a:pt x="896365" y="637286"/>
                </a:cubicBezTo>
                <a:lnTo>
                  <a:pt x="918696" y="678426"/>
                </a:lnTo>
                <a:lnTo>
                  <a:pt x="0" y="67842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918696" y="678426"/>
            <a:ext cx="10341907" cy="117987"/>
          </a:xfrm>
          <a:custGeom>
            <a:avLst/>
            <a:gdLst>
              <a:gd name="connsiteX0" fmla="*/ 0 w 10341907"/>
              <a:gd name="connsiteY0" fmla="*/ 0 h 117987"/>
              <a:gd name="connsiteX1" fmla="*/ 10341907 w 10341907"/>
              <a:gd name="connsiteY1" fmla="*/ 0 h 117987"/>
              <a:gd name="connsiteX2" fmla="*/ 10340216 w 10341907"/>
              <a:gd name="connsiteY2" fmla="*/ 3116 h 117987"/>
              <a:gd name="connsiteX3" fmla="*/ 10124171 w 10341907"/>
              <a:gd name="connsiteY3" fmla="*/ 117987 h 117987"/>
              <a:gd name="connsiteX4" fmla="*/ 217736 w 10341907"/>
              <a:gd name="connsiteY4" fmla="*/ 117987 h 117987"/>
              <a:gd name="connsiteX5" fmla="*/ 1691 w 10341907"/>
              <a:gd name="connsiteY5" fmla="*/ 3116 h 117987"/>
              <a:gd name="connsiteX6" fmla="*/ 0 w 10341907"/>
              <a:gd name="connsiteY6" fmla="*/ 0 h 117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341907" h="117987">
                <a:moveTo>
                  <a:pt x="0" y="0"/>
                </a:moveTo>
                <a:lnTo>
                  <a:pt x="10341907" y="0"/>
                </a:lnTo>
                <a:lnTo>
                  <a:pt x="10340216" y="3116"/>
                </a:lnTo>
                <a:cubicBezTo>
                  <a:pt x="10293395" y="72421"/>
                  <a:pt x="10214104" y="117987"/>
                  <a:pt x="10124171" y="117987"/>
                </a:cubicBezTo>
                <a:lnTo>
                  <a:pt x="217736" y="117987"/>
                </a:lnTo>
                <a:cubicBezTo>
                  <a:pt x="127803" y="117987"/>
                  <a:pt x="48512" y="72421"/>
                  <a:pt x="1691" y="3116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Can 11"/>
          <p:cNvSpPr/>
          <p:nvPr/>
        </p:nvSpPr>
        <p:spPr>
          <a:xfrm>
            <a:off x="-1" y="-2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Can 12"/>
          <p:cNvSpPr/>
          <p:nvPr/>
        </p:nvSpPr>
        <p:spPr>
          <a:xfrm>
            <a:off x="11890372" y="-3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/>
          <a:srcRect l="17388" t="11738" r="17499" b="9130"/>
          <a:stretch/>
        </p:blipFill>
        <p:spPr>
          <a:xfrm>
            <a:off x="11369507" y="114300"/>
            <a:ext cx="520865" cy="520865"/>
          </a:xfrm>
          <a:prstGeom prst="rect">
            <a:avLst/>
          </a:prstGeom>
        </p:spPr>
      </p:pic>
      <p:sp>
        <p:nvSpPr>
          <p:cNvPr id="22" name="4-Point Star 21"/>
          <p:cNvSpPr/>
          <p:nvPr/>
        </p:nvSpPr>
        <p:spPr>
          <a:xfrm>
            <a:off x="403270" y="160880"/>
            <a:ext cx="398207" cy="427703"/>
          </a:xfrm>
          <a:prstGeom prst="star4">
            <a:avLst>
              <a:gd name="adj" fmla="val 1250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3"/>
          <a:srcRect l="31230" t="100000" r="66223" b="-8896"/>
          <a:stretch>
            <a:fillRect/>
          </a:stretch>
        </p:blipFill>
        <p:spPr>
          <a:xfrm>
            <a:off x="4346224" y="6430297"/>
            <a:ext cx="225776" cy="331600"/>
          </a:xfrm>
          <a:custGeom>
            <a:avLst/>
            <a:gdLst>
              <a:gd name="connsiteX0" fmla="*/ 0 w 225776"/>
              <a:gd name="connsiteY0" fmla="*/ 0 h 331600"/>
              <a:gd name="connsiteX1" fmla="*/ 225776 w 225776"/>
              <a:gd name="connsiteY1" fmla="*/ 0 h 331600"/>
              <a:gd name="connsiteX2" fmla="*/ 225776 w 225776"/>
              <a:gd name="connsiteY2" fmla="*/ 331600 h 331600"/>
              <a:gd name="connsiteX3" fmla="*/ 0 w 225776"/>
              <a:gd name="connsiteY3" fmla="*/ 331600 h 331600"/>
              <a:gd name="connsiteX4" fmla="*/ 0 w 225776"/>
              <a:gd name="connsiteY4" fmla="*/ 0 h 33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776" h="331600">
                <a:moveTo>
                  <a:pt x="0" y="0"/>
                </a:moveTo>
                <a:lnTo>
                  <a:pt x="225776" y="0"/>
                </a:lnTo>
                <a:lnTo>
                  <a:pt x="225776" y="331600"/>
                </a:lnTo>
                <a:lnTo>
                  <a:pt x="0" y="331600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4"/>
          <a:srcRect l="100000" t="67413" r="-7154" b="26074"/>
          <a:stretch>
            <a:fillRect/>
          </a:stretch>
        </p:blipFill>
        <p:spPr>
          <a:xfrm>
            <a:off x="10460296" y="5987845"/>
            <a:ext cx="648778" cy="442452"/>
          </a:xfrm>
          <a:custGeom>
            <a:avLst/>
            <a:gdLst>
              <a:gd name="connsiteX0" fmla="*/ 0 w 648778"/>
              <a:gd name="connsiteY0" fmla="*/ 0 h 442452"/>
              <a:gd name="connsiteX1" fmla="*/ 648778 w 648778"/>
              <a:gd name="connsiteY1" fmla="*/ 0 h 442452"/>
              <a:gd name="connsiteX2" fmla="*/ 648778 w 648778"/>
              <a:gd name="connsiteY2" fmla="*/ 442452 h 442452"/>
              <a:gd name="connsiteX3" fmla="*/ 0 w 648778"/>
              <a:gd name="connsiteY3" fmla="*/ 442452 h 442452"/>
              <a:gd name="connsiteX4" fmla="*/ 0 w 648778"/>
              <a:gd name="connsiteY4" fmla="*/ 0 h 442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8778" h="442452">
                <a:moveTo>
                  <a:pt x="0" y="0"/>
                </a:moveTo>
                <a:lnTo>
                  <a:pt x="648778" y="0"/>
                </a:lnTo>
                <a:lnTo>
                  <a:pt x="648778" y="442452"/>
                </a:lnTo>
                <a:lnTo>
                  <a:pt x="0" y="442452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5"/>
          <a:srcRect l="-204" t="22450" r="100000" b="67971"/>
          <a:stretch>
            <a:fillRect/>
          </a:stretch>
        </p:blipFill>
        <p:spPr>
          <a:xfrm>
            <a:off x="2735918" y="3719409"/>
            <a:ext cx="13632" cy="334832"/>
          </a:xfrm>
          <a:custGeom>
            <a:avLst/>
            <a:gdLst>
              <a:gd name="connsiteX0" fmla="*/ 13632 w 13632"/>
              <a:gd name="connsiteY0" fmla="*/ 0 h 334832"/>
              <a:gd name="connsiteX1" fmla="*/ 13632 w 13632"/>
              <a:gd name="connsiteY1" fmla="*/ 334832 h 334832"/>
              <a:gd name="connsiteX2" fmla="*/ 6749 w 13632"/>
              <a:gd name="connsiteY2" fmla="*/ 294452 h 334832"/>
              <a:gd name="connsiteX3" fmla="*/ 393 w 13632"/>
              <a:gd name="connsiteY3" fmla="*/ 139092 h 334832"/>
              <a:gd name="connsiteX4" fmla="*/ 13632 w 13632"/>
              <a:gd name="connsiteY4" fmla="*/ 0 h 334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32" h="334832">
                <a:moveTo>
                  <a:pt x="13632" y="0"/>
                </a:moveTo>
                <a:lnTo>
                  <a:pt x="13632" y="334832"/>
                </a:lnTo>
                <a:lnTo>
                  <a:pt x="6749" y="294452"/>
                </a:lnTo>
                <a:cubicBezTo>
                  <a:pt x="1088" y="240983"/>
                  <a:pt x="-938" y="189163"/>
                  <a:pt x="393" y="139092"/>
                </a:cubicBezTo>
                <a:lnTo>
                  <a:pt x="13632" y="0"/>
                </a:lnTo>
                <a:close/>
              </a:path>
            </a:pathLst>
          </a:custGeom>
        </p:spPr>
      </p:pic>
      <p:sp>
        <p:nvSpPr>
          <p:cNvPr id="2" name="Rectangle 1"/>
          <p:cNvSpPr/>
          <p:nvPr/>
        </p:nvSpPr>
        <p:spPr>
          <a:xfrm>
            <a:off x="836412" y="88198"/>
            <a:ext cx="8577989" cy="5533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Văn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bản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2: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loài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sống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chung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với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nhau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như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thế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9443897" y="254401"/>
            <a:ext cx="1664238" cy="46089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Ngọc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Phú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Pentagon 5"/>
          <p:cNvSpPr/>
          <p:nvPr/>
        </p:nvSpPr>
        <p:spPr>
          <a:xfrm>
            <a:off x="4097593" y="820291"/>
            <a:ext cx="3996813" cy="471948"/>
          </a:xfrm>
          <a:prstGeom prst="homePlat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016983" y="766624"/>
            <a:ext cx="2145331" cy="5533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V. Luyện tập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6"/>
          <a:srcRect l="11945" r="4184"/>
          <a:stretch/>
        </p:blipFill>
        <p:spPr>
          <a:xfrm>
            <a:off x="660400" y="2511504"/>
            <a:ext cx="4962832" cy="3316844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445710" y="1541958"/>
            <a:ext cx="8252580" cy="61927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pt-BR" sz="3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 1: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vệ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môi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902817" y="2143408"/>
            <a:ext cx="5466690" cy="10143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Nghiêm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cấm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vi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săn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bắt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trái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phép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  <a:endParaRPr lang="en-US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5902817" y="3154082"/>
            <a:ext cx="5546267" cy="1936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Nâng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cao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ý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thức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bảo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vệ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môi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trường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như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hạn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chế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sả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thải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túi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lông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rác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thải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nhựa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trồng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thêm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nhiều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cây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xanh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…</a:t>
            </a:r>
            <a:endParaRPr lang="en-US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5902817" y="4993028"/>
            <a:ext cx="575020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Tuyên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truyền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đến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mọi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người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nâng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cao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ý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thức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ý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thức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bảo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vệ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môi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trường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…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1248077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8" grpId="0"/>
      <p:bldP spid="1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ame 4"/>
          <p:cNvSpPr/>
          <p:nvPr/>
        </p:nvSpPr>
        <p:spPr>
          <a:xfrm>
            <a:off x="331122" y="1028700"/>
            <a:ext cx="11517055" cy="5545394"/>
          </a:xfrm>
          <a:prstGeom prst="frame">
            <a:avLst>
              <a:gd name="adj1" fmla="val 1596"/>
            </a:avLst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889200" y="154858"/>
            <a:ext cx="10427519" cy="523568"/>
          </a:xfrm>
          <a:custGeom>
            <a:avLst/>
            <a:gdLst>
              <a:gd name="connsiteX0" fmla="*/ 260542 w 10427519"/>
              <a:gd name="connsiteY0" fmla="*/ 0 h 523568"/>
              <a:gd name="connsiteX1" fmla="*/ 10166977 w 10427519"/>
              <a:gd name="connsiteY1" fmla="*/ 0 h 523568"/>
              <a:gd name="connsiteX2" fmla="*/ 10427519 w 10427519"/>
              <a:gd name="connsiteY2" fmla="*/ 260542 h 523568"/>
              <a:gd name="connsiteX3" fmla="*/ 10427519 w 10427519"/>
              <a:gd name="connsiteY3" fmla="*/ 381013 h 523568"/>
              <a:gd name="connsiteX4" fmla="*/ 10407044 w 10427519"/>
              <a:gd name="connsiteY4" fmla="*/ 482428 h 523568"/>
              <a:gd name="connsiteX5" fmla="*/ 10384713 w 10427519"/>
              <a:gd name="connsiteY5" fmla="*/ 523568 h 523568"/>
              <a:gd name="connsiteX6" fmla="*/ 42806 w 10427519"/>
              <a:gd name="connsiteY6" fmla="*/ 523568 h 523568"/>
              <a:gd name="connsiteX7" fmla="*/ 20475 w 10427519"/>
              <a:gd name="connsiteY7" fmla="*/ 482428 h 523568"/>
              <a:gd name="connsiteX8" fmla="*/ 0 w 10427519"/>
              <a:gd name="connsiteY8" fmla="*/ 381013 h 523568"/>
              <a:gd name="connsiteX9" fmla="*/ 0 w 10427519"/>
              <a:gd name="connsiteY9" fmla="*/ 260542 h 523568"/>
              <a:gd name="connsiteX10" fmla="*/ 260542 w 10427519"/>
              <a:gd name="connsiteY10" fmla="*/ 0 h 523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427519" h="523568">
                <a:moveTo>
                  <a:pt x="260542" y="0"/>
                </a:moveTo>
                <a:lnTo>
                  <a:pt x="10166977" y="0"/>
                </a:lnTo>
                <a:cubicBezTo>
                  <a:pt x="10310870" y="0"/>
                  <a:pt x="10427519" y="116649"/>
                  <a:pt x="10427519" y="260542"/>
                </a:cubicBezTo>
                <a:lnTo>
                  <a:pt x="10427519" y="381013"/>
                </a:lnTo>
                <a:cubicBezTo>
                  <a:pt x="10427519" y="416986"/>
                  <a:pt x="10420228" y="451257"/>
                  <a:pt x="10407044" y="482428"/>
                </a:cubicBezTo>
                <a:lnTo>
                  <a:pt x="10384713" y="523568"/>
                </a:lnTo>
                <a:lnTo>
                  <a:pt x="42806" y="523568"/>
                </a:lnTo>
                <a:lnTo>
                  <a:pt x="20475" y="482428"/>
                </a:lnTo>
                <a:cubicBezTo>
                  <a:pt x="7291" y="451257"/>
                  <a:pt x="0" y="416986"/>
                  <a:pt x="0" y="381013"/>
                </a:cubicBezTo>
                <a:lnTo>
                  <a:pt x="0" y="260542"/>
                </a:lnTo>
                <a:cubicBezTo>
                  <a:pt x="0" y="116649"/>
                  <a:pt x="116649" y="0"/>
                  <a:pt x="260542" y="0"/>
                </a:cubicBez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-1" y="-1"/>
            <a:ext cx="12192000" cy="678426"/>
          </a:xfrm>
          <a:custGeom>
            <a:avLst/>
            <a:gdLst>
              <a:gd name="connsiteX0" fmla="*/ 0 w 12192000"/>
              <a:gd name="connsiteY0" fmla="*/ 0 h 678426"/>
              <a:gd name="connsiteX1" fmla="*/ 12192000 w 12192000"/>
              <a:gd name="connsiteY1" fmla="*/ 0 h 678426"/>
              <a:gd name="connsiteX2" fmla="*/ 12192000 w 12192000"/>
              <a:gd name="connsiteY2" fmla="*/ 678426 h 678426"/>
              <a:gd name="connsiteX3" fmla="*/ 11260603 w 12192000"/>
              <a:gd name="connsiteY3" fmla="*/ 678426 h 678426"/>
              <a:gd name="connsiteX4" fmla="*/ 11282934 w 12192000"/>
              <a:gd name="connsiteY4" fmla="*/ 637286 h 678426"/>
              <a:gd name="connsiteX5" fmla="*/ 11303409 w 12192000"/>
              <a:gd name="connsiteY5" fmla="*/ 535871 h 678426"/>
              <a:gd name="connsiteX6" fmla="*/ 11303409 w 12192000"/>
              <a:gd name="connsiteY6" fmla="*/ 415400 h 678426"/>
              <a:gd name="connsiteX7" fmla="*/ 11042867 w 12192000"/>
              <a:gd name="connsiteY7" fmla="*/ 154858 h 678426"/>
              <a:gd name="connsiteX8" fmla="*/ 1136432 w 12192000"/>
              <a:gd name="connsiteY8" fmla="*/ 154858 h 678426"/>
              <a:gd name="connsiteX9" fmla="*/ 875890 w 12192000"/>
              <a:gd name="connsiteY9" fmla="*/ 415400 h 678426"/>
              <a:gd name="connsiteX10" fmla="*/ 875890 w 12192000"/>
              <a:gd name="connsiteY10" fmla="*/ 535871 h 678426"/>
              <a:gd name="connsiteX11" fmla="*/ 896365 w 12192000"/>
              <a:gd name="connsiteY11" fmla="*/ 637286 h 678426"/>
              <a:gd name="connsiteX12" fmla="*/ 918696 w 12192000"/>
              <a:gd name="connsiteY12" fmla="*/ 678426 h 678426"/>
              <a:gd name="connsiteX13" fmla="*/ 0 w 12192000"/>
              <a:gd name="connsiteY13" fmla="*/ 678426 h 678426"/>
              <a:gd name="connsiteX14" fmla="*/ 0 w 12192000"/>
              <a:gd name="connsiteY14" fmla="*/ 0 h 678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192000" h="678426">
                <a:moveTo>
                  <a:pt x="0" y="0"/>
                </a:moveTo>
                <a:lnTo>
                  <a:pt x="12192000" y="0"/>
                </a:lnTo>
                <a:lnTo>
                  <a:pt x="12192000" y="678426"/>
                </a:lnTo>
                <a:lnTo>
                  <a:pt x="11260603" y="678426"/>
                </a:lnTo>
                <a:lnTo>
                  <a:pt x="11282934" y="637286"/>
                </a:lnTo>
                <a:cubicBezTo>
                  <a:pt x="11296118" y="606115"/>
                  <a:pt x="11303409" y="571844"/>
                  <a:pt x="11303409" y="535871"/>
                </a:cubicBezTo>
                <a:lnTo>
                  <a:pt x="11303409" y="415400"/>
                </a:lnTo>
                <a:cubicBezTo>
                  <a:pt x="11303409" y="271507"/>
                  <a:pt x="11186760" y="154858"/>
                  <a:pt x="11042867" y="154858"/>
                </a:cubicBezTo>
                <a:lnTo>
                  <a:pt x="1136432" y="154858"/>
                </a:lnTo>
                <a:cubicBezTo>
                  <a:pt x="992539" y="154858"/>
                  <a:pt x="875890" y="271507"/>
                  <a:pt x="875890" y="415400"/>
                </a:cubicBezTo>
                <a:lnTo>
                  <a:pt x="875890" y="535871"/>
                </a:lnTo>
                <a:cubicBezTo>
                  <a:pt x="875890" y="571844"/>
                  <a:pt x="883181" y="606115"/>
                  <a:pt x="896365" y="637286"/>
                </a:cubicBezTo>
                <a:lnTo>
                  <a:pt x="918696" y="678426"/>
                </a:lnTo>
                <a:lnTo>
                  <a:pt x="0" y="67842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918696" y="678426"/>
            <a:ext cx="10341907" cy="117987"/>
          </a:xfrm>
          <a:custGeom>
            <a:avLst/>
            <a:gdLst>
              <a:gd name="connsiteX0" fmla="*/ 0 w 10341907"/>
              <a:gd name="connsiteY0" fmla="*/ 0 h 117987"/>
              <a:gd name="connsiteX1" fmla="*/ 10341907 w 10341907"/>
              <a:gd name="connsiteY1" fmla="*/ 0 h 117987"/>
              <a:gd name="connsiteX2" fmla="*/ 10340216 w 10341907"/>
              <a:gd name="connsiteY2" fmla="*/ 3116 h 117987"/>
              <a:gd name="connsiteX3" fmla="*/ 10124171 w 10341907"/>
              <a:gd name="connsiteY3" fmla="*/ 117987 h 117987"/>
              <a:gd name="connsiteX4" fmla="*/ 217736 w 10341907"/>
              <a:gd name="connsiteY4" fmla="*/ 117987 h 117987"/>
              <a:gd name="connsiteX5" fmla="*/ 1691 w 10341907"/>
              <a:gd name="connsiteY5" fmla="*/ 3116 h 117987"/>
              <a:gd name="connsiteX6" fmla="*/ 0 w 10341907"/>
              <a:gd name="connsiteY6" fmla="*/ 0 h 117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341907" h="117987">
                <a:moveTo>
                  <a:pt x="0" y="0"/>
                </a:moveTo>
                <a:lnTo>
                  <a:pt x="10341907" y="0"/>
                </a:lnTo>
                <a:lnTo>
                  <a:pt x="10340216" y="3116"/>
                </a:lnTo>
                <a:cubicBezTo>
                  <a:pt x="10293395" y="72421"/>
                  <a:pt x="10214104" y="117987"/>
                  <a:pt x="10124171" y="117987"/>
                </a:cubicBezTo>
                <a:lnTo>
                  <a:pt x="217736" y="117987"/>
                </a:lnTo>
                <a:cubicBezTo>
                  <a:pt x="127803" y="117987"/>
                  <a:pt x="48512" y="72421"/>
                  <a:pt x="1691" y="3116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Can 11"/>
          <p:cNvSpPr/>
          <p:nvPr/>
        </p:nvSpPr>
        <p:spPr>
          <a:xfrm>
            <a:off x="-1" y="-2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Can 12"/>
          <p:cNvSpPr/>
          <p:nvPr/>
        </p:nvSpPr>
        <p:spPr>
          <a:xfrm>
            <a:off x="11890372" y="-3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/>
          <a:srcRect l="17388" t="11738" r="17499" b="9130"/>
          <a:stretch/>
        </p:blipFill>
        <p:spPr>
          <a:xfrm>
            <a:off x="11369507" y="114300"/>
            <a:ext cx="520865" cy="520865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427567" y="818537"/>
            <a:ext cx="5324167" cy="626806"/>
          </a:xfrm>
          <a:prstGeom prst="rect">
            <a:avLst/>
          </a:prstGeom>
        </p:spPr>
      </p:pic>
      <p:sp>
        <p:nvSpPr>
          <p:cNvPr id="22" name="4-Point Star 21"/>
          <p:cNvSpPr/>
          <p:nvPr/>
        </p:nvSpPr>
        <p:spPr>
          <a:xfrm>
            <a:off x="403270" y="160880"/>
            <a:ext cx="398207" cy="427703"/>
          </a:xfrm>
          <a:prstGeom prst="star4">
            <a:avLst>
              <a:gd name="adj" fmla="val 1250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346224" y="833284"/>
            <a:ext cx="3486852" cy="5533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Hình thành kiến thức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03270" y="1146687"/>
            <a:ext cx="6096000" cy="548099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I. Tri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ngữ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03270" y="1563330"/>
            <a:ext cx="4463017" cy="6524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30000"/>
              </a:lnSpc>
              <a:spcAft>
                <a:spcPts val="800"/>
              </a:spcAft>
            </a:pP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Đoạn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văn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văn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bản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endParaRPr lang="en-US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rcRect l="7910" t="15325" r="6383" b="13947"/>
          <a:stretch/>
        </p:blipFill>
        <p:spPr>
          <a:xfrm>
            <a:off x="2550754" y="2263813"/>
            <a:ext cx="7077792" cy="349181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3333286" y="3123321"/>
            <a:ext cx="5703734" cy="17727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  <a:spcAft>
                <a:spcPts val="800"/>
              </a:spcAft>
            </a:pPr>
            <a:r>
              <a:rPr lang="en-US" sz="280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Đoạn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văn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bộ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phận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quan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trọng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văn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bản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sự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hoàn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chỉnh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tương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đổi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về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ý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nghĩa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thức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0069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ame 4"/>
          <p:cNvSpPr/>
          <p:nvPr/>
        </p:nvSpPr>
        <p:spPr>
          <a:xfrm>
            <a:off x="331122" y="1028700"/>
            <a:ext cx="11517055" cy="5545394"/>
          </a:xfrm>
          <a:prstGeom prst="frame">
            <a:avLst>
              <a:gd name="adj1" fmla="val 1596"/>
            </a:avLst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889200" y="154858"/>
            <a:ext cx="10427519" cy="523568"/>
          </a:xfrm>
          <a:custGeom>
            <a:avLst/>
            <a:gdLst>
              <a:gd name="connsiteX0" fmla="*/ 260542 w 10427519"/>
              <a:gd name="connsiteY0" fmla="*/ 0 h 523568"/>
              <a:gd name="connsiteX1" fmla="*/ 10166977 w 10427519"/>
              <a:gd name="connsiteY1" fmla="*/ 0 h 523568"/>
              <a:gd name="connsiteX2" fmla="*/ 10427519 w 10427519"/>
              <a:gd name="connsiteY2" fmla="*/ 260542 h 523568"/>
              <a:gd name="connsiteX3" fmla="*/ 10427519 w 10427519"/>
              <a:gd name="connsiteY3" fmla="*/ 381013 h 523568"/>
              <a:gd name="connsiteX4" fmla="*/ 10407044 w 10427519"/>
              <a:gd name="connsiteY4" fmla="*/ 482428 h 523568"/>
              <a:gd name="connsiteX5" fmla="*/ 10384713 w 10427519"/>
              <a:gd name="connsiteY5" fmla="*/ 523568 h 523568"/>
              <a:gd name="connsiteX6" fmla="*/ 42806 w 10427519"/>
              <a:gd name="connsiteY6" fmla="*/ 523568 h 523568"/>
              <a:gd name="connsiteX7" fmla="*/ 20475 w 10427519"/>
              <a:gd name="connsiteY7" fmla="*/ 482428 h 523568"/>
              <a:gd name="connsiteX8" fmla="*/ 0 w 10427519"/>
              <a:gd name="connsiteY8" fmla="*/ 381013 h 523568"/>
              <a:gd name="connsiteX9" fmla="*/ 0 w 10427519"/>
              <a:gd name="connsiteY9" fmla="*/ 260542 h 523568"/>
              <a:gd name="connsiteX10" fmla="*/ 260542 w 10427519"/>
              <a:gd name="connsiteY10" fmla="*/ 0 h 523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427519" h="523568">
                <a:moveTo>
                  <a:pt x="260542" y="0"/>
                </a:moveTo>
                <a:lnTo>
                  <a:pt x="10166977" y="0"/>
                </a:lnTo>
                <a:cubicBezTo>
                  <a:pt x="10310870" y="0"/>
                  <a:pt x="10427519" y="116649"/>
                  <a:pt x="10427519" y="260542"/>
                </a:cubicBezTo>
                <a:lnTo>
                  <a:pt x="10427519" y="381013"/>
                </a:lnTo>
                <a:cubicBezTo>
                  <a:pt x="10427519" y="416986"/>
                  <a:pt x="10420228" y="451257"/>
                  <a:pt x="10407044" y="482428"/>
                </a:cubicBezTo>
                <a:lnTo>
                  <a:pt x="10384713" y="523568"/>
                </a:lnTo>
                <a:lnTo>
                  <a:pt x="42806" y="523568"/>
                </a:lnTo>
                <a:lnTo>
                  <a:pt x="20475" y="482428"/>
                </a:lnTo>
                <a:cubicBezTo>
                  <a:pt x="7291" y="451257"/>
                  <a:pt x="0" y="416986"/>
                  <a:pt x="0" y="381013"/>
                </a:cubicBezTo>
                <a:lnTo>
                  <a:pt x="0" y="260542"/>
                </a:lnTo>
                <a:cubicBezTo>
                  <a:pt x="0" y="116649"/>
                  <a:pt x="116649" y="0"/>
                  <a:pt x="260542" y="0"/>
                </a:cubicBez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-1" y="-1"/>
            <a:ext cx="12192000" cy="678426"/>
          </a:xfrm>
          <a:custGeom>
            <a:avLst/>
            <a:gdLst>
              <a:gd name="connsiteX0" fmla="*/ 0 w 12192000"/>
              <a:gd name="connsiteY0" fmla="*/ 0 h 678426"/>
              <a:gd name="connsiteX1" fmla="*/ 12192000 w 12192000"/>
              <a:gd name="connsiteY1" fmla="*/ 0 h 678426"/>
              <a:gd name="connsiteX2" fmla="*/ 12192000 w 12192000"/>
              <a:gd name="connsiteY2" fmla="*/ 678426 h 678426"/>
              <a:gd name="connsiteX3" fmla="*/ 11260603 w 12192000"/>
              <a:gd name="connsiteY3" fmla="*/ 678426 h 678426"/>
              <a:gd name="connsiteX4" fmla="*/ 11282934 w 12192000"/>
              <a:gd name="connsiteY4" fmla="*/ 637286 h 678426"/>
              <a:gd name="connsiteX5" fmla="*/ 11303409 w 12192000"/>
              <a:gd name="connsiteY5" fmla="*/ 535871 h 678426"/>
              <a:gd name="connsiteX6" fmla="*/ 11303409 w 12192000"/>
              <a:gd name="connsiteY6" fmla="*/ 415400 h 678426"/>
              <a:gd name="connsiteX7" fmla="*/ 11042867 w 12192000"/>
              <a:gd name="connsiteY7" fmla="*/ 154858 h 678426"/>
              <a:gd name="connsiteX8" fmla="*/ 1136432 w 12192000"/>
              <a:gd name="connsiteY8" fmla="*/ 154858 h 678426"/>
              <a:gd name="connsiteX9" fmla="*/ 875890 w 12192000"/>
              <a:gd name="connsiteY9" fmla="*/ 415400 h 678426"/>
              <a:gd name="connsiteX10" fmla="*/ 875890 w 12192000"/>
              <a:gd name="connsiteY10" fmla="*/ 535871 h 678426"/>
              <a:gd name="connsiteX11" fmla="*/ 896365 w 12192000"/>
              <a:gd name="connsiteY11" fmla="*/ 637286 h 678426"/>
              <a:gd name="connsiteX12" fmla="*/ 918696 w 12192000"/>
              <a:gd name="connsiteY12" fmla="*/ 678426 h 678426"/>
              <a:gd name="connsiteX13" fmla="*/ 0 w 12192000"/>
              <a:gd name="connsiteY13" fmla="*/ 678426 h 678426"/>
              <a:gd name="connsiteX14" fmla="*/ 0 w 12192000"/>
              <a:gd name="connsiteY14" fmla="*/ 0 h 678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192000" h="678426">
                <a:moveTo>
                  <a:pt x="0" y="0"/>
                </a:moveTo>
                <a:lnTo>
                  <a:pt x="12192000" y="0"/>
                </a:lnTo>
                <a:lnTo>
                  <a:pt x="12192000" y="678426"/>
                </a:lnTo>
                <a:lnTo>
                  <a:pt x="11260603" y="678426"/>
                </a:lnTo>
                <a:lnTo>
                  <a:pt x="11282934" y="637286"/>
                </a:lnTo>
                <a:cubicBezTo>
                  <a:pt x="11296118" y="606115"/>
                  <a:pt x="11303409" y="571844"/>
                  <a:pt x="11303409" y="535871"/>
                </a:cubicBezTo>
                <a:lnTo>
                  <a:pt x="11303409" y="415400"/>
                </a:lnTo>
                <a:cubicBezTo>
                  <a:pt x="11303409" y="271507"/>
                  <a:pt x="11186760" y="154858"/>
                  <a:pt x="11042867" y="154858"/>
                </a:cubicBezTo>
                <a:lnTo>
                  <a:pt x="1136432" y="154858"/>
                </a:lnTo>
                <a:cubicBezTo>
                  <a:pt x="992539" y="154858"/>
                  <a:pt x="875890" y="271507"/>
                  <a:pt x="875890" y="415400"/>
                </a:cubicBezTo>
                <a:lnTo>
                  <a:pt x="875890" y="535871"/>
                </a:lnTo>
                <a:cubicBezTo>
                  <a:pt x="875890" y="571844"/>
                  <a:pt x="883181" y="606115"/>
                  <a:pt x="896365" y="637286"/>
                </a:cubicBezTo>
                <a:lnTo>
                  <a:pt x="918696" y="678426"/>
                </a:lnTo>
                <a:lnTo>
                  <a:pt x="0" y="67842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918696" y="678426"/>
            <a:ext cx="10341907" cy="117987"/>
          </a:xfrm>
          <a:custGeom>
            <a:avLst/>
            <a:gdLst>
              <a:gd name="connsiteX0" fmla="*/ 0 w 10341907"/>
              <a:gd name="connsiteY0" fmla="*/ 0 h 117987"/>
              <a:gd name="connsiteX1" fmla="*/ 10341907 w 10341907"/>
              <a:gd name="connsiteY1" fmla="*/ 0 h 117987"/>
              <a:gd name="connsiteX2" fmla="*/ 10340216 w 10341907"/>
              <a:gd name="connsiteY2" fmla="*/ 3116 h 117987"/>
              <a:gd name="connsiteX3" fmla="*/ 10124171 w 10341907"/>
              <a:gd name="connsiteY3" fmla="*/ 117987 h 117987"/>
              <a:gd name="connsiteX4" fmla="*/ 217736 w 10341907"/>
              <a:gd name="connsiteY4" fmla="*/ 117987 h 117987"/>
              <a:gd name="connsiteX5" fmla="*/ 1691 w 10341907"/>
              <a:gd name="connsiteY5" fmla="*/ 3116 h 117987"/>
              <a:gd name="connsiteX6" fmla="*/ 0 w 10341907"/>
              <a:gd name="connsiteY6" fmla="*/ 0 h 117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341907" h="117987">
                <a:moveTo>
                  <a:pt x="0" y="0"/>
                </a:moveTo>
                <a:lnTo>
                  <a:pt x="10341907" y="0"/>
                </a:lnTo>
                <a:lnTo>
                  <a:pt x="10340216" y="3116"/>
                </a:lnTo>
                <a:cubicBezTo>
                  <a:pt x="10293395" y="72421"/>
                  <a:pt x="10214104" y="117987"/>
                  <a:pt x="10124171" y="117987"/>
                </a:cubicBezTo>
                <a:lnTo>
                  <a:pt x="217736" y="117987"/>
                </a:lnTo>
                <a:cubicBezTo>
                  <a:pt x="127803" y="117987"/>
                  <a:pt x="48512" y="72421"/>
                  <a:pt x="1691" y="3116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Can 11"/>
          <p:cNvSpPr/>
          <p:nvPr/>
        </p:nvSpPr>
        <p:spPr>
          <a:xfrm>
            <a:off x="-1" y="-2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Can 12"/>
          <p:cNvSpPr/>
          <p:nvPr/>
        </p:nvSpPr>
        <p:spPr>
          <a:xfrm>
            <a:off x="11890372" y="-3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/>
          <a:srcRect l="17388" t="11738" r="17499" b="9130"/>
          <a:stretch/>
        </p:blipFill>
        <p:spPr>
          <a:xfrm>
            <a:off x="11369507" y="114300"/>
            <a:ext cx="520865" cy="520865"/>
          </a:xfrm>
          <a:prstGeom prst="rect">
            <a:avLst/>
          </a:prstGeom>
        </p:spPr>
      </p:pic>
      <p:sp>
        <p:nvSpPr>
          <p:cNvPr id="22" name="4-Point Star 21"/>
          <p:cNvSpPr/>
          <p:nvPr/>
        </p:nvSpPr>
        <p:spPr>
          <a:xfrm>
            <a:off x="403270" y="160880"/>
            <a:ext cx="398207" cy="427703"/>
          </a:xfrm>
          <a:prstGeom prst="star4">
            <a:avLst>
              <a:gd name="adj" fmla="val 1250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3"/>
          <a:srcRect l="31230" t="100000" r="66223" b="-8896"/>
          <a:stretch>
            <a:fillRect/>
          </a:stretch>
        </p:blipFill>
        <p:spPr>
          <a:xfrm>
            <a:off x="4346224" y="6430297"/>
            <a:ext cx="225776" cy="331600"/>
          </a:xfrm>
          <a:custGeom>
            <a:avLst/>
            <a:gdLst>
              <a:gd name="connsiteX0" fmla="*/ 0 w 225776"/>
              <a:gd name="connsiteY0" fmla="*/ 0 h 331600"/>
              <a:gd name="connsiteX1" fmla="*/ 225776 w 225776"/>
              <a:gd name="connsiteY1" fmla="*/ 0 h 331600"/>
              <a:gd name="connsiteX2" fmla="*/ 225776 w 225776"/>
              <a:gd name="connsiteY2" fmla="*/ 331600 h 331600"/>
              <a:gd name="connsiteX3" fmla="*/ 0 w 225776"/>
              <a:gd name="connsiteY3" fmla="*/ 331600 h 331600"/>
              <a:gd name="connsiteX4" fmla="*/ 0 w 225776"/>
              <a:gd name="connsiteY4" fmla="*/ 0 h 33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776" h="331600">
                <a:moveTo>
                  <a:pt x="0" y="0"/>
                </a:moveTo>
                <a:lnTo>
                  <a:pt x="225776" y="0"/>
                </a:lnTo>
                <a:lnTo>
                  <a:pt x="225776" y="331600"/>
                </a:lnTo>
                <a:lnTo>
                  <a:pt x="0" y="331600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4"/>
          <a:srcRect l="100000" t="67413" r="-7154" b="26074"/>
          <a:stretch>
            <a:fillRect/>
          </a:stretch>
        </p:blipFill>
        <p:spPr>
          <a:xfrm>
            <a:off x="10460296" y="5987845"/>
            <a:ext cx="648778" cy="442452"/>
          </a:xfrm>
          <a:custGeom>
            <a:avLst/>
            <a:gdLst>
              <a:gd name="connsiteX0" fmla="*/ 0 w 648778"/>
              <a:gd name="connsiteY0" fmla="*/ 0 h 442452"/>
              <a:gd name="connsiteX1" fmla="*/ 648778 w 648778"/>
              <a:gd name="connsiteY1" fmla="*/ 0 h 442452"/>
              <a:gd name="connsiteX2" fmla="*/ 648778 w 648778"/>
              <a:gd name="connsiteY2" fmla="*/ 442452 h 442452"/>
              <a:gd name="connsiteX3" fmla="*/ 0 w 648778"/>
              <a:gd name="connsiteY3" fmla="*/ 442452 h 442452"/>
              <a:gd name="connsiteX4" fmla="*/ 0 w 648778"/>
              <a:gd name="connsiteY4" fmla="*/ 0 h 442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8778" h="442452">
                <a:moveTo>
                  <a:pt x="0" y="0"/>
                </a:moveTo>
                <a:lnTo>
                  <a:pt x="648778" y="0"/>
                </a:lnTo>
                <a:lnTo>
                  <a:pt x="648778" y="442452"/>
                </a:lnTo>
                <a:lnTo>
                  <a:pt x="0" y="442452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5"/>
          <a:srcRect l="-204" t="22450" r="100000" b="67971"/>
          <a:stretch>
            <a:fillRect/>
          </a:stretch>
        </p:blipFill>
        <p:spPr>
          <a:xfrm>
            <a:off x="2735918" y="3719409"/>
            <a:ext cx="13632" cy="334832"/>
          </a:xfrm>
          <a:custGeom>
            <a:avLst/>
            <a:gdLst>
              <a:gd name="connsiteX0" fmla="*/ 13632 w 13632"/>
              <a:gd name="connsiteY0" fmla="*/ 0 h 334832"/>
              <a:gd name="connsiteX1" fmla="*/ 13632 w 13632"/>
              <a:gd name="connsiteY1" fmla="*/ 334832 h 334832"/>
              <a:gd name="connsiteX2" fmla="*/ 6749 w 13632"/>
              <a:gd name="connsiteY2" fmla="*/ 294452 h 334832"/>
              <a:gd name="connsiteX3" fmla="*/ 393 w 13632"/>
              <a:gd name="connsiteY3" fmla="*/ 139092 h 334832"/>
              <a:gd name="connsiteX4" fmla="*/ 13632 w 13632"/>
              <a:gd name="connsiteY4" fmla="*/ 0 h 334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32" h="334832">
                <a:moveTo>
                  <a:pt x="13632" y="0"/>
                </a:moveTo>
                <a:lnTo>
                  <a:pt x="13632" y="334832"/>
                </a:lnTo>
                <a:lnTo>
                  <a:pt x="6749" y="294452"/>
                </a:lnTo>
                <a:cubicBezTo>
                  <a:pt x="1088" y="240983"/>
                  <a:pt x="-938" y="189163"/>
                  <a:pt x="393" y="139092"/>
                </a:cubicBezTo>
                <a:lnTo>
                  <a:pt x="13632" y="0"/>
                </a:lnTo>
                <a:close/>
              </a:path>
            </a:pathLst>
          </a:custGeom>
        </p:spPr>
      </p:pic>
      <p:sp>
        <p:nvSpPr>
          <p:cNvPr id="2" name="Rectangle 1"/>
          <p:cNvSpPr/>
          <p:nvPr/>
        </p:nvSpPr>
        <p:spPr>
          <a:xfrm>
            <a:off x="836412" y="88198"/>
            <a:ext cx="8577989" cy="5533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Văn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bản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2: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loài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sống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chung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với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nhau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như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thế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9443897" y="254401"/>
            <a:ext cx="1664238" cy="46089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Ngọc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Phú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Pentagon 5"/>
          <p:cNvSpPr/>
          <p:nvPr/>
        </p:nvSpPr>
        <p:spPr>
          <a:xfrm>
            <a:off x="4097593" y="820291"/>
            <a:ext cx="3996813" cy="471948"/>
          </a:xfrm>
          <a:prstGeom prst="homePlat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5143655" y="745085"/>
            <a:ext cx="190468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Vận</a:t>
            </a:r>
            <a:r>
              <a:rPr lang="en-US" sz="32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dụng</a:t>
            </a:r>
            <a:endParaRPr lang="en-US" sz="3200" dirty="0"/>
          </a:p>
        </p:txBody>
      </p:sp>
      <p:sp>
        <p:nvSpPr>
          <p:cNvPr id="17" name="Cloud Callout 16"/>
          <p:cNvSpPr/>
          <p:nvPr/>
        </p:nvSpPr>
        <p:spPr>
          <a:xfrm>
            <a:off x="602373" y="1396519"/>
            <a:ext cx="6872748" cy="2954255"/>
          </a:xfrm>
          <a:prstGeom prst="cloudCallout">
            <a:avLst>
              <a:gd name="adj1" fmla="val 37107"/>
              <a:gd name="adj2" fmla="val 77953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R="30480">
              <a:lnSpc>
                <a:spcPct val="107000"/>
              </a:lnSpc>
              <a:spcAft>
                <a:spcPts val="1200"/>
              </a:spcAft>
            </a:pP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Câu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2: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Hãy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viết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đoạn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văn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khoảng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5 - 7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câu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với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chủ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đề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sz="28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Trên</a:t>
            </a:r>
            <a:r>
              <a:rPr lang="en-US" sz="28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hành</a:t>
            </a:r>
            <a:r>
              <a:rPr lang="en-US" sz="28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tinh</a:t>
            </a:r>
            <a:r>
              <a:rPr lang="en-US" sz="28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đẹp</a:t>
            </a:r>
            <a:r>
              <a:rPr lang="en-US" sz="28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đẽ</a:t>
            </a:r>
            <a:r>
              <a:rPr lang="en-US" sz="28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này</a:t>
            </a:r>
            <a:r>
              <a:rPr lang="en-US" sz="28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muôn</a:t>
            </a:r>
            <a:r>
              <a:rPr lang="en-US" sz="28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loài</a:t>
            </a:r>
            <a:r>
              <a:rPr lang="en-US" sz="28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đều</a:t>
            </a:r>
            <a:r>
              <a:rPr lang="en-US" sz="28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cần</a:t>
            </a:r>
            <a:r>
              <a:rPr lang="en-US" sz="28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thiết</a:t>
            </a:r>
            <a:r>
              <a:rPr lang="en-US" sz="28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cho</a:t>
            </a:r>
            <a:r>
              <a:rPr lang="en-US" sz="28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nhau</a:t>
            </a:r>
            <a:r>
              <a:rPr lang="en-US" sz="28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37055" y="3322750"/>
            <a:ext cx="3694381" cy="2773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42395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ame 4"/>
          <p:cNvSpPr/>
          <p:nvPr/>
        </p:nvSpPr>
        <p:spPr>
          <a:xfrm>
            <a:off x="331122" y="1028700"/>
            <a:ext cx="11517055" cy="5545394"/>
          </a:xfrm>
          <a:prstGeom prst="frame">
            <a:avLst>
              <a:gd name="adj1" fmla="val 1596"/>
            </a:avLst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889200" y="154858"/>
            <a:ext cx="10427519" cy="523568"/>
          </a:xfrm>
          <a:custGeom>
            <a:avLst/>
            <a:gdLst>
              <a:gd name="connsiteX0" fmla="*/ 260542 w 10427519"/>
              <a:gd name="connsiteY0" fmla="*/ 0 h 523568"/>
              <a:gd name="connsiteX1" fmla="*/ 10166977 w 10427519"/>
              <a:gd name="connsiteY1" fmla="*/ 0 h 523568"/>
              <a:gd name="connsiteX2" fmla="*/ 10427519 w 10427519"/>
              <a:gd name="connsiteY2" fmla="*/ 260542 h 523568"/>
              <a:gd name="connsiteX3" fmla="*/ 10427519 w 10427519"/>
              <a:gd name="connsiteY3" fmla="*/ 381013 h 523568"/>
              <a:gd name="connsiteX4" fmla="*/ 10407044 w 10427519"/>
              <a:gd name="connsiteY4" fmla="*/ 482428 h 523568"/>
              <a:gd name="connsiteX5" fmla="*/ 10384713 w 10427519"/>
              <a:gd name="connsiteY5" fmla="*/ 523568 h 523568"/>
              <a:gd name="connsiteX6" fmla="*/ 42806 w 10427519"/>
              <a:gd name="connsiteY6" fmla="*/ 523568 h 523568"/>
              <a:gd name="connsiteX7" fmla="*/ 20475 w 10427519"/>
              <a:gd name="connsiteY7" fmla="*/ 482428 h 523568"/>
              <a:gd name="connsiteX8" fmla="*/ 0 w 10427519"/>
              <a:gd name="connsiteY8" fmla="*/ 381013 h 523568"/>
              <a:gd name="connsiteX9" fmla="*/ 0 w 10427519"/>
              <a:gd name="connsiteY9" fmla="*/ 260542 h 523568"/>
              <a:gd name="connsiteX10" fmla="*/ 260542 w 10427519"/>
              <a:gd name="connsiteY10" fmla="*/ 0 h 523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427519" h="523568">
                <a:moveTo>
                  <a:pt x="260542" y="0"/>
                </a:moveTo>
                <a:lnTo>
                  <a:pt x="10166977" y="0"/>
                </a:lnTo>
                <a:cubicBezTo>
                  <a:pt x="10310870" y="0"/>
                  <a:pt x="10427519" y="116649"/>
                  <a:pt x="10427519" y="260542"/>
                </a:cubicBezTo>
                <a:lnTo>
                  <a:pt x="10427519" y="381013"/>
                </a:lnTo>
                <a:cubicBezTo>
                  <a:pt x="10427519" y="416986"/>
                  <a:pt x="10420228" y="451257"/>
                  <a:pt x="10407044" y="482428"/>
                </a:cubicBezTo>
                <a:lnTo>
                  <a:pt x="10384713" y="523568"/>
                </a:lnTo>
                <a:lnTo>
                  <a:pt x="42806" y="523568"/>
                </a:lnTo>
                <a:lnTo>
                  <a:pt x="20475" y="482428"/>
                </a:lnTo>
                <a:cubicBezTo>
                  <a:pt x="7291" y="451257"/>
                  <a:pt x="0" y="416986"/>
                  <a:pt x="0" y="381013"/>
                </a:cubicBezTo>
                <a:lnTo>
                  <a:pt x="0" y="260542"/>
                </a:lnTo>
                <a:cubicBezTo>
                  <a:pt x="0" y="116649"/>
                  <a:pt x="116649" y="0"/>
                  <a:pt x="260542" y="0"/>
                </a:cubicBez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-1" y="-1"/>
            <a:ext cx="12192000" cy="678426"/>
          </a:xfrm>
          <a:custGeom>
            <a:avLst/>
            <a:gdLst>
              <a:gd name="connsiteX0" fmla="*/ 0 w 12192000"/>
              <a:gd name="connsiteY0" fmla="*/ 0 h 678426"/>
              <a:gd name="connsiteX1" fmla="*/ 12192000 w 12192000"/>
              <a:gd name="connsiteY1" fmla="*/ 0 h 678426"/>
              <a:gd name="connsiteX2" fmla="*/ 12192000 w 12192000"/>
              <a:gd name="connsiteY2" fmla="*/ 678426 h 678426"/>
              <a:gd name="connsiteX3" fmla="*/ 11260603 w 12192000"/>
              <a:gd name="connsiteY3" fmla="*/ 678426 h 678426"/>
              <a:gd name="connsiteX4" fmla="*/ 11282934 w 12192000"/>
              <a:gd name="connsiteY4" fmla="*/ 637286 h 678426"/>
              <a:gd name="connsiteX5" fmla="*/ 11303409 w 12192000"/>
              <a:gd name="connsiteY5" fmla="*/ 535871 h 678426"/>
              <a:gd name="connsiteX6" fmla="*/ 11303409 w 12192000"/>
              <a:gd name="connsiteY6" fmla="*/ 415400 h 678426"/>
              <a:gd name="connsiteX7" fmla="*/ 11042867 w 12192000"/>
              <a:gd name="connsiteY7" fmla="*/ 154858 h 678426"/>
              <a:gd name="connsiteX8" fmla="*/ 1136432 w 12192000"/>
              <a:gd name="connsiteY8" fmla="*/ 154858 h 678426"/>
              <a:gd name="connsiteX9" fmla="*/ 875890 w 12192000"/>
              <a:gd name="connsiteY9" fmla="*/ 415400 h 678426"/>
              <a:gd name="connsiteX10" fmla="*/ 875890 w 12192000"/>
              <a:gd name="connsiteY10" fmla="*/ 535871 h 678426"/>
              <a:gd name="connsiteX11" fmla="*/ 896365 w 12192000"/>
              <a:gd name="connsiteY11" fmla="*/ 637286 h 678426"/>
              <a:gd name="connsiteX12" fmla="*/ 918696 w 12192000"/>
              <a:gd name="connsiteY12" fmla="*/ 678426 h 678426"/>
              <a:gd name="connsiteX13" fmla="*/ 0 w 12192000"/>
              <a:gd name="connsiteY13" fmla="*/ 678426 h 678426"/>
              <a:gd name="connsiteX14" fmla="*/ 0 w 12192000"/>
              <a:gd name="connsiteY14" fmla="*/ 0 h 678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192000" h="678426">
                <a:moveTo>
                  <a:pt x="0" y="0"/>
                </a:moveTo>
                <a:lnTo>
                  <a:pt x="12192000" y="0"/>
                </a:lnTo>
                <a:lnTo>
                  <a:pt x="12192000" y="678426"/>
                </a:lnTo>
                <a:lnTo>
                  <a:pt x="11260603" y="678426"/>
                </a:lnTo>
                <a:lnTo>
                  <a:pt x="11282934" y="637286"/>
                </a:lnTo>
                <a:cubicBezTo>
                  <a:pt x="11296118" y="606115"/>
                  <a:pt x="11303409" y="571844"/>
                  <a:pt x="11303409" y="535871"/>
                </a:cubicBezTo>
                <a:lnTo>
                  <a:pt x="11303409" y="415400"/>
                </a:lnTo>
                <a:cubicBezTo>
                  <a:pt x="11303409" y="271507"/>
                  <a:pt x="11186760" y="154858"/>
                  <a:pt x="11042867" y="154858"/>
                </a:cubicBezTo>
                <a:lnTo>
                  <a:pt x="1136432" y="154858"/>
                </a:lnTo>
                <a:cubicBezTo>
                  <a:pt x="992539" y="154858"/>
                  <a:pt x="875890" y="271507"/>
                  <a:pt x="875890" y="415400"/>
                </a:cubicBezTo>
                <a:lnTo>
                  <a:pt x="875890" y="535871"/>
                </a:lnTo>
                <a:cubicBezTo>
                  <a:pt x="875890" y="571844"/>
                  <a:pt x="883181" y="606115"/>
                  <a:pt x="896365" y="637286"/>
                </a:cubicBezTo>
                <a:lnTo>
                  <a:pt x="918696" y="678426"/>
                </a:lnTo>
                <a:lnTo>
                  <a:pt x="0" y="67842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918696" y="678426"/>
            <a:ext cx="10341907" cy="117987"/>
          </a:xfrm>
          <a:custGeom>
            <a:avLst/>
            <a:gdLst>
              <a:gd name="connsiteX0" fmla="*/ 0 w 10341907"/>
              <a:gd name="connsiteY0" fmla="*/ 0 h 117987"/>
              <a:gd name="connsiteX1" fmla="*/ 10341907 w 10341907"/>
              <a:gd name="connsiteY1" fmla="*/ 0 h 117987"/>
              <a:gd name="connsiteX2" fmla="*/ 10340216 w 10341907"/>
              <a:gd name="connsiteY2" fmla="*/ 3116 h 117987"/>
              <a:gd name="connsiteX3" fmla="*/ 10124171 w 10341907"/>
              <a:gd name="connsiteY3" fmla="*/ 117987 h 117987"/>
              <a:gd name="connsiteX4" fmla="*/ 217736 w 10341907"/>
              <a:gd name="connsiteY4" fmla="*/ 117987 h 117987"/>
              <a:gd name="connsiteX5" fmla="*/ 1691 w 10341907"/>
              <a:gd name="connsiteY5" fmla="*/ 3116 h 117987"/>
              <a:gd name="connsiteX6" fmla="*/ 0 w 10341907"/>
              <a:gd name="connsiteY6" fmla="*/ 0 h 117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341907" h="117987">
                <a:moveTo>
                  <a:pt x="0" y="0"/>
                </a:moveTo>
                <a:lnTo>
                  <a:pt x="10341907" y="0"/>
                </a:lnTo>
                <a:lnTo>
                  <a:pt x="10340216" y="3116"/>
                </a:lnTo>
                <a:cubicBezTo>
                  <a:pt x="10293395" y="72421"/>
                  <a:pt x="10214104" y="117987"/>
                  <a:pt x="10124171" y="117987"/>
                </a:cubicBezTo>
                <a:lnTo>
                  <a:pt x="217736" y="117987"/>
                </a:lnTo>
                <a:cubicBezTo>
                  <a:pt x="127803" y="117987"/>
                  <a:pt x="48512" y="72421"/>
                  <a:pt x="1691" y="3116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Can 11"/>
          <p:cNvSpPr/>
          <p:nvPr/>
        </p:nvSpPr>
        <p:spPr>
          <a:xfrm>
            <a:off x="-1" y="-2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Can 12"/>
          <p:cNvSpPr/>
          <p:nvPr/>
        </p:nvSpPr>
        <p:spPr>
          <a:xfrm>
            <a:off x="11890372" y="-3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/>
          <a:srcRect l="17388" t="11738" r="17499" b="9130"/>
          <a:stretch/>
        </p:blipFill>
        <p:spPr>
          <a:xfrm>
            <a:off x="11369507" y="114300"/>
            <a:ext cx="520865" cy="520865"/>
          </a:xfrm>
          <a:prstGeom prst="rect">
            <a:avLst/>
          </a:prstGeom>
        </p:spPr>
      </p:pic>
      <p:sp>
        <p:nvSpPr>
          <p:cNvPr id="22" name="4-Point Star 21"/>
          <p:cNvSpPr/>
          <p:nvPr/>
        </p:nvSpPr>
        <p:spPr>
          <a:xfrm>
            <a:off x="403270" y="160880"/>
            <a:ext cx="398207" cy="427703"/>
          </a:xfrm>
          <a:prstGeom prst="star4">
            <a:avLst>
              <a:gd name="adj" fmla="val 1250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3"/>
          <a:srcRect l="31230" t="100000" r="66223" b="-8896"/>
          <a:stretch>
            <a:fillRect/>
          </a:stretch>
        </p:blipFill>
        <p:spPr>
          <a:xfrm>
            <a:off x="4346224" y="6430297"/>
            <a:ext cx="225776" cy="331600"/>
          </a:xfrm>
          <a:custGeom>
            <a:avLst/>
            <a:gdLst>
              <a:gd name="connsiteX0" fmla="*/ 0 w 225776"/>
              <a:gd name="connsiteY0" fmla="*/ 0 h 331600"/>
              <a:gd name="connsiteX1" fmla="*/ 225776 w 225776"/>
              <a:gd name="connsiteY1" fmla="*/ 0 h 331600"/>
              <a:gd name="connsiteX2" fmla="*/ 225776 w 225776"/>
              <a:gd name="connsiteY2" fmla="*/ 331600 h 331600"/>
              <a:gd name="connsiteX3" fmla="*/ 0 w 225776"/>
              <a:gd name="connsiteY3" fmla="*/ 331600 h 331600"/>
              <a:gd name="connsiteX4" fmla="*/ 0 w 225776"/>
              <a:gd name="connsiteY4" fmla="*/ 0 h 33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776" h="331600">
                <a:moveTo>
                  <a:pt x="0" y="0"/>
                </a:moveTo>
                <a:lnTo>
                  <a:pt x="225776" y="0"/>
                </a:lnTo>
                <a:lnTo>
                  <a:pt x="225776" y="331600"/>
                </a:lnTo>
                <a:lnTo>
                  <a:pt x="0" y="331600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4"/>
          <a:srcRect l="100000" t="67413" r="-7154" b="26074"/>
          <a:stretch>
            <a:fillRect/>
          </a:stretch>
        </p:blipFill>
        <p:spPr>
          <a:xfrm>
            <a:off x="10460296" y="5987845"/>
            <a:ext cx="648778" cy="442452"/>
          </a:xfrm>
          <a:custGeom>
            <a:avLst/>
            <a:gdLst>
              <a:gd name="connsiteX0" fmla="*/ 0 w 648778"/>
              <a:gd name="connsiteY0" fmla="*/ 0 h 442452"/>
              <a:gd name="connsiteX1" fmla="*/ 648778 w 648778"/>
              <a:gd name="connsiteY1" fmla="*/ 0 h 442452"/>
              <a:gd name="connsiteX2" fmla="*/ 648778 w 648778"/>
              <a:gd name="connsiteY2" fmla="*/ 442452 h 442452"/>
              <a:gd name="connsiteX3" fmla="*/ 0 w 648778"/>
              <a:gd name="connsiteY3" fmla="*/ 442452 h 442452"/>
              <a:gd name="connsiteX4" fmla="*/ 0 w 648778"/>
              <a:gd name="connsiteY4" fmla="*/ 0 h 442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8778" h="442452">
                <a:moveTo>
                  <a:pt x="0" y="0"/>
                </a:moveTo>
                <a:lnTo>
                  <a:pt x="648778" y="0"/>
                </a:lnTo>
                <a:lnTo>
                  <a:pt x="648778" y="442452"/>
                </a:lnTo>
                <a:lnTo>
                  <a:pt x="0" y="442452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5"/>
          <a:srcRect l="-204" t="22450" r="100000" b="67971"/>
          <a:stretch>
            <a:fillRect/>
          </a:stretch>
        </p:blipFill>
        <p:spPr>
          <a:xfrm>
            <a:off x="2735918" y="3719409"/>
            <a:ext cx="13632" cy="334832"/>
          </a:xfrm>
          <a:custGeom>
            <a:avLst/>
            <a:gdLst>
              <a:gd name="connsiteX0" fmla="*/ 13632 w 13632"/>
              <a:gd name="connsiteY0" fmla="*/ 0 h 334832"/>
              <a:gd name="connsiteX1" fmla="*/ 13632 w 13632"/>
              <a:gd name="connsiteY1" fmla="*/ 334832 h 334832"/>
              <a:gd name="connsiteX2" fmla="*/ 6749 w 13632"/>
              <a:gd name="connsiteY2" fmla="*/ 294452 h 334832"/>
              <a:gd name="connsiteX3" fmla="*/ 393 w 13632"/>
              <a:gd name="connsiteY3" fmla="*/ 139092 h 334832"/>
              <a:gd name="connsiteX4" fmla="*/ 13632 w 13632"/>
              <a:gd name="connsiteY4" fmla="*/ 0 h 334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32" h="334832">
                <a:moveTo>
                  <a:pt x="13632" y="0"/>
                </a:moveTo>
                <a:lnTo>
                  <a:pt x="13632" y="334832"/>
                </a:lnTo>
                <a:lnTo>
                  <a:pt x="6749" y="294452"/>
                </a:lnTo>
                <a:cubicBezTo>
                  <a:pt x="1088" y="240983"/>
                  <a:pt x="-938" y="189163"/>
                  <a:pt x="393" y="139092"/>
                </a:cubicBezTo>
                <a:lnTo>
                  <a:pt x="13632" y="0"/>
                </a:lnTo>
                <a:close/>
              </a:path>
            </a:pathLst>
          </a:custGeom>
        </p:spPr>
      </p:pic>
      <p:sp>
        <p:nvSpPr>
          <p:cNvPr id="2" name="Rectangle 1"/>
          <p:cNvSpPr/>
          <p:nvPr/>
        </p:nvSpPr>
        <p:spPr>
          <a:xfrm>
            <a:off x="836412" y="88198"/>
            <a:ext cx="8577989" cy="5533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Văn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bản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2: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loài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sống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chung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với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nhau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như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thế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9443897" y="254401"/>
            <a:ext cx="1664238" cy="46089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Ngọc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Phú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Pentagon 5"/>
          <p:cNvSpPr/>
          <p:nvPr/>
        </p:nvSpPr>
        <p:spPr>
          <a:xfrm>
            <a:off x="4097593" y="820291"/>
            <a:ext cx="3996813" cy="471948"/>
          </a:xfrm>
          <a:prstGeom prst="homePlat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5143655" y="745085"/>
            <a:ext cx="190468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Vận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dụng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60400" y="1635719"/>
            <a:ext cx="10820400" cy="4769511"/>
          </a:xfrm>
          <a:prstGeom prst="rect">
            <a:avLst/>
          </a:prstGeom>
        </p:spPr>
        <p:txBody>
          <a:bodyPr>
            <a:spAutoFit/>
          </a:bodyPr>
          <a:lstStyle/>
          <a:p>
            <a:pPr marR="30480">
              <a:lnSpc>
                <a:spcPct val="107000"/>
              </a:lnSpc>
              <a:spcAft>
                <a:spcPts val="1200"/>
              </a:spcAft>
            </a:pP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*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Tìm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ý</a:t>
            </a:r>
            <a:endParaRPr lang="en-US" sz="3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Nội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dung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đoạn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văn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Đưa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ra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ý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kiến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lí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lẽ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bằng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chứng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để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khẳng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định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mối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quan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hệ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gắn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bó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tác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động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qua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lại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giữa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muôn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loài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3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30480">
              <a:lnSpc>
                <a:spcPct val="107000"/>
              </a:lnSpc>
              <a:spcAft>
                <a:spcPts val="1200"/>
              </a:spcAft>
            </a:pPr>
            <a:r>
              <a:rPr lang="en-US" sz="32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32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Tại</a:t>
            </a:r>
            <a:r>
              <a:rPr lang="en-US" sz="32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sao</a:t>
            </a:r>
            <a:r>
              <a:rPr lang="en-US" sz="32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trên</a:t>
            </a:r>
            <a:r>
              <a:rPr lang="en-US" sz="32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hành</a:t>
            </a:r>
            <a:r>
              <a:rPr lang="en-US" sz="32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tinh</a:t>
            </a:r>
            <a:r>
              <a:rPr lang="en-US" sz="32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này</a:t>
            </a:r>
            <a:r>
              <a:rPr lang="en-US" sz="32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32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muôn</a:t>
            </a:r>
            <a:r>
              <a:rPr lang="en-US" sz="32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loài</a:t>
            </a:r>
            <a:r>
              <a:rPr lang="en-US" sz="32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đều</a:t>
            </a:r>
            <a:r>
              <a:rPr lang="en-US" sz="32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cần</a:t>
            </a:r>
            <a:r>
              <a:rPr lang="en-US" sz="32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thiết</a:t>
            </a:r>
            <a:r>
              <a:rPr lang="en-US" sz="32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cho</a:t>
            </a:r>
            <a:r>
              <a:rPr lang="en-US" sz="32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nhau</a:t>
            </a:r>
            <a:r>
              <a:rPr lang="en-US" sz="32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en-US" sz="3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30480">
              <a:lnSpc>
                <a:spcPct val="107000"/>
              </a:lnSpc>
              <a:spcAft>
                <a:spcPts val="1200"/>
              </a:spcAft>
            </a:pPr>
            <a:r>
              <a:rPr lang="en-US" sz="32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+ </a:t>
            </a:r>
            <a:r>
              <a:rPr lang="en-US" sz="32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Muôn</a:t>
            </a:r>
            <a:r>
              <a:rPr lang="en-US" sz="32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vật</a:t>
            </a:r>
            <a:r>
              <a:rPr lang="en-US" sz="32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muôn</a:t>
            </a:r>
            <a:r>
              <a:rPr lang="en-US" sz="32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loài</a:t>
            </a:r>
            <a:r>
              <a:rPr lang="en-US" sz="32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sz="32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sz="32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tất</a:t>
            </a:r>
            <a:r>
              <a:rPr lang="en-US" sz="32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cả</a:t>
            </a:r>
            <a:r>
              <a:rPr lang="en-US" sz="32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sinh</a:t>
            </a:r>
            <a:r>
              <a:rPr lang="en-US" sz="32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vật</a:t>
            </a:r>
            <a:r>
              <a:rPr lang="en-US" sz="32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trên</a:t>
            </a:r>
            <a:r>
              <a:rPr lang="en-US" sz="32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hành</a:t>
            </a:r>
            <a:r>
              <a:rPr lang="en-US" sz="32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tinh</a:t>
            </a:r>
            <a:r>
              <a:rPr lang="en-US" sz="32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này</a:t>
            </a:r>
            <a:r>
              <a:rPr lang="en-US" sz="32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3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30480">
              <a:lnSpc>
                <a:spcPct val="107000"/>
              </a:lnSpc>
              <a:spcAft>
                <a:spcPts val="1200"/>
              </a:spcAft>
            </a:pPr>
            <a:r>
              <a:rPr lang="en-US" sz="32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+ </a:t>
            </a:r>
            <a:r>
              <a:rPr lang="en-US" sz="32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32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nhà</a:t>
            </a:r>
            <a:r>
              <a:rPr lang="en-US" sz="32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khoa</a:t>
            </a:r>
            <a:r>
              <a:rPr lang="en-US" sz="32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học</a:t>
            </a:r>
            <a:r>
              <a:rPr lang="en-US" sz="32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đều</a:t>
            </a:r>
            <a:r>
              <a:rPr lang="en-US" sz="32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khẳng</a:t>
            </a:r>
            <a:r>
              <a:rPr lang="en-US" sz="32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định</a:t>
            </a:r>
            <a:r>
              <a:rPr lang="en-US" sz="32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tồn</a:t>
            </a:r>
            <a:r>
              <a:rPr lang="en-US" sz="32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tại</a:t>
            </a:r>
            <a:r>
              <a:rPr lang="en-US" sz="32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sự</a:t>
            </a:r>
            <a:r>
              <a:rPr lang="en-US" sz="32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phụ</a:t>
            </a:r>
            <a:r>
              <a:rPr lang="en-US" sz="32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thuộc</a:t>
            </a:r>
            <a:r>
              <a:rPr lang="en-US" sz="32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giữa</a:t>
            </a:r>
            <a:r>
              <a:rPr lang="en-US" sz="32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muôn</a:t>
            </a:r>
            <a:r>
              <a:rPr lang="en-US" sz="32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vật</a:t>
            </a:r>
            <a:r>
              <a:rPr lang="en-US" sz="32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32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muôn</a:t>
            </a:r>
            <a:r>
              <a:rPr lang="en-US" sz="32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loài</a:t>
            </a:r>
            <a:r>
              <a:rPr lang="en-US" sz="32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32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dù</a:t>
            </a:r>
            <a:r>
              <a:rPr lang="en-US" sz="32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chúng</a:t>
            </a:r>
            <a:r>
              <a:rPr lang="en-US" sz="32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sz="32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những</a:t>
            </a:r>
            <a:r>
              <a:rPr lang="en-US" sz="32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quần</a:t>
            </a:r>
            <a:r>
              <a:rPr lang="en-US" sz="32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xã</a:t>
            </a:r>
            <a:r>
              <a:rPr lang="en-US" sz="32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riêng</a:t>
            </a:r>
            <a:r>
              <a:rPr lang="en-US" sz="32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32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32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đặc</a:t>
            </a:r>
            <a:r>
              <a:rPr lang="en-US" sz="32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điểm</a:t>
            </a:r>
            <a:r>
              <a:rPr lang="en-US" sz="32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riêng</a:t>
            </a:r>
            <a:r>
              <a:rPr lang="en-US" sz="32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3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58120" y="1132152"/>
            <a:ext cx="142699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2. 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31460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ame 4"/>
          <p:cNvSpPr/>
          <p:nvPr/>
        </p:nvSpPr>
        <p:spPr>
          <a:xfrm>
            <a:off x="331122" y="1028700"/>
            <a:ext cx="11517055" cy="5545394"/>
          </a:xfrm>
          <a:prstGeom prst="frame">
            <a:avLst>
              <a:gd name="adj1" fmla="val 1596"/>
            </a:avLst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889200" y="154858"/>
            <a:ext cx="10427519" cy="523568"/>
          </a:xfrm>
          <a:custGeom>
            <a:avLst/>
            <a:gdLst>
              <a:gd name="connsiteX0" fmla="*/ 260542 w 10427519"/>
              <a:gd name="connsiteY0" fmla="*/ 0 h 523568"/>
              <a:gd name="connsiteX1" fmla="*/ 10166977 w 10427519"/>
              <a:gd name="connsiteY1" fmla="*/ 0 h 523568"/>
              <a:gd name="connsiteX2" fmla="*/ 10427519 w 10427519"/>
              <a:gd name="connsiteY2" fmla="*/ 260542 h 523568"/>
              <a:gd name="connsiteX3" fmla="*/ 10427519 w 10427519"/>
              <a:gd name="connsiteY3" fmla="*/ 381013 h 523568"/>
              <a:gd name="connsiteX4" fmla="*/ 10407044 w 10427519"/>
              <a:gd name="connsiteY4" fmla="*/ 482428 h 523568"/>
              <a:gd name="connsiteX5" fmla="*/ 10384713 w 10427519"/>
              <a:gd name="connsiteY5" fmla="*/ 523568 h 523568"/>
              <a:gd name="connsiteX6" fmla="*/ 42806 w 10427519"/>
              <a:gd name="connsiteY6" fmla="*/ 523568 h 523568"/>
              <a:gd name="connsiteX7" fmla="*/ 20475 w 10427519"/>
              <a:gd name="connsiteY7" fmla="*/ 482428 h 523568"/>
              <a:gd name="connsiteX8" fmla="*/ 0 w 10427519"/>
              <a:gd name="connsiteY8" fmla="*/ 381013 h 523568"/>
              <a:gd name="connsiteX9" fmla="*/ 0 w 10427519"/>
              <a:gd name="connsiteY9" fmla="*/ 260542 h 523568"/>
              <a:gd name="connsiteX10" fmla="*/ 260542 w 10427519"/>
              <a:gd name="connsiteY10" fmla="*/ 0 h 523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427519" h="523568">
                <a:moveTo>
                  <a:pt x="260542" y="0"/>
                </a:moveTo>
                <a:lnTo>
                  <a:pt x="10166977" y="0"/>
                </a:lnTo>
                <a:cubicBezTo>
                  <a:pt x="10310870" y="0"/>
                  <a:pt x="10427519" y="116649"/>
                  <a:pt x="10427519" y="260542"/>
                </a:cubicBezTo>
                <a:lnTo>
                  <a:pt x="10427519" y="381013"/>
                </a:lnTo>
                <a:cubicBezTo>
                  <a:pt x="10427519" y="416986"/>
                  <a:pt x="10420228" y="451257"/>
                  <a:pt x="10407044" y="482428"/>
                </a:cubicBezTo>
                <a:lnTo>
                  <a:pt x="10384713" y="523568"/>
                </a:lnTo>
                <a:lnTo>
                  <a:pt x="42806" y="523568"/>
                </a:lnTo>
                <a:lnTo>
                  <a:pt x="20475" y="482428"/>
                </a:lnTo>
                <a:cubicBezTo>
                  <a:pt x="7291" y="451257"/>
                  <a:pt x="0" y="416986"/>
                  <a:pt x="0" y="381013"/>
                </a:cubicBezTo>
                <a:lnTo>
                  <a:pt x="0" y="260542"/>
                </a:lnTo>
                <a:cubicBezTo>
                  <a:pt x="0" y="116649"/>
                  <a:pt x="116649" y="0"/>
                  <a:pt x="260542" y="0"/>
                </a:cubicBez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-1" y="-1"/>
            <a:ext cx="12192000" cy="678426"/>
          </a:xfrm>
          <a:custGeom>
            <a:avLst/>
            <a:gdLst>
              <a:gd name="connsiteX0" fmla="*/ 0 w 12192000"/>
              <a:gd name="connsiteY0" fmla="*/ 0 h 678426"/>
              <a:gd name="connsiteX1" fmla="*/ 12192000 w 12192000"/>
              <a:gd name="connsiteY1" fmla="*/ 0 h 678426"/>
              <a:gd name="connsiteX2" fmla="*/ 12192000 w 12192000"/>
              <a:gd name="connsiteY2" fmla="*/ 678426 h 678426"/>
              <a:gd name="connsiteX3" fmla="*/ 11260603 w 12192000"/>
              <a:gd name="connsiteY3" fmla="*/ 678426 h 678426"/>
              <a:gd name="connsiteX4" fmla="*/ 11282934 w 12192000"/>
              <a:gd name="connsiteY4" fmla="*/ 637286 h 678426"/>
              <a:gd name="connsiteX5" fmla="*/ 11303409 w 12192000"/>
              <a:gd name="connsiteY5" fmla="*/ 535871 h 678426"/>
              <a:gd name="connsiteX6" fmla="*/ 11303409 w 12192000"/>
              <a:gd name="connsiteY6" fmla="*/ 415400 h 678426"/>
              <a:gd name="connsiteX7" fmla="*/ 11042867 w 12192000"/>
              <a:gd name="connsiteY7" fmla="*/ 154858 h 678426"/>
              <a:gd name="connsiteX8" fmla="*/ 1136432 w 12192000"/>
              <a:gd name="connsiteY8" fmla="*/ 154858 h 678426"/>
              <a:gd name="connsiteX9" fmla="*/ 875890 w 12192000"/>
              <a:gd name="connsiteY9" fmla="*/ 415400 h 678426"/>
              <a:gd name="connsiteX10" fmla="*/ 875890 w 12192000"/>
              <a:gd name="connsiteY10" fmla="*/ 535871 h 678426"/>
              <a:gd name="connsiteX11" fmla="*/ 896365 w 12192000"/>
              <a:gd name="connsiteY11" fmla="*/ 637286 h 678426"/>
              <a:gd name="connsiteX12" fmla="*/ 918696 w 12192000"/>
              <a:gd name="connsiteY12" fmla="*/ 678426 h 678426"/>
              <a:gd name="connsiteX13" fmla="*/ 0 w 12192000"/>
              <a:gd name="connsiteY13" fmla="*/ 678426 h 678426"/>
              <a:gd name="connsiteX14" fmla="*/ 0 w 12192000"/>
              <a:gd name="connsiteY14" fmla="*/ 0 h 678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192000" h="678426">
                <a:moveTo>
                  <a:pt x="0" y="0"/>
                </a:moveTo>
                <a:lnTo>
                  <a:pt x="12192000" y="0"/>
                </a:lnTo>
                <a:lnTo>
                  <a:pt x="12192000" y="678426"/>
                </a:lnTo>
                <a:lnTo>
                  <a:pt x="11260603" y="678426"/>
                </a:lnTo>
                <a:lnTo>
                  <a:pt x="11282934" y="637286"/>
                </a:lnTo>
                <a:cubicBezTo>
                  <a:pt x="11296118" y="606115"/>
                  <a:pt x="11303409" y="571844"/>
                  <a:pt x="11303409" y="535871"/>
                </a:cubicBezTo>
                <a:lnTo>
                  <a:pt x="11303409" y="415400"/>
                </a:lnTo>
                <a:cubicBezTo>
                  <a:pt x="11303409" y="271507"/>
                  <a:pt x="11186760" y="154858"/>
                  <a:pt x="11042867" y="154858"/>
                </a:cubicBezTo>
                <a:lnTo>
                  <a:pt x="1136432" y="154858"/>
                </a:lnTo>
                <a:cubicBezTo>
                  <a:pt x="992539" y="154858"/>
                  <a:pt x="875890" y="271507"/>
                  <a:pt x="875890" y="415400"/>
                </a:cubicBezTo>
                <a:lnTo>
                  <a:pt x="875890" y="535871"/>
                </a:lnTo>
                <a:cubicBezTo>
                  <a:pt x="875890" y="571844"/>
                  <a:pt x="883181" y="606115"/>
                  <a:pt x="896365" y="637286"/>
                </a:cubicBezTo>
                <a:lnTo>
                  <a:pt x="918696" y="678426"/>
                </a:lnTo>
                <a:lnTo>
                  <a:pt x="0" y="67842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918696" y="678426"/>
            <a:ext cx="10341907" cy="117987"/>
          </a:xfrm>
          <a:custGeom>
            <a:avLst/>
            <a:gdLst>
              <a:gd name="connsiteX0" fmla="*/ 0 w 10341907"/>
              <a:gd name="connsiteY0" fmla="*/ 0 h 117987"/>
              <a:gd name="connsiteX1" fmla="*/ 10341907 w 10341907"/>
              <a:gd name="connsiteY1" fmla="*/ 0 h 117987"/>
              <a:gd name="connsiteX2" fmla="*/ 10340216 w 10341907"/>
              <a:gd name="connsiteY2" fmla="*/ 3116 h 117987"/>
              <a:gd name="connsiteX3" fmla="*/ 10124171 w 10341907"/>
              <a:gd name="connsiteY3" fmla="*/ 117987 h 117987"/>
              <a:gd name="connsiteX4" fmla="*/ 217736 w 10341907"/>
              <a:gd name="connsiteY4" fmla="*/ 117987 h 117987"/>
              <a:gd name="connsiteX5" fmla="*/ 1691 w 10341907"/>
              <a:gd name="connsiteY5" fmla="*/ 3116 h 117987"/>
              <a:gd name="connsiteX6" fmla="*/ 0 w 10341907"/>
              <a:gd name="connsiteY6" fmla="*/ 0 h 117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341907" h="117987">
                <a:moveTo>
                  <a:pt x="0" y="0"/>
                </a:moveTo>
                <a:lnTo>
                  <a:pt x="10341907" y="0"/>
                </a:lnTo>
                <a:lnTo>
                  <a:pt x="10340216" y="3116"/>
                </a:lnTo>
                <a:cubicBezTo>
                  <a:pt x="10293395" y="72421"/>
                  <a:pt x="10214104" y="117987"/>
                  <a:pt x="10124171" y="117987"/>
                </a:cubicBezTo>
                <a:lnTo>
                  <a:pt x="217736" y="117987"/>
                </a:lnTo>
                <a:cubicBezTo>
                  <a:pt x="127803" y="117987"/>
                  <a:pt x="48512" y="72421"/>
                  <a:pt x="1691" y="3116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Can 11"/>
          <p:cNvSpPr/>
          <p:nvPr/>
        </p:nvSpPr>
        <p:spPr>
          <a:xfrm>
            <a:off x="-1" y="-2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Can 12"/>
          <p:cNvSpPr/>
          <p:nvPr/>
        </p:nvSpPr>
        <p:spPr>
          <a:xfrm>
            <a:off x="11890372" y="-3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/>
          <a:srcRect l="17388" t="11738" r="17499" b="9130"/>
          <a:stretch/>
        </p:blipFill>
        <p:spPr>
          <a:xfrm>
            <a:off x="11369507" y="114300"/>
            <a:ext cx="520865" cy="520865"/>
          </a:xfrm>
          <a:prstGeom prst="rect">
            <a:avLst/>
          </a:prstGeom>
        </p:spPr>
      </p:pic>
      <p:sp>
        <p:nvSpPr>
          <p:cNvPr id="22" name="4-Point Star 21"/>
          <p:cNvSpPr/>
          <p:nvPr/>
        </p:nvSpPr>
        <p:spPr>
          <a:xfrm>
            <a:off x="403270" y="160880"/>
            <a:ext cx="398207" cy="427703"/>
          </a:xfrm>
          <a:prstGeom prst="star4">
            <a:avLst>
              <a:gd name="adj" fmla="val 1250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3"/>
          <a:srcRect l="31230" t="100000" r="66223" b="-8896"/>
          <a:stretch>
            <a:fillRect/>
          </a:stretch>
        </p:blipFill>
        <p:spPr>
          <a:xfrm>
            <a:off x="4346224" y="6430297"/>
            <a:ext cx="225776" cy="331600"/>
          </a:xfrm>
          <a:custGeom>
            <a:avLst/>
            <a:gdLst>
              <a:gd name="connsiteX0" fmla="*/ 0 w 225776"/>
              <a:gd name="connsiteY0" fmla="*/ 0 h 331600"/>
              <a:gd name="connsiteX1" fmla="*/ 225776 w 225776"/>
              <a:gd name="connsiteY1" fmla="*/ 0 h 331600"/>
              <a:gd name="connsiteX2" fmla="*/ 225776 w 225776"/>
              <a:gd name="connsiteY2" fmla="*/ 331600 h 331600"/>
              <a:gd name="connsiteX3" fmla="*/ 0 w 225776"/>
              <a:gd name="connsiteY3" fmla="*/ 331600 h 331600"/>
              <a:gd name="connsiteX4" fmla="*/ 0 w 225776"/>
              <a:gd name="connsiteY4" fmla="*/ 0 h 33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776" h="331600">
                <a:moveTo>
                  <a:pt x="0" y="0"/>
                </a:moveTo>
                <a:lnTo>
                  <a:pt x="225776" y="0"/>
                </a:lnTo>
                <a:lnTo>
                  <a:pt x="225776" y="331600"/>
                </a:lnTo>
                <a:lnTo>
                  <a:pt x="0" y="331600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4"/>
          <a:srcRect l="100000" t="67413" r="-7154" b="26074"/>
          <a:stretch>
            <a:fillRect/>
          </a:stretch>
        </p:blipFill>
        <p:spPr>
          <a:xfrm>
            <a:off x="10460296" y="5987845"/>
            <a:ext cx="648778" cy="442452"/>
          </a:xfrm>
          <a:custGeom>
            <a:avLst/>
            <a:gdLst>
              <a:gd name="connsiteX0" fmla="*/ 0 w 648778"/>
              <a:gd name="connsiteY0" fmla="*/ 0 h 442452"/>
              <a:gd name="connsiteX1" fmla="*/ 648778 w 648778"/>
              <a:gd name="connsiteY1" fmla="*/ 0 h 442452"/>
              <a:gd name="connsiteX2" fmla="*/ 648778 w 648778"/>
              <a:gd name="connsiteY2" fmla="*/ 442452 h 442452"/>
              <a:gd name="connsiteX3" fmla="*/ 0 w 648778"/>
              <a:gd name="connsiteY3" fmla="*/ 442452 h 442452"/>
              <a:gd name="connsiteX4" fmla="*/ 0 w 648778"/>
              <a:gd name="connsiteY4" fmla="*/ 0 h 442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8778" h="442452">
                <a:moveTo>
                  <a:pt x="0" y="0"/>
                </a:moveTo>
                <a:lnTo>
                  <a:pt x="648778" y="0"/>
                </a:lnTo>
                <a:lnTo>
                  <a:pt x="648778" y="442452"/>
                </a:lnTo>
                <a:lnTo>
                  <a:pt x="0" y="442452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5"/>
          <a:srcRect l="-204" t="22450" r="100000" b="67971"/>
          <a:stretch>
            <a:fillRect/>
          </a:stretch>
        </p:blipFill>
        <p:spPr>
          <a:xfrm>
            <a:off x="2735918" y="3719409"/>
            <a:ext cx="13632" cy="334832"/>
          </a:xfrm>
          <a:custGeom>
            <a:avLst/>
            <a:gdLst>
              <a:gd name="connsiteX0" fmla="*/ 13632 w 13632"/>
              <a:gd name="connsiteY0" fmla="*/ 0 h 334832"/>
              <a:gd name="connsiteX1" fmla="*/ 13632 w 13632"/>
              <a:gd name="connsiteY1" fmla="*/ 334832 h 334832"/>
              <a:gd name="connsiteX2" fmla="*/ 6749 w 13632"/>
              <a:gd name="connsiteY2" fmla="*/ 294452 h 334832"/>
              <a:gd name="connsiteX3" fmla="*/ 393 w 13632"/>
              <a:gd name="connsiteY3" fmla="*/ 139092 h 334832"/>
              <a:gd name="connsiteX4" fmla="*/ 13632 w 13632"/>
              <a:gd name="connsiteY4" fmla="*/ 0 h 334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32" h="334832">
                <a:moveTo>
                  <a:pt x="13632" y="0"/>
                </a:moveTo>
                <a:lnTo>
                  <a:pt x="13632" y="334832"/>
                </a:lnTo>
                <a:lnTo>
                  <a:pt x="6749" y="294452"/>
                </a:lnTo>
                <a:cubicBezTo>
                  <a:pt x="1088" y="240983"/>
                  <a:pt x="-938" y="189163"/>
                  <a:pt x="393" y="139092"/>
                </a:cubicBezTo>
                <a:lnTo>
                  <a:pt x="13632" y="0"/>
                </a:lnTo>
                <a:close/>
              </a:path>
            </a:pathLst>
          </a:custGeom>
        </p:spPr>
      </p:pic>
      <p:sp>
        <p:nvSpPr>
          <p:cNvPr id="2" name="Rectangle 1"/>
          <p:cNvSpPr/>
          <p:nvPr/>
        </p:nvSpPr>
        <p:spPr>
          <a:xfrm>
            <a:off x="836412" y="88198"/>
            <a:ext cx="8577989" cy="5533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Văn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bản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2: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loài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sống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chung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với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nhau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như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thế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9443897" y="254401"/>
            <a:ext cx="1664238" cy="46089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Ngọc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Phú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Pentagon 5"/>
          <p:cNvSpPr/>
          <p:nvPr/>
        </p:nvSpPr>
        <p:spPr>
          <a:xfrm>
            <a:off x="4097593" y="820291"/>
            <a:ext cx="3996813" cy="471948"/>
          </a:xfrm>
          <a:prstGeom prst="homePlat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5143655" y="745085"/>
            <a:ext cx="190468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Vận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dụng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58120" y="1132152"/>
            <a:ext cx="142699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Câu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2. 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98500" y="1653538"/>
            <a:ext cx="10820400" cy="4678204"/>
          </a:xfrm>
          <a:prstGeom prst="rect">
            <a:avLst/>
          </a:prstGeom>
        </p:spPr>
        <p:txBody>
          <a:bodyPr>
            <a:spAutoFit/>
          </a:bodyPr>
          <a:lstStyle/>
          <a:p>
            <a:pPr marR="30480">
              <a:lnSpc>
                <a:spcPct val="150000"/>
              </a:lnSpc>
              <a:spcAft>
                <a:spcPts val="1200"/>
              </a:spcAft>
            </a:pPr>
            <a:r>
              <a:rPr lang="en-US" sz="32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+ </a:t>
            </a:r>
            <a:r>
              <a:rPr lang="en-US" sz="32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Trật</a:t>
            </a:r>
            <a:r>
              <a:rPr lang="en-US" sz="32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tự</a:t>
            </a:r>
            <a:r>
              <a:rPr lang="en-US" sz="32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giữa</a:t>
            </a:r>
            <a:r>
              <a:rPr lang="en-US" sz="32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muôn</a:t>
            </a:r>
            <a:r>
              <a:rPr lang="en-US" sz="32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vật</a:t>
            </a:r>
            <a:r>
              <a:rPr lang="en-US" sz="32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muôn</a:t>
            </a:r>
            <a:r>
              <a:rPr lang="en-US" sz="32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loài</a:t>
            </a:r>
            <a:r>
              <a:rPr lang="en-US" sz="32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được</a:t>
            </a:r>
            <a:r>
              <a:rPr lang="en-US" sz="32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thể</a:t>
            </a:r>
            <a:r>
              <a:rPr lang="en-US" sz="32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hiện</a:t>
            </a:r>
            <a:r>
              <a:rPr lang="en-US" sz="32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phong</a:t>
            </a:r>
            <a:r>
              <a:rPr lang="en-US" sz="32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phú</a:t>
            </a:r>
            <a:r>
              <a:rPr lang="en-US" sz="32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nhưng</a:t>
            </a:r>
            <a:r>
              <a:rPr lang="en-US" sz="32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đều</a:t>
            </a:r>
            <a:r>
              <a:rPr lang="en-US" sz="32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cùng</a:t>
            </a:r>
            <a:r>
              <a:rPr lang="en-US" sz="32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sinh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sống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cùng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phát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triển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ràng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buộc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lẫn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nhau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dù</a:t>
            </a:r>
            <a:r>
              <a:rPr lang="en-US" sz="32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32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quan</a:t>
            </a:r>
            <a:r>
              <a:rPr lang="en-US" sz="32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hệ</a:t>
            </a:r>
            <a:r>
              <a:rPr lang="en-US" sz="32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đối</a:t>
            </a:r>
            <a:r>
              <a:rPr lang="en-US" sz="32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kháng</a:t>
            </a:r>
            <a:r>
              <a:rPr lang="en-US" sz="32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hay </a:t>
            </a:r>
            <a:r>
              <a:rPr lang="en-US" sz="32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hỗ</a:t>
            </a:r>
            <a:r>
              <a:rPr lang="en-US" sz="32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trợ</a:t>
            </a:r>
            <a:r>
              <a:rPr lang="en-US" sz="32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3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30480">
              <a:lnSpc>
                <a:spcPct val="150000"/>
              </a:lnSpc>
              <a:spcAft>
                <a:spcPts val="1200"/>
              </a:spcAft>
            </a:pPr>
            <a:r>
              <a:rPr lang="en-US" sz="32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+ </a:t>
            </a:r>
            <a:r>
              <a:rPr lang="en-US" sz="32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Hãy</a:t>
            </a:r>
            <a:r>
              <a:rPr lang="en-US" sz="32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tôn</a:t>
            </a:r>
            <a:r>
              <a:rPr lang="en-US" sz="32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trọng</a:t>
            </a:r>
            <a:r>
              <a:rPr lang="en-US" sz="32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thiên</a:t>
            </a:r>
            <a:r>
              <a:rPr lang="en-US" sz="32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nhiên</a:t>
            </a:r>
            <a:r>
              <a:rPr lang="en-US" sz="32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32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32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ý </a:t>
            </a:r>
            <a:r>
              <a:rPr lang="en-US" sz="32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thức</a:t>
            </a:r>
            <a:r>
              <a:rPr lang="en-US" sz="32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xây</a:t>
            </a:r>
            <a:r>
              <a:rPr lang="en-US" sz="32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dựng</a:t>
            </a:r>
            <a:r>
              <a:rPr lang="en-US" sz="32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mối</a:t>
            </a:r>
            <a:r>
              <a:rPr lang="en-US" sz="32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quan</a:t>
            </a:r>
            <a:r>
              <a:rPr lang="en-US" sz="32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hệ</a:t>
            </a:r>
            <a:r>
              <a:rPr lang="en-US" sz="32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gần</a:t>
            </a:r>
            <a:r>
              <a:rPr lang="en-US" sz="32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gũi</a:t>
            </a:r>
            <a:r>
              <a:rPr lang="en-US" sz="32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32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gắn</a:t>
            </a:r>
            <a:r>
              <a:rPr lang="en-US" sz="32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bó</a:t>
            </a:r>
            <a:r>
              <a:rPr lang="en-US" sz="32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với</a:t>
            </a:r>
            <a:r>
              <a:rPr lang="en-US" sz="32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thiên</a:t>
            </a:r>
            <a:r>
              <a:rPr lang="en-US" sz="32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nhiên</a:t>
            </a:r>
            <a:r>
              <a:rPr lang="en-US" sz="32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chính</a:t>
            </a:r>
            <a:r>
              <a:rPr lang="en-US" sz="32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sz="32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con </a:t>
            </a:r>
            <a:r>
              <a:rPr lang="en-US" sz="32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người</a:t>
            </a:r>
            <a:r>
              <a:rPr lang="en-US" sz="32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đang</a:t>
            </a:r>
            <a:r>
              <a:rPr lang="en-US" sz="32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bảo</a:t>
            </a:r>
            <a:r>
              <a:rPr lang="en-US" sz="32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vệ</a:t>
            </a:r>
            <a:r>
              <a:rPr lang="en-US" sz="32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chính</a:t>
            </a:r>
            <a:r>
              <a:rPr lang="en-US" sz="32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mình</a:t>
            </a:r>
            <a:r>
              <a:rPr lang="en-US" sz="32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3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1990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ame 4"/>
          <p:cNvSpPr/>
          <p:nvPr/>
        </p:nvSpPr>
        <p:spPr>
          <a:xfrm>
            <a:off x="331122" y="1028700"/>
            <a:ext cx="11517055" cy="5545394"/>
          </a:xfrm>
          <a:prstGeom prst="frame">
            <a:avLst>
              <a:gd name="adj1" fmla="val 1596"/>
            </a:avLst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889200" y="154858"/>
            <a:ext cx="10427519" cy="523568"/>
          </a:xfrm>
          <a:custGeom>
            <a:avLst/>
            <a:gdLst>
              <a:gd name="connsiteX0" fmla="*/ 260542 w 10427519"/>
              <a:gd name="connsiteY0" fmla="*/ 0 h 523568"/>
              <a:gd name="connsiteX1" fmla="*/ 10166977 w 10427519"/>
              <a:gd name="connsiteY1" fmla="*/ 0 h 523568"/>
              <a:gd name="connsiteX2" fmla="*/ 10427519 w 10427519"/>
              <a:gd name="connsiteY2" fmla="*/ 260542 h 523568"/>
              <a:gd name="connsiteX3" fmla="*/ 10427519 w 10427519"/>
              <a:gd name="connsiteY3" fmla="*/ 381013 h 523568"/>
              <a:gd name="connsiteX4" fmla="*/ 10407044 w 10427519"/>
              <a:gd name="connsiteY4" fmla="*/ 482428 h 523568"/>
              <a:gd name="connsiteX5" fmla="*/ 10384713 w 10427519"/>
              <a:gd name="connsiteY5" fmla="*/ 523568 h 523568"/>
              <a:gd name="connsiteX6" fmla="*/ 42806 w 10427519"/>
              <a:gd name="connsiteY6" fmla="*/ 523568 h 523568"/>
              <a:gd name="connsiteX7" fmla="*/ 20475 w 10427519"/>
              <a:gd name="connsiteY7" fmla="*/ 482428 h 523568"/>
              <a:gd name="connsiteX8" fmla="*/ 0 w 10427519"/>
              <a:gd name="connsiteY8" fmla="*/ 381013 h 523568"/>
              <a:gd name="connsiteX9" fmla="*/ 0 w 10427519"/>
              <a:gd name="connsiteY9" fmla="*/ 260542 h 523568"/>
              <a:gd name="connsiteX10" fmla="*/ 260542 w 10427519"/>
              <a:gd name="connsiteY10" fmla="*/ 0 h 523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427519" h="523568">
                <a:moveTo>
                  <a:pt x="260542" y="0"/>
                </a:moveTo>
                <a:lnTo>
                  <a:pt x="10166977" y="0"/>
                </a:lnTo>
                <a:cubicBezTo>
                  <a:pt x="10310870" y="0"/>
                  <a:pt x="10427519" y="116649"/>
                  <a:pt x="10427519" y="260542"/>
                </a:cubicBezTo>
                <a:lnTo>
                  <a:pt x="10427519" y="381013"/>
                </a:lnTo>
                <a:cubicBezTo>
                  <a:pt x="10427519" y="416986"/>
                  <a:pt x="10420228" y="451257"/>
                  <a:pt x="10407044" y="482428"/>
                </a:cubicBezTo>
                <a:lnTo>
                  <a:pt x="10384713" y="523568"/>
                </a:lnTo>
                <a:lnTo>
                  <a:pt x="42806" y="523568"/>
                </a:lnTo>
                <a:lnTo>
                  <a:pt x="20475" y="482428"/>
                </a:lnTo>
                <a:cubicBezTo>
                  <a:pt x="7291" y="451257"/>
                  <a:pt x="0" y="416986"/>
                  <a:pt x="0" y="381013"/>
                </a:cubicBezTo>
                <a:lnTo>
                  <a:pt x="0" y="260542"/>
                </a:lnTo>
                <a:cubicBezTo>
                  <a:pt x="0" y="116649"/>
                  <a:pt x="116649" y="0"/>
                  <a:pt x="260542" y="0"/>
                </a:cubicBez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-1" y="-1"/>
            <a:ext cx="12192000" cy="678426"/>
          </a:xfrm>
          <a:custGeom>
            <a:avLst/>
            <a:gdLst>
              <a:gd name="connsiteX0" fmla="*/ 0 w 12192000"/>
              <a:gd name="connsiteY0" fmla="*/ 0 h 678426"/>
              <a:gd name="connsiteX1" fmla="*/ 12192000 w 12192000"/>
              <a:gd name="connsiteY1" fmla="*/ 0 h 678426"/>
              <a:gd name="connsiteX2" fmla="*/ 12192000 w 12192000"/>
              <a:gd name="connsiteY2" fmla="*/ 678426 h 678426"/>
              <a:gd name="connsiteX3" fmla="*/ 11260603 w 12192000"/>
              <a:gd name="connsiteY3" fmla="*/ 678426 h 678426"/>
              <a:gd name="connsiteX4" fmla="*/ 11282934 w 12192000"/>
              <a:gd name="connsiteY4" fmla="*/ 637286 h 678426"/>
              <a:gd name="connsiteX5" fmla="*/ 11303409 w 12192000"/>
              <a:gd name="connsiteY5" fmla="*/ 535871 h 678426"/>
              <a:gd name="connsiteX6" fmla="*/ 11303409 w 12192000"/>
              <a:gd name="connsiteY6" fmla="*/ 415400 h 678426"/>
              <a:gd name="connsiteX7" fmla="*/ 11042867 w 12192000"/>
              <a:gd name="connsiteY7" fmla="*/ 154858 h 678426"/>
              <a:gd name="connsiteX8" fmla="*/ 1136432 w 12192000"/>
              <a:gd name="connsiteY8" fmla="*/ 154858 h 678426"/>
              <a:gd name="connsiteX9" fmla="*/ 875890 w 12192000"/>
              <a:gd name="connsiteY9" fmla="*/ 415400 h 678426"/>
              <a:gd name="connsiteX10" fmla="*/ 875890 w 12192000"/>
              <a:gd name="connsiteY10" fmla="*/ 535871 h 678426"/>
              <a:gd name="connsiteX11" fmla="*/ 896365 w 12192000"/>
              <a:gd name="connsiteY11" fmla="*/ 637286 h 678426"/>
              <a:gd name="connsiteX12" fmla="*/ 918696 w 12192000"/>
              <a:gd name="connsiteY12" fmla="*/ 678426 h 678426"/>
              <a:gd name="connsiteX13" fmla="*/ 0 w 12192000"/>
              <a:gd name="connsiteY13" fmla="*/ 678426 h 678426"/>
              <a:gd name="connsiteX14" fmla="*/ 0 w 12192000"/>
              <a:gd name="connsiteY14" fmla="*/ 0 h 678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192000" h="678426">
                <a:moveTo>
                  <a:pt x="0" y="0"/>
                </a:moveTo>
                <a:lnTo>
                  <a:pt x="12192000" y="0"/>
                </a:lnTo>
                <a:lnTo>
                  <a:pt x="12192000" y="678426"/>
                </a:lnTo>
                <a:lnTo>
                  <a:pt x="11260603" y="678426"/>
                </a:lnTo>
                <a:lnTo>
                  <a:pt x="11282934" y="637286"/>
                </a:lnTo>
                <a:cubicBezTo>
                  <a:pt x="11296118" y="606115"/>
                  <a:pt x="11303409" y="571844"/>
                  <a:pt x="11303409" y="535871"/>
                </a:cubicBezTo>
                <a:lnTo>
                  <a:pt x="11303409" y="415400"/>
                </a:lnTo>
                <a:cubicBezTo>
                  <a:pt x="11303409" y="271507"/>
                  <a:pt x="11186760" y="154858"/>
                  <a:pt x="11042867" y="154858"/>
                </a:cubicBezTo>
                <a:lnTo>
                  <a:pt x="1136432" y="154858"/>
                </a:lnTo>
                <a:cubicBezTo>
                  <a:pt x="992539" y="154858"/>
                  <a:pt x="875890" y="271507"/>
                  <a:pt x="875890" y="415400"/>
                </a:cubicBezTo>
                <a:lnTo>
                  <a:pt x="875890" y="535871"/>
                </a:lnTo>
                <a:cubicBezTo>
                  <a:pt x="875890" y="571844"/>
                  <a:pt x="883181" y="606115"/>
                  <a:pt x="896365" y="637286"/>
                </a:cubicBezTo>
                <a:lnTo>
                  <a:pt x="918696" y="678426"/>
                </a:lnTo>
                <a:lnTo>
                  <a:pt x="0" y="67842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918696" y="678426"/>
            <a:ext cx="10341907" cy="117987"/>
          </a:xfrm>
          <a:custGeom>
            <a:avLst/>
            <a:gdLst>
              <a:gd name="connsiteX0" fmla="*/ 0 w 10341907"/>
              <a:gd name="connsiteY0" fmla="*/ 0 h 117987"/>
              <a:gd name="connsiteX1" fmla="*/ 10341907 w 10341907"/>
              <a:gd name="connsiteY1" fmla="*/ 0 h 117987"/>
              <a:gd name="connsiteX2" fmla="*/ 10340216 w 10341907"/>
              <a:gd name="connsiteY2" fmla="*/ 3116 h 117987"/>
              <a:gd name="connsiteX3" fmla="*/ 10124171 w 10341907"/>
              <a:gd name="connsiteY3" fmla="*/ 117987 h 117987"/>
              <a:gd name="connsiteX4" fmla="*/ 217736 w 10341907"/>
              <a:gd name="connsiteY4" fmla="*/ 117987 h 117987"/>
              <a:gd name="connsiteX5" fmla="*/ 1691 w 10341907"/>
              <a:gd name="connsiteY5" fmla="*/ 3116 h 117987"/>
              <a:gd name="connsiteX6" fmla="*/ 0 w 10341907"/>
              <a:gd name="connsiteY6" fmla="*/ 0 h 117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341907" h="117987">
                <a:moveTo>
                  <a:pt x="0" y="0"/>
                </a:moveTo>
                <a:lnTo>
                  <a:pt x="10341907" y="0"/>
                </a:lnTo>
                <a:lnTo>
                  <a:pt x="10340216" y="3116"/>
                </a:lnTo>
                <a:cubicBezTo>
                  <a:pt x="10293395" y="72421"/>
                  <a:pt x="10214104" y="117987"/>
                  <a:pt x="10124171" y="117987"/>
                </a:cubicBezTo>
                <a:lnTo>
                  <a:pt x="217736" y="117987"/>
                </a:lnTo>
                <a:cubicBezTo>
                  <a:pt x="127803" y="117987"/>
                  <a:pt x="48512" y="72421"/>
                  <a:pt x="1691" y="3116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Can 11"/>
          <p:cNvSpPr/>
          <p:nvPr/>
        </p:nvSpPr>
        <p:spPr>
          <a:xfrm>
            <a:off x="-1" y="-2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Can 12"/>
          <p:cNvSpPr/>
          <p:nvPr/>
        </p:nvSpPr>
        <p:spPr>
          <a:xfrm>
            <a:off x="11890372" y="-3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/>
          <a:srcRect l="17388" t="11738" r="17499" b="9130"/>
          <a:stretch/>
        </p:blipFill>
        <p:spPr>
          <a:xfrm>
            <a:off x="11369507" y="114300"/>
            <a:ext cx="520865" cy="520865"/>
          </a:xfrm>
          <a:prstGeom prst="rect">
            <a:avLst/>
          </a:prstGeom>
        </p:spPr>
      </p:pic>
      <p:sp>
        <p:nvSpPr>
          <p:cNvPr id="22" name="4-Point Star 21"/>
          <p:cNvSpPr/>
          <p:nvPr/>
        </p:nvSpPr>
        <p:spPr>
          <a:xfrm>
            <a:off x="403270" y="160880"/>
            <a:ext cx="398207" cy="427703"/>
          </a:xfrm>
          <a:prstGeom prst="star4">
            <a:avLst>
              <a:gd name="adj" fmla="val 1250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3"/>
          <a:srcRect l="31230" t="100000" r="66223" b="-8896"/>
          <a:stretch>
            <a:fillRect/>
          </a:stretch>
        </p:blipFill>
        <p:spPr>
          <a:xfrm>
            <a:off x="4346224" y="6430297"/>
            <a:ext cx="225776" cy="331600"/>
          </a:xfrm>
          <a:custGeom>
            <a:avLst/>
            <a:gdLst>
              <a:gd name="connsiteX0" fmla="*/ 0 w 225776"/>
              <a:gd name="connsiteY0" fmla="*/ 0 h 331600"/>
              <a:gd name="connsiteX1" fmla="*/ 225776 w 225776"/>
              <a:gd name="connsiteY1" fmla="*/ 0 h 331600"/>
              <a:gd name="connsiteX2" fmla="*/ 225776 w 225776"/>
              <a:gd name="connsiteY2" fmla="*/ 331600 h 331600"/>
              <a:gd name="connsiteX3" fmla="*/ 0 w 225776"/>
              <a:gd name="connsiteY3" fmla="*/ 331600 h 331600"/>
              <a:gd name="connsiteX4" fmla="*/ 0 w 225776"/>
              <a:gd name="connsiteY4" fmla="*/ 0 h 33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776" h="331600">
                <a:moveTo>
                  <a:pt x="0" y="0"/>
                </a:moveTo>
                <a:lnTo>
                  <a:pt x="225776" y="0"/>
                </a:lnTo>
                <a:lnTo>
                  <a:pt x="225776" y="331600"/>
                </a:lnTo>
                <a:lnTo>
                  <a:pt x="0" y="331600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4"/>
          <a:srcRect l="100000" t="67413" r="-7154" b="26074"/>
          <a:stretch>
            <a:fillRect/>
          </a:stretch>
        </p:blipFill>
        <p:spPr>
          <a:xfrm>
            <a:off x="10460296" y="5987845"/>
            <a:ext cx="648778" cy="442452"/>
          </a:xfrm>
          <a:custGeom>
            <a:avLst/>
            <a:gdLst>
              <a:gd name="connsiteX0" fmla="*/ 0 w 648778"/>
              <a:gd name="connsiteY0" fmla="*/ 0 h 442452"/>
              <a:gd name="connsiteX1" fmla="*/ 648778 w 648778"/>
              <a:gd name="connsiteY1" fmla="*/ 0 h 442452"/>
              <a:gd name="connsiteX2" fmla="*/ 648778 w 648778"/>
              <a:gd name="connsiteY2" fmla="*/ 442452 h 442452"/>
              <a:gd name="connsiteX3" fmla="*/ 0 w 648778"/>
              <a:gd name="connsiteY3" fmla="*/ 442452 h 442452"/>
              <a:gd name="connsiteX4" fmla="*/ 0 w 648778"/>
              <a:gd name="connsiteY4" fmla="*/ 0 h 442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8778" h="442452">
                <a:moveTo>
                  <a:pt x="0" y="0"/>
                </a:moveTo>
                <a:lnTo>
                  <a:pt x="648778" y="0"/>
                </a:lnTo>
                <a:lnTo>
                  <a:pt x="648778" y="442452"/>
                </a:lnTo>
                <a:lnTo>
                  <a:pt x="0" y="442452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5"/>
          <a:srcRect l="-204" t="22450" r="100000" b="67971"/>
          <a:stretch>
            <a:fillRect/>
          </a:stretch>
        </p:blipFill>
        <p:spPr>
          <a:xfrm>
            <a:off x="2735918" y="3719409"/>
            <a:ext cx="13632" cy="334832"/>
          </a:xfrm>
          <a:custGeom>
            <a:avLst/>
            <a:gdLst>
              <a:gd name="connsiteX0" fmla="*/ 13632 w 13632"/>
              <a:gd name="connsiteY0" fmla="*/ 0 h 334832"/>
              <a:gd name="connsiteX1" fmla="*/ 13632 w 13632"/>
              <a:gd name="connsiteY1" fmla="*/ 334832 h 334832"/>
              <a:gd name="connsiteX2" fmla="*/ 6749 w 13632"/>
              <a:gd name="connsiteY2" fmla="*/ 294452 h 334832"/>
              <a:gd name="connsiteX3" fmla="*/ 393 w 13632"/>
              <a:gd name="connsiteY3" fmla="*/ 139092 h 334832"/>
              <a:gd name="connsiteX4" fmla="*/ 13632 w 13632"/>
              <a:gd name="connsiteY4" fmla="*/ 0 h 334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32" h="334832">
                <a:moveTo>
                  <a:pt x="13632" y="0"/>
                </a:moveTo>
                <a:lnTo>
                  <a:pt x="13632" y="334832"/>
                </a:lnTo>
                <a:lnTo>
                  <a:pt x="6749" y="294452"/>
                </a:lnTo>
                <a:cubicBezTo>
                  <a:pt x="1088" y="240983"/>
                  <a:pt x="-938" y="189163"/>
                  <a:pt x="393" y="139092"/>
                </a:cubicBezTo>
                <a:lnTo>
                  <a:pt x="13632" y="0"/>
                </a:lnTo>
                <a:close/>
              </a:path>
            </a:pathLst>
          </a:custGeom>
        </p:spPr>
      </p:pic>
      <p:sp>
        <p:nvSpPr>
          <p:cNvPr id="2" name="Rectangle 1"/>
          <p:cNvSpPr/>
          <p:nvPr/>
        </p:nvSpPr>
        <p:spPr>
          <a:xfrm>
            <a:off x="836412" y="88198"/>
            <a:ext cx="8577989" cy="5533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Văn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bản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2: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loài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sống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chung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với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nhau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như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thế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9443897" y="254401"/>
            <a:ext cx="1664238" cy="46089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Ngọc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Phú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Pentagon 5"/>
          <p:cNvSpPr/>
          <p:nvPr/>
        </p:nvSpPr>
        <p:spPr>
          <a:xfrm>
            <a:off x="4097593" y="820291"/>
            <a:ext cx="3996813" cy="471948"/>
          </a:xfrm>
          <a:prstGeom prst="homePlat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5143655" y="745085"/>
            <a:ext cx="190468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Vận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dụng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58120" y="1132152"/>
            <a:ext cx="142699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Câu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2. 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98500" y="1669822"/>
            <a:ext cx="10820400" cy="3795911"/>
          </a:xfrm>
          <a:prstGeom prst="rect">
            <a:avLst/>
          </a:prstGeom>
        </p:spPr>
        <p:txBody>
          <a:bodyPr>
            <a:spAutoFit/>
          </a:bodyPr>
          <a:lstStyle/>
          <a:p>
            <a:pPr marR="30480">
              <a:spcAft>
                <a:spcPts val="1200"/>
              </a:spcAft>
            </a:pP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*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Dàn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ý:</a:t>
            </a:r>
            <a:endParaRPr lang="en-US" sz="3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800"/>
              </a:spcAft>
            </a:pP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</a:t>
            </a:r>
            <a:r>
              <a:rPr lang="en-US" sz="32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Mở</a:t>
            </a:r>
            <a:r>
              <a:rPr lang="en-US" sz="32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đoạn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nêu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chủ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đề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sz="32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Trên</a:t>
            </a:r>
            <a:r>
              <a:rPr lang="en-US" sz="32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hành</a:t>
            </a:r>
            <a:r>
              <a:rPr lang="en-US" sz="32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tinh</a:t>
            </a:r>
            <a:r>
              <a:rPr lang="en-US" sz="32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đẹp</a:t>
            </a:r>
            <a:r>
              <a:rPr lang="en-US" sz="32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đẽ</a:t>
            </a:r>
            <a:r>
              <a:rPr lang="en-US" sz="32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này</a:t>
            </a:r>
            <a:r>
              <a:rPr lang="en-US" sz="32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32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muôn</a:t>
            </a:r>
            <a:r>
              <a:rPr lang="en-US" sz="32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loài</a:t>
            </a:r>
            <a:r>
              <a:rPr lang="en-US" sz="32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đều</a:t>
            </a:r>
            <a:r>
              <a:rPr lang="en-US" sz="32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cần</a:t>
            </a:r>
            <a:r>
              <a:rPr lang="en-US" sz="32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thiết</a:t>
            </a:r>
            <a:r>
              <a:rPr lang="en-US" sz="32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cho</a:t>
            </a:r>
            <a:r>
              <a:rPr lang="en-US" sz="32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nhau</a:t>
            </a:r>
            <a:endParaRPr lang="en-US" sz="3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800"/>
              </a:spcAft>
            </a:pPr>
            <a:r>
              <a:rPr lang="en-US" sz="32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32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Thân</a:t>
            </a:r>
            <a:r>
              <a:rPr lang="en-US" sz="32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đoạn</a:t>
            </a:r>
            <a:r>
              <a:rPr lang="en-US" sz="32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Hệ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thống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lí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lẽ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dùng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để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thuyết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phục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muôn</a:t>
            </a:r>
            <a:r>
              <a:rPr lang="en-US" sz="32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loài</a:t>
            </a:r>
            <a:r>
              <a:rPr lang="en-US" sz="32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đều</a:t>
            </a:r>
            <a:r>
              <a:rPr lang="en-US" sz="32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cần</a:t>
            </a:r>
            <a:r>
              <a:rPr lang="en-US" sz="32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thiết</a:t>
            </a:r>
            <a:r>
              <a:rPr lang="en-US" sz="32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cho</a:t>
            </a:r>
            <a:r>
              <a:rPr lang="en-US" sz="32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nhau</a:t>
            </a:r>
            <a:r>
              <a:rPr lang="vi-VN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vi-VN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32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32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Kết</a:t>
            </a:r>
            <a:r>
              <a:rPr lang="en-US" sz="32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đoạn</a:t>
            </a:r>
            <a:r>
              <a:rPr lang="en-US" sz="32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Mỗi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người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cần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nâng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cao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ý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thức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bảo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vệ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thiên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nhiên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biết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cách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chung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sống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với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muôn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vật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muôn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loài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3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52998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ame 4"/>
          <p:cNvSpPr/>
          <p:nvPr/>
        </p:nvSpPr>
        <p:spPr>
          <a:xfrm>
            <a:off x="331122" y="1028700"/>
            <a:ext cx="11517055" cy="5545394"/>
          </a:xfrm>
          <a:prstGeom prst="frame">
            <a:avLst>
              <a:gd name="adj1" fmla="val 1596"/>
            </a:avLst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889200" y="154858"/>
            <a:ext cx="10427519" cy="523568"/>
          </a:xfrm>
          <a:custGeom>
            <a:avLst/>
            <a:gdLst>
              <a:gd name="connsiteX0" fmla="*/ 260542 w 10427519"/>
              <a:gd name="connsiteY0" fmla="*/ 0 h 523568"/>
              <a:gd name="connsiteX1" fmla="*/ 10166977 w 10427519"/>
              <a:gd name="connsiteY1" fmla="*/ 0 h 523568"/>
              <a:gd name="connsiteX2" fmla="*/ 10427519 w 10427519"/>
              <a:gd name="connsiteY2" fmla="*/ 260542 h 523568"/>
              <a:gd name="connsiteX3" fmla="*/ 10427519 w 10427519"/>
              <a:gd name="connsiteY3" fmla="*/ 381013 h 523568"/>
              <a:gd name="connsiteX4" fmla="*/ 10407044 w 10427519"/>
              <a:gd name="connsiteY4" fmla="*/ 482428 h 523568"/>
              <a:gd name="connsiteX5" fmla="*/ 10384713 w 10427519"/>
              <a:gd name="connsiteY5" fmla="*/ 523568 h 523568"/>
              <a:gd name="connsiteX6" fmla="*/ 42806 w 10427519"/>
              <a:gd name="connsiteY6" fmla="*/ 523568 h 523568"/>
              <a:gd name="connsiteX7" fmla="*/ 20475 w 10427519"/>
              <a:gd name="connsiteY7" fmla="*/ 482428 h 523568"/>
              <a:gd name="connsiteX8" fmla="*/ 0 w 10427519"/>
              <a:gd name="connsiteY8" fmla="*/ 381013 h 523568"/>
              <a:gd name="connsiteX9" fmla="*/ 0 w 10427519"/>
              <a:gd name="connsiteY9" fmla="*/ 260542 h 523568"/>
              <a:gd name="connsiteX10" fmla="*/ 260542 w 10427519"/>
              <a:gd name="connsiteY10" fmla="*/ 0 h 523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427519" h="523568">
                <a:moveTo>
                  <a:pt x="260542" y="0"/>
                </a:moveTo>
                <a:lnTo>
                  <a:pt x="10166977" y="0"/>
                </a:lnTo>
                <a:cubicBezTo>
                  <a:pt x="10310870" y="0"/>
                  <a:pt x="10427519" y="116649"/>
                  <a:pt x="10427519" y="260542"/>
                </a:cubicBezTo>
                <a:lnTo>
                  <a:pt x="10427519" y="381013"/>
                </a:lnTo>
                <a:cubicBezTo>
                  <a:pt x="10427519" y="416986"/>
                  <a:pt x="10420228" y="451257"/>
                  <a:pt x="10407044" y="482428"/>
                </a:cubicBezTo>
                <a:lnTo>
                  <a:pt x="10384713" y="523568"/>
                </a:lnTo>
                <a:lnTo>
                  <a:pt x="42806" y="523568"/>
                </a:lnTo>
                <a:lnTo>
                  <a:pt x="20475" y="482428"/>
                </a:lnTo>
                <a:cubicBezTo>
                  <a:pt x="7291" y="451257"/>
                  <a:pt x="0" y="416986"/>
                  <a:pt x="0" y="381013"/>
                </a:cubicBezTo>
                <a:lnTo>
                  <a:pt x="0" y="260542"/>
                </a:lnTo>
                <a:cubicBezTo>
                  <a:pt x="0" y="116649"/>
                  <a:pt x="116649" y="0"/>
                  <a:pt x="260542" y="0"/>
                </a:cubicBez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-1" y="-1"/>
            <a:ext cx="12192000" cy="678426"/>
          </a:xfrm>
          <a:custGeom>
            <a:avLst/>
            <a:gdLst>
              <a:gd name="connsiteX0" fmla="*/ 0 w 12192000"/>
              <a:gd name="connsiteY0" fmla="*/ 0 h 678426"/>
              <a:gd name="connsiteX1" fmla="*/ 12192000 w 12192000"/>
              <a:gd name="connsiteY1" fmla="*/ 0 h 678426"/>
              <a:gd name="connsiteX2" fmla="*/ 12192000 w 12192000"/>
              <a:gd name="connsiteY2" fmla="*/ 678426 h 678426"/>
              <a:gd name="connsiteX3" fmla="*/ 11260603 w 12192000"/>
              <a:gd name="connsiteY3" fmla="*/ 678426 h 678426"/>
              <a:gd name="connsiteX4" fmla="*/ 11282934 w 12192000"/>
              <a:gd name="connsiteY4" fmla="*/ 637286 h 678426"/>
              <a:gd name="connsiteX5" fmla="*/ 11303409 w 12192000"/>
              <a:gd name="connsiteY5" fmla="*/ 535871 h 678426"/>
              <a:gd name="connsiteX6" fmla="*/ 11303409 w 12192000"/>
              <a:gd name="connsiteY6" fmla="*/ 415400 h 678426"/>
              <a:gd name="connsiteX7" fmla="*/ 11042867 w 12192000"/>
              <a:gd name="connsiteY7" fmla="*/ 154858 h 678426"/>
              <a:gd name="connsiteX8" fmla="*/ 1136432 w 12192000"/>
              <a:gd name="connsiteY8" fmla="*/ 154858 h 678426"/>
              <a:gd name="connsiteX9" fmla="*/ 875890 w 12192000"/>
              <a:gd name="connsiteY9" fmla="*/ 415400 h 678426"/>
              <a:gd name="connsiteX10" fmla="*/ 875890 w 12192000"/>
              <a:gd name="connsiteY10" fmla="*/ 535871 h 678426"/>
              <a:gd name="connsiteX11" fmla="*/ 896365 w 12192000"/>
              <a:gd name="connsiteY11" fmla="*/ 637286 h 678426"/>
              <a:gd name="connsiteX12" fmla="*/ 918696 w 12192000"/>
              <a:gd name="connsiteY12" fmla="*/ 678426 h 678426"/>
              <a:gd name="connsiteX13" fmla="*/ 0 w 12192000"/>
              <a:gd name="connsiteY13" fmla="*/ 678426 h 678426"/>
              <a:gd name="connsiteX14" fmla="*/ 0 w 12192000"/>
              <a:gd name="connsiteY14" fmla="*/ 0 h 678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192000" h="678426">
                <a:moveTo>
                  <a:pt x="0" y="0"/>
                </a:moveTo>
                <a:lnTo>
                  <a:pt x="12192000" y="0"/>
                </a:lnTo>
                <a:lnTo>
                  <a:pt x="12192000" y="678426"/>
                </a:lnTo>
                <a:lnTo>
                  <a:pt x="11260603" y="678426"/>
                </a:lnTo>
                <a:lnTo>
                  <a:pt x="11282934" y="637286"/>
                </a:lnTo>
                <a:cubicBezTo>
                  <a:pt x="11296118" y="606115"/>
                  <a:pt x="11303409" y="571844"/>
                  <a:pt x="11303409" y="535871"/>
                </a:cubicBezTo>
                <a:lnTo>
                  <a:pt x="11303409" y="415400"/>
                </a:lnTo>
                <a:cubicBezTo>
                  <a:pt x="11303409" y="271507"/>
                  <a:pt x="11186760" y="154858"/>
                  <a:pt x="11042867" y="154858"/>
                </a:cubicBezTo>
                <a:lnTo>
                  <a:pt x="1136432" y="154858"/>
                </a:lnTo>
                <a:cubicBezTo>
                  <a:pt x="992539" y="154858"/>
                  <a:pt x="875890" y="271507"/>
                  <a:pt x="875890" y="415400"/>
                </a:cubicBezTo>
                <a:lnTo>
                  <a:pt x="875890" y="535871"/>
                </a:lnTo>
                <a:cubicBezTo>
                  <a:pt x="875890" y="571844"/>
                  <a:pt x="883181" y="606115"/>
                  <a:pt x="896365" y="637286"/>
                </a:cubicBezTo>
                <a:lnTo>
                  <a:pt x="918696" y="678426"/>
                </a:lnTo>
                <a:lnTo>
                  <a:pt x="0" y="67842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918696" y="678426"/>
            <a:ext cx="10341907" cy="117987"/>
          </a:xfrm>
          <a:custGeom>
            <a:avLst/>
            <a:gdLst>
              <a:gd name="connsiteX0" fmla="*/ 0 w 10341907"/>
              <a:gd name="connsiteY0" fmla="*/ 0 h 117987"/>
              <a:gd name="connsiteX1" fmla="*/ 10341907 w 10341907"/>
              <a:gd name="connsiteY1" fmla="*/ 0 h 117987"/>
              <a:gd name="connsiteX2" fmla="*/ 10340216 w 10341907"/>
              <a:gd name="connsiteY2" fmla="*/ 3116 h 117987"/>
              <a:gd name="connsiteX3" fmla="*/ 10124171 w 10341907"/>
              <a:gd name="connsiteY3" fmla="*/ 117987 h 117987"/>
              <a:gd name="connsiteX4" fmla="*/ 217736 w 10341907"/>
              <a:gd name="connsiteY4" fmla="*/ 117987 h 117987"/>
              <a:gd name="connsiteX5" fmla="*/ 1691 w 10341907"/>
              <a:gd name="connsiteY5" fmla="*/ 3116 h 117987"/>
              <a:gd name="connsiteX6" fmla="*/ 0 w 10341907"/>
              <a:gd name="connsiteY6" fmla="*/ 0 h 117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341907" h="117987">
                <a:moveTo>
                  <a:pt x="0" y="0"/>
                </a:moveTo>
                <a:lnTo>
                  <a:pt x="10341907" y="0"/>
                </a:lnTo>
                <a:lnTo>
                  <a:pt x="10340216" y="3116"/>
                </a:lnTo>
                <a:cubicBezTo>
                  <a:pt x="10293395" y="72421"/>
                  <a:pt x="10214104" y="117987"/>
                  <a:pt x="10124171" y="117987"/>
                </a:cubicBezTo>
                <a:lnTo>
                  <a:pt x="217736" y="117987"/>
                </a:lnTo>
                <a:cubicBezTo>
                  <a:pt x="127803" y="117987"/>
                  <a:pt x="48512" y="72421"/>
                  <a:pt x="1691" y="3116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Can 11"/>
          <p:cNvSpPr/>
          <p:nvPr/>
        </p:nvSpPr>
        <p:spPr>
          <a:xfrm>
            <a:off x="-1" y="-2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Can 12"/>
          <p:cNvSpPr/>
          <p:nvPr/>
        </p:nvSpPr>
        <p:spPr>
          <a:xfrm>
            <a:off x="11890372" y="-3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/>
          <a:srcRect l="17388" t="11738" r="17499" b="9130"/>
          <a:stretch/>
        </p:blipFill>
        <p:spPr>
          <a:xfrm>
            <a:off x="11369507" y="114300"/>
            <a:ext cx="520865" cy="520865"/>
          </a:xfrm>
          <a:prstGeom prst="rect">
            <a:avLst/>
          </a:prstGeom>
        </p:spPr>
      </p:pic>
      <p:sp>
        <p:nvSpPr>
          <p:cNvPr id="22" name="4-Point Star 21"/>
          <p:cNvSpPr/>
          <p:nvPr/>
        </p:nvSpPr>
        <p:spPr>
          <a:xfrm>
            <a:off x="403270" y="160880"/>
            <a:ext cx="398207" cy="427703"/>
          </a:xfrm>
          <a:prstGeom prst="star4">
            <a:avLst>
              <a:gd name="adj" fmla="val 1250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3"/>
          <a:srcRect l="31230" t="100000" r="66223" b="-8896"/>
          <a:stretch>
            <a:fillRect/>
          </a:stretch>
        </p:blipFill>
        <p:spPr>
          <a:xfrm>
            <a:off x="4346224" y="6430297"/>
            <a:ext cx="225776" cy="331600"/>
          </a:xfrm>
          <a:custGeom>
            <a:avLst/>
            <a:gdLst>
              <a:gd name="connsiteX0" fmla="*/ 0 w 225776"/>
              <a:gd name="connsiteY0" fmla="*/ 0 h 331600"/>
              <a:gd name="connsiteX1" fmla="*/ 225776 w 225776"/>
              <a:gd name="connsiteY1" fmla="*/ 0 h 331600"/>
              <a:gd name="connsiteX2" fmla="*/ 225776 w 225776"/>
              <a:gd name="connsiteY2" fmla="*/ 331600 h 331600"/>
              <a:gd name="connsiteX3" fmla="*/ 0 w 225776"/>
              <a:gd name="connsiteY3" fmla="*/ 331600 h 331600"/>
              <a:gd name="connsiteX4" fmla="*/ 0 w 225776"/>
              <a:gd name="connsiteY4" fmla="*/ 0 h 33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776" h="331600">
                <a:moveTo>
                  <a:pt x="0" y="0"/>
                </a:moveTo>
                <a:lnTo>
                  <a:pt x="225776" y="0"/>
                </a:lnTo>
                <a:lnTo>
                  <a:pt x="225776" y="331600"/>
                </a:lnTo>
                <a:lnTo>
                  <a:pt x="0" y="331600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4"/>
          <a:srcRect l="100000" t="67413" r="-7154" b="26074"/>
          <a:stretch>
            <a:fillRect/>
          </a:stretch>
        </p:blipFill>
        <p:spPr>
          <a:xfrm>
            <a:off x="10460296" y="5987845"/>
            <a:ext cx="648778" cy="442452"/>
          </a:xfrm>
          <a:custGeom>
            <a:avLst/>
            <a:gdLst>
              <a:gd name="connsiteX0" fmla="*/ 0 w 648778"/>
              <a:gd name="connsiteY0" fmla="*/ 0 h 442452"/>
              <a:gd name="connsiteX1" fmla="*/ 648778 w 648778"/>
              <a:gd name="connsiteY1" fmla="*/ 0 h 442452"/>
              <a:gd name="connsiteX2" fmla="*/ 648778 w 648778"/>
              <a:gd name="connsiteY2" fmla="*/ 442452 h 442452"/>
              <a:gd name="connsiteX3" fmla="*/ 0 w 648778"/>
              <a:gd name="connsiteY3" fmla="*/ 442452 h 442452"/>
              <a:gd name="connsiteX4" fmla="*/ 0 w 648778"/>
              <a:gd name="connsiteY4" fmla="*/ 0 h 442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8778" h="442452">
                <a:moveTo>
                  <a:pt x="0" y="0"/>
                </a:moveTo>
                <a:lnTo>
                  <a:pt x="648778" y="0"/>
                </a:lnTo>
                <a:lnTo>
                  <a:pt x="648778" y="442452"/>
                </a:lnTo>
                <a:lnTo>
                  <a:pt x="0" y="442452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5"/>
          <a:srcRect l="-204" t="22450" r="100000" b="67971"/>
          <a:stretch>
            <a:fillRect/>
          </a:stretch>
        </p:blipFill>
        <p:spPr>
          <a:xfrm>
            <a:off x="2735918" y="3719409"/>
            <a:ext cx="13632" cy="334832"/>
          </a:xfrm>
          <a:custGeom>
            <a:avLst/>
            <a:gdLst>
              <a:gd name="connsiteX0" fmla="*/ 13632 w 13632"/>
              <a:gd name="connsiteY0" fmla="*/ 0 h 334832"/>
              <a:gd name="connsiteX1" fmla="*/ 13632 w 13632"/>
              <a:gd name="connsiteY1" fmla="*/ 334832 h 334832"/>
              <a:gd name="connsiteX2" fmla="*/ 6749 w 13632"/>
              <a:gd name="connsiteY2" fmla="*/ 294452 h 334832"/>
              <a:gd name="connsiteX3" fmla="*/ 393 w 13632"/>
              <a:gd name="connsiteY3" fmla="*/ 139092 h 334832"/>
              <a:gd name="connsiteX4" fmla="*/ 13632 w 13632"/>
              <a:gd name="connsiteY4" fmla="*/ 0 h 334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32" h="334832">
                <a:moveTo>
                  <a:pt x="13632" y="0"/>
                </a:moveTo>
                <a:lnTo>
                  <a:pt x="13632" y="334832"/>
                </a:lnTo>
                <a:lnTo>
                  <a:pt x="6749" y="294452"/>
                </a:lnTo>
                <a:cubicBezTo>
                  <a:pt x="1088" y="240983"/>
                  <a:pt x="-938" y="189163"/>
                  <a:pt x="393" y="139092"/>
                </a:cubicBezTo>
                <a:lnTo>
                  <a:pt x="13632" y="0"/>
                </a:lnTo>
                <a:close/>
              </a:path>
            </a:pathLst>
          </a:custGeom>
        </p:spPr>
      </p:pic>
      <p:sp>
        <p:nvSpPr>
          <p:cNvPr id="2" name="Rectangle 1"/>
          <p:cNvSpPr/>
          <p:nvPr/>
        </p:nvSpPr>
        <p:spPr>
          <a:xfrm>
            <a:off x="836412" y="88198"/>
            <a:ext cx="8577989" cy="5533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Văn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bản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2: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loài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sống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chung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với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nhau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như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thế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9443897" y="254401"/>
            <a:ext cx="1664238" cy="46089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Ngọc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Phú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Pentagon 5"/>
          <p:cNvSpPr/>
          <p:nvPr/>
        </p:nvSpPr>
        <p:spPr>
          <a:xfrm>
            <a:off x="4097593" y="820291"/>
            <a:ext cx="3996813" cy="471948"/>
          </a:xfrm>
          <a:prstGeom prst="homePlat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5143655" y="745085"/>
            <a:ext cx="190468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Vận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dụng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228947" y="1370498"/>
            <a:ext cx="6062878" cy="61927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US" sz="32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Bảng</a:t>
            </a:r>
            <a:r>
              <a:rPr lang="en-US" sz="3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kiểm</a:t>
            </a:r>
            <a:r>
              <a:rPr lang="en-US" sz="3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kĩ</a:t>
            </a:r>
            <a:r>
              <a:rPr lang="en-US" sz="3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r>
              <a:rPr lang="en-US" sz="3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sz="3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3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3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3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14" name="Table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6245361"/>
              </p:ext>
            </p:extLst>
          </p:nvPr>
        </p:nvGraphicFramePr>
        <p:xfrm>
          <a:off x="685799" y="2050836"/>
          <a:ext cx="10820401" cy="4109085"/>
        </p:xfrm>
        <a:graphic>
          <a:graphicData uri="http://schemas.openxmlformats.org/drawingml/2006/table">
            <a:tbl>
              <a:tblPr firstRow="1" firstCol="1" bandRow="1"/>
              <a:tblGrid>
                <a:gridCol w="1020643">
                  <a:extLst>
                    <a:ext uri="{9D8B030D-6E8A-4147-A177-3AD203B41FA5}">
                      <a16:colId xmlns="" xmlns:a16="http://schemas.microsoft.com/office/drawing/2014/main" val="2342861926"/>
                    </a:ext>
                  </a:extLst>
                </a:gridCol>
                <a:gridCol w="6885916">
                  <a:extLst>
                    <a:ext uri="{9D8B030D-6E8A-4147-A177-3AD203B41FA5}">
                      <a16:colId xmlns="" xmlns:a16="http://schemas.microsoft.com/office/drawing/2014/main" val="1275095084"/>
                    </a:ext>
                  </a:extLst>
                </a:gridCol>
                <a:gridCol w="1436545">
                  <a:extLst>
                    <a:ext uri="{9D8B030D-6E8A-4147-A177-3AD203B41FA5}">
                      <a16:colId xmlns="" xmlns:a16="http://schemas.microsoft.com/office/drawing/2014/main" val="1218951738"/>
                    </a:ext>
                  </a:extLst>
                </a:gridCol>
                <a:gridCol w="1477297">
                  <a:extLst>
                    <a:ext uri="{9D8B030D-6E8A-4147-A177-3AD203B41FA5}">
                      <a16:colId xmlns="" xmlns:a16="http://schemas.microsoft.com/office/drawing/2014/main" val="187094723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STT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8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Tiêu chí</a:t>
                      </a:r>
                      <a:r>
                        <a:rPr lang="en-US" sz="2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Không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2903891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Đảm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bảo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đúng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chủ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đề</a:t>
                      </a:r>
                      <a:r>
                        <a:rPr lang="en-US" sz="28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-US" sz="2800" i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Trên</a:t>
                      </a:r>
                      <a:r>
                        <a:rPr lang="en-US" sz="28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hành</a:t>
                      </a:r>
                      <a:r>
                        <a:rPr lang="en-US" sz="28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tinh</a:t>
                      </a:r>
                      <a:r>
                        <a:rPr lang="en-US" sz="28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đẹp</a:t>
                      </a:r>
                      <a:r>
                        <a:rPr lang="en-US" sz="28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đẽ</a:t>
                      </a:r>
                      <a:r>
                        <a:rPr lang="en-US" sz="28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này</a:t>
                      </a:r>
                      <a:r>
                        <a:rPr lang="en-US" sz="28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i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muôn</a:t>
                      </a:r>
                      <a:r>
                        <a:rPr lang="en-US" sz="28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loài</a:t>
                      </a:r>
                      <a:r>
                        <a:rPr lang="en-US" sz="28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đều</a:t>
                      </a:r>
                      <a:r>
                        <a:rPr lang="en-US" sz="28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cần</a:t>
                      </a:r>
                      <a:r>
                        <a:rPr lang="en-US" sz="28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thiết</a:t>
                      </a:r>
                      <a:r>
                        <a:rPr lang="en-US" sz="28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cho</a:t>
                      </a:r>
                      <a:r>
                        <a:rPr lang="en-US" sz="28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1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nhau</a:t>
                      </a:r>
                      <a:r>
                        <a:rPr lang="en-US" sz="2800" i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65394455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Lí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lẽ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dẫn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chứng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đủ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sức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thuyết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phục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về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sự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cần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thiết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sống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phải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hòa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hợp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với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muôn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loài</a:t>
                      </a:r>
                      <a:r>
                        <a:rPr lang="en-US" sz="28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67777149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thông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điệp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về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việc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bảo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vệ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các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loài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vật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trên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Trái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Đất</a:t>
                      </a:r>
                      <a:r>
                        <a:rPr lang="en-US" sz="28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34539475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Câu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văn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diễn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đạt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rõ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ràng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dễ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hiểu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cảm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xúc</a:t>
                      </a:r>
                      <a:r>
                        <a:rPr lang="en-US" sz="28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35927398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hình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thức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đoạn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văn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độ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dài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là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5-7 </a:t>
                      </a:r>
                      <a:r>
                        <a:rPr lang="en-US" sz="28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câu</a:t>
                      </a:r>
                      <a:r>
                        <a:rPr lang="en-US" sz="28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67998038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932386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ame 4"/>
          <p:cNvSpPr/>
          <p:nvPr/>
        </p:nvSpPr>
        <p:spPr>
          <a:xfrm>
            <a:off x="331122" y="1028700"/>
            <a:ext cx="11517055" cy="5545394"/>
          </a:xfrm>
          <a:prstGeom prst="frame">
            <a:avLst>
              <a:gd name="adj1" fmla="val 1596"/>
            </a:avLst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889200" y="154858"/>
            <a:ext cx="10427519" cy="523568"/>
          </a:xfrm>
          <a:custGeom>
            <a:avLst/>
            <a:gdLst>
              <a:gd name="connsiteX0" fmla="*/ 260542 w 10427519"/>
              <a:gd name="connsiteY0" fmla="*/ 0 h 523568"/>
              <a:gd name="connsiteX1" fmla="*/ 10166977 w 10427519"/>
              <a:gd name="connsiteY1" fmla="*/ 0 h 523568"/>
              <a:gd name="connsiteX2" fmla="*/ 10427519 w 10427519"/>
              <a:gd name="connsiteY2" fmla="*/ 260542 h 523568"/>
              <a:gd name="connsiteX3" fmla="*/ 10427519 w 10427519"/>
              <a:gd name="connsiteY3" fmla="*/ 381013 h 523568"/>
              <a:gd name="connsiteX4" fmla="*/ 10407044 w 10427519"/>
              <a:gd name="connsiteY4" fmla="*/ 482428 h 523568"/>
              <a:gd name="connsiteX5" fmla="*/ 10384713 w 10427519"/>
              <a:gd name="connsiteY5" fmla="*/ 523568 h 523568"/>
              <a:gd name="connsiteX6" fmla="*/ 42806 w 10427519"/>
              <a:gd name="connsiteY6" fmla="*/ 523568 h 523568"/>
              <a:gd name="connsiteX7" fmla="*/ 20475 w 10427519"/>
              <a:gd name="connsiteY7" fmla="*/ 482428 h 523568"/>
              <a:gd name="connsiteX8" fmla="*/ 0 w 10427519"/>
              <a:gd name="connsiteY8" fmla="*/ 381013 h 523568"/>
              <a:gd name="connsiteX9" fmla="*/ 0 w 10427519"/>
              <a:gd name="connsiteY9" fmla="*/ 260542 h 523568"/>
              <a:gd name="connsiteX10" fmla="*/ 260542 w 10427519"/>
              <a:gd name="connsiteY10" fmla="*/ 0 h 523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427519" h="523568">
                <a:moveTo>
                  <a:pt x="260542" y="0"/>
                </a:moveTo>
                <a:lnTo>
                  <a:pt x="10166977" y="0"/>
                </a:lnTo>
                <a:cubicBezTo>
                  <a:pt x="10310870" y="0"/>
                  <a:pt x="10427519" y="116649"/>
                  <a:pt x="10427519" y="260542"/>
                </a:cubicBezTo>
                <a:lnTo>
                  <a:pt x="10427519" y="381013"/>
                </a:lnTo>
                <a:cubicBezTo>
                  <a:pt x="10427519" y="416986"/>
                  <a:pt x="10420228" y="451257"/>
                  <a:pt x="10407044" y="482428"/>
                </a:cubicBezTo>
                <a:lnTo>
                  <a:pt x="10384713" y="523568"/>
                </a:lnTo>
                <a:lnTo>
                  <a:pt x="42806" y="523568"/>
                </a:lnTo>
                <a:lnTo>
                  <a:pt x="20475" y="482428"/>
                </a:lnTo>
                <a:cubicBezTo>
                  <a:pt x="7291" y="451257"/>
                  <a:pt x="0" y="416986"/>
                  <a:pt x="0" y="381013"/>
                </a:cubicBezTo>
                <a:lnTo>
                  <a:pt x="0" y="260542"/>
                </a:lnTo>
                <a:cubicBezTo>
                  <a:pt x="0" y="116649"/>
                  <a:pt x="116649" y="0"/>
                  <a:pt x="260542" y="0"/>
                </a:cubicBez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-1" y="-1"/>
            <a:ext cx="12192000" cy="678426"/>
          </a:xfrm>
          <a:custGeom>
            <a:avLst/>
            <a:gdLst>
              <a:gd name="connsiteX0" fmla="*/ 0 w 12192000"/>
              <a:gd name="connsiteY0" fmla="*/ 0 h 678426"/>
              <a:gd name="connsiteX1" fmla="*/ 12192000 w 12192000"/>
              <a:gd name="connsiteY1" fmla="*/ 0 h 678426"/>
              <a:gd name="connsiteX2" fmla="*/ 12192000 w 12192000"/>
              <a:gd name="connsiteY2" fmla="*/ 678426 h 678426"/>
              <a:gd name="connsiteX3" fmla="*/ 11260603 w 12192000"/>
              <a:gd name="connsiteY3" fmla="*/ 678426 h 678426"/>
              <a:gd name="connsiteX4" fmla="*/ 11282934 w 12192000"/>
              <a:gd name="connsiteY4" fmla="*/ 637286 h 678426"/>
              <a:gd name="connsiteX5" fmla="*/ 11303409 w 12192000"/>
              <a:gd name="connsiteY5" fmla="*/ 535871 h 678426"/>
              <a:gd name="connsiteX6" fmla="*/ 11303409 w 12192000"/>
              <a:gd name="connsiteY6" fmla="*/ 415400 h 678426"/>
              <a:gd name="connsiteX7" fmla="*/ 11042867 w 12192000"/>
              <a:gd name="connsiteY7" fmla="*/ 154858 h 678426"/>
              <a:gd name="connsiteX8" fmla="*/ 1136432 w 12192000"/>
              <a:gd name="connsiteY8" fmla="*/ 154858 h 678426"/>
              <a:gd name="connsiteX9" fmla="*/ 875890 w 12192000"/>
              <a:gd name="connsiteY9" fmla="*/ 415400 h 678426"/>
              <a:gd name="connsiteX10" fmla="*/ 875890 w 12192000"/>
              <a:gd name="connsiteY10" fmla="*/ 535871 h 678426"/>
              <a:gd name="connsiteX11" fmla="*/ 896365 w 12192000"/>
              <a:gd name="connsiteY11" fmla="*/ 637286 h 678426"/>
              <a:gd name="connsiteX12" fmla="*/ 918696 w 12192000"/>
              <a:gd name="connsiteY12" fmla="*/ 678426 h 678426"/>
              <a:gd name="connsiteX13" fmla="*/ 0 w 12192000"/>
              <a:gd name="connsiteY13" fmla="*/ 678426 h 678426"/>
              <a:gd name="connsiteX14" fmla="*/ 0 w 12192000"/>
              <a:gd name="connsiteY14" fmla="*/ 0 h 678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192000" h="678426">
                <a:moveTo>
                  <a:pt x="0" y="0"/>
                </a:moveTo>
                <a:lnTo>
                  <a:pt x="12192000" y="0"/>
                </a:lnTo>
                <a:lnTo>
                  <a:pt x="12192000" y="678426"/>
                </a:lnTo>
                <a:lnTo>
                  <a:pt x="11260603" y="678426"/>
                </a:lnTo>
                <a:lnTo>
                  <a:pt x="11282934" y="637286"/>
                </a:lnTo>
                <a:cubicBezTo>
                  <a:pt x="11296118" y="606115"/>
                  <a:pt x="11303409" y="571844"/>
                  <a:pt x="11303409" y="535871"/>
                </a:cubicBezTo>
                <a:lnTo>
                  <a:pt x="11303409" y="415400"/>
                </a:lnTo>
                <a:cubicBezTo>
                  <a:pt x="11303409" y="271507"/>
                  <a:pt x="11186760" y="154858"/>
                  <a:pt x="11042867" y="154858"/>
                </a:cubicBezTo>
                <a:lnTo>
                  <a:pt x="1136432" y="154858"/>
                </a:lnTo>
                <a:cubicBezTo>
                  <a:pt x="992539" y="154858"/>
                  <a:pt x="875890" y="271507"/>
                  <a:pt x="875890" y="415400"/>
                </a:cubicBezTo>
                <a:lnTo>
                  <a:pt x="875890" y="535871"/>
                </a:lnTo>
                <a:cubicBezTo>
                  <a:pt x="875890" y="571844"/>
                  <a:pt x="883181" y="606115"/>
                  <a:pt x="896365" y="637286"/>
                </a:cubicBezTo>
                <a:lnTo>
                  <a:pt x="918696" y="678426"/>
                </a:lnTo>
                <a:lnTo>
                  <a:pt x="0" y="67842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918696" y="678426"/>
            <a:ext cx="10341907" cy="117987"/>
          </a:xfrm>
          <a:custGeom>
            <a:avLst/>
            <a:gdLst>
              <a:gd name="connsiteX0" fmla="*/ 0 w 10341907"/>
              <a:gd name="connsiteY0" fmla="*/ 0 h 117987"/>
              <a:gd name="connsiteX1" fmla="*/ 10341907 w 10341907"/>
              <a:gd name="connsiteY1" fmla="*/ 0 h 117987"/>
              <a:gd name="connsiteX2" fmla="*/ 10340216 w 10341907"/>
              <a:gd name="connsiteY2" fmla="*/ 3116 h 117987"/>
              <a:gd name="connsiteX3" fmla="*/ 10124171 w 10341907"/>
              <a:gd name="connsiteY3" fmla="*/ 117987 h 117987"/>
              <a:gd name="connsiteX4" fmla="*/ 217736 w 10341907"/>
              <a:gd name="connsiteY4" fmla="*/ 117987 h 117987"/>
              <a:gd name="connsiteX5" fmla="*/ 1691 w 10341907"/>
              <a:gd name="connsiteY5" fmla="*/ 3116 h 117987"/>
              <a:gd name="connsiteX6" fmla="*/ 0 w 10341907"/>
              <a:gd name="connsiteY6" fmla="*/ 0 h 117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341907" h="117987">
                <a:moveTo>
                  <a:pt x="0" y="0"/>
                </a:moveTo>
                <a:lnTo>
                  <a:pt x="10341907" y="0"/>
                </a:lnTo>
                <a:lnTo>
                  <a:pt x="10340216" y="3116"/>
                </a:lnTo>
                <a:cubicBezTo>
                  <a:pt x="10293395" y="72421"/>
                  <a:pt x="10214104" y="117987"/>
                  <a:pt x="10124171" y="117987"/>
                </a:cubicBezTo>
                <a:lnTo>
                  <a:pt x="217736" y="117987"/>
                </a:lnTo>
                <a:cubicBezTo>
                  <a:pt x="127803" y="117987"/>
                  <a:pt x="48512" y="72421"/>
                  <a:pt x="1691" y="3116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Can 11"/>
          <p:cNvSpPr/>
          <p:nvPr/>
        </p:nvSpPr>
        <p:spPr>
          <a:xfrm>
            <a:off x="-1" y="-2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Can 12"/>
          <p:cNvSpPr/>
          <p:nvPr/>
        </p:nvSpPr>
        <p:spPr>
          <a:xfrm>
            <a:off x="11890372" y="-3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/>
          <a:srcRect l="17388" t="11738" r="17499" b="9130"/>
          <a:stretch/>
        </p:blipFill>
        <p:spPr>
          <a:xfrm>
            <a:off x="11369507" y="114300"/>
            <a:ext cx="520865" cy="520865"/>
          </a:xfrm>
          <a:prstGeom prst="rect">
            <a:avLst/>
          </a:prstGeom>
        </p:spPr>
      </p:pic>
      <p:sp>
        <p:nvSpPr>
          <p:cNvPr id="22" name="4-Point Star 21"/>
          <p:cNvSpPr/>
          <p:nvPr/>
        </p:nvSpPr>
        <p:spPr>
          <a:xfrm>
            <a:off x="403270" y="160880"/>
            <a:ext cx="398207" cy="427703"/>
          </a:xfrm>
          <a:prstGeom prst="star4">
            <a:avLst>
              <a:gd name="adj" fmla="val 1250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3"/>
          <a:srcRect l="31230" t="100000" r="66223" b="-8896"/>
          <a:stretch>
            <a:fillRect/>
          </a:stretch>
        </p:blipFill>
        <p:spPr>
          <a:xfrm>
            <a:off x="4346224" y="6430297"/>
            <a:ext cx="225776" cy="331600"/>
          </a:xfrm>
          <a:custGeom>
            <a:avLst/>
            <a:gdLst>
              <a:gd name="connsiteX0" fmla="*/ 0 w 225776"/>
              <a:gd name="connsiteY0" fmla="*/ 0 h 331600"/>
              <a:gd name="connsiteX1" fmla="*/ 225776 w 225776"/>
              <a:gd name="connsiteY1" fmla="*/ 0 h 331600"/>
              <a:gd name="connsiteX2" fmla="*/ 225776 w 225776"/>
              <a:gd name="connsiteY2" fmla="*/ 331600 h 331600"/>
              <a:gd name="connsiteX3" fmla="*/ 0 w 225776"/>
              <a:gd name="connsiteY3" fmla="*/ 331600 h 331600"/>
              <a:gd name="connsiteX4" fmla="*/ 0 w 225776"/>
              <a:gd name="connsiteY4" fmla="*/ 0 h 33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776" h="331600">
                <a:moveTo>
                  <a:pt x="0" y="0"/>
                </a:moveTo>
                <a:lnTo>
                  <a:pt x="225776" y="0"/>
                </a:lnTo>
                <a:lnTo>
                  <a:pt x="225776" y="331600"/>
                </a:lnTo>
                <a:lnTo>
                  <a:pt x="0" y="331600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4"/>
          <a:srcRect l="100000" t="67413" r="-7154" b="26074"/>
          <a:stretch>
            <a:fillRect/>
          </a:stretch>
        </p:blipFill>
        <p:spPr>
          <a:xfrm>
            <a:off x="10460296" y="5987845"/>
            <a:ext cx="648778" cy="442452"/>
          </a:xfrm>
          <a:custGeom>
            <a:avLst/>
            <a:gdLst>
              <a:gd name="connsiteX0" fmla="*/ 0 w 648778"/>
              <a:gd name="connsiteY0" fmla="*/ 0 h 442452"/>
              <a:gd name="connsiteX1" fmla="*/ 648778 w 648778"/>
              <a:gd name="connsiteY1" fmla="*/ 0 h 442452"/>
              <a:gd name="connsiteX2" fmla="*/ 648778 w 648778"/>
              <a:gd name="connsiteY2" fmla="*/ 442452 h 442452"/>
              <a:gd name="connsiteX3" fmla="*/ 0 w 648778"/>
              <a:gd name="connsiteY3" fmla="*/ 442452 h 442452"/>
              <a:gd name="connsiteX4" fmla="*/ 0 w 648778"/>
              <a:gd name="connsiteY4" fmla="*/ 0 h 442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8778" h="442452">
                <a:moveTo>
                  <a:pt x="0" y="0"/>
                </a:moveTo>
                <a:lnTo>
                  <a:pt x="648778" y="0"/>
                </a:lnTo>
                <a:lnTo>
                  <a:pt x="648778" y="442452"/>
                </a:lnTo>
                <a:lnTo>
                  <a:pt x="0" y="442452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5"/>
          <a:srcRect l="-204" t="22450" r="100000" b="67971"/>
          <a:stretch>
            <a:fillRect/>
          </a:stretch>
        </p:blipFill>
        <p:spPr>
          <a:xfrm>
            <a:off x="2735918" y="3719409"/>
            <a:ext cx="13632" cy="334832"/>
          </a:xfrm>
          <a:custGeom>
            <a:avLst/>
            <a:gdLst>
              <a:gd name="connsiteX0" fmla="*/ 13632 w 13632"/>
              <a:gd name="connsiteY0" fmla="*/ 0 h 334832"/>
              <a:gd name="connsiteX1" fmla="*/ 13632 w 13632"/>
              <a:gd name="connsiteY1" fmla="*/ 334832 h 334832"/>
              <a:gd name="connsiteX2" fmla="*/ 6749 w 13632"/>
              <a:gd name="connsiteY2" fmla="*/ 294452 h 334832"/>
              <a:gd name="connsiteX3" fmla="*/ 393 w 13632"/>
              <a:gd name="connsiteY3" fmla="*/ 139092 h 334832"/>
              <a:gd name="connsiteX4" fmla="*/ 13632 w 13632"/>
              <a:gd name="connsiteY4" fmla="*/ 0 h 334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32" h="334832">
                <a:moveTo>
                  <a:pt x="13632" y="0"/>
                </a:moveTo>
                <a:lnTo>
                  <a:pt x="13632" y="334832"/>
                </a:lnTo>
                <a:lnTo>
                  <a:pt x="6749" y="294452"/>
                </a:lnTo>
                <a:cubicBezTo>
                  <a:pt x="1088" y="240983"/>
                  <a:pt x="-938" y="189163"/>
                  <a:pt x="393" y="139092"/>
                </a:cubicBezTo>
                <a:lnTo>
                  <a:pt x="13632" y="0"/>
                </a:lnTo>
                <a:close/>
              </a:path>
            </a:pathLst>
          </a:custGeom>
        </p:spPr>
      </p:pic>
      <p:sp>
        <p:nvSpPr>
          <p:cNvPr id="6" name="Pentagon 5"/>
          <p:cNvSpPr/>
          <p:nvPr/>
        </p:nvSpPr>
        <p:spPr>
          <a:xfrm>
            <a:off x="4097593" y="820291"/>
            <a:ext cx="3996813" cy="471948"/>
          </a:xfrm>
          <a:prstGeom prst="homePlat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468742" y="74910"/>
            <a:ext cx="5254516" cy="61927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THỰC HÀNH TIẾNG VIỆT</a:t>
            </a:r>
            <a:endParaRPr lang="en-US" sz="3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082487" y="752068"/>
            <a:ext cx="181171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err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Khởi</a:t>
            </a:r>
            <a:r>
              <a:rPr lang="en-US" sz="2800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động</a:t>
            </a:r>
            <a:endParaRPr lang="en-US" sz="2800" dirty="0"/>
          </a:p>
        </p:txBody>
      </p:sp>
      <p:sp>
        <p:nvSpPr>
          <p:cNvPr id="17" name="Rectangle 16"/>
          <p:cNvSpPr/>
          <p:nvPr/>
        </p:nvSpPr>
        <p:spPr>
          <a:xfrm>
            <a:off x="685800" y="1500648"/>
            <a:ext cx="10820400" cy="1146211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en-US" sz="3200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Cho </a:t>
            </a:r>
            <a:r>
              <a:rPr lang="en-US" sz="3200" dirty="0" err="1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3200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200" i="1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radio, </a:t>
            </a:r>
            <a:r>
              <a:rPr lang="en-US" sz="3200" i="1" dirty="0" err="1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vô</a:t>
            </a:r>
            <a:r>
              <a:rPr lang="en-US" sz="3200" i="1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tuyến</a:t>
            </a:r>
            <a:r>
              <a:rPr lang="en-US" sz="3200" i="1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i="1" dirty="0" err="1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</a:t>
            </a:r>
            <a:r>
              <a:rPr lang="en-US" sz="3200" i="1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vi, </a:t>
            </a:r>
            <a:r>
              <a:rPr lang="en-US" sz="3200" i="1" dirty="0" err="1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sz="3200" i="1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đình</a:t>
            </a:r>
            <a:r>
              <a:rPr lang="en-US" sz="3200" i="1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i="1" dirty="0" err="1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facebook</a:t>
            </a:r>
            <a:r>
              <a:rPr lang="en-US" sz="3200" i="1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ma-</a:t>
            </a:r>
            <a:r>
              <a:rPr lang="en-US" sz="3200" i="1" dirty="0" err="1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ket</a:t>
            </a:r>
            <a:r>
              <a:rPr lang="en-US" sz="3200" i="1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-ting, </a:t>
            </a:r>
            <a:r>
              <a:rPr lang="en-US" sz="3200" i="1" dirty="0" err="1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sz="3200" i="1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tộc</a:t>
            </a:r>
            <a:r>
              <a:rPr lang="en-US" sz="3200" i="1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i="1" dirty="0" err="1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hải</a:t>
            </a:r>
            <a:r>
              <a:rPr lang="en-US" sz="3200" i="1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quân</a:t>
            </a:r>
            <a:r>
              <a:rPr lang="en-US" sz="3200" i="1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i="1" dirty="0" err="1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hải</a:t>
            </a:r>
            <a:r>
              <a:rPr lang="en-US" sz="3200" i="1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đăng</a:t>
            </a:r>
            <a:r>
              <a:rPr lang="en-US" sz="3200" i="1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i="1" dirty="0" err="1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sz="3200" i="1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tốc</a:t>
            </a:r>
            <a:endParaRPr lang="en-US" sz="3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4419900" y="2609512"/>
            <a:ext cx="3352200" cy="61927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Phiếu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</a:t>
            </a:r>
            <a:endParaRPr lang="en-US" sz="3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19" name="Table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29901149"/>
              </p:ext>
            </p:extLst>
          </p:nvPr>
        </p:nvGraphicFramePr>
        <p:xfrm>
          <a:off x="685799" y="3327740"/>
          <a:ext cx="10820400" cy="1565529"/>
        </p:xfrm>
        <a:graphic>
          <a:graphicData uri="http://schemas.openxmlformats.org/drawingml/2006/table">
            <a:tbl>
              <a:tblPr firstRow="1" firstCol="1" bandRow="1"/>
              <a:tblGrid>
                <a:gridCol w="5409600">
                  <a:extLst>
                    <a:ext uri="{9D8B030D-6E8A-4147-A177-3AD203B41FA5}">
                      <a16:colId xmlns="" xmlns:a16="http://schemas.microsoft.com/office/drawing/2014/main" val="461820793"/>
                    </a:ext>
                  </a:extLst>
                </a:gridCol>
                <a:gridCol w="5410800">
                  <a:extLst>
                    <a:ext uri="{9D8B030D-6E8A-4147-A177-3AD203B41FA5}">
                      <a16:colId xmlns="" xmlns:a16="http://schemas.microsoft.com/office/drawing/2014/main" val="114121288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320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Từ mượn tiếng Hán</a:t>
                      </a:r>
                      <a:endParaRPr lang="en-US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320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Từ mượn các ngôn ngữ khác</a:t>
                      </a:r>
                      <a:endParaRPr lang="en-US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59339978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320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320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3200" dirty="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3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94059057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067456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ame 4"/>
          <p:cNvSpPr/>
          <p:nvPr/>
        </p:nvSpPr>
        <p:spPr>
          <a:xfrm>
            <a:off x="331122" y="1028700"/>
            <a:ext cx="11517055" cy="5545394"/>
          </a:xfrm>
          <a:prstGeom prst="frame">
            <a:avLst>
              <a:gd name="adj1" fmla="val 1596"/>
            </a:avLst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889200" y="154858"/>
            <a:ext cx="10427519" cy="523568"/>
          </a:xfrm>
          <a:custGeom>
            <a:avLst/>
            <a:gdLst>
              <a:gd name="connsiteX0" fmla="*/ 260542 w 10427519"/>
              <a:gd name="connsiteY0" fmla="*/ 0 h 523568"/>
              <a:gd name="connsiteX1" fmla="*/ 10166977 w 10427519"/>
              <a:gd name="connsiteY1" fmla="*/ 0 h 523568"/>
              <a:gd name="connsiteX2" fmla="*/ 10427519 w 10427519"/>
              <a:gd name="connsiteY2" fmla="*/ 260542 h 523568"/>
              <a:gd name="connsiteX3" fmla="*/ 10427519 w 10427519"/>
              <a:gd name="connsiteY3" fmla="*/ 381013 h 523568"/>
              <a:gd name="connsiteX4" fmla="*/ 10407044 w 10427519"/>
              <a:gd name="connsiteY4" fmla="*/ 482428 h 523568"/>
              <a:gd name="connsiteX5" fmla="*/ 10384713 w 10427519"/>
              <a:gd name="connsiteY5" fmla="*/ 523568 h 523568"/>
              <a:gd name="connsiteX6" fmla="*/ 42806 w 10427519"/>
              <a:gd name="connsiteY6" fmla="*/ 523568 h 523568"/>
              <a:gd name="connsiteX7" fmla="*/ 20475 w 10427519"/>
              <a:gd name="connsiteY7" fmla="*/ 482428 h 523568"/>
              <a:gd name="connsiteX8" fmla="*/ 0 w 10427519"/>
              <a:gd name="connsiteY8" fmla="*/ 381013 h 523568"/>
              <a:gd name="connsiteX9" fmla="*/ 0 w 10427519"/>
              <a:gd name="connsiteY9" fmla="*/ 260542 h 523568"/>
              <a:gd name="connsiteX10" fmla="*/ 260542 w 10427519"/>
              <a:gd name="connsiteY10" fmla="*/ 0 h 523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427519" h="523568">
                <a:moveTo>
                  <a:pt x="260542" y="0"/>
                </a:moveTo>
                <a:lnTo>
                  <a:pt x="10166977" y="0"/>
                </a:lnTo>
                <a:cubicBezTo>
                  <a:pt x="10310870" y="0"/>
                  <a:pt x="10427519" y="116649"/>
                  <a:pt x="10427519" y="260542"/>
                </a:cubicBezTo>
                <a:lnTo>
                  <a:pt x="10427519" y="381013"/>
                </a:lnTo>
                <a:cubicBezTo>
                  <a:pt x="10427519" y="416986"/>
                  <a:pt x="10420228" y="451257"/>
                  <a:pt x="10407044" y="482428"/>
                </a:cubicBezTo>
                <a:lnTo>
                  <a:pt x="10384713" y="523568"/>
                </a:lnTo>
                <a:lnTo>
                  <a:pt x="42806" y="523568"/>
                </a:lnTo>
                <a:lnTo>
                  <a:pt x="20475" y="482428"/>
                </a:lnTo>
                <a:cubicBezTo>
                  <a:pt x="7291" y="451257"/>
                  <a:pt x="0" y="416986"/>
                  <a:pt x="0" y="381013"/>
                </a:cubicBezTo>
                <a:lnTo>
                  <a:pt x="0" y="260542"/>
                </a:lnTo>
                <a:cubicBezTo>
                  <a:pt x="0" y="116649"/>
                  <a:pt x="116649" y="0"/>
                  <a:pt x="260542" y="0"/>
                </a:cubicBez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-1" y="-1"/>
            <a:ext cx="12192000" cy="678426"/>
          </a:xfrm>
          <a:custGeom>
            <a:avLst/>
            <a:gdLst>
              <a:gd name="connsiteX0" fmla="*/ 0 w 12192000"/>
              <a:gd name="connsiteY0" fmla="*/ 0 h 678426"/>
              <a:gd name="connsiteX1" fmla="*/ 12192000 w 12192000"/>
              <a:gd name="connsiteY1" fmla="*/ 0 h 678426"/>
              <a:gd name="connsiteX2" fmla="*/ 12192000 w 12192000"/>
              <a:gd name="connsiteY2" fmla="*/ 678426 h 678426"/>
              <a:gd name="connsiteX3" fmla="*/ 11260603 w 12192000"/>
              <a:gd name="connsiteY3" fmla="*/ 678426 h 678426"/>
              <a:gd name="connsiteX4" fmla="*/ 11282934 w 12192000"/>
              <a:gd name="connsiteY4" fmla="*/ 637286 h 678426"/>
              <a:gd name="connsiteX5" fmla="*/ 11303409 w 12192000"/>
              <a:gd name="connsiteY5" fmla="*/ 535871 h 678426"/>
              <a:gd name="connsiteX6" fmla="*/ 11303409 w 12192000"/>
              <a:gd name="connsiteY6" fmla="*/ 415400 h 678426"/>
              <a:gd name="connsiteX7" fmla="*/ 11042867 w 12192000"/>
              <a:gd name="connsiteY7" fmla="*/ 154858 h 678426"/>
              <a:gd name="connsiteX8" fmla="*/ 1136432 w 12192000"/>
              <a:gd name="connsiteY8" fmla="*/ 154858 h 678426"/>
              <a:gd name="connsiteX9" fmla="*/ 875890 w 12192000"/>
              <a:gd name="connsiteY9" fmla="*/ 415400 h 678426"/>
              <a:gd name="connsiteX10" fmla="*/ 875890 w 12192000"/>
              <a:gd name="connsiteY10" fmla="*/ 535871 h 678426"/>
              <a:gd name="connsiteX11" fmla="*/ 896365 w 12192000"/>
              <a:gd name="connsiteY11" fmla="*/ 637286 h 678426"/>
              <a:gd name="connsiteX12" fmla="*/ 918696 w 12192000"/>
              <a:gd name="connsiteY12" fmla="*/ 678426 h 678426"/>
              <a:gd name="connsiteX13" fmla="*/ 0 w 12192000"/>
              <a:gd name="connsiteY13" fmla="*/ 678426 h 678426"/>
              <a:gd name="connsiteX14" fmla="*/ 0 w 12192000"/>
              <a:gd name="connsiteY14" fmla="*/ 0 h 678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192000" h="678426">
                <a:moveTo>
                  <a:pt x="0" y="0"/>
                </a:moveTo>
                <a:lnTo>
                  <a:pt x="12192000" y="0"/>
                </a:lnTo>
                <a:lnTo>
                  <a:pt x="12192000" y="678426"/>
                </a:lnTo>
                <a:lnTo>
                  <a:pt x="11260603" y="678426"/>
                </a:lnTo>
                <a:lnTo>
                  <a:pt x="11282934" y="637286"/>
                </a:lnTo>
                <a:cubicBezTo>
                  <a:pt x="11296118" y="606115"/>
                  <a:pt x="11303409" y="571844"/>
                  <a:pt x="11303409" y="535871"/>
                </a:cubicBezTo>
                <a:lnTo>
                  <a:pt x="11303409" y="415400"/>
                </a:lnTo>
                <a:cubicBezTo>
                  <a:pt x="11303409" y="271507"/>
                  <a:pt x="11186760" y="154858"/>
                  <a:pt x="11042867" y="154858"/>
                </a:cubicBezTo>
                <a:lnTo>
                  <a:pt x="1136432" y="154858"/>
                </a:lnTo>
                <a:cubicBezTo>
                  <a:pt x="992539" y="154858"/>
                  <a:pt x="875890" y="271507"/>
                  <a:pt x="875890" y="415400"/>
                </a:cubicBezTo>
                <a:lnTo>
                  <a:pt x="875890" y="535871"/>
                </a:lnTo>
                <a:cubicBezTo>
                  <a:pt x="875890" y="571844"/>
                  <a:pt x="883181" y="606115"/>
                  <a:pt x="896365" y="637286"/>
                </a:cubicBezTo>
                <a:lnTo>
                  <a:pt x="918696" y="678426"/>
                </a:lnTo>
                <a:lnTo>
                  <a:pt x="0" y="67842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918696" y="678426"/>
            <a:ext cx="10341907" cy="117987"/>
          </a:xfrm>
          <a:custGeom>
            <a:avLst/>
            <a:gdLst>
              <a:gd name="connsiteX0" fmla="*/ 0 w 10341907"/>
              <a:gd name="connsiteY0" fmla="*/ 0 h 117987"/>
              <a:gd name="connsiteX1" fmla="*/ 10341907 w 10341907"/>
              <a:gd name="connsiteY1" fmla="*/ 0 h 117987"/>
              <a:gd name="connsiteX2" fmla="*/ 10340216 w 10341907"/>
              <a:gd name="connsiteY2" fmla="*/ 3116 h 117987"/>
              <a:gd name="connsiteX3" fmla="*/ 10124171 w 10341907"/>
              <a:gd name="connsiteY3" fmla="*/ 117987 h 117987"/>
              <a:gd name="connsiteX4" fmla="*/ 217736 w 10341907"/>
              <a:gd name="connsiteY4" fmla="*/ 117987 h 117987"/>
              <a:gd name="connsiteX5" fmla="*/ 1691 w 10341907"/>
              <a:gd name="connsiteY5" fmla="*/ 3116 h 117987"/>
              <a:gd name="connsiteX6" fmla="*/ 0 w 10341907"/>
              <a:gd name="connsiteY6" fmla="*/ 0 h 117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341907" h="117987">
                <a:moveTo>
                  <a:pt x="0" y="0"/>
                </a:moveTo>
                <a:lnTo>
                  <a:pt x="10341907" y="0"/>
                </a:lnTo>
                <a:lnTo>
                  <a:pt x="10340216" y="3116"/>
                </a:lnTo>
                <a:cubicBezTo>
                  <a:pt x="10293395" y="72421"/>
                  <a:pt x="10214104" y="117987"/>
                  <a:pt x="10124171" y="117987"/>
                </a:cubicBezTo>
                <a:lnTo>
                  <a:pt x="217736" y="117987"/>
                </a:lnTo>
                <a:cubicBezTo>
                  <a:pt x="127803" y="117987"/>
                  <a:pt x="48512" y="72421"/>
                  <a:pt x="1691" y="3116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Can 11"/>
          <p:cNvSpPr/>
          <p:nvPr/>
        </p:nvSpPr>
        <p:spPr>
          <a:xfrm>
            <a:off x="-1" y="-2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Can 12"/>
          <p:cNvSpPr/>
          <p:nvPr/>
        </p:nvSpPr>
        <p:spPr>
          <a:xfrm>
            <a:off x="11890372" y="-3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/>
          <a:srcRect l="17388" t="11738" r="17499" b="9130"/>
          <a:stretch/>
        </p:blipFill>
        <p:spPr>
          <a:xfrm>
            <a:off x="11369507" y="114300"/>
            <a:ext cx="520865" cy="520865"/>
          </a:xfrm>
          <a:prstGeom prst="rect">
            <a:avLst/>
          </a:prstGeom>
        </p:spPr>
      </p:pic>
      <p:sp>
        <p:nvSpPr>
          <p:cNvPr id="22" name="4-Point Star 21"/>
          <p:cNvSpPr/>
          <p:nvPr/>
        </p:nvSpPr>
        <p:spPr>
          <a:xfrm>
            <a:off x="403270" y="160880"/>
            <a:ext cx="398207" cy="427703"/>
          </a:xfrm>
          <a:prstGeom prst="star4">
            <a:avLst>
              <a:gd name="adj" fmla="val 1250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3"/>
          <a:srcRect l="31230" t="100000" r="66223" b="-8896"/>
          <a:stretch>
            <a:fillRect/>
          </a:stretch>
        </p:blipFill>
        <p:spPr>
          <a:xfrm>
            <a:off x="4346224" y="6430297"/>
            <a:ext cx="225776" cy="331600"/>
          </a:xfrm>
          <a:custGeom>
            <a:avLst/>
            <a:gdLst>
              <a:gd name="connsiteX0" fmla="*/ 0 w 225776"/>
              <a:gd name="connsiteY0" fmla="*/ 0 h 331600"/>
              <a:gd name="connsiteX1" fmla="*/ 225776 w 225776"/>
              <a:gd name="connsiteY1" fmla="*/ 0 h 331600"/>
              <a:gd name="connsiteX2" fmla="*/ 225776 w 225776"/>
              <a:gd name="connsiteY2" fmla="*/ 331600 h 331600"/>
              <a:gd name="connsiteX3" fmla="*/ 0 w 225776"/>
              <a:gd name="connsiteY3" fmla="*/ 331600 h 331600"/>
              <a:gd name="connsiteX4" fmla="*/ 0 w 225776"/>
              <a:gd name="connsiteY4" fmla="*/ 0 h 33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776" h="331600">
                <a:moveTo>
                  <a:pt x="0" y="0"/>
                </a:moveTo>
                <a:lnTo>
                  <a:pt x="225776" y="0"/>
                </a:lnTo>
                <a:lnTo>
                  <a:pt x="225776" y="331600"/>
                </a:lnTo>
                <a:lnTo>
                  <a:pt x="0" y="331600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4"/>
          <a:srcRect l="100000" t="67413" r="-7154" b="26074"/>
          <a:stretch>
            <a:fillRect/>
          </a:stretch>
        </p:blipFill>
        <p:spPr>
          <a:xfrm>
            <a:off x="10460296" y="5987845"/>
            <a:ext cx="648778" cy="442452"/>
          </a:xfrm>
          <a:custGeom>
            <a:avLst/>
            <a:gdLst>
              <a:gd name="connsiteX0" fmla="*/ 0 w 648778"/>
              <a:gd name="connsiteY0" fmla="*/ 0 h 442452"/>
              <a:gd name="connsiteX1" fmla="*/ 648778 w 648778"/>
              <a:gd name="connsiteY1" fmla="*/ 0 h 442452"/>
              <a:gd name="connsiteX2" fmla="*/ 648778 w 648778"/>
              <a:gd name="connsiteY2" fmla="*/ 442452 h 442452"/>
              <a:gd name="connsiteX3" fmla="*/ 0 w 648778"/>
              <a:gd name="connsiteY3" fmla="*/ 442452 h 442452"/>
              <a:gd name="connsiteX4" fmla="*/ 0 w 648778"/>
              <a:gd name="connsiteY4" fmla="*/ 0 h 442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8778" h="442452">
                <a:moveTo>
                  <a:pt x="0" y="0"/>
                </a:moveTo>
                <a:lnTo>
                  <a:pt x="648778" y="0"/>
                </a:lnTo>
                <a:lnTo>
                  <a:pt x="648778" y="442452"/>
                </a:lnTo>
                <a:lnTo>
                  <a:pt x="0" y="442452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5"/>
          <a:srcRect l="-204" t="22450" r="100000" b="67971"/>
          <a:stretch>
            <a:fillRect/>
          </a:stretch>
        </p:blipFill>
        <p:spPr>
          <a:xfrm>
            <a:off x="2735918" y="3719409"/>
            <a:ext cx="13632" cy="334832"/>
          </a:xfrm>
          <a:custGeom>
            <a:avLst/>
            <a:gdLst>
              <a:gd name="connsiteX0" fmla="*/ 13632 w 13632"/>
              <a:gd name="connsiteY0" fmla="*/ 0 h 334832"/>
              <a:gd name="connsiteX1" fmla="*/ 13632 w 13632"/>
              <a:gd name="connsiteY1" fmla="*/ 334832 h 334832"/>
              <a:gd name="connsiteX2" fmla="*/ 6749 w 13632"/>
              <a:gd name="connsiteY2" fmla="*/ 294452 h 334832"/>
              <a:gd name="connsiteX3" fmla="*/ 393 w 13632"/>
              <a:gd name="connsiteY3" fmla="*/ 139092 h 334832"/>
              <a:gd name="connsiteX4" fmla="*/ 13632 w 13632"/>
              <a:gd name="connsiteY4" fmla="*/ 0 h 334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32" h="334832">
                <a:moveTo>
                  <a:pt x="13632" y="0"/>
                </a:moveTo>
                <a:lnTo>
                  <a:pt x="13632" y="334832"/>
                </a:lnTo>
                <a:lnTo>
                  <a:pt x="6749" y="294452"/>
                </a:lnTo>
                <a:cubicBezTo>
                  <a:pt x="1088" y="240983"/>
                  <a:pt x="-938" y="189163"/>
                  <a:pt x="393" y="139092"/>
                </a:cubicBezTo>
                <a:lnTo>
                  <a:pt x="13632" y="0"/>
                </a:lnTo>
                <a:close/>
              </a:path>
            </a:pathLst>
          </a:custGeom>
        </p:spPr>
      </p:pic>
      <p:sp>
        <p:nvSpPr>
          <p:cNvPr id="6" name="Pentagon 5"/>
          <p:cNvSpPr/>
          <p:nvPr/>
        </p:nvSpPr>
        <p:spPr>
          <a:xfrm>
            <a:off x="4097593" y="820291"/>
            <a:ext cx="3996813" cy="471948"/>
          </a:xfrm>
          <a:prstGeom prst="homePlat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468742" y="74910"/>
            <a:ext cx="5254516" cy="61927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THỰC HÀNH TIẾNG VIỆT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082487" y="752068"/>
            <a:ext cx="181171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Khởi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động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78409103"/>
              </p:ext>
            </p:extLst>
          </p:nvPr>
        </p:nvGraphicFramePr>
        <p:xfrm>
          <a:off x="685800" y="1642513"/>
          <a:ext cx="10820399" cy="3901440"/>
        </p:xfrm>
        <a:graphic>
          <a:graphicData uri="http://schemas.openxmlformats.org/drawingml/2006/table">
            <a:tbl>
              <a:tblPr firstRow="1" firstCol="1" bandRow="1"/>
              <a:tblGrid>
                <a:gridCol w="5433988">
                  <a:extLst>
                    <a:ext uri="{9D8B030D-6E8A-4147-A177-3AD203B41FA5}">
                      <a16:colId xmlns="" xmlns:a16="http://schemas.microsoft.com/office/drawing/2014/main" val="1228903410"/>
                    </a:ext>
                  </a:extLst>
                </a:gridCol>
                <a:gridCol w="5093940">
                  <a:extLst>
                    <a:ext uri="{9D8B030D-6E8A-4147-A177-3AD203B41FA5}">
                      <a16:colId xmlns="" xmlns:a16="http://schemas.microsoft.com/office/drawing/2014/main" val="2326104438"/>
                    </a:ext>
                  </a:extLst>
                </a:gridCol>
                <a:gridCol w="292471">
                  <a:extLst>
                    <a:ext uri="{9D8B030D-6E8A-4147-A177-3AD203B41FA5}">
                      <a16:colId xmlns="" xmlns:a16="http://schemas.microsoft.com/office/drawing/2014/main" val="169805004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320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Từ mượn tiếng Hán</a:t>
                      </a:r>
                      <a:endParaRPr lang="en-US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320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Từ mượn các tiếng Châu Âu</a:t>
                      </a:r>
                      <a:endParaRPr lang="en-US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800"/>
                        </a:spcAft>
                      </a:pPr>
                      <a:r>
                        <a:rPr lang="en-US" sz="3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41356662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3200" i="1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vô tuyến, gia đình, gia tộc, hải quân, hải đăng, cao tốc</a:t>
                      </a:r>
                      <a:endParaRPr lang="en-US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3200" i="1" dirty="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radio, </a:t>
                      </a:r>
                      <a:r>
                        <a:rPr lang="en-US" sz="3200" i="1" dirty="0" err="1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ti</a:t>
                      </a:r>
                      <a:r>
                        <a:rPr lang="en-US" sz="3200" i="1" dirty="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vi, </a:t>
                      </a:r>
                      <a:r>
                        <a:rPr lang="en-US" sz="3200" i="1" dirty="0" err="1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facebook</a:t>
                      </a:r>
                      <a:r>
                        <a:rPr lang="en-US" sz="3200" i="1" dirty="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ma-</a:t>
                      </a:r>
                      <a:r>
                        <a:rPr lang="en-US" sz="3200" i="1" dirty="0" err="1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ket</a:t>
                      </a:r>
                      <a:r>
                        <a:rPr lang="en-US" sz="3200" i="1" dirty="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-ting</a:t>
                      </a:r>
                      <a:endParaRPr lang="en-US" sz="3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800"/>
                        </a:spcAft>
                      </a:pPr>
                      <a:r>
                        <a:rPr lang="en-US" sz="3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07230142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en-US" sz="3200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 </a:t>
                      </a:r>
                      <a:endParaRPr lang="en-US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 </a:t>
                      </a:r>
                      <a:endParaRPr lang="en-US" sz="3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9471633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985061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ame 4"/>
          <p:cNvSpPr/>
          <p:nvPr/>
        </p:nvSpPr>
        <p:spPr>
          <a:xfrm>
            <a:off x="331122" y="1028700"/>
            <a:ext cx="11517055" cy="5545394"/>
          </a:xfrm>
          <a:prstGeom prst="frame">
            <a:avLst>
              <a:gd name="adj1" fmla="val 1596"/>
            </a:avLst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889200" y="154858"/>
            <a:ext cx="10427519" cy="523568"/>
          </a:xfrm>
          <a:custGeom>
            <a:avLst/>
            <a:gdLst>
              <a:gd name="connsiteX0" fmla="*/ 260542 w 10427519"/>
              <a:gd name="connsiteY0" fmla="*/ 0 h 523568"/>
              <a:gd name="connsiteX1" fmla="*/ 10166977 w 10427519"/>
              <a:gd name="connsiteY1" fmla="*/ 0 h 523568"/>
              <a:gd name="connsiteX2" fmla="*/ 10427519 w 10427519"/>
              <a:gd name="connsiteY2" fmla="*/ 260542 h 523568"/>
              <a:gd name="connsiteX3" fmla="*/ 10427519 w 10427519"/>
              <a:gd name="connsiteY3" fmla="*/ 381013 h 523568"/>
              <a:gd name="connsiteX4" fmla="*/ 10407044 w 10427519"/>
              <a:gd name="connsiteY4" fmla="*/ 482428 h 523568"/>
              <a:gd name="connsiteX5" fmla="*/ 10384713 w 10427519"/>
              <a:gd name="connsiteY5" fmla="*/ 523568 h 523568"/>
              <a:gd name="connsiteX6" fmla="*/ 42806 w 10427519"/>
              <a:gd name="connsiteY6" fmla="*/ 523568 h 523568"/>
              <a:gd name="connsiteX7" fmla="*/ 20475 w 10427519"/>
              <a:gd name="connsiteY7" fmla="*/ 482428 h 523568"/>
              <a:gd name="connsiteX8" fmla="*/ 0 w 10427519"/>
              <a:gd name="connsiteY8" fmla="*/ 381013 h 523568"/>
              <a:gd name="connsiteX9" fmla="*/ 0 w 10427519"/>
              <a:gd name="connsiteY9" fmla="*/ 260542 h 523568"/>
              <a:gd name="connsiteX10" fmla="*/ 260542 w 10427519"/>
              <a:gd name="connsiteY10" fmla="*/ 0 h 523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427519" h="523568">
                <a:moveTo>
                  <a:pt x="260542" y="0"/>
                </a:moveTo>
                <a:lnTo>
                  <a:pt x="10166977" y="0"/>
                </a:lnTo>
                <a:cubicBezTo>
                  <a:pt x="10310870" y="0"/>
                  <a:pt x="10427519" y="116649"/>
                  <a:pt x="10427519" y="260542"/>
                </a:cubicBezTo>
                <a:lnTo>
                  <a:pt x="10427519" y="381013"/>
                </a:lnTo>
                <a:cubicBezTo>
                  <a:pt x="10427519" y="416986"/>
                  <a:pt x="10420228" y="451257"/>
                  <a:pt x="10407044" y="482428"/>
                </a:cubicBezTo>
                <a:lnTo>
                  <a:pt x="10384713" y="523568"/>
                </a:lnTo>
                <a:lnTo>
                  <a:pt x="42806" y="523568"/>
                </a:lnTo>
                <a:lnTo>
                  <a:pt x="20475" y="482428"/>
                </a:lnTo>
                <a:cubicBezTo>
                  <a:pt x="7291" y="451257"/>
                  <a:pt x="0" y="416986"/>
                  <a:pt x="0" y="381013"/>
                </a:cubicBezTo>
                <a:lnTo>
                  <a:pt x="0" y="260542"/>
                </a:lnTo>
                <a:cubicBezTo>
                  <a:pt x="0" y="116649"/>
                  <a:pt x="116649" y="0"/>
                  <a:pt x="260542" y="0"/>
                </a:cubicBez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-1" y="-1"/>
            <a:ext cx="12192000" cy="678426"/>
          </a:xfrm>
          <a:custGeom>
            <a:avLst/>
            <a:gdLst>
              <a:gd name="connsiteX0" fmla="*/ 0 w 12192000"/>
              <a:gd name="connsiteY0" fmla="*/ 0 h 678426"/>
              <a:gd name="connsiteX1" fmla="*/ 12192000 w 12192000"/>
              <a:gd name="connsiteY1" fmla="*/ 0 h 678426"/>
              <a:gd name="connsiteX2" fmla="*/ 12192000 w 12192000"/>
              <a:gd name="connsiteY2" fmla="*/ 678426 h 678426"/>
              <a:gd name="connsiteX3" fmla="*/ 11260603 w 12192000"/>
              <a:gd name="connsiteY3" fmla="*/ 678426 h 678426"/>
              <a:gd name="connsiteX4" fmla="*/ 11282934 w 12192000"/>
              <a:gd name="connsiteY4" fmla="*/ 637286 h 678426"/>
              <a:gd name="connsiteX5" fmla="*/ 11303409 w 12192000"/>
              <a:gd name="connsiteY5" fmla="*/ 535871 h 678426"/>
              <a:gd name="connsiteX6" fmla="*/ 11303409 w 12192000"/>
              <a:gd name="connsiteY6" fmla="*/ 415400 h 678426"/>
              <a:gd name="connsiteX7" fmla="*/ 11042867 w 12192000"/>
              <a:gd name="connsiteY7" fmla="*/ 154858 h 678426"/>
              <a:gd name="connsiteX8" fmla="*/ 1136432 w 12192000"/>
              <a:gd name="connsiteY8" fmla="*/ 154858 h 678426"/>
              <a:gd name="connsiteX9" fmla="*/ 875890 w 12192000"/>
              <a:gd name="connsiteY9" fmla="*/ 415400 h 678426"/>
              <a:gd name="connsiteX10" fmla="*/ 875890 w 12192000"/>
              <a:gd name="connsiteY10" fmla="*/ 535871 h 678426"/>
              <a:gd name="connsiteX11" fmla="*/ 896365 w 12192000"/>
              <a:gd name="connsiteY11" fmla="*/ 637286 h 678426"/>
              <a:gd name="connsiteX12" fmla="*/ 918696 w 12192000"/>
              <a:gd name="connsiteY12" fmla="*/ 678426 h 678426"/>
              <a:gd name="connsiteX13" fmla="*/ 0 w 12192000"/>
              <a:gd name="connsiteY13" fmla="*/ 678426 h 678426"/>
              <a:gd name="connsiteX14" fmla="*/ 0 w 12192000"/>
              <a:gd name="connsiteY14" fmla="*/ 0 h 678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192000" h="678426">
                <a:moveTo>
                  <a:pt x="0" y="0"/>
                </a:moveTo>
                <a:lnTo>
                  <a:pt x="12192000" y="0"/>
                </a:lnTo>
                <a:lnTo>
                  <a:pt x="12192000" y="678426"/>
                </a:lnTo>
                <a:lnTo>
                  <a:pt x="11260603" y="678426"/>
                </a:lnTo>
                <a:lnTo>
                  <a:pt x="11282934" y="637286"/>
                </a:lnTo>
                <a:cubicBezTo>
                  <a:pt x="11296118" y="606115"/>
                  <a:pt x="11303409" y="571844"/>
                  <a:pt x="11303409" y="535871"/>
                </a:cubicBezTo>
                <a:lnTo>
                  <a:pt x="11303409" y="415400"/>
                </a:lnTo>
                <a:cubicBezTo>
                  <a:pt x="11303409" y="271507"/>
                  <a:pt x="11186760" y="154858"/>
                  <a:pt x="11042867" y="154858"/>
                </a:cubicBezTo>
                <a:lnTo>
                  <a:pt x="1136432" y="154858"/>
                </a:lnTo>
                <a:cubicBezTo>
                  <a:pt x="992539" y="154858"/>
                  <a:pt x="875890" y="271507"/>
                  <a:pt x="875890" y="415400"/>
                </a:cubicBezTo>
                <a:lnTo>
                  <a:pt x="875890" y="535871"/>
                </a:lnTo>
                <a:cubicBezTo>
                  <a:pt x="875890" y="571844"/>
                  <a:pt x="883181" y="606115"/>
                  <a:pt x="896365" y="637286"/>
                </a:cubicBezTo>
                <a:lnTo>
                  <a:pt x="918696" y="678426"/>
                </a:lnTo>
                <a:lnTo>
                  <a:pt x="0" y="67842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918696" y="678426"/>
            <a:ext cx="10341907" cy="117987"/>
          </a:xfrm>
          <a:custGeom>
            <a:avLst/>
            <a:gdLst>
              <a:gd name="connsiteX0" fmla="*/ 0 w 10341907"/>
              <a:gd name="connsiteY0" fmla="*/ 0 h 117987"/>
              <a:gd name="connsiteX1" fmla="*/ 10341907 w 10341907"/>
              <a:gd name="connsiteY1" fmla="*/ 0 h 117987"/>
              <a:gd name="connsiteX2" fmla="*/ 10340216 w 10341907"/>
              <a:gd name="connsiteY2" fmla="*/ 3116 h 117987"/>
              <a:gd name="connsiteX3" fmla="*/ 10124171 w 10341907"/>
              <a:gd name="connsiteY3" fmla="*/ 117987 h 117987"/>
              <a:gd name="connsiteX4" fmla="*/ 217736 w 10341907"/>
              <a:gd name="connsiteY4" fmla="*/ 117987 h 117987"/>
              <a:gd name="connsiteX5" fmla="*/ 1691 w 10341907"/>
              <a:gd name="connsiteY5" fmla="*/ 3116 h 117987"/>
              <a:gd name="connsiteX6" fmla="*/ 0 w 10341907"/>
              <a:gd name="connsiteY6" fmla="*/ 0 h 117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341907" h="117987">
                <a:moveTo>
                  <a:pt x="0" y="0"/>
                </a:moveTo>
                <a:lnTo>
                  <a:pt x="10341907" y="0"/>
                </a:lnTo>
                <a:lnTo>
                  <a:pt x="10340216" y="3116"/>
                </a:lnTo>
                <a:cubicBezTo>
                  <a:pt x="10293395" y="72421"/>
                  <a:pt x="10214104" y="117987"/>
                  <a:pt x="10124171" y="117987"/>
                </a:cubicBezTo>
                <a:lnTo>
                  <a:pt x="217736" y="117987"/>
                </a:lnTo>
                <a:cubicBezTo>
                  <a:pt x="127803" y="117987"/>
                  <a:pt x="48512" y="72421"/>
                  <a:pt x="1691" y="3116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Can 11"/>
          <p:cNvSpPr/>
          <p:nvPr/>
        </p:nvSpPr>
        <p:spPr>
          <a:xfrm>
            <a:off x="-1" y="-2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Can 12"/>
          <p:cNvSpPr/>
          <p:nvPr/>
        </p:nvSpPr>
        <p:spPr>
          <a:xfrm>
            <a:off x="11890372" y="-3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/>
          <a:srcRect l="17388" t="11738" r="17499" b="9130"/>
          <a:stretch/>
        </p:blipFill>
        <p:spPr>
          <a:xfrm>
            <a:off x="11369507" y="114300"/>
            <a:ext cx="520865" cy="520865"/>
          </a:xfrm>
          <a:prstGeom prst="rect">
            <a:avLst/>
          </a:prstGeom>
        </p:spPr>
      </p:pic>
      <p:sp>
        <p:nvSpPr>
          <p:cNvPr id="22" name="4-Point Star 21"/>
          <p:cNvSpPr/>
          <p:nvPr/>
        </p:nvSpPr>
        <p:spPr>
          <a:xfrm>
            <a:off x="403270" y="160880"/>
            <a:ext cx="398207" cy="427703"/>
          </a:xfrm>
          <a:prstGeom prst="star4">
            <a:avLst>
              <a:gd name="adj" fmla="val 1250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3"/>
          <a:srcRect l="31230" t="100000" r="66223" b="-8896"/>
          <a:stretch>
            <a:fillRect/>
          </a:stretch>
        </p:blipFill>
        <p:spPr>
          <a:xfrm>
            <a:off x="4346224" y="6430297"/>
            <a:ext cx="225776" cy="331600"/>
          </a:xfrm>
          <a:custGeom>
            <a:avLst/>
            <a:gdLst>
              <a:gd name="connsiteX0" fmla="*/ 0 w 225776"/>
              <a:gd name="connsiteY0" fmla="*/ 0 h 331600"/>
              <a:gd name="connsiteX1" fmla="*/ 225776 w 225776"/>
              <a:gd name="connsiteY1" fmla="*/ 0 h 331600"/>
              <a:gd name="connsiteX2" fmla="*/ 225776 w 225776"/>
              <a:gd name="connsiteY2" fmla="*/ 331600 h 331600"/>
              <a:gd name="connsiteX3" fmla="*/ 0 w 225776"/>
              <a:gd name="connsiteY3" fmla="*/ 331600 h 331600"/>
              <a:gd name="connsiteX4" fmla="*/ 0 w 225776"/>
              <a:gd name="connsiteY4" fmla="*/ 0 h 33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776" h="331600">
                <a:moveTo>
                  <a:pt x="0" y="0"/>
                </a:moveTo>
                <a:lnTo>
                  <a:pt x="225776" y="0"/>
                </a:lnTo>
                <a:lnTo>
                  <a:pt x="225776" y="331600"/>
                </a:lnTo>
                <a:lnTo>
                  <a:pt x="0" y="331600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4"/>
          <a:srcRect l="100000" t="67413" r="-7154" b="26074"/>
          <a:stretch>
            <a:fillRect/>
          </a:stretch>
        </p:blipFill>
        <p:spPr>
          <a:xfrm>
            <a:off x="10460296" y="5987845"/>
            <a:ext cx="648778" cy="442452"/>
          </a:xfrm>
          <a:custGeom>
            <a:avLst/>
            <a:gdLst>
              <a:gd name="connsiteX0" fmla="*/ 0 w 648778"/>
              <a:gd name="connsiteY0" fmla="*/ 0 h 442452"/>
              <a:gd name="connsiteX1" fmla="*/ 648778 w 648778"/>
              <a:gd name="connsiteY1" fmla="*/ 0 h 442452"/>
              <a:gd name="connsiteX2" fmla="*/ 648778 w 648778"/>
              <a:gd name="connsiteY2" fmla="*/ 442452 h 442452"/>
              <a:gd name="connsiteX3" fmla="*/ 0 w 648778"/>
              <a:gd name="connsiteY3" fmla="*/ 442452 h 442452"/>
              <a:gd name="connsiteX4" fmla="*/ 0 w 648778"/>
              <a:gd name="connsiteY4" fmla="*/ 0 h 442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8778" h="442452">
                <a:moveTo>
                  <a:pt x="0" y="0"/>
                </a:moveTo>
                <a:lnTo>
                  <a:pt x="648778" y="0"/>
                </a:lnTo>
                <a:lnTo>
                  <a:pt x="648778" y="442452"/>
                </a:lnTo>
                <a:lnTo>
                  <a:pt x="0" y="442452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5"/>
          <a:srcRect l="-204" t="22450" r="100000" b="67971"/>
          <a:stretch>
            <a:fillRect/>
          </a:stretch>
        </p:blipFill>
        <p:spPr>
          <a:xfrm>
            <a:off x="2735918" y="3719409"/>
            <a:ext cx="13632" cy="334832"/>
          </a:xfrm>
          <a:custGeom>
            <a:avLst/>
            <a:gdLst>
              <a:gd name="connsiteX0" fmla="*/ 13632 w 13632"/>
              <a:gd name="connsiteY0" fmla="*/ 0 h 334832"/>
              <a:gd name="connsiteX1" fmla="*/ 13632 w 13632"/>
              <a:gd name="connsiteY1" fmla="*/ 334832 h 334832"/>
              <a:gd name="connsiteX2" fmla="*/ 6749 w 13632"/>
              <a:gd name="connsiteY2" fmla="*/ 294452 h 334832"/>
              <a:gd name="connsiteX3" fmla="*/ 393 w 13632"/>
              <a:gd name="connsiteY3" fmla="*/ 139092 h 334832"/>
              <a:gd name="connsiteX4" fmla="*/ 13632 w 13632"/>
              <a:gd name="connsiteY4" fmla="*/ 0 h 334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32" h="334832">
                <a:moveTo>
                  <a:pt x="13632" y="0"/>
                </a:moveTo>
                <a:lnTo>
                  <a:pt x="13632" y="334832"/>
                </a:lnTo>
                <a:lnTo>
                  <a:pt x="6749" y="294452"/>
                </a:lnTo>
                <a:cubicBezTo>
                  <a:pt x="1088" y="240983"/>
                  <a:pt x="-938" y="189163"/>
                  <a:pt x="393" y="139092"/>
                </a:cubicBezTo>
                <a:lnTo>
                  <a:pt x="13632" y="0"/>
                </a:lnTo>
                <a:close/>
              </a:path>
            </a:pathLst>
          </a:custGeom>
        </p:spPr>
      </p:pic>
      <p:sp>
        <p:nvSpPr>
          <p:cNvPr id="6" name="Pentagon 5"/>
          <p:cNvSpPr/>
          <p:nvPr/>
        </p:nvSpPr>
        <p:spPr>
          <a:xfrm>
            <a:off x="4097593" y="820291"/>
            <a:ext cx="3996813" cy="471948"/>
          </a:xfrm>
          <a:prstGeom prst="homePlat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468742" y="74910"/>
            <a:ext cx="5254516" cy="61927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THỰC HÀNH TIẾNG VIỆT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307690" y="737419"/>
            <a:ext cx="357662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800" b="1" dirty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Hình thành kiến thức 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685800" y="1316117"/>
            <a:ext cx="6096000" cy="1929631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200" b="1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I. </a:t>
            </a:r>
            <a:r>
              <a:rPr lang="en-US" sz="3200" b="1" dirty="0" err="1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Lí</a:t>
            </a:r>
            <a:r>
              <a:rPr lang="en-US" sz="3200" b="1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thuyết</a:t>
            </a:r>
            <a:endParaRPr lang="en-US" sz="3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1200"/>
              </a:spcAft>
            </a:pPr>
            <a:r>
              <a:rPr lang="vi-VN" sz="3200" b="1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r>
              <a:rPr lang="vi-VN" sz="3200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b="1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Từ mượn</a:t>
            </a:r>
            <a:r>
              <a:rPr lang="vi-VN" sz="3200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.</a:t>
            </a:r>
            <a:endParaRPr lang="en-US" sz="3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1200"/>
              </a:spcAft>
            </a:pPr>
            <a:r>
              <a:rPr lang="en-US" sz="3200" b="1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vi-VN" sz="3200" b="1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Ví dụ</a:t>
            </a:r>
            <a:r>
              <a:rPr lang="vi-VN" sz="3200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 </a:t>
            </a:r>
            <a:endParaRPr lang="en-US" sz="3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3767307" y="1398072"/>
            <a:ext cx="6416563" cy="4736028"/>
            <a:chOff x="3801171" y="1398072"/>
            <a:chExt cx="5760794" cy="4736028"/>
          </a:xfrm>
        </p:grpSpPr>
        <p:sp>
          <p:nvSpPr>
            <p:cNvPr id="14" name="Freeform 13"/>
            <p:cNvSpPr/>
            <p:nvPr/>
          </p:nvSpPr>
          <p:spPr>
            <a:xfrm>
              <a:off x="5775484" y="1398072"/>
              <a:ext cx="1721936" cy="1119258"/>
            </a:xfrm>
            <a:custGeom>
              <a:avLst/>
              <a:gdLst>
                <a:gd name="connsiteX0" fmla="*/ 0 w 1721936"/>
                <a:gd name="connsiteY0" fmla="*/ 186547 h 1119258"/>
                <a:gd name="connsiteX1" fmla="*/ 186547 w 1721936"/>
                <a:gd name="connsiteY1" fmla="*/ 0 h 1119258"/>
                <a:gd name="connsiteX2" fmla="*/ 1535389 w 1721936"/>
                <a:gd name="connsiteY2" fmla="*/ 0 h 1119258"/>
                <a:gd name="connsiteX3" fmla="*/ 1721936 w 1721936"/>
                <a:gd name="connsiteY3" fmla="*/ 186547 h 1119258"/>
                <a:gd name="connsiteX4" fmla="*/ 1721936 w 1721936"/>
                <a:gd name="connsiteY4" fmla="*/ 932711 h 1119258"/>
                <a:gd name="connsiteX5" fmla="*/ 1535389 w 1721936"/>
                <a:gd name="connsiteY5" fmla="*/ 1119258 h 1119258"/>
                <a:gd name="connsiteX6" fmla="*/ 186547 w 1721936"/>
                <a:gd name="connsiteY6" fmla="*/ 1119258 h 1119258"/>
                <a:gd name="connsiteX7" fmla="*/ 0 w 1721936"/>
                <a:gd name="connsiteY7" fmla="*/ 932711 h 1119258"/>
                <a:gd name="connsiteX8" fmla="*/ 0 w 1721936"/>
                <a:gd name="connsiteY8" fmla="*/ 186547 h 11192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21936" h="1119258">
                  <a:moveTo>
                    <a:pt x="0" y="186547"/>
                  </a:moveTo>
                  <a:cubicBezTo>
                    <a:pt x="0" y="83520"/>
                    <a:pt x="83520" y="0"/>
                    <a:pt x="186547" y="0"/>
                  </a:cubicBezTo>
                  <a:lnTo>
                    <a:pt x="1535389" y="0"/>
                  </a:lnTo>
                  <a:cubicBezTo>
                    <a:pt x="1638416" y="0"/>
                    <a:pt x="1721936" y="83520"/>
                    <a:pt x="1721936" y="186547"/>
                  </a:cubicBezTo>
                  <a:lnTo>
                    <a:pt x="1721936" y="932711"/>
                  </a:lnTo>
                  <a:cubicBezTo>
                    <a:pt x="1721936" y="1035738"/>
                    <a:pt x="1638416" y="1119258"/>
                    <a:pt x="1535389" y="1119258"/>
                  </a:cubicBezTo>
                  <a:lnTo>
                    <a:pt x="186547" y="1119258"/>
                  </a:lnTo>
                  <a:cubicBezTo>
                    <a:pt x="83520" y="1119258"/>
                    <a:pt x="0" y="1035738"/>
                    <a:pt x="0" y="932711"/>
                  </a:cubicBezTo>
                  <a:lnTo>
                    <a:pt x="0" y="186547"/>
                  </a:lnTo>
                  <a:close/>
                </a:path>
              </a:pathLst>
            </a:custGeom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65128" tIns="165128" rIns="165128" bIns="165128" numCol="1" spcCol="1270" anchor="ctr" anchorCtr="0">
              <a:noAutofit/>
            </a:bodyPr>
            <a:lstStyle/>
            <a:p>
              <a:pPr lvl="0" algn="ctr" defTabSz="1289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vi-VN" sz="3600" kern="1200" dirty="0" smtClean="0">
                  <a:latin typeface="+mj-lt"/>
                </a:rPr>
                <a:t>tác phẩm</a:t>
              </a:r>
              <a:endParaRPr lang="en-US" sz="3600" kern="1200" dirty="0">
                <a:latin typeface="+mj-lt"/>
              </a:endParaRPr>
            </a:p>
          </p:txBody>
        </p:sp>
        <p:sp>
          <p:nvSpPr>
            <p:cNvPr id="16" name="Freeform 15"/>
            <p:cNvSpPr/>
            <p:nvPr/>
          </p:nvSpPr>
          <p:spPr>
            <a:xfrm>
              <a:off x="4959632" y="2030311"/>
              <a:ext cx="3694924" cy="3694924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2720807" y="219462"/>
                  </a:moveTo>
                  <a:arcTo wR="1847462" hR="1847462" stAng="17892689" swAng="2623250"/>
                </a:path>
              </a:pathLst>
            </a:custGeom>
            <a:noFill/>
          </p:spPr>
          <p:style>
            <a:lnRef idx="1">
              <a:schemeClr val="accent1"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7" name="Freeform 16"/>
            <p:cNvSpPr/>
            <p:nvPr/>
          </p:nvSpPr>
          <p:spPr>
            <a:xfrm>
              <a:off x="7840029" y="3213266"/>
              <a:ext cx="1721936" cy="1119258"/>
            </a:xfrm>
            <a:custGeom>
              <a:avLst/>
              <a:gdLst>
                <a:gd name="connsiteX0" fmla="*/ 0 w 1721936"/>
                <a:gd name="connsiteY0" fmla="*/ 186547 h 1119258"/>
                <a:gd name="connsiteX1" fmla="*/ 186547 w 1721936"/>
                <a:gd name="connsiteY1" fmla="*/ 0 h 1119258"/>
                <a:gd name="connsiteX2" fmla="*/ 1535389 w 1721936"/>
                <a:gd name="connsiteY2" fmla="*/ 0 h 1119258"/>
                <a:gd name="connsiteX3" fmla="*/ 1721936 w 1721936"/>
                <a:gd name="connsiteY3" fmla="*/ 186547 h 1119258"/>
                <a:gd name="connsiteX4" fmla="*/ 1721936 w 1721936"/>
                <a:gd name="connsiteY4" fmla="*/ 932711 h 1119258"/>
                <a:gd name="connsiteX5" fmla="*/ 1535389 w 1721936"/>
                <a:gd name="connsiteY5" fmla="*/ 1119258 h 1119258"/>
                <a:gd name="connsiteX6" fmla="*/ 186547 w 1721936"/>
                <a:gd name="connsiteY6" fmla="*/ 1119258 h 1119258"/>
                <a:gd name="connsiteX7" fmla="*/ 0 w 1721936"/>
                <a:gd name="connsiteY7" fmla="*/ 932711 h 1119258"/>
                <a:gd name="connsiteX8" fmla="*/ 0 w 1721936"/>
                <a:gd name="connsiteY8" fmla="*/ 186547 h 11192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21936" h="1119258">
                  <a:moveTo>
                    <a:pt x="0" y="186547"/>
                  </a:moveTo>
                  <a:cubicBezTo>
                    <a:pt x="0" y="83520"/>
                    <a:pt x="83520" y="0"/>
                    <a:pt x="186547" y="0"/>
                  </a:cubicBezTo>
                  <a:lnTo>
                    <a:pt x="1535389" y="0"/>
                  </a:lnTo>
                  <a:cubicBezTo>
                    <a:pt x="1638416" y="0"/>
                    <a:pt x="1721936" y="83520"/>
                    <a:pt x="1721936" y="186547"/>
                  </a:cubicBezTo>
                  <a:lnTo>
                    <a:pt x="1721936" y="932711"/>
                  </a:lnTo>
                  <a:cubicBezTo>
                    <a:pt x="1721936" y="1035738"/>
                    <a:pt x="1638416" y="1119258"/>
                    <a:pt x="1535389" y="1119258"/>
                  </a:cubicBezTo>
                  <a:lnTo>
                    <a:pt x="186547" y="1119258"/>
                  </a:lnTo>
                  <a:cubicBezTo>
                    <a:pt x="83520" y="1119258"/>
                    <a:pt x="0" y="1035738"/>
                    <a:pt x="0" y="932711"/>
                  </a:cubicBezTo>
                  <a:lnTo>
                    <a:pt x="0" y="186547"/>
                  </a:lnTo>
                  <a:close/>
                </a:path>
              </a:pathLst>
            </a:custGeom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65128" tIns="165128" rIns="165128" bIns="165128" numCol="1" spcCol="1270" anchor="ctr" anchorCtr="0">
              <a:noAutofit/>
            </a:bodyPr>
            <a:lstStyle/>
            <a:p>
              <a:pPr lvl="0" algn="ctr" defTabSz="1289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vi-VN" sz="3600" kern="1200" dirty="0" smtClean="0">
                  <a:latin typeface="+mj-lt"/>
                </a:rPr>
                <a:t>văn học</a:t>
              </a:r>
              <a:endParaRPr lang="en-US" sz="3600" kern="1200" dirty="0">
                <a:latin typeface="+mj-lt"/>
              </a:endParaRPr>
            </a:p>
          </p:txBody>
        </p:sp>
        <p:sp>
          <p:nvSpPr>
            <p:cNvPr id="18" name="Freeform 17"/>
            <p:cNvSpPr/>
            <p:nvPr/>
          </p:nvSpPr>
          <p:spPr>
            <a:xfrm>
              <a:off x="4959632" y="2030311"/>
              <a:ext cx="3694924" cy="3694924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3603827" y="2420434"/>
                  </a:moveTo>
                  <a:arcTo wR="1847462" hR="1847462" stAng="1084061" swAng="2623250"/>
                </a:path>
              </a:pathLst>
            </a:custGeom>
            <a:noFill/>
          </p:spPr>
          <p:style>
            <a:lnRef idx="1">
              <a:schemeClr val="accent1"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9" name="Freeform 18"/>
            <p:cNvSpPr/>
            <p:nvPr/>
          </p:nvSpPr>
          <p:spPr>
            <a:xfrm>
              <a:off x="5891873" y="5014842"/>
              <a:ext cx="1721936" cy="1119258"/>
            </a:xfrm>
            <a:custGeom>
              <a:avLst/>
              <a:gdLst>
                <a:gd name="connsiteX0" fmla="*/ 0 w 1721936"/>
                <a:gd name="connsiteY0" fmla="*/ 186547 h 1119258"/>
                <a:gd name="connsiteX1" fmla="*/ 186547 w 1721936"/>
                <a:gd name="connsiteY1" fmla="*/ 0 h 1119258"/>
                <a:gd name="connsiteX2" fmla="*/ 1535389 w 1721936"/>
                <a:gd name="connsiteY2" fmla="*/ 0 h 1119258"/>
                <a:gd name="connsiteX3" fmla="*/ 1721936 w 1721936"/>
                <a:gd name="connsiteY3" fmla="*/ 186547 h 1119258"/>
                <a:gd name="connsiteX4" fmla="*/ 1721936 w 1721936"/>
                <a:gd name="connsiteY4" fmla="*/ 932711 h 1119258"/>
                <a:gd name="connsiteX5" fmla="*/ 1535389 w 1721936"/>
                <a:gd name="connsiteY5" fmla="*/ 1119258 h 1119258"/>
                <a:gd name="connsiteX6" fmla="*/ 186547 w 1721936"/>
                <a:gd name="connsiteY6" fmla="*/ 1119258 h 1119258"/>
                <a:gd name="connsiteX7" fmla="*/ 0 w 1721936"/>
                <a:gd name="connsiteY7" fmla="*/ 932711 h 1119258"/>
                <a:gd name="connsiteX8" fmla="*/ 0 w 1721936"/>
                <a:gd name="connsiteY8" fmla="*/ 186547 h 11192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21936" h="1119258">
                  <a:moveTo>
                    <a:pt x="0" y="186547"/>
                  </a:moveTo>
                  <a:cubicBezTo>
                    <a:pt x="0" y="83520"/>
                    <a:pt x="83520" y="0"/>
                    <a:pt x="186547" y="0"/>
                  </a:cubicBezTo>
                  <a:lnTo>
                    <a:pt x="1535389" y="0"/>
                  </a:lnTo>
                  <a:cubicBezTo>
                    <a:pt x="1638416" y="0"/>
                    <a:pt x="1721936" y="83520"/>
                    <a:pt x="1721936" y="186547"/>
                  </a:cubicBezTo>
                  <a:lnTo>
                    <a:pt x="1721936" y="932711"/>
                  </a:lnTo>
                  <a:cubicBezTo>
                    <a:pt x="1721936" y="1035738"/>
                    <a:pt x="1638416" y="1119258"/>
                    <a:pt x="1535389" y="1119258"/>
                  </a:cubicBezTo>
                  <a:lnTo>
                    <a:pt x="186547" y="1119258"/>
                  </a:lnTo>
                  <a:cubicBezTo>
                    <a:pt x="83520" y="1119258"/>
                    <a:pt x="0" y="1035738"/>
                    <a:pt x="0" y="932711"/>
                  </a:cubicBezTo>
                  <a:lnTo>
                    <a:pt x="0" y="186547"/>
                  </a:lnTo>
                  <a:close/>
                </a:path>
              </a:pathLst>
            </a:custGeom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65128" tIns="165128" rIns="165128" bIns="165128" numCol="1" spcCol="1270" anchor="ctr" anchorCtr="0">
              <a:noAutofit/>
            </a:bodyPr>
            <a:lstStyle/>
            <a:p>
              <a:pPr lvl="0" algn="ctr" defTabSz="1289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vi-VN" sz="3600" kern="1200" dirty="0" smtClean="0">
                  <a:latin typeface="+mj-lt"/>
                </a:rPr>
                <a:t>sứ giả</a:t>
              </a:r>
              <a:endParaRPr lang="en-US" sz="3600" kern="1200" dirty="0">
                <a:latin typeface="+mj-lt"/>
              </a:endParaRPr>
            </a:p>
          </p:txBody>
        </p:sp>
        <p:sp>
          <p:nvSpPr>
            <p:cNvPr id="20" name="Freeform 19"/>
            <p:cNvSpPr/>
            <p:nvPr/>
          </p:nvSpPr>
          <p:spPr>
            <a:xfrm>
              <a:off x="4959632" y="2030311"/>
              <a:ext cx="3694924" cy="3694924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974116" y="3475461"/>
                  </a:moveTo>
                  <a:arcTo wR="1847462" hR="1847462" stAng="7092689" swAng="2623250"/>
                </a:path>
              </a:pathLst>
            </a:custGeom>
            <a:noFill/>
          </p:spPr>
          <p:style>
            <a:lnRef idx="1">
              <a:schemeClr val="accent1"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3801171" y="3245748"/>
              <a:ext cx="1721936" cy="1119258"/>
            </a:xfrm>
            <a:custGeom>
              <a:avLst/>
              <a:gdLst>
                <a:gd name="connsiteX0" fmla="*/ 0 w 1721936"/>
                <a:gd name="connsiteY0" fmla="*/ 186547 h 1119258"/>
                <a:gd name="connsiteX1" fmla="*/ 186547 w 1721936"/>
                <a:gd name="connsiteY1" fmla="*/ 0 h 1119258"/>
                <a:gd name="connsiteX2" fmla="*/ 1535389 w 1721936"/>
                <a:gd name="connsiteY2" fmla="*/ 0 h 1119258"/>
                <a:gd name="connsiteX3" fmla="*/ 1721936 w 1721936"/>
                <a:gd name="connsiteY3" fmla="*/ 186547 h 1119258"/>
                <a:gd name="connsiteX4" fmla="*/ 1721936 w 1721936"/>
                <a:gd name="connsiteY4" fmla="*/ 932711 h 1119258"/>
                <a:gd name="connsiteX5" fmla="*/ 1535389 w 1721936"/>
                <a:gd name="connsiteY5" fmla="*/ 1119258 h 1119258"/>
                <a:gd name="connsiteX6" fmla="*/ 186547 w 1721936"/>
                <a:gd name="connsiteY6" fmla="*/ 1119258 h 1119258"/>
                <a:gd name="connsiteX7" fmla="*/ 0 w 1721936"/>
                <a:gd name="connsiteY7" fmla="*/ 932711 h 1119258"/>
                <a:gd name="connsiteX8" fmla="*/ 0 w 1721936"/>
                <a:gd name="connsiteY8" fmla="*/ 186547 h 11192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21936" h="1119258">
                  <a:moveTo>
                    <a:pt x="0" y="186547"/>
                  </a:moveTo>
                  <a:cubicBezTo>
                    <a:pt x="0" y="83520"/>
                    <a:pt x="83520" y="0"/>
                    <a:pt x="186547" y="0"/>
                  </a:cubicBezTo>
                  <a:lnTo>
                    <a:pt x="1535389" y="0"/>
                  </a:lnTo>
                  <a:cubicBezTo>
                    <a:pt x="1638416" y="0"/>
                    <a:pt x="1721936" y="83520"/>
                    <a:pt x="1721936" y="186547"/>
                  </a:cubicBezTo>
                  <a:lnTo>
                    <a:pt x="1721936" y="932711"/>
                  </a:lnTo>
                  <a:cubicBezTo>
                    <a:pt x="1721936" y="1035738"/>
                    <a:pt x="1638416" y="1119258"/>
                    <a:pt x="1535389" y="1119258"/>
                  </a:cubicBezTo>
                  <a:lnTo>
                    <a:pt x="186547" y="1119258"/>
                  </a:lnTo>
                  <a:cubicBezTo>
                    <a:pt x="83520" y="1119258"/>
                    <a:pt x="0" y="1035738"/>
                    <a:pt x="0" y="932711"/>
                  </a:cubicBezTo>
                  <a:lnTo>
                    <a:pt x="0" y="186547"/>
                  </a:lnTo>
                  <a:close/>
                </a:path>
              </a:pathLst>
            </a:custGeom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65128" tIns="165128" rIns="165128" bIns="165128" numCol="1" spcCol="1270" anchor="ctr" anchorCtr="0">
              <a:noAutofit/>
            </a:bodyPr>
            <a:lstStyle/>
            <a:p>
              <a:pPr lvl="0" algn="ctr" defTabSz="1289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vi-VN" sz="3600" kern="1200" dirty="0" smtClean="0">
                  <a:latin typeface="+mj-lt"/>
                </a:rPr>
                <a:t>hòa bình</a:t>
              </a:r>
              <a:endParaRPr lang="en-US" sz="3600" kern="1200" dirty="0">
                <a:latin typeface="+mj-lt"/>
              </a:endParaRPr>
            </a:p>
          </p:txBody>
        </p:sp>
        <p:sp>
          <p:nvSpPr>
            <p:cNvPr id="24" name="Freeform 23"/>
            <p:cNvSpPr/>
            <p:nvPr/>
          </p:nvSpPr>
          <p:spPr>
            <a:xfrm>
              <a:off x="4959632" y="2030311"/>
              <a:ext cx="3694924" cy="3694924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91096" y="1274489"/>
                  </a:moveTo>
                  <a:arcTo wR="1847462" hR="1847462" stAng="11884061" swAng="2623250"/>
                </a:path>
              </a:pathLst>
            </a:custGeom>
            <a:noFill/>
          </p:spPr>
          <p:style>
            <a:lnRef idx="1">
              <a:schemeClr val="accent1"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</p:grpSp>
      <p:sp>
        <p:nvSpPr>
          <p:cNvPr id="25" name="Donut 24"/>
          <p:cNvSpPr/>
          <p:nvPr/>
        </p:nvSpPr>
        <p:spPr>
          <a:xfrm>
            <a:off x="5811468" y="2673675"/>
            <a:ext cx="2328240" cy="2232151"/>
          </a:xfrm>
          <a:prstGeom prst="donut">
            <a:avLst>
              <a:gd name="adj" fmla="val 4377"/>
            </a:avLst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6072960" y="3179382"/>
            <a:ext cx="1964027" cy="1146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1200"/>
              </a:spcAft>
            </a:pPr>
            <a:r>
              <a:rPr lang="vi-VN" sz="32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Từ mượn tiếng Hán </a:t>
            </a:r>
            <a:endParaRPr lang="en-US" sz="3200" b="1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70092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1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4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/>
    </p:bld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ame 4"/>
          <p:cNvSpPr/>
          <p:nvPr/>
        </p:nvSpPr>
        <p:spPr>
          <a:xfrm>
            <a:off x="331122" y="1028700"/>
            <a:ext cx="11517055" cy="5545394"/>
          </a:xfrm>
          <a:prstGeom prst="frame">
            <a:avLst>
              <a:gd name="adj1" fmla="val 1596"/>
            </a:avLst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889200" y="154858"/>
            <a:ext cx="10427519" cy="523568"/>
          </a:xfrm>
          <a:custGeom>
            <a:avLst/>
            <a:gdLst>
              <a:gd name="connsiteX0" fmla="*/ 260542 w 10427519"/>
              <a:gd name="connsiteY0" fmla="*/ 0 h 523568"/>
              <a:gd name="connsiteX1" fmla="*/ 10166977 w 10427519"/>
              <a:gd name="connsiteY1" fmla="*/ 0 h 523568"/>
              <a:gd name="connsiteX2" fmla="*/ 10427519 w 10427519"/>
              <a:gd name="connsiteY2" fmla="*/ 260542 h 523568"/>
              <a:gd name="connsiteX3" fmla="*/ 10427519 w 10427519"/>
              <a:gd name="connsiteY3" fmla="*/ 381013 h 523568"/>
              <a:gd name="connsiteX4" fmla="*/ 10407044 w 10427519"/>
              <a:gd name="connsiteY4" fmla="*/ 482428 h 523568"/>
              <a:gd name="connsiteX5" fmla="*/ 10384713 w 10427519"/>
              <a:gd name="connsiteY5" fmla="*/ 523568 h 523568"/>
              <a:gd name="connsiteX6" fmla="*/ 42806 w 10427519"/>
              <a:gd name="connsiteY6" fmla="*/ 523568 h 523568"/>
              <a:gd name="connsiteX7" fmla="*/ 20475 w 10427519"/>
              <a:gd name="connsiteY7" fmla="*/ 482428 h 523568"/>
              <a:gd name="connsiteX8" fmla="*/ 0 w 10427519"/>
              <a:gd name="connsiteY8" fmla="*/ 381013 h 523568"/>
              <a:gd name="connsiteX9" fmla="*/ 0 w 10427519"/>
              <a:gd name="connsiteY9" fmla="*/ 260542 h 523568"/>
              <a:gd name="connsiteX10" fmla="*/ 260542 w 10427519"/>
              <a:gd name="connsiteY10" fmla="*/ 0 h 523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427519" h="523568">
                <a:moveTo>
                  <a:pt x="260542" y="0"/>
                </a:moveTo>
                <a:lnTo>
                  <a:pt x="10166977" y="0"/>
                </a:lnTo>
                <a:cubicBezTo>
                  <a:pt x="10310870" y="0"/>
                  <a:pt x="10427519" y="116649"/>
                  <a:pt x="10427519" y="260542"/>
                </a:cubicBezTo>
                <a:lnTo>
                  <a:pt x="10427519" y="381013"/>
                </a:lnTo>
                <a:cubicBezTo>
                  <a:pt x="10427519" y="416986"/>
                  <a:pt x="10420228" y="451257"/>
                  <a:pt x="10407044" y="482428"/>
                </a:cubicBezTo>
                <a:lnTo>
                  <a:pt x="10384713" y="523568"/>
                </a:lnTo>
                <a:lnTo>
                  <a:pt x="42806" y="523568"/>
                </a:lnTo>
                <a:lnTo>
                  <a:pt x="20475" y="482428"/>
                </a:lnTo>
                <a:cubicBezTo>
                  <a:pt x="7291" y="451257"/>
                  <a:pt x="0" y="416986"/>
                  <a:pt x="0" y="381013"/>
                </a:cubicBezTo>
                <a:lnTo>
                  <a:pt x="0" y="260542"/>
                </a:lnTo>
                <a:cubicBezTo>
                  <a:pt x="0" y="116649"/>
                  <a:pt x="116649" y="0"/>
                  <a:pt x="260542" y="0"/>
                </a:cubicBez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-1" y="-1"/>
            <a:ext cx="12192000" cy="678426"/>
          </a:xfrm>
          <a:custGeom>
            <a:avLst/>
            <a:gdLst>
              <a:gd name="connsiteX0" fmla="*/ 0 w 12192000"/>
              <a:gd name="connsiteY0" fmla="*/ 0 h 678426"/>
              <a:gd name="connsiteX1" fmla="*/ 12192000 w 12192000"/>
              <a:gd name="connsiteY1" fmla="*/ 0 h 678426"/>
              <a:gd name="connsiteX2" fmla="*/ 12192000 w 12192000"/>
              <a:gd name="connsiteY2" fmla="*/ 678426 h 678426"/>
              <a:gd name="connsiteX3" fmla="*/ 11260603 w 12192000"/>
              <a:gd name="connsiteY3" fmla="*/ 678426 h 678426"/>
              <a:gd name="connsiteX4" fmla="*/ 11282934 w 12192000"/>
              <a:gd name="connsiteY4" fmla="*/ 637286 h 678426"/>
              <a:gd name="connsiteX5" fmla="*/ 11303409 w 12192000"/>
              <a:gd name="connsiteY5" fmla="*/ 535871 h 678426"/>
              <a:gd name="connsiteX6" fmla="*/ 11303409 w 12192000"/>
              <a:gd name="connsiteY6" fmla="*/ 415400 h 678426"/>
              <a:gd name="connsiteX7" fmla="*/ 11042867 w 12192000"/>
              <a:gd name="connsiteY7" fmla="*/ 154858 h 678426"/>
              <a:gd name="connsiteX8" fmla="*/ 1136432 w 12192000"/>
              <a:gd name="connsiteY8" fmla="*/ 154858 h 678426"/>
              <a:gd name="connsiteX9" fmla="*/ 875890 w 12192000"/>
              <a:gd name="connsiteY9" fmla="*/ 415400 h 678426"/>
              <a:gd name="connsiteX10" fmla="*/ 875890 w 12192000"/>
              <a:gd name="connsiteY10" fmla="*/ 535871 h 678426"/>
              <a:gd name="connsiteX11" fmla="*/ 896365 w 12192000"/>
              <a:gd name="connsiteY11" fmla="*/ 637286 h 678426"/>
              <a:gd name="connsiteX12" fmla="*/ 918696 w 12192000"/>
              <a:gd name="connsiteY12" fmla="*/ 678426 h 678426"/>
              <a:gd name="connsiteX13" fmla="*/ 0 w 12192000"/>
              <a:gd name="connsiteY13" fmla="*/ 678426 h 678426"/>
              <a:gd name="connsiteX14" fmla="*/ 0 w 12192000"/>
              <a:gd name="connsiteY14" fmla="*/ 0 h 678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192000" h="678426">
                <a:moveTo>
                  <a:pt x="0" y="0"/>
                </a:moveTo>
                <a:lnTo>
                  <a:pt x="12192000" y="0"/>
                </a:lnTo>
                <a:lnTo>
                  <a:pt x="12192000" y="678426"/>
                </a:lnTo>
                <a:lnTo>
                  <a:pt x="11260603" y="678426"/>
                </a:lnTo>
                <a:lnTo>
                  <a:pt x="11282934" y="637286"/>
                </a:lnTo>
                <a:cubicBezTo>
                  <a:pt x="11296118" y="606115"/>
                  <a:pt x="11303409" y="571844"/>
                  <a:pt x="11303409" y="535871"/>
                </a:cubicBezTo>
                <a:lnTo>
                  <a:pt x="11303409" y="415400"/>
                </a:lnTo>
                <a:cubicBezTo>
                  <a:pt x="11303409" y="271507"/>
                  <a:pt x="11186760" y="154858"/>
                  <a:pt x="11042867" y="154858"/>
                </a:cubicBezTo>
                <a:lnTo>
                  <a:pt x="1136432" y="154858"/>
                </a:lnTo>
                <a:cubicBezTo>
                  <a:pt x="992539" y="154858"/>
                  <a:pt x="875890" y="271507"/>
                  <a:pt x="875890" y="415400"/>
                </a:cubicBezTo>
                <a:lnTo>
                  <a:pt x="875890" y="535871"/>
                </a:lnTo>
                <a:cubicBezTo>
                  <a:pt x="875890" y="571844"/>
                  <a:pt x="883181" y="606115"/>
                  <a:pt x="896365" y="637286"/>
                </a:cubicBezTo>
                <a:lnTo>
                  <a:pt x="918696" y="678426"/>
                </a:lnTo>
                <a:lnTo>
                  <a:pt x="0" y="67842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918696" y="678426"/>
            <a:ext cx="10341907" cy="117987"/>
          </a:xfrm>
          <a:custGeom>
            <a:avLst/>
            <a:gdLst>
              <a:gd name="connsiteX0" fmla="*/ 0 w 10341907"/>
              <a:gd name="connsiteY0" fmla="*/ 0 h 117987"/>
              <a:gd name="connsiteX1" fmla="*/ 10341907 w 10341907"/>
              <a:gd name="connsiteY1" fmla="*/ 0 h 117987"/>
              <a:gd name="connsiteX2" fmla="*/ 10340216 w 10341907"/>
              <a:gd name="connsiteY2" fmla="*/ 3116 h 117987"/>
              <a:gd name="connsiteX3" fmla="*/ 10124171 w 10341907"/>
              <a:gd name="connsiteY3" fmla="*/ 117987 h 117987"/>
              <a:gd name="connsiteX4" fmla="*/ 217736 w 10341907"/>
              <a:gd name="connsiteY4" fmla="*/ 117987 h 117987"/>
              <a:gd name="connsiteX5" fmla="*/ 1691 w 10341907"/>
              <a:gd name="connsiteY5" fmla="*/ 3116 h 117987"/>
              <a:gd name="connsiteX6" fmla="*/ 0 w 10341907"/>
              <a:gd name="connsiteY6" fmla="*/ 0 h 117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341907" h="117987">
                <a:moveTo>
                  <a:pt x="0" y="0"/>
                </a:moveTo>
                <a:lnTo>
                  <a:pt x="10341907" y="0"/>
                </a:lnTo>
                <a:lnTo>
                  <a:pt x="10340216" y="3116"/>
                </a:lnTo>
                <a:cubicBezTo>
                  <a:pt x="10293395" y="72421"/>
                  <a:pt x="10214104" y="117987"/>
                  <a:pt x="10124171" y="117987"/>
                </a:cubicBezTo>
                <a:lnTo>
                  <a:pt x="217736" y="117987"/>
                </a:lnTo>
                <a:cubicBezTo>
                  <a:pt x="127803" y="117987"/>
                  <a:pt x="48512" y="72421"/>
                  <a:pt x="1691" y="3116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Can 11"/>
          <p:cNvSpPr/>
          <p:nvPr/>
        </p:nvSpPr>
        <p:spPr>
          <a:xfrm>
            <a:off x="-1" y="-2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Can 12"/>
          <p:cNvSpPr/>
          <p:nvPr/>
        </p:nvSpPr>
        <p:spPr>
          <a:xfrm>
            <a:off x="11890372" y="-3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/>
          <a:srcRect l="17388" t="11738" r="17499" b="9130"/>
          <a:stretch/>
        </p:blipFill>
        <p:spPr>
          <a:xfrm>
            <a:off x="11369507" y="114300"/>
            <a:ext cx="520865" cy="520865"/>
          </a:xfrm>
          <a:prstGeom prst="rect">
            <a:avLst/>
          </a:prstGeom>
        </p:spPr>
      </p:pic>
      <p:sp>
        <p:nvSpPr>
          <p:cNvPr id="22" name="4-Point Star 21"/>
          <p:cNvSpPr/>
          <p:nvPr/>
        </p:nvSpPr>
        <p:spPr>
          <a:xfrm>
            <a:off x="403270" y="160880"/>
            <a:ext cx="398207" cy="427703"/>
          </a:xfrm>
          <a:prstGeom prst="star4">
            <a:avLst>
              <a:gd name="adj" fmla="val 1250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3"/>
          <a:srcRect l="31230" t="100000" r="66223" b="-8896"/>
          <a:stretch>
            <a:fillRect/>
          </a:stretch>
        </p:blipFill>
        <p:spPr>
          <a:xfrm>
            <a:off x="4346224" y="6430297"/>
            <a:ext cx="225776" cy="331600"/>
          </a:xfrm>
          <a:custGeom>
            <a:avLst/>
            <a:gdLst>
              <a:gd name="connsiteX0" fmla="*/ 0 w 225776"/>
              <a:gd name="connsiteY0" fmla="*/ 0 h 331600"/>
              <a:gd name="connsiteX1" fmla="*/ 225776 w 225776"/>
              <a:gd name="connsiteY1" fmla="*/ 0 h 331600"/>
              <a:gd name="connsiteX2" fmla="*/ 225776 w 225776"/>
              <a:gd name="connsiteY2" fmla="*/ 331600 h 331600"/>
              <a:gd name="connsiteX3" fmla="*/ 0 w 225776"/>
              <a:gd name="connsiteY3" fmla="*/ 331600 h 331600"/>
              <a:gd name="connsiteX4" fmla="*/ 0 w 225776"/>
              <a:gd name="connsiteY4" fmla="*/ 0 h 33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776" h="331600">
                <a:moveTo>
                  <a:pt x="0" y="0"/>
                </a:moveTo>
                <a:lnTo>
                  <a:pt x="225776" y="0"/>
                </a:lnTo>
                <a:lnTo>
                  <a:pt x="225776" y="331600"/>
                </a:lnTo>
                <a:lnTo>
                  <a:pt x="0" y="331600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4"/>
          <a:srcRect l="100000" t="67413" r="-7154" b="26074"/>
          <a:stretch>
            <a:fillRect/>
          </a:stretch>
        </p:blipFill>
        <p:spPr>
          <a:xfrm>
            <a:off x="10460296" y="5987845"/>
            <a:ext cx="648778" cy="442452"/>
          </a:xfrm>
          <a:custGeom>
            <a:avLst/>
            <a:gdLst>
              <a:gd name="connsiteX0" fmla="*/ 0 w 648778"/>
              <a:gd name="connsiteY0" fmla="*/ 0 h 442452"/>
              <a:gd name="connsiteX1" fmla="*/ 648778 w 648778"/>
              <a:gd name="connsiteY1" fmla="*/ 0 h 442452"/>
              <a:gd name="connsiteX2" fmla="*/ 648778 w 648778"/>
              <a:gd name="connsiteY2" fmla="*/ 442452 h 442452"/>
              <a:gd name="connsiteX3" fmla="*/ 0 w 648778"/>
              <a:gd name="connsiteY3" fmla="*/ 442452 h 442452"/>
              <a:gd name="connsiteX4" fmla="*/ 0 w 648778"/>
              <a:gd name="connsiteY4" fmla="*/ 0 h 442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8778" h="442452">
                <a:moveTo>
                  <a:pt x="0" y="0"/>
                </a:moveTo>
                <a:lnTo>
                  <a:pt x="648778" y="0"/>
                </a:lnTo>
                <a:lnTo>
                  <a:pt x="648778" y="442452"/>
                </a:lnTo>
                <a:lnTo>
                  <a:pt x="0" y="442452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5"/>
          <a:srcRect l="-204" t="22450" r="100000" b="67971"/>
          <a:stretch>
            <a:fillRect/>
          </a:stretch>
        </p:blipFill>
        <p:spPr>
          <a:xfrm>
            <a:off x="2735918" y="3719409"/>
            <a:ext cx="13632" cy="334832"/>
          </a:xfrm>
          <a:custGeom>
            <a:avLst/>
            <a:gdLst>
              <a:gd name="connsiteX0" fmla="*/ 13632 w 13632"/>
              <a:gd name="connsiteY0" fmla="*/ 0 h 334832"/>
              <a:gd name="connsiteX1" fmla="*/ 13632 w 13632"/>
              <a:gd name="connsiteY1" fmla="*/ 334832 h 334832"/>
              <a:gd name="connsiteX2" fmla="*/ 6749 w 13632"/>
              <a:gd name="connsiteY2" fmla="*/ 294452 h 334832"/>
              <a:gd name="connsiteX3" fmla="*/ 393 w 13632"/>
              <a:gd name="connsiteY3" fmla="*/ 139092 h 334832"/>
              <a:gd name="connsiteX4" fmla="*/ 13632 w 13632"/>
              <a:gd name="connsiteY4" fmla="*/ 0 h 334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32" h="334832">
                <a:moveTo>
                  <a:pt x="13632" y="0"/>
                </a:moveTo>
                <a:lnTo>
                  <a:pt x="13632" y="334832"/>
                </a:lnTo>
                <a:lnTo>
                  <a:pt x="6749" y="294452"/>
                </a:lnTo>
                <a:cubicBezTo>
                  <a:pt x="1088" y="240983"/>
                  <a:pt x="-938" y="189163"/>
                  <a:pt x="393" y="139092"/>
                </a:cubicBezTo>
                <a:lnTo>
                  <a:pt x="13632" y="0"/>
                </a:lnTo>
                <a:close/>
              </a:path>
            </a:pathLst>
          </a:custGeom>
        </p:spPr>
      </p:pic>
      <p:sp>
        <p:nvSpPr>
          <p:cNvPr id="6" name="Pentagon 5"/>
          <p:cNvSpPr/>
          <p:nvPr/>
        </p:nvSpPr>
        <p:spPr>
          <a:xfrm>
            <a:off x="4097593" y="820291"/>
            <a:ext cx="3996813" cy="471948"/>
          </a:xfrm>
          <a:prstGeom prst="homePlat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468742" y="74910"/>
            <a:ext cx="5254516" cy="61927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THỰC HÀNH TIẾNG VIỆT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307690" y="737419"/>
            <a:ext cx="357662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Hình thành kiến thức 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685800" y="1316117"/>
            <a:ext cx="6096000" cy="1929631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I.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Lí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thuyết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Từ mượn</a:t>
            </a: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.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Ví dụ</a:t>
            </a: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 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5" name="Donut 24"/>
          <p:cNvSpPr/>
          <p:nvPr/>
        </p:nvSpPr>
        <p:spPr>
          <a:xfrm>
            <a:off x="5692765" y="2644256"/>
            <a:ext cx="2328240" cy="2232151"/>
          </a:xfrm>
          <a:prstGeom prst="donut">
            <a:avLst>
              <a:gd name="adj" fmla="val 4377"/>
            </a:avLst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5884808" y="3072481"/>
            <a:ext cx="2066748" cy="1146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Từ mượn tiếng </a:t>
            </a:r>
            <a:r>
              <a:rPr lang="en-US" sz="3200" b="1" noProof="0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Pháp</a:t>
            </a:r>
            <a:r>
              <a:rPr kumimoji="0" lang="vi-VN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27" name="Group 26"/>
          <p:cNvGrpSpPr/>
          <p:nvPr/>
        </p:nvGrpSpPr>
        <p:grpSpPr>
          <a:xfrm>
            <a:off x="3802032" y="1482999"/>
            <a:ext cx="6159605" cy="4443565"/>
            <a:chOff x="4071468" y="1468251"/>
            <a:chExt cx="5202798" cy="4443565"/>
          </a:xfrm>
        </p:grpSpPr>
        <p:sp>
          <p:nvSpPr>
            <p:cNvPr id="28" name="Freeform 27"/>
            <p:cNvSpPr/>
            <p:nvPr/>
          </p:nvSpPr>
          <p:spPr>
            <a:xfrm>
              <a:off x="6025879" y="1468251"/>
              <a:ext cx="1464837" cy="1014671"/>
            </a:xfrm>
            <a:custGeom>
              <a:avLst/>
              <a:gdLst>
                <a:gd name="connsiteX0" fmla="*/ 0 w 1464837"/>
                <a:gd name="connsiteY0" fmla="*/ 158694 h 952144"/>
                <a:gd name="connsiteX1" fmla="*/ 158694 w 1464837"/>
                <a:gd name="connsiteY1" fmla="*/ 0 h 952144"/>
                <a:gd name="connsiteX2" fmla="*/ 1306143 w 1464837"/>
                <a:gd name="connsiteY2" fmla="*/ 0 h 952144"/>
                <a:gd name="connsiteX3" fmla="*/ 1464837 w 1464837"/>
                <a:gd name="connsiteY3" fmla="*/ 158694 h 952144"/>
                <a:gd name="connsiteX4" fmla="*/ 1464837 w 1464837"/>
                <a:gd name="connsiteY4" fmla="*/ 793450 h 952144"/>
                <a:gd name="connsiteX5" fmla="*/ 1306143 w 1464837"/>
                <a:gd name="connsiteY5" fmla="*/ 952144 h 952144"/>
                <a:gd name="connsiteX6" fmla="*/ 158694 w 1464837"/>
                <a:gd name="connsiteY6" fmla="*/ 952144 h 952144"/>
                <a:gd name="connsiteX7" fmla="*/ 0 w 1464837"/>
                <a:gd name="connsiteY7" fmla="*/ 793450 h 952144"/>
                <a:gd name="connsiteX8" fmla="*/ 0 w 1464837"/>
                <a:gd name="connsiteY8" fmla="*/ 158694 h 9521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64837" h="952144">
                  <a:moveTo>
                    <a:pt x="0" y="158694"/>
                  </a:moveTo>
                  <a:cubicBezTo>
                    <a:pt x="0" y="71050"/>
                    <a:pt x="71050" y="0"/>
                    <a:pt x="158694" y="0"/>
                  </a:cubicBezTo>
                  <a:lnTo>
                    <a:pt x="1306143" y="0"/>
                  </a:lnTo>
                  <a:cubicBezTo>
                    <a:pt x="1393787" y="0"/>
                    <a:pt x="1464837" y="71050"/>
                    <a:pt x="1464837" y="158694"/>
                  </a:cubicBezTo>
                  <a:lnTo>
                    <a:pt x="1464837" y="793450"/>
                  </a:lnTo>
                  <a:cubicBezTo>
                    <a:pt x="1464837" y="881094"/>
                    <a:pt x="1393787" y="952144"/>
                    <a:pt x="1306143" y="952144"/>
                  </a:cubicBezTo>
                  <a:lnTo>
                    <a:pt x="158694" y="952144"/>
                  </a:lnTo>
                  <a:cubicBezTo>
                    <a:pt x="71050" y="952144"/>
                    <a:pt x="0" y="881094"/>
                    <a:pt x="0" y="793450"/>
                  </a:cubicBezTo>
                  <a:lnTo>
                    <a:pt x="0" y="158694"/>
                  </a:lnTo>
                  <a:close/>
                </a:path>
              </a:pathLst>
            </a:custGeom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68400" tIns="168400" rIns="168400" bIns="168400" numCol="1" spcCol="1270" anchor="ctr" anchorCtr="0">
              <a:noAutofit/>
            </a:bodyPr>
            <a:lstStyle/>
            <a:p>
              <a:pPr lvl="0" algn="ctr" defTabSz="1422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vi-VN" sz="3200" i="1" kern="1200" dirty="0" smtClean="0">
                  <a:latin typeface="+mj-lt"/>
                </a:rPr>
                <a:t>nhà) ga</a:t>
              </a:r>
              <a:endParaRPr lang="en-US" sz="3200" kern="1200" dirty="0">
                <a:latin typeface="+mj-lt"/>
              </a:endParaRPr>
            </a:p>
          </p:txBody>
        </p:sp>
        <p:sp>
          <p:nvSpPr>
            <p:cNvPr id="29" name="Freeform 28"/>
            <p:cNvSpPr/>
            <p:nvPr/>
          </p:nvSpPr>
          <p:spPr>
            <a:xfrm>
              <a:off x="5072507" y="1944324"/>
              <a:ext cx="3806159" cy="3806159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2645571" y="150818"/>
                  </a:moveTo>
                  <a:arcTo wR="1903079" hR="1903079" stAng="17577840" swAng="1962492"/>
                </a:path>
              </a:pathLst>
            </a:custGeom>
            <a:noFill/>
          </p:spPr>
          <p:style>
            <a:lnRef idx="1">
              <a:schemeClr val="accent1"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1" name="Freeform 30"/>
            <p:cNvSpPr/>
            <p:nvPr/>
          </p:nvSpPr>
          <p:spPr>
            <a:xfrm>
              <a:off x="7809429" y="2644256"/>
              <a:ext cx="1464837" cy="1104203"/>
            </a:xfrm>
            <a:custGeom>
              <a:avLst/>
              <a:gdLst>
                <a:gd name="connsiteX0" fmla="*/ 0 w 1464837"/>
                <a:gd name="connsiteY0" fmla="*/ 158694 h 952144"/>
                <a:gd name="connsiteX1" fmla="*/ 158694 w 1464837"/>
                <a:gd name="connsiteY1" fmla="*/ 0 h 952144"/>
                <a:gd name="connsiteX2" fmla="*/ 1306143 w 1464837"/>
                <a:gd name="connsiteY2" fmla="*/ 0 h 952144"/>
                <a:gd name="connsiteX3" fmla="*/ 1464837 w 1464837"/>
                <a:gd name="connsiteY3" fmla="*/ 158694 h 952144"/>
                <a:gd name="connsiteX4" fmla="*/ 1464837 w 1464837"/>
                <a:gd name="connsiteY4" fmla="*/ 793450 h 952144"/>
                <a:gd name="connsiteX5" fmla="*/ 1306143 w 1464837"/>
                <a:gd name="connsiteY5" fmla="*/ 952144 h 952144"/>
                <a:gd name="connsiteX6" fmla="*/ 158694 w 1464837"/>
                <a:gd name="connsiteY6" fmla="*/ 952144 h 952144"/>
                <a:gd name="connsiteX7" fmla="*/ 0 w 1464837"/>
                <a:gd name="connsiteY7" fmla="*/ 793450 h 952144"/>
                <a:gd name="connsiteX8" fmla="*/ 0 w 1464837"/>
                <a:gd name="connsiteY8" fmla="*/ 158694 h 9521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64837" h="952144">
                  <a:moveTo>
                    <a:pt x="0" y="158694"/>
                  </a:moveTo>
                  <a:cubicBezTo>
                    <a:pt x="0" y="71050"/>
                    <a:pt x="71050" y="0"/>
                    <a:pt x="158694" y="0"/>
                  </a:cubicBezTo>
                  <a:lnTo>
                    <a:pt x="1306143" y="0"/>
                  </a:lnTo>
                  <a:cubicBezTo>
                    <a:pt x="1393787" y="0"/>
                    <a:pt x="1464837" y="71050"/>
                    <a:pt x="1464837" y="158694"/>
                  </a:cubicBezTo>
                  <a:lnTo>
                    <a:pt x="1464837" y="793450"/>
                  </a:lnTo>
                  <a:cubicBezTo>
                    <a:pt x="1464837" y="881094"/>
                    <a:pt x="1393787" y="952144"/>
                    <a:pt x="1306143" y="952144"/>
                  </a:cubicBezTo>
                  <a:lnTo>
                    <a:pt x="158694" y="952144"/>
                  </a:lnTo>
                  <a:cubicBezTo>
                    <a:pt x="71050" y="952144"/>
                    <a:pt x="0" y="881094"/>
                    <a:pt x="0" y="793450"/>
                  </a:cubicBezTo>
                  <a:lnTo>
                    <a:pt x="0" y="158694"/>
                  </a:lnTo>
                  <a:close/>
                </a:path>
              </a:pathLst>
            </a:custGeom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68400" tIns="168400" rIns="168400" bIns="168400" numCol="1" spcCol="1270" anchor="ctr" anchorCtr="0">
              <a:noAutofit/>
            </a:bodyPr>
            <a:lstStyle/>
            <a:p>
              <a:pPr lvl="0" algn="ctr" defTabSz="1422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vi-VN" sz="3200" i="1" kern="1200" dirty="0" smtClean="0">
                  <a:latin typeface="+mj-lt"/>
                </a:rPr>
                <a:t>xà phòng</a:t>
              </a:r>
              <a:endParaRPr lang="en-US" sz="3200" kern="1200" dirty="0">
                <a:latin typeface="+mj-lt"/>
              </a:endParaRPr>
            </a:p>
          </p:txBody>
        </p:sp>
        <p:sp>
          <p:nvSpPr>
            <p:cNvPr id="32" name="Freeform 31"/>
            <p:cNvSpPr/>
            <p:nvPr/>
          </p:nvSpPr>
          <p:spPr>
            <a:xfrm>
              <a:off x="5072507" y="1944324"/>
              <a:ext cx="3806159" cy="3806159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3803538" y="1803236"/>
                  </a:moveTo>
                  <a:arcTo wR="1903079" hR="1903079" stAng="21419560" swAng="2197036"/>
                </a:path>
              </a:pathLst>
            </a:custGeom>
            <a:noFill/>
          </p:spPr>
          <p:style>
            <a:lnRef idx="1">
              <a:schemeClr val="accent1"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3" name="Freeform 32"/>
            <p:cNvSpPr/>
            <p:nvPr/>
          </p:nvSpPr>
          <p:spPr>
            <a:xfrm>
              <a:off x="7043478" y="4873029"/>
              <a:ext cx="1464837" cy="1025448"/>
            </a:xfrm>
            <a:custGeom>
              <a:avLst/>
              <a:gdLst>
                <a:gd name="connsiteX0" fmla="*/ 0 w 1464837"/>
                <a:gd name="connsiteY0" fmla="*/ 158694 h 952144"/>
                <a:gd name="connsiteX1" fmla="*/ 158694 w 1464837"/>
                <a:gd name="connsiteY1" fmla="*/ 0 h 952144"/>
                <a:gd name="connsiteX2" fmla="*/ 1306143 w 1464837"/>
                <a:gd name="connsiteY2" fmla="*/ 0 h 952144"/>
                <a:gd name="connsiteX3" fmla="*/ 1464837 w 1464837"/>
                <a:gd name="connsiteY3" fmla="*/ 158694 h 952144"/>
                <a:gd name="connsiteX4" fmla="*/ 1464837 w 1464837"/>
                <a:gd name="connsiteY4" fmla="*/ 793450 h 952144"/>
                <a:gd name="connsiteX5" fmla="*/ 1306143 w 1464837"/>
                <a:gd name="connsiteY5" fmla="*/ 952144 h 952144"/>
                <a:gd name="connsiteX6" fmla="*/ 158694 w 1464837"/>
                <a:gd name="connsiteY6" fmla="*/ 952144 h 952144"/>
                <a:gd name="connsiteX7" fmla="*/ 0 w 1464837"/>
                <a:gd name="connsiteY7" fmla="*/ 793450 h 952144"/>
                <a:gd name="connsiteX8" fmla="*/ 0 w 1464837"/>
                <a:gd name="connsiteY8" fmla="*/ 158694 h 9521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64837" h="952144">
                  <a:moveTo>
                    <a:pt x="0" y="158694"/>
                  </a:moveTo>
                  <a:cubicBezTo>
                    <a:pt x="0" y="71050"/>
                    <a:pt x="71050" y="0"/>
                    <a:pt x="158694" y="0"/>
                  </a:cubicBezTo>
                  <a:lnTo>
                    <a:pt x="1306143" y="0"/>
                  </a:lnTo>
                  <a:cubicBezTo>
                    <a:pt x="1393787" y="0"/>
                    <a:pt x="1464837" y="71050"/>
                    <a:pt x="1464837" y="158694"/>
                  </a:cubicBezTo>
                  <a:lnTo>
                    <a:pt x="1464837" y="793450"/>
                  </a:lnTo>
                  <a:cubicBezTo>
                    <a:pt x="1464837" y="881094"/>
                    <a:pt x="1393787" y="952144"/>
                    <a:pt x="1306143" y="952144"/>
                  </a:cubicBezTo>
                  <a:lnTo>
                    <a:pt x="158694" y="952144"/>
                  </a:lnTo>
                  <a:cubicBezTo>
                    <a:pt x="71050" y="952144"/>
                    <a:pt x="0" y="881094"/>
                    <a:pt x="0" y="793450"/>
                  </a:cubicBezTo>
                  <a:lnTo>
                    <a:pt x="0" y="158694"/>
                  </a:lnTo>
                  <a:close/>
                </a:path>
              </a:pathLst>
            </a:custGeom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68400" tIns="168400" rIns="168400" bIns="168400" numCol="1" spcCol="1270" anchor="ctr" anchorCtr="0">
              <a:noAutofit/>
            </a:bodyPr>
            <a:lstStyle/>
            <a:p>
              <a:pPr lvl="0" algn="ctr" defTabSz="1422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vi-VN" sz="3200" i="1" kern="1200" dirty="0" smtClean="0">
                  <a:latin typeface="+mj-lt"/>
                </a:rPr>
                <a:t>mùi soa</a:t>
              </a:r>
              <a:endParaRPr lang="en-US" sz="3200" kern="1200" dirty="0">
                <a:latin typeface="+mj-lt"/>
              </a:endParaRPr>
            </a:p>
          </p:txBody>
        </p:sp>
        <p:sp>
          <p:nvSpPr>
            <p:cNvPr id="34" name="Freeform 33"/>
            <p:cNvSpPr/>
            <p:nvPr/>
          </p:nvSpPr>
          <p:spPr>
            <a:xfrm>
              <a:off x="5072507" y="1944324"/>
              <a:ext cx="3806159" cy="3806159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2281696" y="3768115"/>
                  </a:moveTo>
                  <a:arcTo wR="1903079" hR="1903079" stAng="4711467" swAng="1377065"/>
                </a:path>
              </a:pathLst>
            </a:custGeom>
            <a:noFill/>
          </p:spPr>
          <p:style>
            <a:lnRef idx="1">
              <a:schemeClr val="accent1"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5" name="Freeform 34"/>
            <p:cNvSpPr/>
            <p:nvPr/>
          </p:nvSpPr>
          <p:spPr>
            <a:xfrm>
              <a:off x="4870531" y="4873029"/>
              <a:ext cx="1464837" cy="1038787"/>
            </a:xfrm>
            <a:custGeom>
              <a:avLst/>
              <a:gdLst>
                <a:gd name="connsiteX0" fmla="*/ 0 w 1464837"/>
                <a:gd name="connsiteY0" fmla="*/ 158694 h 952144"/>
                <a:gd name="connsiteX1" fmla="*/ 158694 w 1464837"/>
                <a:gd name="connsiteY1" fmla="*/ 0 h 952144"/>
                <a:gd name="connsiteX2" fmla="*/ 1306143 w 1464837"/>
                <a:gd name="connsiteY2" fmla="*/ 0 h 952144"/>
                <a:gd name="connsiteX3" fmla="*/ 1464837 w 1464837"/>
                <a:gd name="connsiteY3" fmla="*/ 158694 h 952144"/>
                <a:gd name="connsiteX4" fmla="*/ 1464837 w 1464837"/>
                <a:gd name="connsiteY4" fmla="*/ 793450 h 952144"/>
                <a:gd name="connsiteX5" fmla="*/ 1306143 w 1464837"/>
                <a:gd name="connsiteY5" fmla="*/ 952144 h 952144"/>
                <a:gd name="connsiteX6" fmla="*/ 158694 w 1464837"/>
                <a:gd name="connsiteY6" fmla="*/ 952144 h 952144"/>
                <a:gd name="connsiteX7" fmla="*/ 0 w 1464837"/>
                <a:gd name="connsiteY7" fmla="*/ 793450 h 952144"/>
                <a:gd name="connsiteX8" fmla="*/ 0 w 1464837"/>
                <a:gd name="connsiteY8" fmla="*/ 158694 h 9521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64837" h="952144">
                  <a:moveTo>
                    <a:pt x="0" y="158694"/>
                  </a:moveTo>
                  <a:cubicBezTo>
                    <a:pt x="0" y="71050"/>
                    <a:pt x="71050" y="0"/>
                    <a:pt x="158694" y="0"/>
                  </a:cubicBezTo>
                  <a:lnTo>
                    <a:pt x="1306143" y="0"/>
                  </a:lnTo>
                  <a:cubicBezTo>
                    <a:pt x="1393787" y="0"/>
                    <a:pt x="1464837" y="71050"/>
                    <a:pt x="1464837" y="158694"/>
                  </a:cubicBezTo>
                  <a:lnTo>
                    <a:pt x="1464837" y="793450"/>
                  </a:lnTo>
                  <a:cubicBezTo>
                    <a:pt x="1464837" y="881094"/>
                    <a:pt x="1393787" y="952144"/>
                    <a:pt x="1306143" y="952144"/>
                  </a:cubicBezTo>
                  <a:lnTo>
                    <a:pt x="158694" y="952144"/>
                  </a:lnTo>
                  <a:cubicBezTo>
                    <a:pt x="71050" y="952144"/>
                    <a:pt x="0" y="881094"/>
                    <a:pt x="0" y="793450"/>
                  </a:cubicBezTo>
                  <a:lnTo>
                    <a:pt x="0" y="158694"/>
                  </a:lnTo>
                  <a:close/>
                </a:path>
              </a:pathLst>
            </a:custGeom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68400" tIns="168400" rIns="168400" bIns="168400" numCol="1" spcCol="1270" anchor="ctr" anchorCtr="0">
              <a:noAutofit/>
            </a:bodyPr>
            <a:lstStyle/>
            <a:p>
              <a:pPr lvl="0" algn="ctr" defTabSz="1422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vi-VN" sz="3200" i="1" kern="1200" dirty="0" smtClean="0">
                  <a:latin typeface="+mj-lt"/>
                </a:rPr>
                <a:t>pa nô</a:t>
              </a:r>
              <a:endParaRPr lang="en-US" sz="3200" kern="1200" dirty="0">
                <a:latin typeface="+mj-lt"/>
              </a:endParaRPr>
            </a:p>
          </p:txBody>
        </p:sp>
        <p:sp>
          <p:nvSpPr>
            <p:cNvPr id="36" name="Freeform 35"/>
            <p:cNvSpPr/>
            <p:nvPr/>
          </p:nvSpPr>
          <p:spPr>
            <a:xfrm>
              <a:off x="5072507" y="1944324"/>
              <a:ext cx="3806159" cy="3806159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318146" y="2956502"/>
                  </a:moveTo>
                  <a:arcTo wR="1903079" hR="1903079" stAng="8783404" swAng="2197036"/>
                </a:path>
              </a:pathLst>
            </a:custGeom>
            <a:noFill/>
          </p:spPr>
          <p:style>
            <a:lnRef idx="1">
              <a:schemeClr val="accent1"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7" name="Freeform 36"/>
            <p:cNvSpPr/>
            <p:nvPr/>
          </p:nvSpPr>
          <p:spPr>
            <a:xfrm>
              <a:off x="4071468" y="2644256"/>
              <a:ext cx="1464837" cy="1150497"/>
            </a:xfrm>
            <a:custGeom>
              <a:avLst/>
              <a:gdLst>
                <a:gd name="connsiteX0" fmla="*/ 0 w 1464837"/>
                <a:gd name="connsiteY0" fmla="*/ 158694 h 952144"/>
                <a:gd name="connsiteX1" fmla="*/ 158694 w 1464837"/>
                <a:gd name="connsiteY1" fmla="*/ 0 h 952144"/>
                <a:gd name="connsiteX2" fmla="*/ 1306143 w 1464837"/>
                <a:gd name="connsiteY2" fmla="*/ 0 h 952144"/>
                <a:gd name="connsiteX3" fmla="*/ 1464837 w 1464837"/>
                <a:gd name="connsiteY3" fmla="*/ 158694 h 952144"/>
                <a:gd name="connsiteX4" fmla="*/ 1464837 w 1464837"/>
                <a:gd name="connsiteY4" fmla="*/ 793450 h 952144"/>
                <a:gd name="connsiteX5" fmla="*/ 1306143 w 1464837"/>
                <a:gd name="connsiteY5" fmla="*/ 952144 h 952144"/>
                <a:gd name="connsiteX6" fmla="*/ 158694 w 1464837"/>
                <a:gd name="connsiteY6" fmla="*/ 952144 h 952144"/>
                <a:gd name="connsiteX7" fmla="*/ 0 w 1464837"/>
                <a:gd name="connsiteY7" fmla="*/ 793450 h 952144"/>
                <a:gd name="connsiteX8" fmla="*/ 0 w 1464837"/>
                <a:gd name="connsiteY8" fmla="*/ 158694 h 9521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64837" h="952144">
                  <a:moveTo>
                    <a:pt x="0" y="158694"/>
                  </a:moveTo>
                  <a:cubicBezTo>
                    <a:pt x="0" y="71050"/>
                    <a:pt x="71050" y="0"/>
                    <a:pt x="158694" y="0"/>
                  </a:cubicBezTo>
                  <a:lnTo>
                    <a:pt x="1306143" y="0"/>
                  </a:lnTo>
                  <a:cubicBezTo>
                    <a:pt x="1393787" y="0"/>
                    <a:pt x="1464837" y="71050"/>
                    <a:pt x="1464837" y="158694"/>
                  </a:cubicBezTo>
                  <a:lnTo>
                    <a:pt x="1464837" y="793450"/>
                  </a:lnTo>
                  <a:cubicBezTo>
                    <a:pt x="1464837" y="881094"/>
                    <a:pt x="1393787" y="952144"/>
                    <a:pt x="1306143" y="952144"/>
                  </a:cubicBezTo>
                  <a:lnTo>
                    <a:pt x="158694" y="952144"/>
                  </a:lnTo>
                  <a:cubicBezTo>
                    <a:pt x="71050" y="952144"/>
                    <a:pt x="0" y="881094"/>
                    <a:pt x="0" y="793450"/>
                  </a:cubicBezTo>
                  <a:lnTo>
                    <a:pt x="0" y="158694"/>
                  </a:lnTo>
                  <a:close/>
                </a:path>
              </a:pathLst>
            </a:custGeom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68400" tIns="168400" rIns="168400" bIns="168400" numCol="1" spcCol="1270" anchor="ctr" anchorCtr="0">
              <a:noAutofit/>
            </a:bodyPr>
            <a:lstStyle/>
            <a:p>
              <a:pPr lvl="0" algn="ctr" defTabSz="1422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vi-VN" sz="3200" i="1" kern="1200" dirty="0" smtClean="0">
                  <a:latin typeface="+mj-lt"/>
                </a:rPr>
                <a:t>áp phích</a:t>
              </a:r>
              <a:endParaRPr lang="en-US" sz="3200" kern="1200" dirty="0">
                <a:latin typeface="+mj-lt"/>
              </a:endParaRPr>
            </a:p>
          </p:txBody>
        </p:sp>
        <p:sp>
          <p:nvSpPr>
            <p:cNvPr id="38" name="Freeform 37"/>
            <p:cNvSpPr/>
            <p:nvPr/>
          </p:nvSpPr>
          <p:spPr>
            <a:xfrm>
              <a:off x="5072507" y="1944324"/>
              <a:ext cx="3806159" cy="3806159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331469" y="829882"/>
                  </a:moveTo>
                  <a:arcTo wR="1903079" hR="1903079" stAng="12859667" swAng="1962492"/>
                </a:path>
              </a:pathLst>
            </a:custGeom>
            <a:noFill/>
          </p:spPr>
          <p:style>
            <a:lnRef idx="1">
              <a:schemeClr val="accent1"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</p:grpSp>
    </p:spTree>
    <p:extLst>
      <p:ext uri="{BB962C8B-B14F-4D97-AF65-F5344CB8AC3E}">
        <p14:creationId xmlns:p14="http://schemas.microsoft.com/office/powerpoint/2010/main" val="17917174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1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4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9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/>
    </p:bld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ame 4"/>
          <p:cNvSpPr/>
          <p:nvPr/>
        </p:nvSpPr>
        <p:spPr>
          <a:xfrm>
            <a:off x="331122" y="1028700"/>
            <a:ext cx="11517055" cy="5545394"/>
          </a:xfrm>
          <a:prstGeom prst="frame">
            <a:avLst>
              <a:gd name="adj1" fmla="val 1596"/>
            </a:avLst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889200" y="154858"/>
            <a:ext cx="10427519" cy="523568"/>
          </a:xfrm>
          <a:custGeom>
            <a:avLst/>
            <a:gdLst>
              <a:gd name="connsiteX0" fmla="*/ 260542 w 10427519"/>
              <a:gd name="connsiteY0" fmla="*/ 0 h 523568"/>
              <a:gd name="connsiteX1" fmla="*/ 10166977 w 10427519"/>
              <a:gd name="connsiteY1" fmla="*/ 0 h 523568"/>
              <a:gd name="connsiteX2" fmla="*/ 10427519 w 10427519"/>
              <a:gd name="connsiteY2" fmla="*/ 260542 h 523568"/>
              <a:gd name="connsiteX3" fmla="*/ 10427519 w 10427519"/>
              <a:gd name="connsiteY3" fmla="*/ 381013 h 523568"/>
              <a:gd name="connsiteX4" fmla="*/ 10407044 w 10427519"/>
              <a:gd name="connsiteY4" fmla="*/ 482428 h 523568"/>
              <a:gd name="connsiteX5" fmla="*/ 10384713 w 10427519"/>
              <a:gd name="connsiteY5" fmla="*/ 523568 h 523568"/>
              <a:gd name="connsiteX6" fmla="*/ 42806 w 10427519"/>
              <a:gd name="connsiteY6" fmla="*/ 523568 h 523568"/>
              <a:gd name="connsiteX7" fmla="*/ 20475 w 10427519"/>
              <a:gd name="connsiteY7" fmla="*/ 482428 h 523568"/>
              <a:gd name="connsiteX8" fmla="*/ 0 w 10427519"/>
              <a:gd name="connsiteY8" fmla="*/ 381013 h 523568"/>
              <a:gd name="connsiteX9" fmla="*/ 0 w 10427519"/>
              <a:gd name="connsiteY9" fmla="*/ 260542 h 523568"/>
              <a:gd name="connsiteX10" fmla="*/ 260542 w 10427519"/>
              <a:gd name="connsiteY10" fmla="*/ 0 h 523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427519" h="523568">
                <a:moveTo>
                  <a:pt x="260542" y="0"/>
                </a:moveTo>
                <a:lnTo>
                  <a:pt x="10166977" y="0"/>
                </a:lnTo>
                <a:cubicBezTo>
                  <a:pt x="10310870" y="0"/>
                  <a:pt x="10427519" y="116649"/>
                  <a:pt x="10427519" y="260542"/>
                </a:cubicBezTo>
                <a:lnTo>
                  <a:pt x="10427519" y="381013"/>
                </a:lnTo>
                <a:cubicBezTo>
                  <a:pt x="10427519" y="416986"/>
                  <a:pt x="10420228" y="451257"/>
                  <a:pt x="10407044" y="482428"/>
                </a:cubicBezTo>
                <a:lnTo>
                  <a:pt x="10384713" y="523568"/>
                </a:lnTo>
                <a:lnTo>
                  <a:pt x="42806" y="523568"/>
                </a:lnTo>
                <a:lnTo>
                  <a:pt x="20475" y="482428"/>
                </a:lnTo>
                <a:cubicBezTo>
                  <a:pt x="7291" y="451257"/>
                  <a:pt x="0" y="416986"/>
                  <a:pt x="0" y="381013"/>
                </a:cubicBezTo>
                <a:lnTo>
                  <a:pt x="0" y="260542"/>
                </a:lnTo>
                <a:cubicBezTo>
                  <a:pt x="0" y="116649"/>
                  <a:pt x="116649" y="0"/>
                  <a:pt x="260542" y="0"/>
                </a:cubicBez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-1" y="-1"/>
            <a:ext cx="12192000" cy="678426"/>
          </a:xfrm>
          <a:custGeom>
            <a:avLst/>
            <a:gdLst>
              <a:gd name="connsiteX0" fmla="*/ 0 w 12192000"/>
              <a:gd name="connsiteY0" fmla="*/ 0 h 678426"/>
              <a:gd name="connsiteX1" fmla="*/ 12192000 w 12192000"/>
              <a:gd name="connsiteY1" fmla="*/ 0 h 678426"/>
              <a:gd name="connsiteX2" fmla="*/ 12192000 w 12192000"/>
              <a:gd name="connsiteY2" fmla="*/ 678426 h 678426"/>
              <a:gd name="connsiteX3" fmla="*/ 11260603 w 12192000"/>
              <a:gd name="connsiteY3" fmla="*/ 678426 h 678426"/>
              <a:gd name="connsiteX4" fmla="*/ 11282934 w 12192000"/>
              <a:gd name="connsiteY4" fmla="*/ 637286 h 678426"/>
              <a:gd name="connsiteX5" fmla="*/ 11303409 w 12192000"/>
              <a:gd name="connsiteY5" fmla="*/ 535871 h 678426"/>
              <a:gd name="connsiteX6" fmla="*/ 11303409 w 12192000"/>
              <a:gd name="connsiteY6" fmla="*/ 415400 h 678426"/>
              <a:gd name="connsiteX7" fmla="*/ 11042867 w 12192000"/>
              <a:gd name="connsiteY7" fmla="*/ 154858 h 678426"/>
              <a:gd name="connsiteX8" fmla="*/ 1136432 w 12192000"/>
              <a:gd name="connsiteY8" fmla="*/ 154858 h 678426"/>
              <a:gd name="connsiteX9" fmla="*/ 875890 w 12192000"/>
              <a:gd name="connsiteY9" fmla="*/ 415400 h 678426"/>
              <a:gd name="connsiteX10" fmla="*/ 875890 w 12192000"/>
              <a:gd name="connsiteY10" fmla="*/ 535871 h 678426"/>
              <a:gd name="connsiteX11" fmla="*/ 896365 w 12192000"/>
              <a:gd name="connsiteY11" fmla="*/ 637286 h 678426"/>
              <a:gd name="connsiteX12" fmla="*/ 918696 w 12192000"/>
              <a:gd name="connsiteY12" fmla="*/ 678426 h 678426"/>
              <a:gd name="connsiteX13" fmla="*/ 0 w 12192000"/>
              <a:gd name="connsiteY13" fmla="*/ 678426 h 678426"/>
              <a:gd name="connsiteX14" fmla="*/ 0 w 12192000"/>
              <a:gd name="connsiteY14" fmla="*/ 0 h 678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192000" h="678426">
                <a:moveTo>
                  <a:pt x="0" y="0"/>
                </a:moveTo>
                <a:lnTo>
                  <a:pt x="12192000" y="0"/>
                </a:lnTo>
                <a:lnTo>
                  <a:pt x="12192000" y="678426"/>
                </a:lnTo>
                <a:lnTo>
                  <a:pt x="11260603" y="678426"/>
                </a:lnTo>
                <a:lnTo>
                  <a:pt x="11282934" y="637286"/>
                </a:lnTo>
                <a:cubicBezTo>
                  <a:pt x="11296118" y="606115"/>
                  <a:pt x="11303409" y="571844"/>
                  <a:pt x="11303409" y="535871"/>
                </a:cubicBezTo>
                <a:lnTo>
                  <a:pt x="11303409" y="415400"/>
                </a:lnTo>
                <a:cubicBezTo>
                  <a:pt x="11303409" y="271507"/>
                  <a:pt x="11186760" y="154858"/>
                  <a:pt x="11042867" y="154858"/>
                </a:cubicBezTo>
                <a:lnTo>
                  <a:pt x="1136432" y="154858"/>
                </a:lnTo>
                <a:cubicBezTo>
                  <a:pt x="992539" y="154858"/>
                  <a:pt x="875890" y="271507"/>
                  <a:pt x="875890" y="415400"/>
                </a:cubicBezTo>
                <a:lnTo>
                  <a:pt x="875890" y="535871"/>
                </a:lnTo>
                <a:cubicBezTo>
                  <a:pt x="875890" y="571844"/>
                  <a:pt x="883181" y="606115"/>
                  <a:pt x="896365" y="637286"/>
                </a:cubicBezTo>
                <a:lnTo>
                  <a:pt x="918696" y="678426"/>
                </a:lnTo>
                <a:lnTo>
                  <a:pt x="0" y="67842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918696" y="678426"/>
            <a:ext cx="10341907" cy="117987"/>
          </a:xfrm>
          <a:custGeom>
            <a:avLst/>
            <a:gdLst>
              <a:gd name="connsiteX0" fmla="*/ 0 w 10341907"/>
              <a:gd name="connsiteY0" fmla="*/ 0 h 117987"/>
              <a:gd name="connsiteX1" fmla="*/ 10341907 w 10341907"/>
              <a:gd name="connsiteY1" fmla="*/ 0 h 117987"/>
              <a:gd name="connsiteX2" fmla="*/ 10340216 w 10341907"/>
              <a:gd name="connsiteY2" fmla="*/ 3116 h 117987"/>
              <a:gd name="connsiteX3" fmla="*/ 10124171 w 10341907"/>
              <a:gd name="connsiteY3" fmla="*/ 117987 h 117987"/>
              <a:gd name="connsiteX4" fmla="*/ 217736 w 10341907"/>
              <a:gd name="connsiteY4" fmla="*/ 117987 h 117987"/>
              <a:gd name="connsiteX5" fmla="*/ 1691 w 10341907"/>
              <a:gd name="connsiteY5" fmla="*/ 3116 h 117987"/>
              <a:gd name="connsiteX6" fmla="*/ 0 w 10341907"/>
              <a:gd name="connsiteY6" fmla="*/ 0 h 117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341907" h="117987">
                <a:moveTo>
                  <a:pt x="0" y="0"/>
                </a:moveTo>
                <a:lnTo>
                  <a:pt x="10341907" y="0"/>
                </a:lnTo>
                <a:lnTo>
                  <a:pt x="10340216" y="3116"/>
                </a:lnTo>
                <a:cubicBezTo>
                  <a:pt x="10293395" y="72421"/>
                  <a:pt x="10214104" y="117987"/>
                  <a:pt x="10124171" y="117987"/>
                </a:cubicBezTo>
                <a:lnTo>
                  <a:pt x="217736" y="117987"/>
                </a:lnTo>
                <a:cubicBezTo>
                  <a:pt x="127803" y="117987"/>
                  <a:pt x="48512" y="72421"/>
                  <a:pt x="1691" y="3116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Can 11"/>
          <p:cNvSpPr/>
          <p:nvPr/>
        </p:nvSpPr>
        <p:spPr>
          <a:xfrm>
            <a:off x="-1" y="-2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Can 12"/>
          <p:cNvSpPr/>
          <p:nvPr/>
        </p:nvSpPr>
        <p:spPr>
          <a:xfrm>
            <a:off x="11890372" y="-3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/>
          <a:srcRect l="17388" t="11738" r="17499" b="9130"/>
          <a:stretch/>
        </p:blipFill>
        <p:spPr>
          <a:xfrm>
            <a:off x="11369507" y="114300"/>
            <a:ext cx="520865" cy="520865"/>
          </a:xfrm>
          <a:prstGeom prst="rect">
            <a:avLst/>
          </a:prstGeom>
        </p:spPr>
      </p:pic>
      <p:sp>
        <p:nvSpPr>
          <p:cNvPr id="22" name="4-Point Star 21"/>
          <p:cNvSpPr/>
          <p:nvPr/>
        </p:nvSpPr>
        <p:spPr>
          <a:xfrm>
            <a:off x="403270" y="160880"/>
            <a:ext cx="398207" cy="427703"/>
          </a:xfrm>
          <a:prstGeom prst="star4">
            <a:avLst>
              <a:gd name="adj" fmla="val 1250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3"/>
          <a:srcRect l="31230" t="100000" r="66223" b="-8896"/>
          <a:stretch>
            <a:fillRect/>
          </a:stretch>
        </p:blipFill>
        <p:spPr>
          <a:xfrm>
            <a:off x="4346224" y="6430297"/>
            <a:ext cx="225776" cy="331600"/>
          </a:xfrm>
          <a:custGeom>
            <a:avLst/>
            <a:gdLst>
              <a:gd name="connsiteX0" fmla="*/ 0 w 225776"/>
              <a:gd name="connsiteY0" fmla="*/ 0 h 331600"/>
              <a:gd name="connsiteX1" fmla="*/ 225776 w 225776"/>
              <a:gd name="connsiteY1" fmla="*/ 0 h 331600"/>
              <a:gd name="connsiteX2" fmla="*/ 225776 w 225776"/>
              <a:gd name="connsiteY2" fmla="*/ 331600 h 331600"/>
              <a:gd name="connsiteX3" fmla="*/ 0 w 225776"/>
              <a:gd name="connsiteY3" fmla="*/ 331600 h 331600"/>
              <a:gd name="connsiteX4" fmla="*/ 0 w 225776"/>
              <a:gd name="connsiteY4" fmla="*/ 0 h 33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776" h="331600">
                <a:moveTo>
                  <a:pt x="0" y="0"/>
                </a:moveTo>
                <a:lnTo>
                  <a:pt x="225776" y="0"/>
                </a:lnTo>
                <a:lnTo>
                  <a:pt x="225776" y="331600"/>
                </a:lnTo>
                <a:lnTo>
                  <a:pt x="0" y="331600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4"/>
          <a:srcRect l="100000" t="67413" r="-7154" b="26074"/>
          <a:stretch>
            <a:fillRect/>
          </a:stretch>
        </p:blipFill>
        <p:spPr>
          <a:xfrm>
            <a:off x="10460296" y="5987845"/>
            <a:ext cx="648778" cy="442452"/>
          </a:xfrm>
          <a:custGeom>
            <a:avLst/>
            <a:gdLst>
              <a:gd name="connsiteX0" fmla="*/ 0 w 648778"/>
              <a:gd name="connsiteY0" fmla="*/ 0 h 442452"/>
              <a:gd name="connsiteX1" fmla="*/ 648778 w 648778"/>
              <a:gd name="connsiteY1" fmla="*/ 0 h 442452"/>
              <a:gd name="connsiteX2" fmla="*/ 648778 w 648778"/>
              <a:gd name="connsiteY2" fmla="*/ 442452 h 442452"/>
              <a:gd name="connsiteX3" fmla="*/ 0 w 648778"/>
              <a:gd name="connsiteY3" fmla="*/ 442452 h 442452"/>
              <a:gd name="connsiteX4" fmla="*/ 0 w 648778"/>
              <a:gd name="connsiteY4" fmla="*/ 0 h 442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8778" h="442452">
                <a:moveTo>
                  <a:pt x="0" y="0"/>
                </a:moveTo>
                <a:lnTo>
                  <a:pt x="648778" y="0"/>
                </a:lnTo>
                <a:lnTo>
                  <a:pt x="648778" y="442452"/>
                </a:lnTo>
                <a:lnTo>
                  <a:pt x="0" y="442452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5"/>
          <a:srcRect l="-204" t="22450" r="100000" b="67971"/>
          <a:stretch>
            <a:fillRect/>
          </a:stretch>
        </p:blipFill>
        <p:spPr>
          <a:xfrm>
            <a:off x="2735918" y="3719409"/>
            <a:ext cx="13632" cy="334832"/>
          </a:xfrm>
          <a:custGeom>
            <a:avLst/>
            <a:gdLst>
              <a:gd name="connsiteX0" fmla="*/ 13632 w 13632"/>
              <a:gd name="connsiteY0" fmla="*/ 0 h 334832"/>
              <a:gd name="connsiteX1" fmla="*/ 13632 w 13632"/>
              <a:gd name="connsiteY1" fmla="*/ 334832 h 334832"/>
              <a:gd name="connsiteX2" fmla="*/ 6749 w 13632"/>
              <a:gd name="connsiteY2" fmla="*/ 294452 h 334832"/>
              <a:gd name="connsiteX3" fmla="*/ 393 w 13632"/>
              <a:gd name="connsiteY3" fmla="*/ 139092 h 334832"/>
              <a:gd name="connsiteX4" fmla="*/ 13632 w 13632"/>
              <a:gd name="connsiteY4" fmla="*/ 0 h 334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32" h="334832">
                <a:moveTo>
                  <a:pt x="13632" y="0"/>
                </a:moveTo>
                <a:lnTo>
                  <a:pt x="13632" y="334832"/>
                </a:lnTo>
                <a:lnTo>
                  <a:pt x="6749" y="294452"/>
                </a:lnTo>
                <a:cubicBezTo>
                  <a:pt x="1088" y="240983"/>
                  <a:pt x="-938" y="189163"/>
                  <a:pt x="393" y="139092"/>
                </a:cubicBezTo>
                <a:lnTo>
                  <a:pt x="13632" y="0"/>
                </a:lnTo>
                <a:close/>
              </a:path>
            </a:pathLst>
          </a:custGeom>
        </p:spPr>
      </p:pic>
      <p:sp>
        <p:nvSpPr>
          <p:cNvPr id="6" name="Pentagon 5"/>
          <p:cNvSpPr/>
          <p:nvPr/>
        </p:nvSpPr>
        <p:spPr>
          <a:xfrm>
            <a:off x="4097593" y="820291"/>
            <a:ext cx="3996813" cy="471948"/>
          </a:xfrm>
          <a:prstGeom prst="homePlat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468742" y="74910"/>
            <a:ext cx="5254516" cy="61927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THỰC HÀNH TIẾNG VIỆT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307690" y="737419"/>
            <a:ext cx="357662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Hình thành kiến thức 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685800" y="1316117"/>
            <a:ext cx="6096000" cy="1929631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I.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Lí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thuyết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Từ mượn</a:t>
            </a: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.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Ví dụ</a:t>
            </a: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 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3468742" y="2479946"/>
            <a:ext cx="2328240" cy="2232151"/>
            <a:chOff x="5692765" y="2644256"/>
            <a:chExt cx="2328240" cy="2232151"/>
          </a:xfrm>
        </p:grpSpPr>
        <p:sp>
          <p:nvSpPr>
            <p:cNvPr id="25" name="Donut 24"/>
            <p:cNvSpPr/>
            <p:nvPr/>
          </p:nvSpPr>
          <p:spPr>
            <a:xfrm>
              <a:off x="5692765" y="2644256"/>
              <a:ext cx="2328240" cy="2232151"/>
            </a:xfrm>
            <a:prstGeom prst="donut">
              <a:avLst>
                <a:gd name="adj" fmla="val 4377"/>
              </a:avLst>
            </a:prstGeom>
            <a:solidFill>
              <a:schemeClr val="accent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Rectangle 25"/>
            <p:cNvSpPr/>
            <p:nvPr/>
          </p:nvSpPr>
          <p:spPr>
            <a:xfrm>
              <a:off x="5954257" y="3122946"/>
              <a:ext cx="2066748" cy="114621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Từ mượn tiếng </a:t>
              </a:r>
              <a:r>
                <a:rPr lang="en-US" sz="3200" b="1" dirty="0" err="1" smtClean="0">
                  <a:solidFill>
                    <a:srgbClr val="FF000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Anh</a:t>
              </a:r>
              <a:r>
                <a:rPr kumimoji="0" lang="vi-VN" sz="32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endPara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8" name="Left Arrow 7"/>
          <p:cNvSpPr/>
          <p:nvPr/>
        </p:nvSpPr>
        <p:spPr>
          <a:xfrm>
            <a:off x="6217827" y="2280932"/>
            <a:ext cx="3097161" cy="1051795"/>
          </a:xfrm>
          <a:prstGeom prst="leftArrow">
            <a:avLst>
              <a:gd name="adj1" fmla="val 61218"/>
              <a:gd name="adj2" fmla="val 37380"/>
            </a:avLst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Mít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tinh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" name="Left Arrow 38"/>
          <p:cNvSpPr/>
          <p:nvPr/>
        </p:nvSpPr>
        <p:spPr>
          <a:xfrm>
            <a:off x="6279865" y="3684665"/>
            <a:ext cx="3097161" cy="1051795"/>
          </a:xfrm>
          <a:prstGeom prst="leftArrow">
            <a:avLst>
              <a:gd name="adj1" fmla="val 61218"/>
              <a:gd name="adj2" fmla="val 37380"/>
            </a:avLst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vi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3801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3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ame 4"/>
          <p:cNvSpPr/>
          <p:nvPr/>
        </p:nvSpPr>
        <p:spPr>
          <a:xfrm>
            <a:off x="331122" y="1028700"/>
            <a:ext cx="11517055" cy="5545394"/>
          </a:xfrm>
          <a:prstGeom prst="frame">
            <a:avLst>
              <a:gd name="adj1" fmla="val 1596"/>
            </a:avLst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889200" y="154858"/>
            <a:ext cx="10427519" cy="523568"/>
          </a:xfrm>
          <a:custGeom>
            <a:avLst/>
            <a:gdLst>
              <a:gd name="connsiteX0" fmla="*/ 260542 w 10427519"/>
              <a:gd name="connsiteY0" fmla="*/ 0 h 523568"/>
              <a:gd name="connsiteX1" fmla="*/ 10166977 w 10427519"/>
              <a:gd name="connsiteY1" fmla="*/ 0 h 523568"/>
              <a:gd name="connsiteX2" fmla="*/ 10427519 w 10427519"/>
              <a:gd name="connsiteY2" fmla="*/ 260542 h 523568"/>
              <a:gd name="connsiteX3" fmla="*/ 10427519 w 10427519"/>
              <a:gd name="connsiteY3" fmla="*/ 381013 h 523568"/>
              <a:gd name="connsiteX4" fmla="*/ 10407044 w 10427519"/>
              <a:gd name="connsiteY4" fmla="*/ 482428 h 523568"/>
              <a:gd name="connsiteX5" fmla="*/ 10384713 w 10427519"/>
              <a:gd name="connsiteY5" fmla="*/ 523568 h 523568"/>
              <a:gd name="connsiteX6" fmla="*/ 42806 w 10427519"/>
              <a:gd name="connsiteY6" fmla="*/ 523568 h 523568"/>
              <a:gd name="connsiteX7" fmla="*/ 20475 w 10427519"/>
              <a:gd name="connsiteY7" fmla="*/ 482428 h 523568"/>
              <a:gd name="connsiteX8" fmla="*/ 0 w 10427519"/>
              <a:gd name="connsiteY8" fmla="*/ 381013 h 523568"/>
              <a:gd name="connsiteX9" fmla="*/ 0 w 10427519"/>
              <a:gd name="connsiteY9" fmla="*/ 260542 h 523568"/>
              <a:gd name="connsiteX10" fmla="*/ 260542 w 10427519"/>
              <a:gd name="connsiteY10" fmla="*/ 0 h 523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427519" h="523568">
                <a:moveTo>
                  <a:pt x="260542" y="0"/>
                </a:moveTo>
                <a:lnTo>
                  <a:pt x="10166977" y="0"/>
                </a:lnTo>
                <a:cubicBezTo>
                  <a:pt x="10310870" y="0"/>
                  <a:pt x="10427519" y="116649"/>
                  <a:pt x="10427519" y="260542"/>
                </a:cubicBezTo>
                <a:lnTo>
                  <a:pt x="10427519" y="381013"/>
                </a:lnTo>
                <a:cubicBezTo>
                  <a:pt x="10427519" y="416986"/>
                  <a:pt x="10420228" y="451257"/>
                  <a:pt x="10407044" y="482428"/>
                </a:cubicBezTo>
                <a:lnTo>
                  <a:pt x="10384713" y="523568"/>
                </a:lnTo>
                <a:lnTo>
                  <a:pt x="42806" y="523568"/>
                </a:lnTo>
                <a:lnTo>
                  <a:pt x="20475" y="482428"/>
                </a:lnTo>
                <a:cubicBezTo>
                  <a:pt x="7291" y="451257"/>
                  <a:pt x="0" y="416986"/>
                  <a:pt x="0" y="381013"/>
                </a:cubicBezTo>
                <a:lnTo>
                  <a:pt x="0" y="260542"/>
                </a:lnTo>
                <a:cubicBezTo>
                  <a:pt x="0" y="116649"/>
                  <a:pt x="116649" y="0"/>
                  <a:pt x="260542" y="0"/>
                </a:cubicBez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-1" y="-1"/>
            <a:ext cx="12192000" cy="678426"/>
          </a:xfrm>
          <a:custGeom>
            <a:avLst/>
            <a:gdLst>
              <a:gd name="connsiteX0" fmla="*/ 0 w 12192000"/>
              <a:gd name="connsiteY0" fmla="*/ 0 h 678426"/>
              <a:gd name="connsiteX1" fmla="*/ 12192000 w 12192000"/>
              <a:gd name="connsiteY1" fmla="*/ 0 h 678426"/>
              <a:gd name="connsiteX2" fmla="*/ 12192000 w 12192000"/>
              <a:gd name="connsiteY2" fmla="*/ 678426 h 678426"/>
              <a:gd name="connsiteX3" fmla="*/ 11260603 w 12192000"/>
              <a:gd name="connsiteY3" fmla="*/ 678426 h 678426"/>
              <a:gd name="connsiteX4" fmla="*/ 11282934 w 12192000"/>
              <a:gd name="connsiteY4" fmla="*/ 637286 h 678426"/>
              <a:gd name="connsiteX5" fmla="*/ 11303409 w 12192000"/>
              <a:gd name="connsiteY5" fmla="*/ 535871 h 678426"/>
              <a:gd name="connsiteX6" fmla="*/ 11303409 w 12192000"/>
              <a:gd name="connsiteY6" fmla="*/ 415400 h 678426"/>
              <a:gd name="connsiteX7" fmla="*/ 11042867 w 12192000"/>
              <a:gd name="connsiteY7" fmla="*/ 154858 h 678426"/>
              <a:gd name="connsiteX8" fmla="*/ 1136432 w 12192000"/>
              <a:gd name="connsiteY8" fmla="*/ 154858 h 678426"/>
              <a:gd name="connsiteX9" fmla="*/ 875890 w 12192000"/>
              <a:gd name="connsiteY9" fmla="*/ 415400 h 678426"/>
              <a:gd name="connsiteX10" fmla="*/ 875890 w 12192000"/>
              <a:gd name="connsiteY10" fmla="*/ 535871 h 678426"/>
              <a:gd name="connsiteX11" fmla="*/ 896365 w 12192000"/>
              <a:gd name="connsiteY11" fmla="*/ 637286 h 678426"/>
              <a:gd name="connsiteX12" fmla="*/ 918696 w 12192000"/>
              <a:gd name="connsiteY12" fmla="*/ 678426 h 678426"/>
              <a:gd name="connsiteX13" fmla="*/ 0 w 12192000"/>
              <a:gd name="connsiteY13" fmla="*/ 678426 h 678426"/>
              <a:gd name="connsiteX14" fmla="*/ 0 w 12192000"/>
              <a:gd name="connsiteY14" fmla="*/ 0 h 678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192000" h="678426">
                <a:moveTo>
                  <a:pt x="0" y="0"/>
                </a:moveTo>
                <a:lnTo>
                  <a:pt x="12192000" y="0"/>
                </a:lnTo>
                <a:lnTo>
                  <a:pt x="12192000" y="678426"/>
                </a:lnTo>
                <a:lnTo>
                  <a:pt x="11260603" y="678426"/>
                </a:lnTo>
                <a:lnTo>
                  <a:pt x="11282934" y="637286"/>
                </a:lnTo>
                <a:cubicBezTo>
                  <a:pt x="11296118" y="606115"/>
                  <a:pt x="11303409" y="571844"/>
                  <a:pt x="11303409" y="535871"/>
                </a:cubicBezTo>
                <a:lnTo>
                  <a:pt x="11303409" y="415400"/>
                </a:lnTo>
                <a:cubicBezTo>
                  <a:pt x="11303409" y="271507"/>
                  <a:pt x="11186760" y="154858"/>
                  <a:pt x="11042867" y="154858"/>
                </a:cubicBezTo>
                <a:lnTo>
                  <a:pt x="1136432" y="154858"/>
                </a:lnTo>
                <a:cubicBezTo>
                  <a:pt x="992539" y="154858"/>
                  <a:pt x="875890" y="271507"/>
                  <a:pt x="875890" y="415400"/>
                </a:cubicBezTo>
                <a:lnTo>
                  <a:pt x="875890" y="535871"/>
                </a:lnTo>
                <a:cubicBezTo>
                  <a:pt x="875890" y="571844"/>
                  <a:pt x="883181" y="606115"/>
                  <a:pt x="896365" y="637286"/>
                </a:cubicBezTo>
                <a:lnTo>
                  <a:pt x="918696" y="678426"/>
                </a:lnTo>
                <a:lnTo>
                  <a:pt x="0" y="67842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918696" y="678426"/>
            <a:ext cx="10341907" cy="117987"/>
          </a:xfrm>
          <a:custGeom>
            <a:avLst/>
            <a:gdLst>
              <a:gd name="connsiteX0" fmla="*/ 0 w 10341907"/>
              <a:gd name="connsiteY0" fmla="*/ 0 h 117987"/>
              <a:gd name="connsiteX1" fmla="*/ 10341907 w 10341907"/>
              <a:gd name="connsiteY1" fmla="*/ 0 h 117987"/>
              <a:gd name="connsiteX2" fmla="*/ 10340216 w 10341907"/>
              <a:gd name="connsiteY2" fmla="*/ 3116 h 117987"/>
              <a:gd name="connsiteX3" fmla="*/ 10124171 w 10341907"/>
              <a:gd name="connsiteY3" fmla="*/ 117987 h 117987"/>
              <a:gd name="connsiteX4" fmla="*/ 217736 w 10341907"/>
              <a:gd name="connsiteY4" fmla="*/ 117987 h 117987"/>
              <a:gd name="connsiteX5" fmla="*/ 1691 w 10341907"/>
              <a:gd name="connsiteY5" fmla="*/ 3116 h 117987"/>
              <a:gd name="connsiteX6" fmla="*/ 0 w 10341907"/>
              <a:gd name="connsiteY6" fmla="*/ 0 h 117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341907" h="117987">
                <a:moveTo>
                  <a:pt x="0" y="0"/>
                </a:moveTo>
                <a:lnTo>
                  <a:pt x="10341907" y="0"/>
                </a:lnTo>
                <a:lnTo>
                  <a:pt x="10340216" y="3116"/>
                </a:lnTo>
                <a:cubicBezTo>
                  <a:pt x="10293395" y="72421"/>
                  <a:pt x="10214104" y="117987"/>
                  <a:pt x="10124171" y="117987"/>
                </a:cubicBezTo>
                <a:lnTo>
                  <a:pt x="217736" y="117987"/>
                </a:lnTo>
                <a:cubicBezTo>
                  <a:pt x="127803" y="117987"/>
                  <a:pt x="48512" y="72421"/>
                  <a:pt x="1691" y="3116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Can 11"/>
          <p:cNvSpPr/>
          <p:nvPr/>
        </p:nvSpPr>
        <p:spPr>
          <a:xfrm>
            <a:off x="-1" y="-2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Can 12"/>
          <p:cNvSpPr/>
          <p:nvPr/>
        </p:nvSpPr>
        <p:spPr>
          <a:xfrm>
            <a:off x="11890372" y="-3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/>
          <a:srcRect l="17388" t="11738" r="17499" b="9130"/>
          <a:stretch/>
        </p:blipFill>
        <p:spPr>
          <a:xfrm>
            <a:off x="11369507" y="114300"/>
            <a:ext cx="520865" cy="520865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427567" y="818537"/>
            <a:ext cx="5324167" cy="626806"/>
          </a:xfrm>
          <a:prstGeom prst="rect">
            <a:avLst/>
          </a:prstGeom>
        </p:spPr>
      </p:pic>
      <p:sp>
        <p:nvSpPr>
          <p:cNvPr id="22" name="4-Point Star 21"/>
          <p:cNvSpPr/>
          <p:nvPr/>
        </p:nvSpPr>
        <p:spPr>
          <a:xfrm>
            <a:off x="403270" y="160880"/>
            <a:ext cx="398207" cy="427703"/>
          </a:xfrm>
          <a:prstGeom prst="star4">
            <a:avLst>
              <a:gd name="adj" fmla="val 1250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346224" y="833284"/>
            <a:ext cx="3486852" cy="5533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Hình thành kiến thức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03270" y="1146687"/>
            <a:ext cx="6096000" cy="548099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I. Tri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ngữ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03270" y="1633146"/>
            <a:ext cx="3416256" cy="58785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tin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60400" y="2114875"/>
            <a:ext cx="7790915" cy="58785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US" sz="2800" b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yếu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tố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triển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khai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tin</a:t>
            </a:r>
            <a:endParaRPr lang="en-US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>
          <a:blip r:embed="rId5"/>
          <a:srcRect l="31230" t="-4849" r="66223" b="100000"/>
          <a:stretch>
            <a:fillRect/>
          </a:stretch>
        </p:blipFill>
        <p:spPr>
          <a:xfrm>
            <a:off x="4346224" y="2521974"/>
            <a:ext cx="225776" cy="180754"/>
          </a:xfrm>
          <a:custGeom>
            <a:avLst/>
            <a:gdLst>
              <a:gd name="connsiteX0" fmla="*/ 0 w 225776"/>
              <a:gd name="connsiteY0" fmla="*/ 0 h 180754"/>
              <a:gd name="connsiteX1" fmla="*/ 225776 w 225776"/>
              <a:gd name="connsiteY1" fmla="*/ 0 h 180754"/>
              <a:gd name="connsiteX2" fmla="*/ 225776 w 225776"/>
              <a:gd name="connsiteY2" fmla="*/ 180754 h 180754"/>
              <a:gd name="connsiteX3" fmla="*/ 0 w 225776"/>
              <a:gd name="connsiteY3" fmla="*/ 180754 h 180754"/>
              <a:gd name="connsiteX4" fmla="*/ 0 w 225776"/>
              <a:gd name="connsiteY4" fmla="*/ 0 h 1807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776" h="180754">
                <a:moveTo>
                  <a:pt x="0" y="0"/>
                </a:moveTo>
                <a:lnTo>
                  <a:pt x="225776" y="0"/>
                </a:lnTo>
                <a:lnTo>
                  <a:pt x="225776" y="180754"/>
                </a:lnTo>
                <a:lnTo>
                  <a:pt x="0" y="180754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5"/>
          <a:srcRect r="68770"/>
          <a:stretch>
            <a:fillRect/>
          </a:stretch>
        </p:blipFill>
        <p:spPr>
          <a:xfrm>
            <a:off x="1328069" y="2718863"/>
            <a:ext cx="3427528" cy="3727569"/>
          </a:xfrm>
          <a:custGeom>
            <a:avLst/>
            <a:gdLst>
              <a:gd name="connsiteX0" fmla="*/ 0 w 2768146"/>
              <a:gd name="connsiteY0" fmla="*/ 0 h 3727569"/>
              <a:gd name="connsiteX1" fmla="*/ 2768146 w 2768146"/>
              <a:gd name="connsiteY1" fmla="*/ 0 h 3727569"/>
              <a:gd name="connsiteX2" fmla="*/ 2768146 w 2768146"/>
              <a:gd name="connsiteY2" fmla="*/ 3727569 h 3727569"/>
              <a:gd name="connsiteX3" fmla="*/ 0 w 2768146"/>
              <a:gd name="connsiteY3" fmla="*/ 3727569 h 3727569"/>
              <a:gd name="connsiteX4" fmla="*/ 0 w 2768146"/>
              <a:gd name="connsiteY4" fmla="*/ 0 h 37275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68146" h="3727569">
                <a:moveTo>
                  <a:pt x="0" y="0"/>
                </a:moveTo>
                <a:lnTo>
                  <a:pt x="2768146" y="0"/>
                </a:lnTo>
                <a:lnTo>
                  <a:pt x="2768146" y="3727569"/>
                </a:lnTo>
                <a:lnTo>
                  <a:pt x="0" y="3727569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5"/>
          <a:srcRect l="33777"/>
          <a:stretch>
            <a:fillRect/>
          </a:stretch>
        </p:blipFill>
        <p:spPr>
          <a:xfrm>
            <a:off x="4981373" y="2702728"/>
            <a:ext cx="5869858" cy="3727569"/>
          </a:xfrm>
          <a:custGeom>
            <a:avLst/>
            <a:gdLst>
              <a:gd name="connsiteX0" fmla="*/ 0 w 5869858"/>
              <a:gd name="connsiteY0" fmla="*/ 0 h 3727569"/>
              <a:gd name="connsiteX1" fmla="*/ 5869858 w 5869858"/>
              <a:gd name="connsiteY1" fmla="*/ 0 h 3727569"/>
              <a:gd name="connsiteX2" fmla="*/ 5869858 w 5869858"/>
              <a:gd name="connsiteY2" fmla="*/ 3727569 h 3727569"/>
              <a:gd name="connsiteX3" fmla="*/ 0 w 5869858"/>
              <a:gd name="connsiteY3" fmla="*/ 3727569 h 3727569"/>
              <a:gd name="connsiteX4" fmla="*/ 0 w 5869858"/>
              <a:gd name="connsiteY4" fmla="*/ 0 h 37275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869858" h="3727569">
                <a:moveTo>
                  <a:pt x="0" y="0"/>
                </a:moveTo>
                <a:lnTo>
                  <a:pt x="5869858" y="0"/>
                </a:lnTo>
                <a:lnTo>
                  <a:pt x="5869858" y="3727569"/>
                </a:lnTo>
                <a:lnTo>
                  <a:pt x="0" y="3727569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5"/>
          <a:srcRect l="31230" t="100000" r="66223" b="-8896"/>
          <a:stretch>
            <a:fillRect/>
          </a:stretch>
        </p:blipFill>
        <p:spPr>
          <a:xfrm>
            <a:off x="4346224" y="6430297"/>
            <a:ext cx="225776" cy="331600"/>
          </a:xfrm>
          <a:custGeom>
            <a:avLst/>
            <a:gdLst>
              <a:gd name="connsiteX0" fmla="*/ 0 w 225776"/>
              <a:gd name="connsiteY0" fmla="*/ 0 h 331600"/>
              <a:gd name="connsiteX1" fmla="*/ 225776 w 225776"/>
              <a:gd name="connsiteY1" fmla="*/ 0 h 331600"/>
              <a:gd name="connsiteX2" fmla="*/ 225776 w 225776"/>
              <a:gd name="connsiteY2" fmla="*/ 331600 h 331600"/>
              <a:gd name="connsiteX3" fmla="*/ 0 w 225776"/>
              <a:gd name="connsiteY3" fmla="*/ 331600 h 331600"/>
              <a:gd name="connsiteX4" fmla="*/ 0 w 225776"/>
              <a:gd name="connsiteY4" fmla="*/ 0 h 33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776" h="331600">
                <a:moveTo>
                  <a:pt x="0" y="0"/>
                </a:moveTo>
                <a:lnTo>
                  <a:pt x="225776" y="0"/>
                </a:lnTo>
                <a:lnTo>
                  <a:pt x="225776" y="331600"/>
                </a:lnTo>
                <a:lnTo>
                  <a:pt x="0" y="331600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18" name="Rectangle 17"/>
          <p:cNvSpPr/>
          <p:nvPr/>
        </p:nvSpPr>
        <p:spPr>
          <a:xfrm>
            <a:off x="1545211" y="3953442"/>
            <a:ext cx="2772697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  <a:spcAft>
                <a:spcPts val="800"/>
              </a:spcAft>
            </a:pPr>
            <a:r>
              <a:rPr lang="en-US" sz="24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Một</a:t>
            </a:r>
            <a:r>
              <a:rPr lang="en-US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văn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bản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thông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tin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thường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yếu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tố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như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nhan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đề</a:t>
            </a:r>
            <a:r>
              <a:rPr lang="en-US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đề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mục</a:t>
            </a:r>
            <a:r>
              <a:rPr lang="en-US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đoạn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văn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tranh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ảnh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,...</a:t>
            </a:r>
            <a:endParaRPr lang="en-US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5319256" y="4035744"/>
            <a:ext cx="2359531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Mỗi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văn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bản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thông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tin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có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một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cách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triển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khai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riêng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như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thời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gian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hoặc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nhân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quả</a:t>
            </a:r>
            <a:endParaRPr lang="en-US" sz="2400" dirty="0"/>
          </a:p>
        </p:txBody>
      </p:sp>
      <p:sp>
        <p:nvSpPr>
          <p:cNvPr id="28" name="Rectangle 27"/>
          <p:cNvSpPr/>
          <p:nvPr/>
        </p:nvSpPr>
        <p:spPr>
          <a:xfrm>
            <a:off x="8440851" y="4016338"/>
            <a:ext cx="2150848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  <a:spcAft>
                <a:spcPts val="800"/>
              </a:spcAft>
            </a:pP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Ví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dụ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VB “Ai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ơi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mồng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9 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tháng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4”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VB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thông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tin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triển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khai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theo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trình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tự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thời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gian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1391810" y="181734"/>
            <a:ext cx="690836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Văn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bản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1: </a:t>
            </a: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TRÁI ĐẤT – CÁI NÔI CỦA SỰ SỐNG</a:t>
            </a:r>
            <a:endParaRPr lang="en-US" sz="2400" dirty="0"/>
          </a:p>
        </p:txBody>
      </p:sp>
      <p:sp>
        <p:nvSpPr>
          <p:cNvPr id="30" name="Rectangle 29"/>
          <p:cNvSpPr/>
          <p:nvPr/>
        </p:nvSpPr>
        <p:spPr>
          <a:xfrm>
            <a:off x="4457253" y="234273"/>
            <a:ext cx="665182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142740">
              <a:spcAft>
                <a:spcPts val="0"/>
              </a:spcAft>
            </a:pPr>
            <a:r>
              <a:rPr lang="en-US" sz="2400" b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Hồ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Thanh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Trang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endParaRPr lang="en-US" sz="2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71018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ame 4"/>
          <p:cNvSpPr/>
          <p:nvPr/>
        </p:nvSpPr>
        <p:spPr>
          <a:xfrm>
            <a:off x="331122" y="1028700"/>
            <a:ext cx="11517055" cy="5545394"/>
          </a:xfrm>
          <a:prstGeom prst="frame">
            <a:avLst>
              <a:gd name="adj1" fmla="val 1596"/>
            </a:avLst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889200" y="154858"/>
            <a:ext cx="10427519" cy="523568"/>
          </a:xfrm>
          <a:custGeom>
            <a:avLst/>
            <a:gdLst>
              <a:gd name="connsiteX0" fmla="*/ 260542 w 10427519"/>
              <a:gd name="connsiteY0" fmla="*/ 0 h 523568"/>
              <a:gd name="connsiteX1" fmla="*/ 10166977 w 10427519"/>
              <a:gd name="connsiteY1" fmla="*/ 0 h 523568"/>
              <a:gd name="connsiteX2" fmla="*/ 10427519 w 10427519"/>
              <a:gd name="connsiteY2" fmla="*/ 260542 h 523568"/>
              <a:gd name="connsiteX3" fmla="*/ 10427519 w 10427519"/>
              <a:gd name="connsiteY3" fmla="*/ 381013 h 523568"/>
              <a:gd name="connsiteX4" fmla="*/ 10407044 w 10427519"/>
              <a:gd name="connsiteY4" fmla="*/ 482428 h 523568"/>
              <a:gd name="connsiteX5" fmla="*/ 10384713 w 10427519"/>
              <a:gd name="connsiteY5" fmla="*/ 523568 h 523568"/>
              <a:gd name="connsiteX6" fmla="*/ 42806 w 10427519"/>
              <a:gd name="connsiteY6" fmla="*/ 523568 h 523568"/>
              <a:gd name="connsiteX7" fmla="*/ 20475 w 10427519"/>
              <a:gd name="connsiteY7" fmla="*/ 482428 h 523568"/>
              <a:gd name="connsiteX8" fmla="*/ 0 w 10427519"/>
              <a:gd name="connsiteY8" fmla="*/ 381013 h 523568"/>
              <a:gd name="connsiteX9" fmla="*/ 0 w 10427519"/>
              <a:gd name="connsiteY9" fmla="*/ 260542 h 523568"/>
              <a:gd name="connsiteX10" fmla="*/ 260542 w 10427519"/>
              <a:gd name="connsiteY10" fmla="*/ 0 h 523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427519" h="523568">
                <a:moveTo>
                  <a:pt x="260542" y="0"/>
                </a:moveTo>
                <a:lnTo>
                  <a:pt x="10166977" y="0"/>
                </a:lnTo>
                <a:cubicBezTo>
                  <a:pt x="10310870" y="0"/>
                  <a:pt x="10427519" y="116649"/>
                  <a:pt x="10427519" y="260542"/>
                </a:cubicBezTo>
                <a:lnTo>
                  <a:pt x="10427519" y="381013"/>
                </a:lnTo>
                <a:cubicBezTo>
                  <a:pt x="10427519" y="416986"/>
                  <a:pt x="10420228" y="451257"/>
                  <a:pt x="10407044" y="482428"/>
                </a:cubicBezTo>
                <a:lnTo>
                  <a:pt x="10384713" y="523568"/>
                </a:lnTo>
                <a:lnTo>
                  <a:pt x="42806" y="523568"/>
                </a:lnTo>
                <a:lnTo>
                  <a:pt x="20475" y="482428"/>
                </a:lnTo>
                <a:cubicBezTo>
                  <a:pt x="7291" y="451257"/>
                  <a:pt x="0" y="416986"/>
                  <a:pt x="0" y="381013"/>
                </a:cubicBezTo>
                <a:lnTo>
                  <a:pt x="0" y="260542"/>
                </a:lnTo>
                <a:cubicBezTo>
                  <a:pt x="0" y="116649"/>
                  <a:pt x="116649" y="0"/>
                  <a:pt x="260542" y="0"/>
                </a:cubicBez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-1" y="-1"/>
            <a:ext cx="12192000" cy="678426"/>
          </a:xfrm>
          <a:custGeom>
            <a:avLst/>
            <a:gdLst>
              <a:gd name="connsiteX0" fmla="*/ 0 w 12192000"/>
              <a:gd name="connsiteY0" fmla="*/ 0 h 678426"/>
              <a:gd name="connsiteX1" fmla="*/ 12192000 w 12192000"/>
              <a:gd name="connsiteY1" fmla="*/ 0 h 678426"/>
              <a:gd name="connsiteX2" fmla="*/ 12192000 w 12192000"/>
              <a:gd name="connsiteY2" fmla="*/ 678426 h 678426"/>
              <a:gd name="connsiteX3" fmla="*/ 11260603 w 12192000"/>
              <a:gd name="connsiteY3" fmla="*/ 678426 h 678426"/>
              <a:gd name="connsiteX4" fmla="*/ 11282934 w 12192000"/>
              <a:gd name="connsiteY4" fmla="*/ 637286 h 678426"/>
              <a:gd name="connsiteX5" fmla="*/ 11303409 w 12192000"/>
              <a:gd name="connsiteY5" fmla="*/ 535871 h 678426"/>
              <a:gd name="connsiteX6" fmla="*/ 11303409 w 12192000"/>
              <a:gd name="connsiteY6" fmla="*/ 415400 h 678426"/>
              <a:gd name="connsiteX7" fmla="*/ 11042867 w 12192000"/>
              <a:gd name="connsiteY7" fmla="*/ 154858 h 678426"/>
              <a:gd name="connsiteX8" fmla="*/ 1136432 w 12192000"/>
              <a:gd name="connsiteY8" fmla="*/ 154858 h 678426"/>
              <a:gd name="connsiteX9" fmla="*/ 875890 w 12192000"/>
              <a:gd name="connsiteY9" fmla="*/ 415400 h 678426"/>
              <a:gd name="connsiteX10" fmla="*/ 875890 w 12192000"/>
              <a:gd name="connsiteY10" fmla="*/ 535871 h 678426"/>
              <a:gd name="connsiteX11" fmla="*/ 896365 w 12192000"/>
              <a:gd name="connsiteY11" fmla="*/ 637286 h 678426"/>
              <a:gd name="connsiteX12" fmla="*/ 918696 w 12192000"/>
              <a:gd name="connsiteY12" fmla="*/ 678426 h 678426"/>
              <a:gd name="connsiteX13" fmla="*/ 0 w 12192000"/>
              <a:gd name="connsiteY13" fmla="*/ 678426 h 678426"/>
              <a:gd name="connsiteX14" fmla="*/ 0 w 12192000"/>
              <a:gd name="connsiteY14" fmla="*/ 0 h 678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192000" h="678426">
                <a:moveTo>
                  <a:pt x="0" y="0"/>
                </a:moveTo>
                <a:lnTo>
                  <a:pt x="12192000" y="0"/>
                </a:lnTo>
                <a:lnTo>
                  <a:pt x="12192000" y="678426"/>
                </a:lnTo>
                <a:lnTo>
                  <a:pt x="11260603" y="678426"/>
                </a:lnTo>
                <a:lnTo>
                  <a:pt x="11282934" y="637286"/>
                </a:lnTo>
                <a:cubicBezTo>
                  <a:pt x="11296118" y="606115"/>
                  <a:pt x="11303409" y="571844"/>
                  <a:pt x="11303409" y="535871"/>
                </a:cubicBezTo>
                <a:lnTo>
                  <a:pt x="11303409" y="415400"/>
                </a:lnTo>
                <a:cubicBezTo>
                  <a:pt x="11303409" y="271507"/>
                  <a:pt x="11186760" y="154858"/>
                  <a:pt x="11042867" y="154858"/>
                </a:cubicBezTo>
                <a:lnTo>
                  <a:pt x="1136432" y="154858"/>
                </a:lnTo>
                <a:cubicBezTo>
                  <a:pt x="992539" y="154858"/>
                  <a:pt x="875890" y="271507"/>
                  <a:pt x="875890" y="415400"/>
                </a:cubicBezTo>
                <a:lnTo>
                  <a:pt x="875890" y="535871"/>
                </a:lnTo>
                <a:cubicBezTo>
                  <a:pt x="875890" y="571844"/>
                  <a:pt x="883181" y="606115"/>
                  <a:pt x="896365" y="637286"/>
                </a:cubicBezTo>
                <a:lnTo>
                  <a:pt x="918696" y="678426"/>
                </a:lnTo>
                <a:lnTo>
                  <a:pt x="0" y="67842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918696" y="678426"/>
            <a:ext cx="10341907" cy="117987"/>
          </a:xfrm>
          <a:custGeom>
            <a:avLst/>
            <a:gdLst>
              <a:gd name="connsiteX0" fmla="*/ 0 w 10341907"/>
              <a:gd name="connsiteY0" fmla="*/ 0 h 117987"/>
              <a:gd name="connsiteX1" fmla="*/ 10341907 w 10341907"/>
              <a:gd name="connsiteY1" fmla="*/ 0 h 117987"/>
              <a:gd name="connsiteX2" fmla="*/ 10340216 w 10341907"/>
              <a:gd name="connsiteY2" fmla="*/ 3116 h 117987"/>
              <a:gd name="connsiteX3" fmla="*/ 10124171 w 10341907"/>
              <a:gd name="connsiteY3" fmla="*/ 117987 h 117987"/>
              <a:gd name="connsiteX4" fmla="*/ 217736 w 10341907"/>
              <a:gd name="connsiteY4" fmla="*/ 117987 h 117987"/>
              <a:gd name="connsiteX5" fmla="*/ 1691 w 10341907"/>
              <a:gd name="connsiteY5" fmla="*/ 3116 h 117987"/>
              <a:gd name="connsiteX6" fmla="*/ 0 w 10341907"/>
              <a:gd name="connsiteY6" fmla="*/ 0 h 117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341907" h="117987">
                <a:moveTo>
                  <a:pt x="0" y="0"/>
                </a:moveTo>
                <a:lnTo>
                  <a:pt x="10341907" y="0"/>
                </a:lnTo>
                <a:lnTo>
                  <a:pt x="10340216" y="3116"/>
                </a:lnTo>
                <a:cubicBezTo>
                  <a:pt x="10293395" y="72421"/>
                  <a:pt x="10214104" y="117987"/>
                  <a:pt x="10124171" y="117987"/>
                </a:cubicBezTo>
                <a:lnTo>
                  <a:pt x="217736" y="117987"/>
                </a:lnTo>
                <a:cubicBezTo>
                  <a:pt x="127803" y="117987"/>
                  <a:pt x="48512" y="72421"/>
                  <a:pt x="1691" y="3116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Can 11"/>
          <p:cNvSpPr/>
          <p:nvPr/>
        </p:nvSpPr>
        <p:spPr>
          <a:xfrm>
            <a:off x="-1" y="-2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Can 12"/>
          <p:cNvSpPr/>
          <p:nvPr/>
        </p:nvSpPr>
        <p:spPr>
          <a:xfrm>
            <a:off x="11890372" y="-3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/>
          <a:srcRect l="17388" t="11738" r="17499" b="9130"/>
          <a:stretch/>
        </p:blipFill>
        <p:spPr>
          <a:xfrm>
            <a:off x="11369507" y="114300"/>
            <a:ext cx="520865" cy="520865"/>
          </a:xfrm>
          <a:prstGeom prst="rect">
            <a:avLst/>
          </a:prstGeom>
        </p:spPr>
      </p:pic>
      <p:sp>
        <p:nvSpPr>
          <p:cNvPr id="22" name="4-Point Star 21"/>
          <p:cNvSpPr/>
          <p:nvPr/>
        </p:nvSpPr>
        <p:spPr>
          <a:xfrm>
            <a:off x="403270" y="160880"/>
            <a:ext cx="398207" cy="427703"/>
          </a:xfrm>
          <a:prstGeom prst="star4">
            <a:avLst>
              <a:gd name="adj" fmla="val 1250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3"/>
          <a:srcRect l="31230" t="100000" r="66223" b="-8896"/>
          <a:stretch>
            <a:fillRect/>
          </a:stretch>
        </p:blipFill>
        <p:spPr>
          <a:xfrm>
            <a:off x="4346224" y="6430297"/>
            <a:ext cx="225776" cy="331600"/>
          </a:xfrm>
          <a:custGeom>
            <a:avLst/>
            <a:gdLst>
              <a:gd name="connsiteX0" fmla="*/ 0 w 225776"/>
              <a:gd name="connsiteY0" fmla="*/ 0 h 331600"/>
              <a:gd name="connsiteX1" fmla="*/ 225776 w 225776"/>
              <a:gd name="connsiteY1" fmla="*/ 0 h 331600"/>
              <a:gd name="connsiteX2" fmla="*/ 225776 w 225776"/>
              <a:gd name="connsiteY2" fmla="*/ 331600 h 331600"/>
              <a:gd name="connsiteX3" fmla="*/ 0 w 225776"/>
              <a:gd name="connsiteY3" fmla="*/ 331600 h 331600"/>
              <a:gd name="connsiteX4" fmla="*/ 0 w 225776"/>
              <a:gd name="connsiteY4" fmla="*/ 0 h 33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776" h="331600">
                <a:moveTo>
                  <a:pt x="0" y="0"/>
                </a:moveTo>
                <a:lnTo>
                  <a:pt x="225776" y="0"/>
                </a:lnTo>
                <a:lnTo>
                  <a:pt x="225776" y="331600"/>
                </a:lnTo>
                <a:lnTo>
                  <a:pt x="0" y="331600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4"/>
          <a:srcRect l="100000" t="67413" r="-7154" b="26074"/>
          <a:stretch>
            <a:fillRect/>
          </a:stretch>
        </p:blipFill>
        <p:spPr>
          <a:xfrm>
            <a:off x="10460296" y="5987845"/>
            <a:ext cx="648778" cy="442452"/>
          </a:xfrm>
          <a:custGeom>
            <a:avLst/>
            <a:gdLst>
              <a:gd name="connsiteX0" fmla="*/ 0 w 648778"/>
              <a:gd name="connsiteY0" fmla="*/ 0 h 442452"/>
              <a:gd name="connsiteX1" fmla="*/ 648778 w 648778"/>
              <a:gd name="connsiteY1" fmla="*/ 0 h 442452"/>
              <a:gd name="connsiteX2" fmla="*/ 648778 w 648778"/>
              <a:gd name="connsiteY2" fmla="*/ 442452 h 442452"/>
              <a:gd name="connsiteX3" fmla="*/ 0 w 648778"/>
              <a:gd name="connsiteY3" fmla="*/ 442452 h 442452"/>
              <a:gd name="connsiteX4" fmla="*/ 0 w 648778"/>
              <a:gd name="connsiteY4" fmla="*/ 0 h 442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8778" h="442452">
                <a:moveTo>
                  <a:pt x="0" y="0"/>
                </a:moveTo>
                <a:lnTo>
                  <a:pt x="648778" y="0"/>
                </a:lnTo>
                <a:lnTo>
                  <a:pt x="648778" y="442452"/>
                </a:lnTo>
                <a:lnTo>
                  <a:pt x="0" y="442452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5"/>
          <a:srcRect l="-204" t="22450" r="100000" b="67971"/>
          <a:stretch>
            <a:fillRect/>
          </a:stretch>
        </p:blipFill>
        <p:spPr>
          <a:xfrm>
            <a:off x="2735918" y="3719409"/>
            <a:ext cx="13632" cy="334832"/>
          </a:xfrm>
          <a:custGeom>
            <a:avLst/>
            <a:gdLst>
              <a:gd name="connsiteX0" fmla="*/ 13632 w 13632"/>
              <a:gd name="connsiteY0" fmla="*/ 0 h 334832"/>
              <a:gd name="connsiteX1" fmla="*/ 13632 w 13632"/>
              <a:gd name="connsiteY1" fmla="*/ 334832 h 334832"/>
              <a:gd name="connsiteX2" fmla="*/ 6749 w 13632"/>
              <a:gd name="connsiteY2" fmla="*/ 294452 h 334832"/>
              <a:gd name="connsiteX3" fmla="*/ 393 w 13632"/>
              <a:gd name="connsiteY3" fmla="*/ 139092 h 334832"/>
              <a:gd name="connsiteX4" fmla="*/ 13632 w 13632"/>
              <a:gd name="connsiteY4" fmla="*/ 0 h 334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32" h="334832">
                <a:moveTo>
                  <a:pt x="13632" y="0"/>
                </a:moveTo>
                <a:lnTo>
                  <a:pt x="13632" y="334832"/>
                </a:lnTo>
                <a:lnTo>
                  <a:pt x="6749" y="294452"/>
                </a:lnTo>
                <a:cubicBezTo>
                  <a:pt x="1088" y="240983"/>
                  <a:pt x="-938" y="189163"/>
                  <a:pt x="393" y="139092"/>
                </a:cubicBezTo>
                <a:lnTo>
                  <a:pt x="13632" y="0"/>
                </a:lnTo>
                <a:close/>
              </a:path>
            </a:pathLst>
          </a:custGeom>
        </p:spPr>
      </p:pic>
      <p:sp>
        <p:nvSpPr>
          <p:cNvPr id="6" name="Pentagon 5"/>
          <p:cNvSpPr/>
          <p:nvPr/>
        </p:nvSpPr>
        <p:spPr>
          <a:xfrm>
            <a:off x="4097593" y="820291"/>
            <a:ext cx="3996813" cy="471948"/>
          </a:xfrm>
          <a:prstGeom prst="homePlat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468742" y="74910"/>
            <a:ext cx="5254516" cy="61927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THỰC HÀNH TIẾNG VIỆT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307690" y="737419"/>
            <a:ext cx="357662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Hình thành kiến thức 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685800" y="1316117"/>
            <a:ext cx="6096000" cy="583750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Từ mượn</a:t>
            </a: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kumimoji="0" lang="vi-VN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049184" y="3057545"/>
            <a:ext cx="1828800" cy="1725562"/>
          </a:xfrm>
          <a:prstGeom prst="ellipse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Khái</a:t>
            </a:r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niệm</a:t>
            </a:r>
            <a:endParaRPr lang="en-US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Plaque 16"/>
          <p:cNvSpPr/>
          <p:nvPr/>
        </p:nvSpPr>
        <p:spPr>
          <a:xfrm>
            <a:off x="3596046" y="2195670"/>
            <a:ext cx="7897454" cy="1611133"/>
          </a:xfrm>
          <a:prstGeom prst="plaque">
            <a:avLst>
              <a:gd name="adj" fmla="val 8428"/>
            </a:avLst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8900000" scaled="1"/>
            <a:tileRect/>
          </a:gra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bất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kì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ngôn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ngữ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vi-VN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tiếng Việt  mượn nhiều từ của tiếng nước ngoài để làm giàu cho vốn từ của mình.</a:t>
            </a:r>
            <a:endParaRPr lang="en-US" sz="3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7" name="Plaque 26"/>
          <p:cNvSpPr/>
          <p:nvPr/>
        </p:nvSpPr>
        <p:spPr>
          <a:xfrm>
            <a:off x="3646846" y="3985822"/>
            <a:ext cx="7897454" cy="919647"/>
          </a:xfrm>
          <a:prstGeom prst="plaque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8900000" scaled="1"/>
            <a:tileRect/>
          </a:gra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Mượn từ là một cách</a:t>
            </a:r>
            <a:r>
              <a:rPr lang="en-US" sz="320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để phá triển vốn từ</a:t>
            </a:r>
            <a:r>
              <a:rPr lang="vi-VN" sz="320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endParaRPr lang="en-US" sz="3200"/>
          </a:p>
        </p:txBody>
      </p:sp>
      <p:sp>
        <p:nvSpPr>
          <p:cNvPr id="18" name="Right Arrow 17"/>
          <p:cNvSpPr/>
          <p:nvPr/>
        </p:nvSpPr>
        <p:spPr>
          <a:xfrm>
            <a:off x="3126658" y="3229897"/>
            <a:ext cx="342084" cy="1380858"/>
          </a:xfrm>
          <a:prstGeom prst="rightArrow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59403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27" grpId="0" animBg="1"/>
      <p:bldP spid="18" grpId="0" animBg="1"/>
    </p:bld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ame 4"/>
          <p:cNvSpPr/>
          <p:nvPr/>
        </p:nvSpPr>
        <p:spPr>
          <a:xfrm>
            <a:off x="331122" y="1028700"/>
            <a:ext cx="11517055" cy="5545394"/>
          </a:xfrm>
          <a:prstGeom prst="frame">
            <a:avLst>
              <a:gd name="adj1" fmla="val 1596"/>
            </a:avLst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889200" y="154858"/>
            <a:ext cx="10427519" cy="523568"/>
          </a:xfrm>
          <a:custGeom>
            <a:avLst/>
            <a:gdLst>
              <a:gd name="connsiteX0" fmla="*/ 260542 w 10427519"/>
              <a:gd name="connsiteY0" fmla="*/ 0 h 523568"/>
              <a:gd name="connsiteX1" fmla="*/ 10166977 w 10427519"/>
              <a:gd name="connsiteY1" fmla="*/ 0 h 523568"/>
              <a:gd name="connsiteX2" fmla="*/ 10427519 w 10427519"/>
              <a:gd name="connsiteY2" fmla="*/ 260542 h 523568"/>
              <a:gd name="connsiteX3" fmla="*/ 10427519 w 10427519"/>
              <a:gd name="connsiteY3" fmla="*/ 381013 h 523568"/>
              <a:gd name="connsiteX4" fmla="*/ 10407044 w 10427519"/>
              <a:gd name="connsiteY4" fmla="*/ 482428 h 523568"/>
              <a:gd name="connsiteX5" fmla="*/ 10384713 w 10427519"/>
              <a:gd name="connsiteY5" fmla="*/ 523568 h 523568"/>
              <a:gd name="connsiteX6" fmla="*/ 42806 w 10427519"/>
              <a:gd name="connsiteY6" fmla="*/ 523568 h 523568"/>
              <a:gd name="connsiteX7" fmla="*/ 20475 w 10427519"/>
              <a:gd name="connsiteY7" fmla="*/ 482428 h 523568"/>
              <a:gd name="connsiteX8" fmla="*/ 0 w 10427519"/>
              <a:gd name="connsiteY8" fmla="*/ 381013 h 523568"/>
              <a:gd name="connsiteX9" fmla="*/ 0 w 10427519"/>
              <a:gd name="connsiteY9" fmla="*/ 260542 h 523568"/>
              <a:gd name="connsiteX10" fmla="*/ 260542 w 10427519"/>
              <a:gd name="connsiteY10" fmla="*/ 0 h 523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427519" h="523568">
                <a:moveTo>
                  <a:pt x="260542" y="0"/>
                </a:moveTo>
                <a:lnTo>
                  <a:pt x="10166977" y="0"/>
                </a:lnTo>
                <a:cubicBezTo>
                  <a:pt x="10310870" y="0"/>
                  <a:pt x="10427519" y="116649"/>
                  <a:pt x="10427519" y="260542"/>
                </a:cubicBezTo>
                <a:lnTo>
                  <a:pt x="10427519" y="381013"/>
                </a:lnTo>
                <a:cubicBezTo>
                  <a:pt x="10427519" y="416986"/>
                  <a:pt x="10420228" y="451257"/>
                  <a:pt x="10407044" y="482428"/>
                </a:cubicBezTo>
                <a:lnTo>
                  <a:pt x="10384713" y="523568"/>
                </a:lnTo>
                <a:lnTo>
                  <a:pt x="42806" y="523568"/>
                </a:lnTo>
                <a:lnTo>
                  <a:pt x="20475" y="482428"/>
                </a:lnTo>
                <a:cubicBezTo>
                  <a:pt x="7291" y="451257"/>
                  <a:pt x="0" y="416986"/>
                  <a:pt x="0" y="381013"/>
                </a:cubicBezTo>
                <a:lnTo>
                  <a:pt x="0" y="260542"/>
                </a:lnTo>
                <a:cubicBezTo>
                  <a:pt x="0" y="116649"/>
                  <a:pt x="116649" y="0"/>
                  <a:pt x="260542" y="0"/>
                </a:cubicBez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-1" y="-1"/>
            <a:ext cx="12192000" cy="678426"/>
          </a:xfrm>
          <a:custGeom>
            <a:avLst/>
            <a:gdLst>
              <a:gd name="connsiteX0" fmla="*/ 0 w 12192000"/>
              <a:gd name="connsiteY0" fmla="*/ 0 h 678426"/>
              <a:gd name="connsiteX1" fmla="*/ 12192000 w 12192000"/>
              <a:gd name="connsiteY1" fmla="*/ 0 h 678426"/>
              <a:gd name="connsiteX2" fmla="*/ 12192000 w 12192000"/>
              <a:gd name="connsiteY2" fmla="*/ 678426 h 678426"/>
              <a:gd name="connsiteX3" fmla="*/ 11260603 w 12192000"/>
              <a:gd name="connsiteY3" fmla="*/ 678426 h 678426"/>
              <a:gd name="connsiteX4" fmla="*/ 11282934 w 12192000"/>
              <a:gd name="connsiteY4" fmla="*/ 637286 h 678426"/>
              <a:gd name="connsiteX5" fmla="*/ 11303409 w 12192000"/>
              <a:gd name="connsiteY5" fmla="*/ 535871 h 678426"/>
              <a:gd name="connsiteX6" fmla="*/ 11303409 w 12192000"/>
              <a:gd name="connsiteY6" fmla="*/ 415400 h 678426"/>
              <a:gd name="connsiteX7" fmla="*/ 11042867 w 12192000"/>
              <a:gd name="connsiteY7" fmla="*/ 154858 h 678426"/>
              <a:gd name="connsiteX8" fmla="*/ 1136432 w 12192000"/>
              <a:gd name="connsiteY8" fmla="*/ 154858 h 678426"/>
              <a:gd name="connsiteX9" fmla="*/ 875890 w 12192000"/>
              <a:gd name="connsiteY9" fmla="*/ 415400 h 678426"/>
              <a:gd name="connsiteX10" fmla="*/ 875890 w 12192000"/>
              <a:gd name="connsiteY10" fmla="*/ 535871 h 678426"/>
              <a:gd name="connsiteX11" fmla="*/ 896365 w 12192000"/>
              <a:gd name="connsiteY11" fmla="*/ 637286 h 678426"/>
              <a:gd name="connsiteX12" fmla="*/ 918696 w 12192000"/>
              <a:gd name="connsiteY12" fmla="*/ 678426 h 678426"/>
              <a:gd name="connsiteX13" fmla="*/ 0 w 12192000"/>
              <a:gd name="connsiteY13" fmla="*/ 678426 h 678426"/>
              <a:gd name="connsiteX14" fmla="*/ 0 w 12192000"/>
              <a:gd name="connsiteY14" fmla="*/ 0 h 678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192000" h="678426">
                <a:moveTo>
                  <a:pt x="0" y="0"/>
                </a:moveTo>
                <a:lnTo>
                  <a:pt x="12192000" y="0"/>
                </a:lnTo>
                <a:lnTo>
                  <a:pt x="12192000" y="678426"/>
                </a:lnTo>
                <a:lnTo>
                  <a:pt x="11260603" y="678426"/>
                </a:lnTo>
                <a:lnTo>
                  <a:pt x="11282934" y="637286"/>
                </a:lnTo>
                <a:cubicBezTo>
                  <a:pt x="11296118" y="606115"/>
                  <a:pt x="11303409" y="571844"/>
                  <a:pt x="11303409" y="535871"/>
                </a:cubicBezTo>
                <a:lnTo>
                  <a:pt x="11303409" y="415400"/>
                </a:lnTo>
                <a:cubicBezTo>
                  <a:pt x="11303409" y="271507"/>
                  <a:pt x="11186760" y="154858"/>
                  <a:pt x="11042867" y="154858"/>
                </a:cubicBezTo>
                <a:lnTo>
                  <a:pt x="1136432" y="154858"/>
                </a:lnTo>
                <a:cubicBezTo>
                  <a:pt x="992539" y="154858"/>
                  <a:pt x="875890" y="271507"/>
                  <a:pt x="875890" y="415400"/>
                </a:cubicBezTo>
                <a:lnTo>
                  <a:pt x="875890" y="535871"/>
                </a:lnTo>
                <a:cubicBezTo>
                  <a:pt x="875890" y="571844"/>
                  <a:pt x="883181" y="606115"/>
                  <a:pt x="896365" y="637286"/>
                </a:cubicBezTo>
                <a:lnTo>
                  <a:pt x="918696" y="678426"/>
                </a:lnTo>
                <a:lnTo>
                  <a:pt x="0" y="67842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918696" y="678426"/>
            <a:ext cx="10341907" cy="117987"/>
          </a:xfrm>
          <a:custGeom>
            <a:avLst/>
            <a:gdLst>
              <a:gd name="connsiteX0" fmla="*/ 0 w 10341907"/>
              <a:gd name="connsiteY0" fmla="*/ 0 h 117987"/>
              <a:gd name="connsiteX1" fmla="*/ 10341907 w 10341907"/>
              <a:gd name="connsiteY1" fmla="*/ 0 h 117987"/>
              <a:gd name="connsiteX2" fmla="*/ 10340216 w 10341907"/>
              <a:gd name="connsiteY2" fmla="*/ 3116 h 117987"/>
              <a:gd name="connsiteX3" fmla="*/ 10124171 w 10341907"/>
              <a:gd name="connsiteY3" fmla="*/ 117987 h 117987"/>
              <a:gd name="connsiteX4" fmla="*/ 217736 w 10341907"/>
              <a:gd name="connsiteY4" fmla="*/ 117987 h 117987"/>
              <a:gd name="connsiteX5" fmla="*/ 1691 w 10341907"/>
              <a:gd name="connsiteY5" fmla="*/ 3116 h 117987"/>
              <a:gd name="connsiteX6" fmla="*/ 0 w 10341907"/>
              <a:gd name="connsiteY6" fmla="*/ 0 h 117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341907" h="117987">
                <a:moveTo>
                  <a:pt x="0" y="0"/>
                </a:moveTo>
                <a:lnTo>
                  <a:pt x="10341907" y="0"/>
                </a:lnTo>
                <a:lnTo>
                  <a:pt x="10340216" y="3116"/>
                </a:lnTo>
                <a:cubicBezTo>
                  <a:pt x="10293395" y="72421"/>
                  <a:pt x="10214104" y="117987"/>
                  <a:pt x="10124171" y="117987"/>
                </a:cubicBezTo>
                <a:lnTo>
                  <a:pt x="217736" y="117987"/>
                </a:lnTo>
                <a:cubicBezTo>
                  <a:pt x="127803" y="117987"/>
                  <a:pt x="48512" y="72421"/>
                  <a:pt x="1691" y="3116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Can 11"/>
          <p:cNvSpPr/>
          <p:nvPr/>
        </p:nvSpPr>
        <p:spPr>
          <a:xfrm>
            <a:off x="-1" y="-2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Can 12"/>
          <p:cNvSpPr/>
          <p:nvPr/>
        </p:nvSpPr>
        <p:spPr>
          <a:xfrm>
            <a:off x="11890372" y="-3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/>
          <a:srcRect l="17388" t="11738" r="17499" b="9130"/>
          <a:stretch/>
        </p:blipFill>
        <p:spPr>
          <a:xfrm>
            <a:off x="11369507" y="114300"/>
            <a:ext cx="520865" cy="520865"/>
          </a:xfrm>
          <a:prstGeom prst="rect">
            <a:avLst/>
          </a:prstGeom>
        </p:spPr>
      </p:pic>
      <p:sp>
        <p:nvSpPr>
          <p:cNvPr id="22" name="4-Point Star 21"/>
          <p:cNvSpPr/>
          <p:nvPr/>
        </p:nvSpPr>
        <p:spPr>
          <a:xfrm>
            <a:off x="403270" y="160880"/>
            <a:ext cx="398207" cy="427703"/>
          </a:xfrm>
          <a:prstGeom prst="star4">
            <a:avLst>
              <a:gd name="adj" fmla="val 1250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3"/>
          <a:srcRect l="31230" t="100000" r="66223" b="-8896"/>
          <a:stretch>
            <a:fillRect/>
          </a:stretch>
        </p:blipFill>
        <p:spPr>
          <a:xfrm>
            <a:off x="4346224" y="6430297"/>
            <a:ext cx="225776" cy="331600"/>
          </a:xfrm>
          <a:custGeom>
            <a:avLst/>
            <a:gdLst>
              <a:gd name="connsiteX0" fmla="*/ 0 w 225776"/>
              <a:gd name="connsiteY0" fmla="*/ 0 h 331600"/>
              <a:gd name="connsiteX1" fmla="*/ 225776 w 225776"/>
              <a:gd name="connsiteY1" fmla="*/ 0 h 331600"/>
              <a:gd name="connsiteX2" fmla="*/ 225776 w 225776"/>
              <a:gd name="connsiteY2" fmla="*/ 331600 h 331600"/>
              <a:gd name="connsiteX3" fmla="*/ 0 w 225776"/>
              <a:gd name="connsiteY3" fmla="*/ 331600 h 331600"/>
              <a:gd name="connsiteX4" fmla="*/ 0 w 225776"/>
              <a:gd name="connsiteY4" fmla="*/ 0 h 33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776" h="331600">
                <a:moveTo>
                  <a:pt x="0" y="0"/>
                </a:moveTo>
                <a:lnTo>
                  <a:pt x="225776" y="0"/>
                </a:lnTo>
                <a:lnTo>
                  <a:pt x="225776" y="331600"/>
                </a:lnTo>
                <a:lnTo>
                  <a:pt x="0" y="331600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4"/>
          <a:srcRect l="100000" t="67413" r="-7154" b="26074"/>
          <a:stretch>
            <a:fillRect/>
          </a:stretch>
        </p:blipFill>
        <p:spPr>
          <a:xfrm>
            <a:off x="10460296" y="5987845"/>
            <a:ext cx="648778" cy="442452"/>
          </a:xfrm>
          <a:custGeom>
            <a:avLst/>
            <a:gdLst>
              <a:gd name="connsiteX0" fmla="*/ 0 w 648778"/>
              <a:gd name="connsiteY0" fmla="*/ 0 h 442452"/>
              <a:gd name="connsiteX1" fmla="*/ 648778 w 648778"/>
              <a:gd name="connsiteY1" fmla="*/ 0 h 442452"/>
              <a:gd name="connsiteX2" fmla="*/ 648778 w 648778"/>
              <a:gd name="connsiteY2" fmla="*/ 442452 h 442452"/>
              <a:gd name="connsiteX3" fmla="*/ 0 w 648778"/>
              <a:gd name="connsiteY3" fmla="*/ 442452 h 442452"/>
              <a:gd name="connsiteX4" fmla="*/ 0 w 648778"/>
              <a:gd name="connsiteY4" fmla="*/ 0 h 442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8778" h="442452">
                <a:moveTo>
                  <a:pt x="0" y="0"/>
                </a:moveTo>
                <a:lnTo>
                  <a:pt x="648778" y="0"/>
                </a:lnTo>
                <a:lnTo>
                  <a:pt x="648778" y="442452"/>
                </a:lnTo>
                <a:lnTo>
                  <a:pt x="0" y="442452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5"/>
          <a:srcRect l="-204" t="22450" r="100000" b="67971"/>
          <a:stretch>
            <a:fillRect/>
          </a:stretch>
        </p:blipFill>
        <p:spPr>
          <a:xfrm>
            <a:off x="2735918" y="3719409"/>
            <a:ext cx="13632" cy="334832"/>
          </a:xfrm>
          <a:custGeom>
            <a:avLst/>
            <a:gdLst>
              <a:gd name="connsiteX0" fmla="*/ 13632 w 13632"/>
              <a:gd name="connsiteY0" fmla="*/ 0 h 334832"/>
              <a:gd name="connsiteX1" fmla="*/ 13632 w 13632"/>
              <a:gd name="connsiteY1" fmla="*/ 334832 h 334832"/>
              <a:gd name="connsiteX2" fmla="*/ 6749 w 13632"/>
              <a:gd name="connsiteY2" fmla="*/ 294452 h 334832"/>
              <a:gd name="connsiteX3" fmla="*/ 393 w 13632"/>
              <a:gd name="connsiteY3" fmla="*/ 139092 h 334832"/>
              <a:gd name="connsiteX4" fmla="*/ 13632 w 13632"/>
              <a:gd name="connsiteY4" fmla="*/ 0 h 334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32" h="334832">
                <a:moveTo>
                  <a:pt x="13632" y="0"/>
                </a:moveTo>
                <a:lnTo>
                  <a:pt x="13632" y="334832"/>
                </a:lnTo>
                <a:lnTo>
                  <a:pt x="6749" y="294452"/>
                </a:lnTo>
                <a:cubicBezTo>
                  <a:pt x="1088" y="240983"/>
                  <a:pt x="-938" y="189163"/>
                  <a:pt x="393" y="139092"/>
                </a:cubicBezTo>
                <a:lnTo>
                  <a:pt x="13632" y="0"/>
                </a:lnTo>
                <a:close/>
              </a:path>
            </a:pathLst>
          </a:custGeom>
        </p:spPr>
      </p:pic>
      <p:sp>
        <p:nvSpPr>
          <p:cNvPr id="6" name="Pentagon 5"/>
          <p:cNvSpPr/>
          <p:nvPr/>
        </p:nvSpPr>
        <p:spPr>
          <a:xfrm>
            <a:off x="4097593" y="820291"/>
            <a:ext cx="3996813" cy="471948"/>
          </a:xfrm>
          <a:prstGeom prst="homePlat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468742" y="74910"/>
            <a:ext cx="5254516" cy="61927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THỰC HÀNH TIẾNG VIỆT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307690" y="737419"/>
            <a:ext cx="357662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Hình thành kiến thức 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53919" y="1146687"/>
            <a:ext cx="4241482" cy="5837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0480" marR="30480" algn="just">
              <a:lnSpc>
                <a:spcPct val="107000"/>
              </a:lnSpc>
              <a:spcAft>
                <a:spcPts val="1200"/>
              </a:spcAft>
            </a:pPr>
            <a:r>
              <a:rPr lang="en-US" sz="3200" b="1" kern="100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2. </a:t>
            </a:r>
            <a:r>
              <a:rPr lang="en-US" sz="3200" b="1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Từ</a:t>
            </a:r>
            <a:r>
              <a:rPr lang="en-US" sz="3200" b="1" kern="100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3200" b="1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mượn</a:t>
            </a:r>
            <a:r>
              <a:rPr lang="en-US" sz="3200" b="1" kern="100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3200" b="1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tiếng</a:t>
            </a:r>
            <a:r>
              <a:rPr lang="en-US" sz="3200" b="1" kern="100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vi-VN" sz="3200" b="1" kern="100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Hán </a:t>
            </a:r>
            <a:endParaRPr lang="en-US" sz="3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85800" y="2294454"/>
            <a:ext cx="10833100" cy="1146211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en-US" sz="32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3200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3200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yếu</a:t>
            </a:r>
            <a:r>
              <a:rPr lang="en-US" sz="3200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tố</a:t>
            </a:r>
            <a:r>
              <a:rPr lang="en-US" sz="3200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Hán</a:t>
            </a:r>
            <a:r>
              <a:rPr lang="en-US" sz="3200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Việt</a:t>
            </a:r>
            <a:r>
              <a:rPr lang="en-US" sz="3200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2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hải</a:t>
            </a:r>
            <a:r>
              <a:rPr lang="en-US" sz="3200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32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biển</a:t>
            </a:r>
            <a:r>
              <a:rPr lang="en-US" sz="3200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en-US" sz="32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thủy</a:t>
            </a:r>
            <a:r>
              <a:rPr lang="en-US" sz="3200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32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3200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en-US" sz="32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200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3200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3200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3200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3200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Hán</a:t>
            </a:r>
            <a:r>
              <a:rPr lang="en-US" sz="3200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Việt</a:t>
            </a:r>
            <a:r>
              <a:rPr lang="en-US" sz="3200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lang="en-US" sz="3200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en-US" sz="3200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3200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3200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endParaRPr lang="en-US" sz="3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3758373" y="3366586"/>
            <a:ext cx="4372094" cy="5837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en-US" sz="3200" b="1" kern="1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PHIẾU HỌC TẬP SỐ 2</a:t>
            </a:r>
            <a:endParaRPr lang="en-US" sz="32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19" name="Table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19222660"/>
              </p:ext>
            </p:extLst>
          </p:nvPr>
        </p:nvGraphicFramePr>
        <p:xfrm>
          <a:off x="1917086" y="4063420"/>
          <a:ext cx="8421328" cy="2087372"/>
        </p:xfrm>
        <a:graphic>
          <a:graphicData uri="http://schemas.openxmlformats.org/drawingml/2006/table">
            <a:tbl>
              <a:tblPr firstRow="1" firstCol="1" bandRow="1"/>
              <a:tblGrid>
                <a:gridCol w="4209801">
                  <a:extLst>
                    <a:ext uri="{9D8B030D-6E8A-4147-A177-3AD203B41FA5}">
                      <a16:colId xmlns="" xmlns:a16="http://schemas.microsoft.com/office/drawing/2014/main" val="678231882"/>
                    </a:ext>
                  </a:extLst>
                </a:gridCol>
                <a:gridCol w="4211527">
                  <a:extLst>
                    <a:ext uri="{9D8B030D-6E8A-4147-A177-3AD203B41FA5}">
                      <a16:colId xmlns="" xmlns:a16="http://schemas.microsoft.com/office/drawing/2014/main" val="333412496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R="30480" algn="just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3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Yếu tố Hán Việt</a:t>
                      </a:r>
                      <a:endParaRPr lang="en-US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R="30480" algn="just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Từ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Hán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Việt</a:t>
                      </a:r>
                      <a:endParaRPr lang="en-US" sz="3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51297604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R="30480" algn="just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3200" i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Hải (biển)</a:t>
                      </a:r>
                      <a:endParaRPr lang="en-US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30480" algn="just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3200" i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Hải đăng,…….</a:t>
                      </a:r>
                      <a:endParaRPr lang="en-US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95740106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R="30480" algn="just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3200" i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Thủy (nước)</a:t>
                      </a:r>
                      <a:endParaRPr lang="en-US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30480" algn="just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3200" i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Thủy nông, …….</a:t>
                      </a:r>
                      <a:endParaRPr lang="en-US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77998317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R="30480" algn="just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3200" i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Gia (nhà)</a:t>
                      </a:r>
                      <a:endParaRPr lang="en-US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30480" algn="just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3200" i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Gia</a:t>
                      </a:r>
                      <a:r>
                        <a:rPr lang="en-US" sz="320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i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tộc</a:t>
                      </a:r>
                      <a:r>
                        <a:rPr lang="en-US" sz="320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,…..</a:t>
                      </a:r>
                      <a:endParaRPr lang="en-US" sz="3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833844681"/>
                  </a:ext>
                </a:extLst>
              </a:tr>
            </a:tbl>
          </a:graphicData>
        </a:graphic>
      </p:graphicFrame>
      <p:sp>
        <p:nvSpPr>
          <p:cNvPr id="20" name="TextBox 19"/>
          <p:cNvSpPr txBox="1"/>
          <p:nvPr/>
        </p:nvSpPr>
        <p:spPr>
          <a:xfrm>
            <a:off x="4101655" y="1769779"/>
            <a:ext cx="505458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THẢO LUẬN NHÓM BÀN</a:t>
            </a:r>
            <a:endParaRPr lang="en-US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6732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ame 4"/>
          <p:cNvSpPr/>
          <p:nvPr/>
        </p:nvSpPr>
        <p:spPr>
          <a:xfrm>
            <a:off x="331122" y="1028700"/>
            <a:ext cx="11517055" cy="5545394"/>
          </a:xfrm>
          <a:prstGeom prst="frame">
            <a:avLst>
              <a:gd name="adj1" fmla="val 1596"/>
            </a:avLst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889200" y="154858"/>
            <a:ext cx="10427519" cy="523568"/>
          </a:xfrm>
          <a:custGeom>
            <a:avLst/>
            <a:gdLst>
              <a:gd name="connsiteX0" fmla="*/ 260542 w 10427519"/>
              <a:gd name="connsiteY0" fmla="*/ 0 h 523568"/>
              <a:gd name="connsiteX1" fmla="*/ 10166977 w 10427519"/>
              <a:gd name="connsiteY1" fmla="*/ 0 h 523568"/>
              <a:gd name="connsiteX2" fmla="*/ 10427519 w 10427519"/>
              <a:gd name="connsiteY2" fmla="*/ 260542 h 523568"/>
              <a:gd name="connsiteX3" fmla="*/ 10427519 w 10427519"/>
              <a:gd name="connsiteY3" fmla="*/ 381013 h 523568"/>
              <a:gd name="connsiteX4" fmla="*/ 10407044 w 10427519"/>
              <a:gd name="connsiteY4" fmla="*/ 482428 h 523568"/>
              <a:gd name="connsiteX5" fmla="*/ 10384713 w 10427519"/>
              <a:gd name="connsiteY5" fmla="*/ 523568 h 523568"/>
              <a:gd name="connsiteX6" fmla="*/ 42806 w 10427519"/>
              <a:gd name="connsiteY6" fmla="*/ 523568 h 523568"/>
              <a:gd name="connsiteX7" fmla="*/ 20475 w 10427519"/>
              <a:gd name="connsiteY7" fmla="*/ 482428 h 523568"/>
              <a:gd name="connsiteX8" fmla="*/ 0 w 10427519"/>
              <a:gd name="connsiteY8" fmla="*/ 381013 h 523568"/>
              <a:gd name="connsiteX9" fmla="*/ 0 w 10427519"/>
              <a:gd name="connsiteY9" fmla="*/ 260542 h 523568"/>
              <a:gd name="connsiteX10" fmla="*/ 260542 w 10427519"/>
              <a:gd name="connsiteY10" fmla="*/ 0 h 523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427519" h="523568">
                <a:moveTo>
                  <a:pt x="260542" y="0"/>
                </a:moveTo>
                <a:lnTo>
                  <a:pt x="10166977" y="0"/>
                </a:lnTo>
                <a:cubicBezTo>
                  <a:pt x="10310870" y="0"/>
                  <a:pt x="10427519" y="116649"/>
                  <a:pt x="10427519" y="260542"/>
                </a:cubicBezTo>
                <a:lnTo>
                  <a:pt x="10427519" y="381013"/>
                </a:lnTo>
                <a:cubicBezTo>
                  <a:pt x="10427519" y="416986"/>
                  <a:pt x="10420228" y="451257"/>
                  <a:pt x="10407044" y="482428"/>
                </a:cubicBezTo>
                <a:lnTo>
                  <a:pt x="10384713" y="523568"/>
                </a:lnTo>
                <a:lnTo>
                  <a:pt x="42806" y="523568"/>
                </a:lnTo>
                <a:lnTo>
                  <a:pt x="20475" y="482428"/>
                </a:lnTo>
                <a:cubicBezTo>
                  <a:pt x="7291" y="451257"/>
                  <a:pt x="0" y="416986"/>
                  <a:pt x="0" y="381013"/>
                </a:cubicBezTo>
                <a:lnTo>
                  <a:pt x="0" y="260542"/>
                </a:lnTo>
                <a:cubicBezTo>
                  <a:pt x="0" y="116649"/>
                  <a:pt x="116649" y="0"/>
                  <a:pt x="260542" y="0"/>
                </a:cubicBez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-1" y="-1"/>
            <a:ext cx="12192000" cy="678426"/>
          </a:xfrm>
          <a:custGeom>
            <a:avLst/>
            <a:gdLst>
              <a:gd name="connsiteX0" fmla="*/ 0 w 12192000"/>
              <a:gd name="connsiteY0" fmla="*/ 0 h 678426"/>
              <a:gd name="connsiteX1" fmla="*/ 12192000 w 12192000"/>
              <a:gd name="connsiteY1" fmla="*/ 0 h 678426"/>
              <a:gd name="connsiteX2" fmla="*/ 12192000 w 12192000"/>
              <a:gd name="connsiteY2" fmla="*/ 678426 h 678426"/>
              <a:gd name="connsiteX3" fmla="*/ 11260603 w 12192000"/>
              <a:gd name="connsiteY3" fmla="*/ 678426 h 678426"/>
              <a:gd name="connsiteX4" fmla="*/ 11282934 w 12192000"/>
              <a:gd name="connsiteY4" fmla="*/ 637286 h 678426"/>
              <a:gd name="connsiteX5" fmla="*/ 11303409 w 12192000"/>
              <a:gd name="connsiteY5" fmla="*/ 535871 h 678426"/>
              <a:gd name="connsiteX6" fmla="*/ 11303409 w 12192000"/>
              <a:gd name="connsiteY6" fmla="*/ 415400 h 678426"/>
              <a:gd name="connsiteX7" fmla="*/ 11042867 w 12192000"/>
              <a:gd name="connsiteY7" fmla="*/ 154858 h 678426"/>
              <a:gd name="connsiteX8" fmla="*/ 1136432 w 12192000"/>
              <a:gd name="connsiteY8" fmla="*/ 154858 h 678426"/>
              <a:gd name="connsiteX9" fmla="*/ 875890 w 12192000"/>
              <a:gd name="connsiteY9" fmla="*/ 415400 h 678426"/>
              <a:gd name="connsiteX10" fmla="*/ 875890 w 12192000"/>
              <a:gd name="connsiteY10" fmla="*/ 535871 h 678426"/>
              <a:gd name="connsiteX11" fmla="*/ 896365 w 12192000"/>
              <a:gd name="connsiteY11" fmla="*/ 637286 h 678426"/>
              <a:gd name="connsiteX12" fmla="*/ 918696 w 12192000"/>
              <a:gd name="connsiteY12" fmla="*/ 678426 h 678426"/>
              <a:gd name="connsiteX13" fmla="*/ 0 w 12192000"/>
              <a:gd name="connsiteY13" fmla="*/ 678426 h 678426"/>
              <a:gd name="connsiteX14" fmla="*/ 0 w 12192000"/>
              <a:gd name="connsiteY14" fmla="*/ 0 h 678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192000" h="678426">
                <a:moveTo>
                  <a:pt x="0" y="0"/>
                </a:moveTo>
                <a:lnTo>
                  <a:pt x="12192000" y="0"/>
                </a:lnTo>
                <a:lnTo>
                  <a:pt x="12192000" y="678426"/>
                </a:lnTo>
                <a:lnTo>
                  <a:pt x="11260603" y="678426"/>
                </a:lnTo>
                <a:lnTo>
                  <a:pt x="11282934" y="637286"/>
                </a:lnTo>
                <a:cubicBezTo>
                  <a:pt x="11296118" y="606115"/>
                  <a:pt x="11303409" y="571844"/>
                  <a:pt x="11303409" y="535871"/>
                </a:cubicBezTo>
                <a:lnTo>
                  <a:pt x="11303409" y="415400"/>
                </a:lnTo>
                <a:cubicBezTo>
                  <a:pt x="11303409" y="271507"/>
                  <a:pt x="11186760" y="154858"/>
                  <a:pt x="11042867" y="154858"/>
                </a:cubicBezTo>
                <a:lnTo>
                  <a:pt x="1136432" y="154858"/>
                </a:lnTo>
                <a:cubicBezTo>
                  <a:pt x="992539" y="154858"/>
                  <a:pt x="875890" y="271507"/>
                  <a:pt x="875890" y="415400"/>
                </a:cubicBezTo>
                <a:lnTo>
                  <a:pt x="875890" y="535871"/>
                </a:lnTo>
                <a:cubicBezTo>
                  <a:pt x="875890" y="571844"/>
                  <a:pt x="883181" y="606115"/>
                  <a:pt x="896365" y="637286"/>
                </a:cubicBezTo>
                <a:lnTo>
                  <a:pt x="918696" y="678426"/>
                </a:lnTo>
                <a:lnTo>
                  <a:pt x="0" y="67842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918696" y="678426"/>
            <a:ext cx="10341907" cy="117987"/>
          </a:xfrm>
          <a:custGeom>
            <a:avLst/>
            <a:gdLst>
              <a:gd name="connsiteX0" fmla="*/ 0 w 10341907"/>
              <a:gd name="connsiteY0" fmla="*/ 0 h 117987"/>
              <a:gd name="connsiteX1" fmla="*/ 10341907 w 10341907"/>
              <a:gd name="connsiteY1" fmla="*/ 0 h 117987"/>
              <a:gd name="connsiteX2" fmla="*/ 10340216 w 10341907"/>
              <a:gd name="connsiteY2" fmla="*/ 3116 h 117987"/>
              <a:gd name="connsiteX3" fmla="*/ 10124171 w 10341907"/>
              <a:gd name="connsiteY3" fmla="*/ 117987 h 117987"/>
              <a:gd name="connsiteX4" fmla="*/ 217736 w 10341907"/>
              <a:gd name="connsiteY4" fmla="*/ 117987 h 117987"/>
              <a:gd name="connsiteX5" fmla="*/ 1691 w 10341907"/>
              <a:gd name="connsiteY5" fmla="*/ 3116 h 117987"/>
              <a:gd name="connsiteX6" fmla="*/ 0 w 10341907"/>
              <a:gd name="connsiteY6" fmla="*/ 0 h 117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341907" h="117987">
                <a:moveTo>
                  <a:pt x="0" y="0"/>
                </a:moveTo>
                <a:lnTo>
                  <a:pt x="10341907" y="0"/>
                </a:lnTo>
                <a:lnTo>
                  <a:pt x="10340216" y="3116"/>
                </a:lnTo>
                <a:cubicBezTo>
                  <a:pt x="10293395" y="72421"/>
                  <a:pt x="10214104" y="117987"/>
                  <a:pt x="10124171" y="117987"/>
                </a:cubicBezTo>
                <a:lnTo>
                  <a:pt x="217736" y="117987"/>
                </a:lnTo>
                <a:cubicBezTo>
                  <a:pt x="127803" y="117987"/>
                  <a:pt x="48512" y="72421"/>
                  <a:pt x="1691" y="3116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Can 11"/>
          <p:cNvSpPr/>
          <p:nvPr/>
        </p:nvSpPr>
        <p:spPr>
          <a:xfrm>
            <a:off x="-1" y="-2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Can 12"/>
          <p:cNvSpPr/>
          <p:nvPr/>
        </p:nvSpPr>
        <p:spPr>
          <a:xfrm>
            <a:off x="11890372" y="-3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/>
          <a:srcRect l="17388" t="11738" r="17499" b="9130"/>
          <a:stretch/>
        </p:blipFill>
        <p:spPr>
          <a:xfrm>
            <a:off x="11369507" y="114300"/>
            <a:ext cx="520865" cy="520865"/>
          </a:xfrm>
          <a:prstGeom prst="rect">
            <a:avLst/>
          </a:prstGeom>
        </p:spPr>
      </p:pic>
      <p:sp>
        <p:nvSpPr>
          <p:cNvPr id="22" name="4-Point Star 21"/>
          <p:cNvSpPr/>
          <p:nvPr/>
        </p:nvSpPr>
        <p:spPr>
          <a:xfrm>
            <a:off x="403270" y="160880"/>
            <a:ext cx="398207" cy="427703"/>
          </a:xfrm>
          <a:prstGeom prst="star4">
            <a:avLst>
              <a:gd name="adj" fmla="val 1250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3"/>
          <a:srcRect l="31230" t="100000" r="66223" b="-8896"/>
          <a:stretch>
            <a:fillRect/>
          </a:stretch>
        </p:blipFill>
        <p:spPr>
          <a:xfrm>
            <a:off x="4346224" y="6430297"/>
            <a:ext cx="225776" cy="331600"/>
          </a:xfrm>
          <a:custGeom>
            <a:avLst/>
            <a:gdLst>
              <a:gd name="connsiteX0" fmla="*/ 0 w 225776"/>
              <a:gd name="connsiteY0" fmla="*/ 0 h 331600"/>
              <a:gd name="connsiteX1" fmla="*/ 225776 w 225776"/>
              <a:gd name="connsiteY1" fmla="*/ 0 h 331600"/>
              <a:gd name="connsiteX2" fmla="*/ 225776 w 225776"/>
              <a:gd name="connsiteY2" fmla="*/ 331600 h 331600"/>
              <a:gd name="connsiteX3" fmla="*/ 0 w 225776"/>
              <a:gd name="connsiteY3" fmla="*/ 331600 h 331600"/>
              <a:gd name="connsiteX4" fmla="*/ 0 w 225776"/>
              <a:gd name="connsiteY4" fmla="*/ 0 h 33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776" h="331600">
                <a:moveTo>
                  <a:pt x="0" y="0"/>
                </a:moveTo>
                <a:lnTo>
                  <a:pt x="225776" y="0"/>
                </a:lnTo>
                <a:lnTo>
                  <a:pt x="225776" y="331600"/>
                </a:lnTo>
                <a:lnTo>
                  <a:pt x="0" y="331600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4"/>
          <a:srcRect l="100000" t="67413" r="-7154" b="26074"/>
          <a:stretch>
            <a:fillRect/>
          </a:stretch>
        </p:blipFill>
        <p:spPr>
          <a:xfrm>
            <a:off x="10460296" y="5987845"/>
            <a:ext cx="648778" cy="442452"/>
          </a:xfrm>
          <a:custGeom>
            <a:avLst/>
            <a:gdLst>
              <a:gd name="connsiteX0" fmla="*/ 0 w 648778"/>
              <a:gd name="connsiteY0" fmla="*/ 0 h 442452"/>
              <a:gd name="connsiteX1" fmla="*/ 648778 w 648778"/>
              <a:gd name="connsiteY1" fmla="*/ 0 h 442452"/>
              <a:gd name="connsiteX2" fmla="*/ 648778 w 648778"/>
              <a:gd name="connsiteY2" fmla="*/ 442452 h 442452"/>
              <a:gd name="connsiteX3" fmla="*/ 0 w 648778"/>
              <a:gd name="connsiteY3" fmla="*/ 442452 h 442452"/>
              <a:gd name="connsiteX4" fmla="*/ 0 w 648778"/>
              <a:gd name="connsiteY4" fmla="*/ 0 h 442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8778" h="442452">
                <a:moveTo>
                  <a:pt x="0" y="0"/>
                </a:moveTo>
                <a:lnTo>
                  <a:pt x="648778" y="0"/>
                </a:lnTo>
                <a:lnTo>
                  <a:pt x="648778" y="442452"/>
                </a:lnTo>
                <a:lnTo>
                  <a:pt x="0" y="442452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5"/>
          <a:srcRect l="-204" t="22450" r="100000" b="67971"/>
          <a:stretch>
            <a:fillRect/>
          </a:stretch>
        </p:blipFill>
        <p:spPr>
          <a:xfrm>
            <a:off x="2735918" y="3719409"/>
            <a:ext cx="13632" cy="334832"/>
          </a:xfrm>
          <a:custGeom>
            <a:avLst/>
            <a:gdLst>
              <a:gd name="connsiteX0" fmla="*/ 13632 w 13632"/>
              <a:gd name="connsiteY0" fmla="*/ 0 h 334832"/>
              <a:gd name="connsiteX1" fmla="*/ 13632 w 13632"/>
              <a:gd name="connsiteY1" fmla="*/ 334832 h 334832"/>
              <a:gd name="connsiteX2" fmla="*/ 6749 w 13632"/>
              <a:gd name="connsiteY2" fmla="*/ 294452 h 334832"/>
              <a:gd name="connsiteX3" fmla="*/ 393 w 13632"/>
              <a:gd name="connsiteY3" fmla="*/ 139092 h 334832"/>
              <a:gd name="connsiteX4" fmla="*/ 13632 w 13632"/>
              <a:gd name="connsiteY4" fmla="*/ 0 h 334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32" h="334832">
                <a:moveTo>
                  <a:pt x="13632" y="0"/>
                </a:moveTo>
                <a:lnTo>
                  <a:pt x="13632" y="334832"/>
                </a:lnTo>
                <a:lnTo>
                  <a:pt x="6749" y="294452"/>
                </a:lnTo>
                <a:cubicBezTo>
                  <a:pt x="1088" y="240983"/>
                  <a:pt x="-938" y="189163"/>
                  <a:pt x="393" y="139092"/>
                </a:cubicBezTo>
                <a:lnTo>
                  <a:pt x="13632" y="0"/>
                </a:lnTo>
                <a:close/>
              </a:path>
            </a:pathLst>
          </a:custGeom>
        </p:spPr>
      </p:pic>
      <p:sp>
        <p:nvSpPr>
          <p:cNvPr id="6" name="Pentagon 5"/>
          <p:cNvSpPr/>
          <p:nvPr/>
        </p:nvSpPr>
        <p:spPr>
          <a:xfrm>
            <a:off x="4097593" y="820291"/>
            <a:ext cx="3996813" cy="471948"/>
          </a:xfrm>
          <a:prstGeom prst="homePlat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468742" y="74910"/>
            <a:ext cx="5254516" cy="61927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THỰC HÀNH TIẾNG VIỆT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307690" y="737419"/>
            <a:ext cx="357662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Hình thành kiến thức 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53919" y="1146687"/>
            <a:ext cx="4241482" cy="5837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0480" marR="30480" lvl="0" indent="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2. </a:t>
            </a:r>
            <a:r>
              <a:rPr kumimoji="0" lang="en-US" sz="3200" b="1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Từ</a:t>
            </a:r>
            <a:r>
              <a:rPr kumimoji="0" lang="en-US" sz="32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mượn</a:t>
            </a:r>
            <a:r>
              <a:rPr kumimoji="0" lang="en-US" sz="32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tiếng</a:t>
            </a:r>
            <a:r>
              <a:rPr kumimoji="0" lang="en-US" sz="32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kumimoji="0" lang="vi-VN" sz="32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Hán 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602373" y="1636612"/>
            <a:ext cx="10833100" cy="1659685"/>
          </a:xfrm>
          <a:prstGeom prst="rect">
            <a:avLst/>
          </a:prstGeom>
        </p:spPr>
        <p:txBody>
          <a:bodyPr>
            <a:spAutoFit/>
          </a:bodyPr>
          <a:lstStyle/>
          <a:p>
            <a:pPr marL="487680" marR="30480" indent="-457200" algn="just">
              <a:lnSpc>
                <a:spcPct val="107000"/>
              </a:lnSpc>
              <a:spcAft>
                <a:spcPts val="1200"/>
              </a:spcAft>
              <a:buFont typeface="Wingdings" panose="05000000000000000000" pitchFamily="2" charset="2"/>
              <a:buChar char="v"/>
            </a:pPr>
            <a:r>
              <a:rPr lang="en-US" sz="2800" kern="1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Từ</a:t>
            </a:r>
            <a:r>
              <a:rPr lang="en-US" sz="2800" kern="100" dirty="0" smtClean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mượn</a:t>
            </a:r>
            <a:r>
              <a:rPr lang="en-US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trong</a:t>
            </a:r>
            <a:r>
              <a:rPr lang="en-US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tiếng</a:t>
            </a:r>
            <a:r>
              <a:rPr lang="en-US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Việt</a:t>
            </a:r>
            <a:r>
              <a:rPr lang="en-US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có</a:t>
            </a:r>
            <a:r>
              <a:rPr lang="en-US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một</a:t>
            </a:r>
            <a:r>
              <a:rPr lang="en-US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bộ</a:t>
            </a:r>
            <a:r>
              <a:rPr lang="en-US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phận</a:t>
            </a:r>
            <a:r>
              <a:rPr lang="en-US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lớn</a:t>
            </a:r>
            <a:r>
              <a:rPr lang="en-US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các</a:t>
            </a:r>
            <a:r>
              <a:rPr lang="en-US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từ</a:t>
            </a:r>
            <a:r>
              <a:rPr lang="en-US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mượn</a:t>
            </a:r>
            <a:r>
              <a:rPr lang="en-US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tiếng</a:t>
            </a:r>
            <a:r>
              <a:rPr lang="en-US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Hán</a:t>
            </a:r>
            <a:r>
              <a:rPr lang="en-US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gọi</a:t>
            </a:r>
            <a:r>
              <a:rPr lang="en-US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là</a:t>
            </a:r>
            <a:r>
              <a:rPr lang="en-US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từ</a:t>
            </a:r>
            <a:r>
              <a:rPr lang="en-US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Hán</a:t>
            </a:r>
            <a:r>
              <a:rPr lang="en-US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Việt</a:t>
            </a:r>
            <a:r>
              <a:rPr lang="en-US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.</a:t>
            </a:r>
            <a:endParaRPr lang="en-US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87680" marR="30480" indent="-457200" algn="just">
              <a:lnSpc>
                <a:spcPct val="107000"/>
              </a:lnSpc>
              <a:spcAft>
                <a:spcPts val="1200"/>
              </a:spcAft>
              <a:buFont typeface="Wingdings" panose="05000000000000000000" pitchFamily="2" charset="2"/>
              <a:buChar char="v"/>
            </a:pPr>
            <a:r>
              <a:rPr lang="en-US" sz="2800" b="1" kern="1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Ví</a:t>
            </a:r>
            <a:r>
              <a:rPr lang="en-US" sz="2800" b="1" kern="100" dirty="0" smtClean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3200" b="1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dụ</a:t>
            </a:r>
            <a:r>
              <a:rPr lang="en-US" sz="3200" b="1" kern="100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: </a:t>
            </a:r>
            <a:endParaRPr lang="en-US" sz="3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16" name="Table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42549026"/>
              </p:ext>
            </p:extLst>
          </p:nvPr>
        </p:nvGraphicFramePr>
        <p:xfrm>
          <a:off x="711200" y="3553384"/>
          <a:ext cx="10833100" cy="2739390"/>
        </p:xfrm>
        <a:graphic>
          <a:graphicData uri="http://schemas.openxmlformats.org/drawingml/2006/table">
            <a:tbl>
              <a:tblPr firstRow="1" firstCol="1" bandRow="1"/>
              <a:tblGrid>
                <a:gridCol w="2719916">
                  <a:extLst>
                    <a:ext uri="{9D8B030D-6E8A-4147-A177-3AD203B41FA5}">
                      <a16:colId xmlns="" xmlns:a16="http://schemas.microsoft.com/office/drawing/2014/main" val="1766092762"/>
                    </a:ext>
                  </a:extLst>
                </a:gridCol>
                <a:gridCol w="8113184">
                  <a:extLst>
                    <a:ext uri="{9D8B030D-6E8A-4147-A177-3AD203B41FA5}">
                      <a16:colId xmlns="" xmlns:a16="http://schemas.microsoft.com/office/drawing/2014/main" val="330435664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R="30480" algn="just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Yếu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tố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Hán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Việt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30480" algn="just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Từ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mượn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tiếng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Hán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98256132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R="30480" algn="just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Hải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biển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30480" algn="just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2800" i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Hải</a:t>
                      </a:r>
                      <a:r>
                        <a:rPr lang="en-US" sz="280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đăng</a:t>
                      </a:r>
                      <a:r>
                        <a:rPr lang="en-US" sz="280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i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hải</a:t>
                      </a:r>
                      <a:r>
                        <a:rPr lang="en-US" sz="280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sản</a:t>
                      </a:r>
                      <a:r>
                        <a:rPr lang="en-US" sz="280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i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hải</a:t>
                      </a:r>
                      <a:r>
                        <a:rPr lang="en-US" sz="280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lãnh</a:t>
                      </a:r>
                      <a:r>
                        <a:rPr lang="en-US" sz="280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i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hải</a:t>
                      </a:r>
                      <a:r>
                        <a:rPr lang="en-US" sz="280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quân</a:t>
                      </a:r>
                      <a:r>
                        <a:rPr lang="en-US" sz="280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i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hải</a:t>
                      </a:r>
                      <a:r>
                        <a:rPr lang="en-US" sz="280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lí</a:t>
                      </a:r>
                      <a:r>
                        <a:rPr lang="en-US" sz="280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i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hải</a:t>
                      </a:r>
                      <a:r>
                        <a:rPr lang="en-US" sz="280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phận</a:t>
                      </a:r>
                      <a:r>
                        <a:rPr lang="en-US" sz="280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…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80966512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R="30480" algn="just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2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Thủy (nước)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110105" algn="l"/>
                        </a:tabLst>
                      </a:pPr>
                      <a:r>
                        <a:rPr lang="en-US" sz="2800" i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Thủy</a:t>
                      </a:r>
                      <a:r>
                        <a:rPr lang="en-US" sz="280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nông</a:t>
                      </a:r>
                      <a:r>
                        <a:rPr lang="en-US" sz="280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thủy</a:t>
                      </a:r>
                      <a:r>
                        <a:rPr lang="en-US" sz="28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quái</a:t>
                      </a:r>
                      <a:r>
                        <a:rPr lang="en-US" sz="28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thủy</a:t>
                      </a:r>
                      <a:r>
                        <a:rPr lang="en-US" sz="28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sản</a:t>
                      </a:r>
                      <a:r>
                        <a:rPr lang="en-US" sz="28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thủy</a:t>
                      </a:r>
                      <a:r>
                        <a:rPr lang="en-US" sz="28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lợi</a:t>
                      </a:r>
                      <a:r>
                        <a:rPr lang="en-US" sz="28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thủy</a:t>
                      </a:r>
                      <a:r>
                        <a:rPr lang="en-US" sz="28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canh</a:t>
                      </a:r>
                      <a:r>
                        <a:rPr lang="en-US" sz="28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thủy</a:t>
                      </a:r>
                      <a:r>
                        <a:rPr lang="en-US" sz="28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văn</a:t>
                      </a:r>
                      <a:r>
                        <a:rPr lang="en-US" sz="28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thủy</a:t>
                      </a:r>
                      <a:r>
                        <a:rPr lang="en-US" sz="28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cung</a:t>
                      </a:r>
                      <a:r>
                        <a:rPr lang="en-US" sz="28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..., 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410471467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R="30480" algn="just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Gia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nhà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30480" algn="just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2800" i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Gia</a:t>
                      </a:r>
                      <a:r>
                        <a:rPr lang="en-US" sz="280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tộc</a:t>
                      </a:r>
                      <a:r>
                        <a:rPr lang="en-US" sz="280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vi-VN" sz="28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gia đình, gia </a:t>
                      </a:r>
                      <a:r>
                        <a:rPr lang="en-US" sz="2800" i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phả</a:t>
                      </a:r>
                      <a:r>
                        <a:rPr lang="vi-VN" sz="28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gia sản</a:t>
                      </a:r>
                      <a:r>
                        <a:rPr lang="en-US" sz="28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i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gia</a:t>
                      </a:r>
                      <a:r>
                        <a:rPr lang="en-US" sz="28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nhân</a:t>
                      </a:r>
                      <a:r>
                        <a:rPr lang="en-US" sz="28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…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5697583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422631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ame 4"/>
          <p:cNvSpPr/>
          <p:nvPr/>
        </p:nvSpPr>
        <p:spPr>
          <a:xfrm>
            <a:off x="331122" y="1028700"/>
            <a:ext cx="11517055" cy="5545394"/>
          </a:xfrm>
          <a:prstGeom prst="frame">
            <a:avLst>
              <a:gd name="adj1" fmla="val 1596"/>
            </a:avLst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889200" y="154858"/>
            <a:ext cx="10427519" cy="523568"/>
          </a:xfrm>
          <a:custGeom>
            <a:avLst/>
            <a:gdLst>
              <a:gd name="connsiteX0" fmla="*/ 260542 w 10427519"/>
              <a:gd name="connsiteY0" fmla="*/ 0 h 523568"/>
              <a:gd name="connsiteX1" fmla="*/ 10166977 w 10427519"/>
              <a:gd name="connsiteY1" fmla="*/ 0 h 523568"/>
              <a:gd name="connsiteX2" fmla="*/ 10427519 w 10427519"/>
              <a:gd name="connsiteY2" fmla="*/ 260542 h 523568"/>
              <a:gd name="connsiteX3" fmla="*/ 10427519 w 10427519"/>
              <a:gd name="connsiteY3" fmla="*/ 381013 h 523568"/>
              <a:gd name="connsiteX4" fmla="*/ 10407044 w 10427519"/>
              <a:gd name="connsiteY4" fmla="*/ 482428 h 523568"/>
              <a:gd name="connsiteX5" fmla="*/ 10384713 w 10427519"/>
              <a:gd name="connsiteY5" fmla="*/ 523568 h 523568"/>
              <a:gd name="connsiteX6" fmla="*/ 42806 w 10427519"/>
              <a:gd name="connsiteY6" fmla="*/ 523568 h 523568"/>
              <a:gd name="connsiteX7" fmla="*/ 20475 w 10427519"/>
              <a:gd name="connsiteY7" fmla="*/ 482428 h 523568"/>
              <a:gd name="connsiteX8" fmla="*/ 0 w 10427519"/>
              <a:gd name="connsiteY8" fmla="*/ 381013 h 523568"/>
              <a:gd name="connsiteX9" fmla="*/ 0 w 10427519"/>
              <a:gd name="connsiteY9" fmla="*/ 260542 h 523568"/>
              <a:gd name="connsiteX10" fmla="*/ 260542 w 10427519"/>
              <a:gd name="connsiteY10" fmla="*/ 0 h 523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427519" h="523568">
                <a:moveTo>
                  <a:pt x="260542" y="0"/>
                </a:moveTo>
                <a:lnTo>
                  <a:pt x="10166977" y="0"/>
                </a:lnTo>
                <a:cubicBezTo>
                  <a:pt x="10310870" y="0"/>
                  <a:pt x="10427519" y="116649"/>
                  <a:pt x="10427519" y="260542"/>
                </a:cubicBezTo>
                <a:lnTo>
                  <a:pt x="10427519" y="381013"/>
                </a:lnTo>
                <a:cubicBezTo>
                  <a:pt x="10427519" y="416986"/>
                  <a:pt x="10420228" y="451257"/>
                  <a:pt x="10407044" y="482428"/>
                </a:cubicBezTo>
                <a:lnTo>
                  <a:pt x="10384713" y="523568"/>
                </a:lnTo>
                <a:lnTo>
                  <a:pt x="42806" y="523568"/>
                </a:lnTo>
                <a:lnTo>
                  <a:pt x="20475" y="482428"/>
                </a:lnTo>
                <a:cubicBezTo>
                  <a:pt x="7291" y="451257"/>
                  <a:pt x="0" y="416986"/>
                  <a:pt x="0" y="381013"/>
                </a:cubicBezTo>
                <a:lnTo>
                  <a:pt x="0" y="260542"/>
                </a:lnTo>
                <a:cubicBezTo>
                  <a:pt x="0" y="116649"/>
                  <a:pt x="116649" y="0"/>
                  <a:pt x="260542" y="0"/>
                </a:cubicBez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-1" y="-1"/>
            <a:ext cx="12192000" cy="678426"/>
          </a:xfrm>
          <a:custGeom>
            <a:avLst/>
            <a:gdLst>
              <a:gd name="connsiteX0" fmla="*/ 0 w 12192000"/>
              <a:gd name="connsiteY0" fmla="*/ 0 h 678426"/>
              <a:gd name="connsiteX1" fmla="*/ 12192000 w 12192000"/>
              <a:gd name="connsiteY1" fmla="*/ 0 h 678426"/>
              <a:gd name="connsiteX2" fmla="*/ 12192000 w 12192000"/>
              <a:gd name="connsiteY2" fmla="*/ 678426 h 678426"/>
              <a:gd name="connsiteX3" fmla="*/ 11260603 w 12192000"/>
              <a:gd name="connsiteY3" fmla="*/ 678426 h 678426"/>
              <a:gd name="connsiteX4" fmla="*/ 11282934 w 12192000"/>
              <a:gd name="connsiteY4" fmla="*/ 637286 h 678426"/>
              <a:gd name="connsiteX5" fmla="*/ 11303409 w 12192000"/>
              <a:gd name="connsiteY5" fmla="*/ 535871 h 678426"/>
              <a:gd name="connsiteX6" fmla="*/ 11303409 w 12192000"/>
              <a:gd name="connsiteY6" fmla="*/ 415400 h 678426"/>
              <a:gd name="connsiteX7" fmla="*/ 11042867 w 12192000"/>
              <a:gd name="connsiteY7" fmla="*/ 154858 h 678426"/>
              <a:gd name="connsiteX8" fmla="*/ 1136432 w 12192000"/>
              <a:gd name="connsiteY8" fmla="*/ 154858 h 678426"/>
              <a:gd name="connsiteX9" fmla="*/ 875890 w 12192000"/>
              <a:gd name="connsiteY9" fmla="*/ 415400 h 678426"/>
              <a:gd name="connsiteX10" fmla="*/ 875890 w 12192000"/>
              <a:gd name="connsiteY10" fmla="*/ 535871 h 678426"/>
              <a:gd name="connsiteX11" fmla="*/ 896365 w 12192000"/>
              <a:gd name="connsiteY11" fmla="*/ 637286 h 678426"/>
              <a:gd name="connsiteX12" fmla="*/ 918696 w 12192000"/>
              <a:gd name="connsiteY12" fmla="*/ 678426 h 678426"/>
              <a:gd name="connsiteX13" fmla="*/ 0 w 12192000"/>
              <a:gd name="connsiteY13" fmla="*/ 678426 h 678426"/>
              <a:gd name="connsiteX14" fmla="*/ 0 w 12192000"/>
              <a:gd name="connsiteY14" fmla="*/ 0 h 678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192000" h="678426">
                <a:moveTo>
                  <a:pt x="0" y="0"/>
                </a:moveTo>
                <a:lnTo>
                  <a:pt x="12192000" y="0"/>
                </a:lnTo>
                <a:lnTo>
                  <a:pt x="12192000" y="678426"/>
                </a:lnTo>
                <a:lnTo>
                  <a:pt x="11260603" y="678426"/>
                </a:lnTo>
                <a:lnTo>
                  <a:pt x="11282934" y="637286"/>
                </a:lnTo>
                <a:cubicBezTo>
                  <a:pt x="11296118" y="606115"/>
                  <a:pt x="11303409" y="571844"/>
                  <a:pt x="11303409" y="535871"/>
                </a:cubicBezTo>
                <a:lnTo>
                  <a:pt x="11303409" y="415400"/>
                </a:lnTo>
                <a:cubicBezTo>
                  <a:pt x="11303409" y="271507"/>
                  <a:pt x="11186760" y="154858"/>
                  <a:pt x="11042867" y="154858"/>
                </a:cubicBezTo>
                <a:lnTo>
                  <a:pt x="1136432" y="154858"/>
                </a:lnTo>
                <a:cubicBezTo>
                  <a:pt x="992539" y="154858"/>
                  <a:pt x="875890" y="271507"/>
                  <a:pt x="875890" y="415400"/>
                </a:cubicBezTo>
                <a:lnTo>
                  <a:pt x="875890" y="535871"/>
                </a:lnTo>
                <a:cubicBezTo>
                  <a:pt x="875890" y="571844"/>
                  <a:pt x="883181" y="606115"/>
                  <a:pt x="896365" y="637286"/>
                </a:cubicBezTo>
                <a:lnTo>
                  <a:pt x="918696" y="678426"/>
                </a:lnTo>
                <a:lnTo>
                  <a:pt x="0" y="67842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918696" y="678426"/>
            <a:ext cx="10341907" cy="117987"/>
          </a:xfrm>
          <a:custGeom>
            <a:avLst/>
            <a:gdLst>
              <a:gd name="connsiteX0" fmla="*/ 0 w 10341907"/>
              <a:gd name="connsiteY0" fmla="*/ 0 h 117987"/>
              <a:gd name="connsiteX1" fmla="*/ 10341907 w 10341907"/>
              <a:gd name="connsiteY1" fmla="*/ 0 h 117987"/>
              <a:gd name="connsiteX2" fmla="*/ 10340216 w 10341907"/>
              <a:gd name="connsiteY2" fmla="*/ 3116 h 117987"/>
              <a:gd name="connsiteX3" fmla="*/ 10124171 w 10341907"/>
              <a:gd name="connsiteY3" fmla="*/ 117987 h 117987"/>
              <a:gd name="connsiteX4" fmla="*/ 217736 w 10341907"/>
              <a:gd name="connsiteY4" fmla="*/ 117987 h 117987"/>
              <a:gd name="connsiteX5" fmla="*/ 1691 w 10341907"/>
              <a:gd name="connsiteY5" fmla="*/ 3116 h 117987"/>
              <a:gd name="connsiteX6" fmla="*/ 0 w 10341907"/>
              <a:gd name="connsiteY6" fmla="*/ 0 h 117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341907" h="117987">
                <a:moveTo>
                  <a:pt x="0" y="0"/>
                </a:moveTo>
                <a:lnTo>
                  <a:pt x="10341907" y="0"/>
                </a:lnTo>
                <a:lnTo>
                  <a:pt x="10340216" y="3116"/>
                </a:lnTo>
                <a:cubicBezTo>
                  <a:pt x="10293395" y="72421"/>
                  <a:pt x="10214104" y="117987"/>
                  <a:pt x="10124171" y="117987"/>
                </a:cubicBezTo>
                <a:lnTo>
                  <a:pt x="217736" y="117987"/>
                </a:lnTo>
                <a:cubicBezTo>
                  <a:pt x="127803" y="117987"/>
                  <a:pt x="48512" y="72421"/>
                  <a:pt x="1691" y="3116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Can 11"/>
          <p:cNvSpPr/>
          <p:nvPr/>
        </p:nvSpPr>
        <p:spPr>
          <a:xfrm>
            <a:off x="-1" y="-2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Can 12"/>
          <p:cNvSpPr/>
          <p:nvPr/>
        </p:nvSpPr>
        <p:spPr>
          <a:xfrm>
            <a:off x="11890372" y="-3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/>
          <a:srcRect l="17388" t="11738" r="17499" b="9130"/>
          <a:stretch/>
        </p:blipFill>
        <p:spPr>
          <a:xfrm>
            <a:off x="11369507" y="114300"/>
            <a:ext cx="520865" cy="520865"/>
          </a:xfrm>
          <a:prstGeom prst="rect">
            <a:avLst/>
          </a:prstGeom>
        </p:spPr>
      </p:pic>
      <p:sp>
        <p:nvSpPr>
          <p:cNvPr id="22" name="4-Point Star 21"/>
          <p:cNvSpPr/>
          <p:nvPr/>
        </p:nvSpPr>
        <p:spPr>
          <a:xfrm>
            <a:off x="403270" y="160880"/>
            <a:ext cx="398207" cy="427703"/>
          </a:xfrm>
          <a:prstGeom prst="star4">
            <a:avLst>
              <a:gd name="adj" fmla="val 1250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3"/>
          <a:srcRect l="31230" t="100000" r="66223" b="-8896"/>
          <a:stretch>
            <a:fillRect/>
          </a:stretch>
        </p:blipFill>
        <p:spPr>
          <a:xfrm>
            <a:off x="4346224" y="6430297"/>
            <a:ext cx="225776" cy="331600"/>
          </a:xfrm>
          <a:custGeom>
            <a:avLst/>
            <a:gdLst>
              <a:gd name="connsiteX0" fmla="*/ 0 w 225776"/>
              <a:gd name="connsiteY0" fmla="*/ 0 h 331600"/>
              <a:gd name="connsiteX1" fmla="*/ 225776 w 225776"/>
              <a:gd name="connsiteY1" fmla="*/ 0 h 331600"/>
              <a:gd name="connsiteX2" fmla="*/ 225776 w 225776"/>
              <a:gd name="connsiteY2" fmla="*/ 331600 h 331600"/>
              <a:gd name="connsiteX3" fmla="*/ 0 w 225776"/>
              <a:gd name="connsiteY3" fmla="*/ 331600 h 331600"/>
              <a:gd name="connsiteX4" fmla="*/ 0 w 225776"/>
              <a:gd name="connsiteY4" fmla="*/ 0 h 33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776" h="331600">
                <a:moveTo>
                  <a:pt x="0" y="0"/>
                </a:moveTo>
                <a:lnTo>
                  <a:pt x="225776" y="0"/>
                </a:lnTo>
                <a:lnTo>
                  <a:pt x="225776" y="331600"/>
                </a:lnTo>
                <a:lnTo>
                  <a:pt x="0" y="331600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4"/>
          <a:srcRect l="100000" t="67413" r="-7154" b="26074"/>
          <a:stretch>
            <a:fillRect/>
          </a:stretch>
        </p:blipFill>
        <p:spPr>
          <a:xfrm>
            <a:off x="10460296" y="5987845"/>
            <a:ext cx="648778" cy="442452"/>
          </a:xfrm>
          <a:custGeom>
            <a:avLst/>
            <a:gdLst>
              <a:gd name="connsiteX0" fmla="*/ 0 w 648778"/>
              <a:gd name="connsiteY0" fmla="*/ 0 h 442452"/>
              <a:gd name="connsiteX1" fmla="*/ 648778 w 648778"/>
              <a:gd name="connsiteY1" fmla="*/ 0 h 442452"/>
              <a:gd name="connsiteX2" fmla="*/ 648778 w 648778"/>
              <a:gd name="connsiteY2" fmla="*/ 442452 h 442452"/>
              <a:gd name="connsiteX3" fmla="*/ 0 w 648778"/>
              <a:gd name="connsiteY3" fmla="*/ 442452 h 442452"/>
              <a:gd name="connsiteX4" fmla="*/ 0 w 648778"/>
              <a:gd name="connsiteY4" fmla="*/ 0 h 442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8778" h="442452">
                <a:moveTo>
                  <a:pt x="0" y="0"/>
                </a:moveTo>
                <a:lnTo>
                  <a:pt x="648778" y="0"/>
                </a:lnTo>
                <a:lnTo>
                  <a:pt x="648778" y="442452"/>
                </a:lnTo>
                <a:lnTo>
                  <a:pt x="0" y="442452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5"/>
          <a:srcRect l="-204" t="22450" r="100000" b="67971"/>
          <a:stretch>
            <a:fillRect/>
          </a:stretch>
        </p:blipFill>
        <p:spPr>
          <a:xfrm>
            <a:off x="2735918" y="3719409"/>
            <a:ext cx="13632" cy="334832"/>
          </a:xfrm>
          <a:custGeom>
            <a:avLst/>
            <a:gdLst>
              <a:gd name="connsiteX0" fmla="*/ 13632 w 13632"/>
              <a:gd name="connsiteY0" fmla="*/ 0 h 334832"/>
              <a:gd name="connsiteX1" fmla="*/ 13632 w 13632"/>
              <a:gd name="connsiteY1" fmla="*/ 334832 h 334832"/>
              <a:gd name="connsiteX2" fmla="*/ 6749 w 13632"/>
              <a:gd name="connsiteY2" fmla="*/ 294452 h 334832"/>
              <a:gd name="connsiteX3" fmla="*/ 393 w 13632"/>
              <a:gd name="connsiteY3" fmla="*/ 139092 h 334832"/>
              <a:gd name="connsiteX4" fmla="*/ 13632 w 13632"/>
              <a:gd name="connsiteY4" fmla="*/ 0 h 334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32" h="334832">
                <a:moveTo>
                  <a:pt x="13632" y="0"/>
                </a:moveTo>
                <a:lnTo>
                  <a:pt x="13632" y="334832"/>
                </a:lnTo>
                <a:lnTo>
                  <a:pt x="6749" y="294452"/>
                </a:lnTo>
                <a:cubicBezTo>
                  <a:pt x="1088" y="240983"/>
                  <a:pt x="-938" y="189163"/>
                  <a:pt x="393" y="139092"/>
                </a:cubicBezTo>
                <a:lnTo>
                  <a:pt x="13632" y="0"/>
                </a:lnTo>
                <a:close/>
              </a:path>
            </a:pathLst>
          </a:custGeom>
        </p:spPr>
      </p:pic>
      <p:sp>
        <p:nvSpPr>
          <p:cNvPr id="6" name="Pentagon 5"/>
          <p:cNvSpPr/>
          <p:nvPr/>
        </p:nvSpPr>
        <p:spPr>
          <a:xfrm>
            <a:off x="4097593" y="820291"/>
            <a:ext cx="3996813" cy="471948"/>
          </a:xfrm>
          <a:prstGeom prst="homePlat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468742" y="74910"/>
            <a:ext cx="5254516" cy="61927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THỰC HÀNH TIẾNG VIỆT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307690" y="737419"/>
            <a:ext cx="357662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Hình thành kiến thức 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11950" y="1284517"/>
            <a:ext cx="4402487" cy="5837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  <a:tabLst>
                <a:tab pos="2110105" algn="l"/>
              </a:tabLst>
            </a:pPr>
            <a:r>
              <a:rPr lang="pt-BR" sz="3200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II. Thực </a:t>
            </a:r>
            <a:r>
              <a:rPr lang="pt-BR" sz="3200" b="1" dirty="0">
                <a:solidFill>
                  <a:srgbClr val="7030A0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hành tiếng Việt</a:t>
            </a:r>
            <a:endParaRPr lang="en-US" sz="3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84555" y="1779458"/>
            <a:ext cx="10676048" cy="5533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1200"/>
              </a:spcAft>
            </a:pPr>
            <a:r>
              <a:rPr lang="en-US" sz="2800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1/</a:t>
            </a:r>
            <a:r>
              <a:rPr lang="en-US" sz="2800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</a:t>
            </a:r>
            <a: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86</a:t>
            </a:r>
            <a:r>
              <a:rPr lang="en-US" sz="2800" b="1" dirty="0">
                <a:solidFill>
                  <a:srgbClr val="363636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63636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2800" b="1" dirty="0">
                <a:solidFill>
                  <a:srgbClr val="363636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63636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2800" b="1" dirty="0">
                <a:solidFill>
                  <a:srgbClr val="363636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63636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800" b="1" dirty="0">
                <a:solidFill>
                  <a:srgbClr val="363636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63636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b="1" dirty="0">
                <a:solidFill>
                  <a:srgbClr val="363636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SHS </a:t>
            </a:r>
            <a:r>
              <a:rPr lang="en-US" sz="2800" b="1" dirty="0" err="1">
                <a:solidFill>
                  <a:srgbClr val="363636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b="1" dirty="0">
                <a:solidFill>
                  <a:srgbClr val="363636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63636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800" b="1" dirty="0">
                <a:solidFill>
                  <a:srgbClr val="363636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63636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800" b="1" dirty="0">
                <a:solidFill>
                  <a:srgbClr val="363636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63636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lang="en-US" sz="2800" b="1" dirty="0">
                <a:solidFill>
                  <a:srgbClr val="363636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63636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cầu</a:t>
            </a:r>
            <a:r>
              <a:rPr lang="en-US" sz="2800" b="1" dirty="0" smtClean="0">
                <a:solidFill>
                  <a:srgbClr val="363636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7" name="Cloud Callout 16"/>
          <p:cNvSpPr/>
          <p:nvPr/>
        </p:nvSpPr>
        <p:spPr>
          <a:xfrm>
            <a:off x="4572001" y="2218541"/>
            <a:ext cx="7138218" cy="4017159"/>
          </a:xfrm>
          <a:prstGeom prst="cloudCallout">
            <a:avLst>
              <a:gd name="adj1" fmla="val -58721"/>
              <a:gd name="adj2" fmla="val 11591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lnSpc>
                <a:spcPct val="107000"/>
              </a:lnSpc>
              <a:spcAft>
                <a:spcPts val="900"/>
              </a:spcAft>
            </a:pP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mượn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chẳng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hạn</a:t>
            </a:r>
            <a:r>
              <a:rPr lang="en-US" sz="24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kế</a:t>
            </a:r>
            <a:r>
              <a:rPr lang="en-US" sz="24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hoạch</a:t>
            </a:r>
            <a:r>
              <a:rPr lang="en-US" sz="24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24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triển</a:t>
            </a:r>
            <a:r>
              <a:rPr lang="en-US" sz="24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24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nghiệp</a:t>
            </a:r>
            <a:r>
              <a:rPr lang="en-US" sz="24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băng</a:t>
            </a:r>
            <a:r>
              <a:rPr lang="en-US" sz="24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ô-</a:t>
            </a:r>
            <a:r>
              <a:rPr lang="en-US" sz="24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dôn</a:t>
            </a:r>
            <a:r>
              <a:rPr lang="en-US" sz="24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4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khí</a:t>
            </a:r>
            <a:r>
              <a:rPr lang="en-US" sz="24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ô </a:t>
            </a:r>
            <a:r>
              <a:rPr lang="en-US" sz="24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nhiễm</a:t>
            </a:r>
            <a:r>
              <a:rPr lang="en-US" sz="24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... Theo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vay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mượn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Hán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vay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mượn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Anh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xác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vậy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18" name="Table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2122222"/>
              </p:ext>
            </p:extLst>
          </p:nvPr>
        </p:nvGraphicFramePr>
        <p:xfrm>
          <a:off x="826544" y="3423852"/>
          <a:ext cx="3632568" cy="1565529"/>
        </p:xfrm>
        <a:graphic>
          <a:graphicData uri="http://schemas.openxmlformats.org/drawingml/2006/table">
            <a:tbl>
              <a:tblPr firstRow="1" firstCol="1" bandRow="1"/>
              <a:tblGrid>
                <a:gridCol w="1816284">
                  <a:extLst>
                    <a:ext uri="{9D8B030D-6E8A-4147-A177-3AD203B41FA5}">
                      <a16:colId xmlns="" xmlns:a16="http://schemas.microsoft.com/office/drawing/2014/main" val="3925940536"/>
                    </a:ext>
                  </a:extLst>
                </a:gridCol>
                <a:gridCol w="1816284">
                  <a:extLst>
                    <a:ext uri="{9D8B030D-6E8A-4147-A177-3AD203B41FA5}">
                      <a16:colId xmlns="" xmlns:a16="http://schemas.microsoft.com/office/drawing/2014/main" val="224501525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900"/>
                        </a:spcAft>
                      </a:pP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Từ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mượn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tiếng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Hán</a:t>
                      </a:r>
                      <a:endParaRPr lang="en-US" sz="3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900"/>
                        </a:spcAft>
                      </a:pPr>
                      <a:r>
                        <a:rPr lang="en-US" sz="3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Từ mượn tiếng Anh</a:t>
                      </a:r>
                      <a:endParaRPr lang="en-US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30287717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900"/>
                        </a:spcAft>
                      </a:pPr>
                      <a:r>
                        <a:rPr lang="en-US" sz="3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900"/>
                        </a:spcAft>
                      </a:pP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3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63304968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738988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ame 4"/>
          <p:cNvSpPr/>
          <p:nvPr/>
        </p:nvSpPr>
        <p:spPr>
          <a:xfrm>
            <a:off x="331122" y="1028700"/>
            <a:ext cx="11517055" cy="5545394"/>
          </a:xfrm>
          <a:prstGeom prst="frame">
            <a:avLst>
              <a:gd name="adj1" fmla="val 1596"/>
            </a:avLst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889200" y="154858"/>
            <a:ext cx="10427519" cy="523568"/>
          </a:xfrm>
          <a:custGeom>
            <a:avLst/>
            <a:gdLst>
              <a:gd name="connsiteX0" fmla="*/ 260542 w 10427519"/>
              <a:gd name="connsiteY0" fmla="*/ 0 h 523568"/>
              <a:gd name="connsiteX1" fmla="*/ 10166977 w 10427519"/>
              <a:gd name="connsiteY1" fmla="*/ 0 h 523568"/>
              <a:gd name="connsiteX2" fmla="*/ 10427519 w 10427519"/>
              <a:gd name="connsiteY2" fmla="*/ 260542 h 523568"/>
              <a:gd name="connsiteX3" fmla="*/ 10427519 w 10427519"/>
              <a:gd name="connsiteY3" fmla="*/ 381013 h 523568"/>
              <a:gd name="connsiteX4" fmla="*/ 10407044 w 10427519"/>
              <a:gd name="connsiteY4" fmla="*/ 482428 h 523568"/>
              <a:gd name="connsiteX5" fmla="*/ 10384713 w 10427519"/>
              <a:gd name="connsiteY5" fmla="*/ 523568 h 523568"/>
              <a:gd name="connsiteX6" fmla="*/ 42806 w 10427519"/>
              <a:gd name="connsiteY6" fmla="*/ 523568 h 523568"/>
              <a:gd name="connsiteX7" fmla="*/ 20475 w 10427519"/>
              <a:gd name="connsiteY7" fmla="*/ 482428 h 523568"/>
              <a:gd name="connsiteX8" fmla="*/ 0 w 10427519"/>
              <a:gd name="connsiteY8" fmla="*/ 381013 h 523568"/>
              <a:gd name="connsiteX9" fmla="*/ 0 w 10427519"/>
              <a:gd name="connsiteY9" fmla="*/ 260542 h 523568"/>
              <a:gd name="connsiteX10" fmla="*/ 260542 w 10427519"/>
              <a:gd name="connsiteY10" fmla="*/ 0 h 523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427519" h="523568">
                <a:moveTo>
                  <a:pt x="260542" y="0"/>
                </a:moveTo>
                <a:lnTo>
                  <a:pt x="10166977" y="0"/>
                </a:lnTo>
                <a:cubicBezTo>
                  <a:pt x="10310870" y="0"/>
                  <a:pt x="10427519" y="116649"/>
                  <a:pt x="10427519" y="260542"/>
                </a:cubicBezTo>
                <a:lnTo>
                  <a:pt x="10427519" y="381013"/>
                </a:lnTo>
                <a:cubicBezTo>
                  <a:pt x="10427519" y="416986"/>
                  <a:pt x="10420228" y="451257"/>
                  <a:pt x="10407044" y="482428"/>
                </a:cubicBezTo>
                <a:lnTo>
                  <a:pt x="10384713" y="523568"/>
                </a:lnTo>
                <a:lnTo>
                  <a:pt x="42806" y="523568"/>
                </a:lnTo>
                <a:lnTo>
                  <a:pt x="20475" y="482428"/>
                </a:lnTo>
                <a:cubicBezTo>
                  <a:pt x="7291" y="451257"/>
                  <a:pt x="0" y="416986"/>
                  <a:pt x="0" y="381013"/>
                </a:cubicBezTo>
                <a:lnTo>
                  <a:pt x="0" y="260542"/>
                </a:lnTo>
                <a:cubicBezTo>
                  <a:pt x="0" y="116649"/>
                  <a:pt x="116649" y="0"/>
                  <a:pt x="260542" y="0"/>
                </a:cubicBez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-1" y="-1"/>
            <a:ext cx="12192000" cy="678426"/>
          </a:xfrm>
          <a:custGeom>
            <a:avLst/>
            <a:gdLst>
              <a:gd name="connsiteX0" fmla="*/ 0 w 12192000"/>
              <a:gd name="connsiteY0" fmla="*/ 0 h 678426"/>
              <a:gd name="connsiteX1" fmla="*/ 12192000 w 12192000"/>
              <a:gd name="connsiteY1" fmla="*/ 0 h 678426"/>
              <a:gd name="connsiteX2" fmla="*/ 12192000 w 12192000"/>
              <a:gd name="connsiteY2" fmla="*/ 678426 h 678426"/>
              <a:gd name="connsiteX3" fmla="*/ 11260603 w 12192000"/>
              <a:gd name="connsiteY3" fmla="*/ 678426 h 678426"/>
              <a:gd name="connsiteX4" fmla="*/ 11282934 w 12192000"/>
              <a:gd name="connsiteY4" fmla="*/ 637286 h 678426"/>
              <a:gd name="connsiteX5" fmla="*/ 11303409 w 12192000"/>
              <a:gd name="connsiteY5" fmla="*/ 535871 h 678426"/>
              <a:gd name="connsiteX6" fmla="*/ 11303409 w 12192000"/>
              <a:gd name="connsiteY6" fmla="*/ 415400 h 678426"/>
              <a:gd name="connsiteX7" fmla="*/ 11042867 w 12192000"/>
              <a:gd name="connsiteY7" fmla="*/ 154858 h 678426"/>
              <a:gd name="connsiteX8" fmla="*/ 1136432 w 12192000"/>
              <a:gd name="connsiteY8" fmla="*/ 154858 h 678426"/>
              <a:gd name="connsiteX9" fmla="*/ 875890 w 12192000"/>
              <a:gd name="connsiteY9" fmla="*/ 415400 h 678426"/>
              <a:gd name="connsiteX10" fmla="*/ 875890 w 12192000"/>
              <a:gd name="connsiteY10" fmla="*/ 535871 h 678426"/>
              <a:gd name="connsiteX11" fmla="*/ 896365 w 12192000"/>
              <a:gd name="connsiteY11" fmla="*/ 637286 h 678426"/>
              <a:gd name="connsiteX12" fmla="*/ 918696 w 12192000"/>
              <a:gd name="connsiteY12" fmla="*/ 678426 h 678426"/>
              <a:gd name="connsiteX13" fmla="*/ 0 w 12192000"/>
              <a:gd name="connsiteY13" fmla="*/ 678426 h 678426"/>
              <a:gd name="connsiteX14" fmla="*/ 0 w 12192000"/>
              <a:gd name="connsiteY14" fmla="*/ 0 h 678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192000" h="678426">
                <a:moveTo>
                  <a:pt x="0" y="0"/>
                </a:moveTo>
                <a:lnTo>
                  <a:pt x="12192000" y="0"/>
                </a:lnTo>
                <a:lnTo>
                  <a:pt x="12192000" y="678426"/>
                </a:lnTo>
                <a:lnTo>
                  <a:pt x="11260603" y="678426"/>
                </a:lnTo>
                <a:lnTo>
                  <a:pt x="11282934" y="637286"/>
                </a:lnTo>
                <a:cubicBezTo>
                  <a:pt x="11296118" y="606115"/>
                  <a:pt x="11303409" y="571844"/>
                  <a:pt x="11303409" y="535871"/>
                </a:cubicBezTo>
                <a:lnTo>
                  <a:pt x="11303409" y="415400"/>
                </a:lnTo>
                <a:cubicBezTo>
                  <a:pt x="11303409" y="271507"/>
                  <a:pt x="11186760" y="154858"/>
                  <a:pt x="11042867" y="154858"/>
                </a:cubicBezTo>
                <a:lnTo>
                  <a:pt x="1136432" y="154858"/>
                </a:lnTo>
                <a:cubicBezTo>
                  <a:pt x="992539" y="154858"/>
                  <a:pt x="875890" y="271507"/>
                  <a:pt x="875890" y="415400"/>
                </a:cubicBezTo>
                <a:lnTo>
                  <a:pt x="875890" y="535871"/>
                </a:lnTo>
                <a:cubicBezTo>
                  <a:pt x="875890" y="571844"/>
                  <a:pt x="883181" y="606115"/>
                  <a:pt x="896365" y="637286"/>
                </a:cubicBezTo>
                <a:lnTo>
                  <a:pt x="918696" y="678426"/>
                </a:lnTo>
                <a:lnTo>
                  <a:pt x="0" y="67842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918696" y="678426"/>
            <a:ext cx="10341907" cy="117987"/>
          </a:xfrm>
          <a:custGeom>
            <a:avLst/>
            <a:gdLst>
              <a:gd name="connsiteX0" fmla="*/ 0 w 10341907"/>
              <a:gd name="connsiteY0" fmla="*/ 0 h 117987"/>
              <a:gd name="connsiteX1" fmla="*/ 10341907 w 10341907"/>
              <a:gd name="connsiteY1" fmla="*/ 0 h 117987"/>
              <a:gd name="connsiteX2" fmla="*/ 10340216 w 10341907"/>
              <a:gd name="connsiteY2" fmla="*/ 3116 h 117987"/>
              <a:gd name="connsiteX3" fmla="*/ 10124171 w 10341907"/>
              <a:gd name="connsiteY3" fmla="*/ 117987 h 117987"/>
              <a:gd name="connsiteX4" fmla="*/ 217736 w 10341907"/>
              <a:gd name="connsiteY4" fmla="*/ 117987 h 117987"/>
              <a:gd name="connsiteX5" fmla="*/ 1691 w 10341907"/>
              <a:gd name="connsiteY5" fmla="*/ 3116 h 117987"/>
              <a:gd name="connsiteX6" fmla="*/ 0 w 10341907"/>
              <a:gd name="connsiteY6" fmla="*/ 0 h 117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341907" h="117987">
                <a:moveTo>
                  <a:pt x="0" y="0"/>
                </a:moveTo>
                <a:lnTo>
                  <a:pt x="10341907" y="0"/>
                </a:lnTo>
                <a:lnTo>
                  <a:pt x="10340216" y="3116"/>
                </a:lnTo>
                <a:cubicBezTo>
                  <a:pt x="10293395" y="72421"/>
                  <a:pt x="10214104" y="117987"/>
                  <a:pt x="10124171" y="117987"/>
                </a:cubicBezTo>
                <a:lnTo>
                  <a:pt x="217736" y="117987"/>
                </a:lnTo>
                <a:cubicBezTo>
                  <a:pt x="127803" y="117987"/>
                  <a:pt x="48512" y="72421"/>
                  <a:pt x="1691" y="3116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Can 11"/>
          <p:cNvSpPr/>
          <p:nvPr/>
        </p:nvSpPr>
        <p:spPr>
          <a:xfrm>
            <a:off x="-1" y="-2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Can 12"/>
          <p:cNvSpPr/>
          <p:nvPr/>
        </p:nvSpPr>
        <p:spPr>
          <a:xfrm>
            <a:off x="11890372" y="-3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/>
          <a:srcRect l="17388" t="11738" r="17499" b="9130"/>
          <a:stretch/>
        </p:blipFill>
        <p:spPr>
          <a:xfrm>
            <a:off x="11369507" y="114300"/>
            <a:ext cx="520865" cy="520865"/>
          </a:xfrm>
          <a:prstGeom prst="rect">
            <a:avLst/>
          </a:prstGeom>
        </p:spPr>
      </p:pic>
      <p:sp>
        <p:nvSpPr>
          <p:cNvPr id="22" name="4-Point Star 21"/>
          <p:cNvSpPr/>
          <p:nvPr/>
        </p:nvSpPr>
        <p:spPr>
          <a:xfrm>
            <a:off x="403270" y="160880"/>
            <a:ext cx="398207" cy="427703"/>
          </a:xfrm>
          <a:prstGeom prst="star4">
            <a:avLst>
              <a:gd name="adj" fmla="val 1250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3"/>
          <a:srcRect l="31230" t="100000" r="66223" b="-8896"/>
          <a:stretch>
            <a:fillRect/>
          </a:stretch>
        </p:blipFill>
        <p:spPr>
          <a:xfrm>
            <a:off x="4346224" y="6430297"/>
            <a:ext cx="225776" cy="331600"/>
          </a:xfrm>
          <a:custGeom>
            <a:avLst/>
            <a:gdLst>
              <a:gd name="connsiteX0" fmla="*/ 0 w 225776"/>
              <a:gd name="connsiteY0" fmla="*/ 0 h 331600"/>
              <a:gd name="connsiteX1" fmla="*/ 225776 w 225776"/>
              <a:gd name="connsiteY1" fmla="*/ 0 h 331600"/>
              <a:gd name="connsiteX2" fmla="*/ 225776 w 225776"/>
              <a:gd name="connsiteY2" fmla="*/ 331600 h 331600"/>
              <a:gd name="connsiteX3" fmla="*/ 0 w 225776"/>
              <a:gd name="connsiteY3" fmla="*/ 331600 h 331600"/>
              <a:gd name="connsiteX4" fmla="*/ 0 w 225776"/>
              <a:gd name="connsiteY4" fmla="*/ 0 h 33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776" h="331600">
                <a:moveTo>
                  <a:pt x="0" y="0"/>
                </a:moveTo>
                <a:lnTo>
                  <a:pt x="225776" y="0"/>
                </a:lnTo>
                <a:lnTo>
                  <a:pt x="225776" y="331600"/>
                </a:lnTo>
                <a:lnTo>
                  <a:pt x="0" y="331600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4"/>
          <a:srcRect l="100000" t="67413" r="-7154" b="26074"/>
          <a:stretch>
            <a:fillRect/>
          </a:stretch>
        </p:blipFill>
        <p:spPr>
          <a:xfrm>
            <a:off x="10460296" y="5987845"/>
            <a:ext cx="648778" cy="442452"/>
          </a:xfrm>
          <a:custGeom>
            <a:avLst/>
            <a:gdLst>
              <a:gd name="connsiteX0" fmla="*/ 0 w 648778"/>
              <a:gd name="connsiteY0" fmla="*/ 0 h 442452"/>
              <a:gd name="connsiteX1" fmla="*/ 648778 w 648778"/>
              <a:gd name="connsiteY1" fmla="*/ 0 h 442452"/>
              <a:gd name="connsiteX2" fmla="*/ 648778 w 648778"/>
              <a:gd name="connsiteY2" fmla="*/ 442452 h 442452"/>
              <a:gd name="connsiteX3" fmla="*/ 0 w 648778"/>
              <a:gd name="connsiteY3" fmla="*/ 442452 h 442452"/>
              <a:gd name="connsiteX4" fmla="*/ 0 w 648778"/>
              <a:gd name="connsiteY4" fmla="*/ 0 h 442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8778" h="442452">
                <a:moveTo>
                  <a:pt x="0" y="0"/>
                </a:moveTo>
                <a:lnTo>
                  <a:pt x="648778" y="0"/>
                </a:lnTo>
                <a:lnTo>
                  <a:pt x="648778" y="442452"/>
                </a:lnTo>
                <a:lnTo>
                  <a:pt x="0" y="442452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5"/>
          <a:srcRect l="-204" t="22450" r="100000" b="67971"/>
          <a:stretch>
            <a:fillRect/>
          </a:stretch>
        </p:blipFill>
        <p:spPr>
          <a:xfrm>
            <a:off x="2735918" y="3719409"/>
            <a:ext cx="13632" cy="334832"/>
          </a:xfrm>
          <a:custGeom>
            <a:avLst/>
            <a:gdLst>
              <a:gd name="connsiteX0" fmla="*/ 13632 w 13632"/>
              <a:gd name="connsiteY0" fmla="*/ 0 h 334832"/>
              <a:gd name="connsiteX1" fmla="*/ 13632 w 13632"/>
              <a:gd name="connsiteY1" fmla="*/ 334832 h 334832"/>
              <a:gd name="connsiteX2" fmla="*/ 6749 w 13632"/>
              <a:gd name="connsiteY2" fmla="*/ 294452 h 334832"/>
              <a:gd name="connsiteX3" fmla="*/ 393 w 13632"/>
              <a:gd name="connsiteY3" fmla="*/ 139092 h 334832"/>
              <a:gd name="connsiteX4" fmla="*/ 13632 w 13632"/>
              <a:gd name="connsiteY4" fmla="*/ 0 h 334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32" h="334832">
                <a:moveTo>
                  <a:pt x="13632" y="0"/>
                </a:moveTo>
                <a:lnTo>
                  <a:pt x="13632" y="334832"/>
                </a:lnTo>
                <a:lnTo>
                  <a:pt x="6749" y="294452"/>
                </a:lnTo>
                <a:cubicBezTo>
                  <a:pt x="1088" y="240983"/>
                  <a:pt x="-938" y="189163"/>
                  <a:pt x="393" y="139092"/>
                </a:cubicBezTo>
                <a:lnTo>
                  <a:pt x="13632" y="0"/>
                </a:lnTo>
                <a:close/>
              </a:path>
            </a:pathLst>
          </a:custGeom>
        </p:spPr>
      </p:pic>
      <p:sp>
        <p:nvSpPr>
          <p:cNvPr id="6" name="Pentagon 5"/>
          <p:cNvSpPr/>
          <p:nvPr/>
        </p:nvSpPr>
        <p:spPr>
          <a:xfrm>
            <a:off x="4097593" y="820291"/>
            <a:ext cx="3996813" cy="471948"/>
          </a:xfrm>
          <a:prstGeom prst="homePlat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468742" y="74910"/>
            <a:ext cx="5254516" cy="61927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THỰC HÀNH TIẾNG VIỆT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307690" y="737419"/>
            <a:ext cx="357662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Hình thành kiến thức 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11950" y="1284517"/>
            <a:ext cx="4402487" cy="5837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2110105" algn="l"/>
              </a:tabLst>
              <a:defRPr/>
            </a:pPr>
            <a:r>
              <a:rPr kumimoji="0" lang="pt-BR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II. Thực </a:t>
            </a:r>
            <a:r>
              <a:rPr kumimoji="0" lang="pt-BR" sz="32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hành tiếng Việt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84555" y="1779458"/>
            <a:ext cx="10676048" cy="5533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1/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86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363636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363636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363636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363636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363636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363636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363636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363636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363636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SHS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363636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363636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363636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363636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363636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363636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363636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363636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363636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cầu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63636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Cloud Callout 1"/>
          <p:cNvSpPr/>
          <p:nvPr/>
        </p:nvSpPr>
        <p:spPr>
          <a:xfrm>
            <a:off x="2735918" y="2541224"/>
            <a:ext cx="7346131" cy="3118098"/>
          </a:xfrm>
          <a:prstGeom prst="cloudCallou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lnSpc>
                <a:spcPct val="107000"/>
              </a:lnSpc>
              <a:spcAft>
                <a:spcPts val="900"/>
              </a:spcAft>
            </a:pP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mượn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nghiệp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băng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Ô-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dôn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ô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nhiễm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gây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mượn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rõ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04165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ame 4"/>
          <p:cNvSpPr/>
          <p:nvPr/>
        </p:nvSpPr>
        <p:spPr>
          <a:xfrm>
            <a:off x="331122" y="1028700"/>
            <a:ext cx="11517055" cy="5545394"/>
          </a:xfrm>
          <a:prstGeom prst="frame">
            <a:avLst>
              <a:gd name="adj1" fmla="val 1596"/>
            </a:avLst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889200" y="154858"/>
            <a:ext cx="10427519" cy="523568"/>
          </a:xfrm>
          <a:custGeom>
            <a:avLst/>
            <a:gdLst>
              <a:gd name="connsiteX0" fmla="*/ 260542 w 10427519"/>
              <a:gd name="connsiteY0" fmla="*/ 0 h 523568"/>
              <a:gd name="connsiteX1" fmla="*/ 10166977 w 10427519"/>
              <a:gd name="connsiteY1" fmla="*/ 0 h 523568"/>
              <a:gd name="connsiteX2" fmla="*/ 10427519 w 10427519"/>
              <a:gd name="connsiteY2" fmla="*/ 260542 h 523568"/>
              <a:gd name="connsiteX3" fmla="*/ 10427519 w 10427519"/>
              <a:gd name="connsiteY3" fmla="*/ 381013 h 523568"/>
              <a:gd name="connsiteX4" fmla="*/ 10407044 w 10427519"/>
              <a:gd name="connsiteY4" fmla="*/ 482428 h 523568"/>
              <a:gd name="connsiteX5" fmla="*/ 10384713 w 10427519"/>
              <a:gd name="connsiteY5" fmla="*/ 523568 h 523568"/>
              <a:gd name="connsiteX6" fmla="*/ 42806 w 10427519"/>
              <a:gd name="connsiteY6" fmla="*/ 523568 h 523568"/>
              <a:gd name="connsiteX7" fmla="*/ 20475 w 10427519"/>
              <a:gd name="connsiteY7" fmla="*/ 482428 h 523568"/>
              <a:gd name="connsiteX8" fmla="*/ 0 w 10427519"/>
              <a:gd name="connsiteY8" fmla="*/ 381013 h 523568"/>
              <a:gd name="connsiteX9" fmla="*/ 0 w 10427519"/>
              <a:gd name="connsiteY9" fmla="*/ 260542 h 523568"/>
              <a:gd name="connsiteX10" fmla="*/ 260542 w 10427519"/>
              <a:gd name="connsiteY10" fmla="*/ 0 h 523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427519" h="523568">
                <a:moveTo>
                  <a:pt x="260542" y="0"/>
                </a:moveTo>
                <a:lnTo>
                  <a:pt x="10166977" y="0"/>
                </a:lnTo>
                <a:cubicBezTo>
                  <a:pt x="10310870" y="0"/>
                  <a:pt x="10427519" y="116649"/>
                  <a:pt x="10427519" y="260542"/>
                </a:cubicBezTo>
                <a:lnTo>
                  <a:pt x="10427519" y="381013"/>
                </a:lnTo>
                <a:cubicBezTo>
                  <a:pt x="10427519" y="416986"/>
                  <a:pt x="10420228" y="451257"/>
                  <a:pt x="10407044" y="482428"/>
                </a:cubicBezTo>
                <a:lnTo>
                  <a:pt x="10384713" y="523568"/>
                </a:lnTo>
                <a:lnTo>
                  <a:pt x="42806" y="523568"/>
                </a:lnTo>
                <a:lnTo>
                  <a:pt x="20475" y="482428"/>
                </a:lnTo>
                <a:cubicBezTo>
                  <a:pt x="7291" y="451257"/>
                  <a:pt x="0" y="416986"/>
                  <a:pt x="0" y="381013"/>
                </a:cubicBezTo>
                <a:lnTo>
                  <a:pt x="0" y="260542"/>
                </a:lnTo>
                <a:cubicBezTo>
                  <a:pt x="0" y="116649"/>
                  <a:pt x="116649" y="0"/>
                  <a:pt x="260542" y="0"/>
                </a:cubicBez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-1" y="-1"/>
            <a:ext cx="12192000" cy="678426"/>
          </a:xfrm>
          <a:custGeom>
            <a:avLst/>
            <a:gdLst>
              <a:gd name="connsiteX0" fmla="*/ 0 w 12192000"/>
              <a:gd name="connsiteY0" fmla="*/ 0 h 678426"/>
              <a:gd name="connsiteX1" fmla="*/ 12192000 w 12192000"/>
              <a:gd name="connsiteY1" fmla="*/ 0 h 678426"/>
              <a:gd name="connsiteX2" fmla="*/ 12192000 w 12192000"/>
              <a:gd name="connsiteY2" fmla="*/ 678426 h 678426"/>
              <a:gd name="connsiteX3" fmla="*/ 11260603 w 12192000"/>
              <a:gd name="connsiteY3" fmla="*/ 678426 h 678426"/>
              <a:gd name="connsiteX4" fmla="*/ 11282934 w 12192000"/>
              <a:gd name="connsiteY4" fmla="*/ 637286 h 678426"/>
              <a:gd name="connsiteX5" fmla="*/ 11303409 w 12192000"/>
              <a:gd name="connsiteY5" fmla="*/ 535871 h 678426"/>
              <a:gd name="connsiteX6" fmla="*/ 11303409 w 12192000"/>
              <a:gd name="connsiteY6" fmla="*/ 415400 h 678426"/>
              <a:gd name="connsiteX7" fmla="*/ 11042867 w 12192000"/>
              <a:gd name="connsiteY7" fmla="*/ 154858 h 678426"/>
              <a:gd name="connsiteX8" fmla="*/ 1136432 w 12192000"/>
              <a:gd name="connsiteY8" fmla="*/ 154858 h 678426"/>
              <a:gd name="connsiteX9" fmla="*/ 875890 w 12192000"/>
              <a:gd name="connsiteY9" fmla="*/ 415400 h 678426"/>
              <a:gd name="connsiteX10" fmla="*/ 875890 w 12192000"/>
              <a:gd name="connsiteY10" fmla="*/ 535871 h 678426"/>
              <a:gd name="connsiteX11" fmla="*/ 896365 w 12192000"/>
              <a:gd name="connsiteY11" fmla="*/ 637286 h 678426"/>
              <a:gd name="connsiteX12" fmla="*/ 918696 w 12192000"/>
              <a:gd name="connsiteY12" fmla="*/ 678426 h 678426"/>
              <a:gd name="connsiteX13" fmla="*/ 0 w 12192000"/>
              <a:gd name="connsiteY13" fmla="*/ 678426 h 678426"/>
              <a:gd name="connsiteX14" fmla="*/ 0 w 12192000"/>
              <a:gd name="connsiteY14" fmla="*/ 0 h 678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192000" h="678426">
                <a:moveTo>
                  <a:pt x="0" y="0"/>
                </a:moveTo>
                <a:lnTo>
                  <a:pt x="12192000" y="0"/>
                </a:lnTo>
                <a:lnTo>
                  <a:pt x="12192000" y="678426"/>
                </a:lnTo>
                <a:lnTo>
                  <a:pt x="11260603" y="678426"/>
                </a:lnTo>
                <a:lnTo>
                  <a:pt x="11282934" y="637286"/>
                </a:lnTo>
                <a:cubicBezTo>
                  <a:pt x="11296118" y="606115"/>
                  <a:pt x="11303409" y="571844"/>
                  <a:pt x="11303409" y="535871"/>
                </a:cubicBezTo>
                <a:lnTo>
                  <a:pt x="11303409" y="415400"/>
                </a:lnTo>
                <a:cubicBezTo>
                  <a:pt x="11303409" y="271507"/>
                  <a:pt x="11186760" y="154858"/>
                  <a:pt x="11042867" y="154858"/>
                </a:cubicBezTo>
                <a:lnTo>
                  <a:pt x="1136432" y="154858"/>
                </a:lnTo>
                <a:cubicBezTo>
                  <a:pt x="992539" y="154858"/>
                  <a:pt x="875890" y="271507"/>
                  <a:pt x="875890" y="415400"/>
                </a:cubicBezTo>
                <a:lnTo>
                  <a:pt x="875890" y="535871"/>
                </a:lnTo>
                <a:cubicBezTo>
                  <a:pt x="875890" y="571844"/>
                  <a:pt x="883181" y="606115"/>
                  <a:pt x="896365" y="637286"/>
                </a:cubicBezTo>
                <a:lnTo>
                  <a:pt x="918696" y="678426"/>
                </a:lnTo>
                <a:lnTo>
                  <a:pt x="0" y="67842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918696" y="678426"/>
            <a:ext cx="10341907" cy="117987"/>
          </a:xfrm>
          <a:custGeom>
            <a:avLst/>
            <a:gdLst>
              <a:gd name="connsiteX0" fmla="*/ 0 w 10341907"/>
              <a:gd name="connsiteY0" fmla="*/ 0 h 117987"/>
              <a:gd name="connsiteX1" fmla="*/ 10341907 w 10341907"/>
              <a:gd name="connsiteY1" fmla="*/ 0 h 117987"/>
              <a:gd name="connsiteX2" fmla="*/ 10340216 w 10341907"/>
              <a:gd name="connsiteY2" fmla="*/ 3116 h 117987"/>
              <a:gd name="connsiteX3" fmla="*/ 10124171 w 10341907"/>
              <a:gd name="connsiteY3" fmla="*/ 117987 h 117987"/>
              <a:gd name="connsiteX4" fmla="*/ 217736 w 10341907"/>
              <a:gd name="connsiteY4" fmla="*/ 117987 h 117987"/>
              <a:gd name="connsiteX5" fmla="*/ 1691 w 10341907"/>
              <a:gd name="connsiteY5" fmla="*/ 3116 h 117987"/>
              <a:gd name="connsiteX6" fmla="*/ 0 w 10341907"/>
              <a:gd name="connsiteY6" fmla="*/ 0 h 117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341907" h="117987">
                <a:moveTo>
                  <a:pt x="0" y="0"/>
                </a:moveTo>
                <a:lnTo>
                  <a:pt x="10341907" y="0"/>
                </a:lnTo>
                <a:lnTo>
                  <a:pt x="10340216" y="3116"/>
                </a:lnTo>
                <a:cubicBezTo>
                  <a:pt x="10293395" y="72421"/>
                  <a:pt x="10214104" y="117987"/>
                  <a:pt x="10124171" y="117987"/>
                </a:cubicBezTo>
                <a:lnTo>
                  <a:pt x="217736" y="117987"/>
                </a:lnTo>
                <a:cubicBezTo>
                  <a:pt x="127803" y="117987"/>
                  <a:pt x="48512" y="72421"/>
                  <a:pt x="1691" y="3116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Can 11"/>
          <p:cNvSpPr/>
          <p:nvPr/>
        </p:nvSpPr>
        <p:spPr>
          <a:xfrm>
            <a:off x="-1" y="-2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Can 12"/>
          <p:cNvSpPr/>
          <p:nvPr/>
        </p:nvSpPr>
        <p:spPr>
          <a:xfrm>
            <a:off x="11890372" y="-3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/>
          <a:srcRect l="17388" t="11738" r="17499" b="9130"/>
          <a:stretch/>
        </p:blipFill>
        <p:spPr>
          <a:xfrm>
            <a:off x="11369507" y="114300"/>
            <a:ext cx="520865" cy="520865"/>
          </a:xfrm>
          <a:prstGeom prst="rect">
            <a:avLst/>
          </a:prstGeom>
        </p:spPr>
      </p:pic>
      <p:sp>
        <p:nvSpPr>
          <p:cNvPr id="22" name="4-Point Star 21"/>
          <p:cNvSpPr/>
          <p:nvPr/>
        </p:nvSpPr>
        <p:spPr>
          <a:xfrm>
            <a:off x="403270" y="160880"/>
            <a:ext cx="398207" cy="427703"/>
          </a:xfrm>
          <a:prstGeom prst="star4">
            <a:avLst>
              <a:gd name="adj" fmla="val 1250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3"/>
          <a:srcRect l="31230" t="100000" r="66223" b="-8896"/>
          <a:stretch>
            <a:fillRect/>
          </a:stretch>
        </p:blipFill>
        <p:spPr>
          <a:xfrm>
            <a:off x="4346224" y="6430297"/>
            <a:ext cx="225776" cy="331600"/>
          </a:xfrm>
          <a:custGeom>
            <a:avLst/>
            <a:gdLst>
              <a:gd name="connsiteX0" fmla="*/ 0 w 225776"/>
              <a:gd name="connsiteY0" fmla="*/ 0 h 331600"/>
              <a:gd name="connsiteX1" fmla="*/ 225776 w 225776"/>
              <a:gd name="connsiteY1" fmla="*/ 0 h 331600"/>
              <a:gd name="connsiteX2" fmla="*/ 225776 w 225776"/>
              <a:gd name="connsiteY2" fmla="*/ 331600 h 331600"/>
              <a:gd name="connsiteX3" fmla="*/ 0 w 225776"/>
              <a:gd name="connsiteY3" fmla="*/ 331600 h 331600"/>
              <a:gd name="connsiteX4" fmla="*/ 0 w 225776"/>
              <a:gd name="connsiteY4" fmla="*/ 0 h 33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776" h="331600">
                <a:moveTo>
                  <a:pt x="0" y="0"/>
                </a:moveTo>
                <a:lnTo>
                  <a:pt x="225776" y="0"/>
                </a:lnTo>
                <a:lnTo>
                  <a:pt x="225776" y="331600"/>
                </a:lnTo>
                <a:lnTo>
                  <a:pt x="0" y="331600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4"/>
          <a:srcRect l="100000" t="67413" r="-7154" b="26074"/>
          <a:stretch>
            <a:fillRect/>
          </a:stretch>
        </p:blipFill>
        <p:spPr>
          <a:xfrm>
            <a:off x="10460296" y="5987845"/>
            <a:ext cx="648778" cy="442452"/>
          </a:xfrm>
          <a:custGeom>
            <a:avLst/>
            <a:gdLst>
              <a:gd name="connsiteX0" fmla="*/ 0 w 648778"/>
              <a:gd name="connsiteY0" fmla="*/ 0 h 442452"/>
              <a:gd name="connsiteX1" fmla="*/ 648778 w 648778"/>
              <a:gd name="connsiteY1" fmla="*/ 0 h 442452"/>
              <a:gd name="connsiteX2" fmla="*/ 648778 w 648778"/>
              <a:gd name="connsiteY2" fmla="*/ 442452 h 442452"/>
              <a:gd name="connsiteX3" fmla="*/ 0 w 648778"/>
              <a:gd name="connsiteY3" fmla="*/ 442452 h 442452"/>
              <a:gd name="connsiteX4" fmla="*/ 0 w 648778"/>
              <a:gd name="connsiteY4" fmla="*/ 0 h 442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8778" h="442452">
                <a:moveTo>
                  <a:pt x="0" y="0"/>
                </a:moveTo>
                <a:lnTo>
                  <a:pt x="648778" y="0"/>
                </a:lnTo>
                <a:lnTo>
                  <a:pt x="648778" y="442452"/>
                </a:lnTo>
                <a:lnTo>
                  <a:pt x="0" y="442452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5"/>
          <a:srcRect l="-204" t="22450" r="100000" b="67971"/>
          <a:stretch>
            <a:fillRect/>
          </a:stretch>
        </p:blipFill>
        <p:spPr>
          <a:xfrm>
            <a:off x="2735918" y="3719409"/>
            <a:ext cx="13632" cy="334832"/>
          </a:xfrm>
          <a:custGeom>
            <a:avLst/>
            <a:gdLst>
              <a:gd name="connsiteX0" fmla="*/ 13632 w 13632"/>
              <a:gd name="connsiteY0" fmla="*/ 0 h 334832"/>
              <a:gd name="connsiteX1" fmla="*/ 13632 w 13632"/>
              <a:gd name="connsiteY1" fmla="*/ 334832 h 334832"/>
              <a:gd name="connsiteX2" fmla="*/ 6749 w 13632"/>
              <a:gd name="connsiteY2" fmla="*/ 294452 h 334832"/>
              <a:gd name="connsiteX3" fmla="*/ 393 w 13632"/>
              <a:gd name="connsiteY3" fmla="*/ 139092 h 334832"/>
              <a:gd name="connsiteX4" fmla="*/ 13632 w 13632"/>
              <a:gd name="connsiteY4" fmla="*/ 0 h 334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32" h="334832">
                <a:moveTo>
                  <a:pt x="13632" y="0"/>
                </a:moveTo>
                <a:lnTo>
                  <a:pt x="13632" y="334832"/>
                </a:lnTo>
                <a:lnTo>
                  <a:pt x="6749" y="294452"/>
                </a:lnTo>
                <a:cubicBezTo>
                  <a:pt x="1088" y="240983"/>
                  <a:pt x="-938" y="189163"/>
                  <a:pt x="393" y="139092"/>
                </a:cubicBezTo>
                <a:lnTo>
                  <a:pt x="13632" y="0"/>
                </a:lnTo>
                <a:close/>
              </a:path>
            </a:pathLst>
          </a:custGeom>
        </p:spPr>
      </p:pic>
      <p:sp>
        <p:nvSpPr>
          <p:cNvPr id="6" name="Pentagon 5"/>
          <p:cNvSpPr/>
          <p:nvPr/>
        </p:nvSpPr>
        <p:spPr>
          <a:xfrm>
            <a:off x="4097593" y="820291"/>
            <a:ext cx="3996813" cy="471948"/>
          </a:xfrm>
          <a:prstGeom prst="homePlat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468742" y="74910"/>
            <a:ext cx="5254516" cy="61927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THỰC HÀNH TIẾNG VIỆT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307690" y="737419"/>
            <a:ext cx="357662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Hình thành kiến thức 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53919" y="1224059"/>
            <a:ext cx="4402487" cy="5837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2110105" algn="l"/>
              </a:tabLst>
              <a:defRPr/>
            </a:pPr>
            <a:r>
              <a:rPr kumimoji="0" lang="pt-BR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II. Thực </a:t>
            </a:r>
            <a:r>
              <a:rPr kumimoji="0" lang="pt-BR" sz="32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hành tiếng Việt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85800" y="1739628"/>
            <a:ext cx="10833100" cy="4818627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  <a:tabLst>
                <a:tab pos="1386840" algn="l"/>
              </a:tabLst>
            </a:pP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1/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86</a:t>
            </a:r>
            <a:endParaRPr lang="en-US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900"/>
              </a:spcAft>
            </a:pP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a.</a:t>
            </a:r>
            <a:endParaRPr lang="en-US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900"/>
              </a:spcAft>
            </a:pP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vay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mượn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Hán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kế</a:t>
            </a:r>
            <a:r>
              <a:rPr lang="en-US" sz="28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hoạch</a:t>
            </a:r>
            <a:r>
              <a:rPr lang="en-US" sz="28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28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triển</a:t>
            </a:r>
            <a:r>
              <a:rPr lang="en-US" sz="28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28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nghiệp</a:t>
            </a:r>
            <a:r>
              <a:rPr lang="en-US" sz="28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8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khí</a:t>
            </a:r>
            <a:r>
              <a:rPr lang="en-US" sz="28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ô </a:t>
            </a:r>
            <a:r>
              <a:rPr lang="en-US" sz="28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nhiễm</a:t>
            </a:r>
            <a:endParaRPr lang="en-US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900"/>
              </a:spcAft>
            </a:pP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=&gt;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này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tả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giống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thuần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Việt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khái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quát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900"/>
              </a:spcAft>
            </a:pP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vay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mượn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Anh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băng</a:t>
            </a:r>
            <a:r>
              <a:rPr lang="en-US" sz="28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ô-</a:t>
            </a:r>
            <a:r>
              <a:rPr lang="en-US" sz="28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dôn</a:t>
            </a:r>
            <a:endParaRPr lang="en-US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900"/>
              </a:spcAft>
            </a:pP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=&gt;</a:t>
            </a:r>
            <a:r>
              <a:rPr lang="en-US" sz="28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băng</a:t>
            </a:r>
            <a:r>
              <a:rPr lang="en-US" sz="28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mượn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Việt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hóa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toàn</a:t>
            </a:r>
            <a:endParaRPr lang="en-US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900"/>
              </a:spcAft>
            </a:pP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ô-</a:t>
            </a:r>
            <a:r>
              <a:rPr lang="en-US" sz="28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dôn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gạch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nối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giữa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âm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gây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ấn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tượng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mượn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rõ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4318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ame 4"/>
          <p:cNvSpPr/>
          <p:nvPr/>
        </p:nvSpPr>
        <p:spPr>
          <a:xfrm>
            <a:off x="331122" y="1028700"/>
            <a:ext cx="11517055" cy="5545394"/>
          </a:xfrm>
          <a:prstGeom prst="frame">
            <a:avLst>
              <a:gd name="adj1" fmla="val 1596"/>
            </a:avLst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889200" y="154858"/>
            <a:ext cx="10427519" cy="523568"/>
          </a:xfrm>
          <a:custGeom>
            <a:avLst/>
            <a:gdLst>
              <a:gd name="connsiteX0" fmla="*/ 260542 w 10427519"/>
              <a:gd name="connsiteY0" fmla="*/ 0 h 523568"/>
              <a:gd name="connsiteX1" fmla="*/ 10166977 w 10427519"/>
              <a:gd name="connsiteY1" fmla="*/ 0 h 523568"/>
              <a:gd name="connsiteX2" fmla="*/ 10427519 w 10427519"/>
              <a:gd name="connsiteY2" fmla="*/ 260542 h 523568"/>
              <a:gd name="connsiteX3" fmla="*/ 10427519 w 10427519"/>
              <a:gd name="connsiteY3" fmla="*/ 381013 h 523568"/>
              <a:gd name="connsiteX4" fmla="*/ 10407044 w 10427519"/>
              <a:gd name="connsiteY4" fmla="*/ 482428 h 523568"/>
              <a:gd name="connsiteX5" fmla="*/ 10384713 w 10427519"/>
              <a:gd name="connsiteY5" fmla="*/ 523568 h 523568"/>
              <a:gd name="connsiteX6" fmla="*/ 42806 w 10427519"/>
              <a:gd name="connsiteY6" fmla="*/ 523568 h 523568"/>
              <a:gd name="connsiteX7" fmla="*/ 20475 w 10427519"/>
              <a:gd name="connsiteY7" fmla="*/ 482428 h 523568"/>
              <a:gd name="connsiteX8" fmla="*/ 0 w 10427519"/>
              <a:gd name="connsiteY8" fmla="*/ 381013 h 523568"/>
              <a:gd name="connsiteX9" fmla="*/ 0 w 10427519"/>
              <a:gd name="connsiteY9" fmla="*/ 260542 h 523568"/>
              <a:gd name="connsiteX10" fmla="*/ 260542 w 10427519"/>
              <a:gd name="connsiteY10" fmla="*/ 0 h 523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427519" h="523568">
                <a:moveTo>
                  <a:pt x="260542" y="0"/>
                </a:moveTo>
                <a:lnTo>
                  <a:pt x="10166977" y="0"/>
                </a:lnTo>
                <a:cubicBezTo>
                  <a:pt x="10310870" y="0"/>
                  <a:pt x="10427519" y="116649"/>
                  <a:pt x="10427519" y="260542"/>
                </a:cubicBezTo>
                <a:lnTo>
                  <a:pt x="10427519" y="381013"/>
                </a:lnTo>
                <a:cubicBezTo>
                  <a:pt x="10427519" y="416986"/>
                  <a:pt x="10420228" y="451257"/>
                  <a:pt x="10407044" y="482428"/>
                </a:cubicBezTo>
                <a:lnTo>
                  <a:pt x="10384713" y="523568"/>
                </a:lnTo>
                <a:lnTo>
                  <a:pt x="42806" y="523568"/>
                </a:lnTo>
                <a:lnTo>
                  <a:pt x="20475" y="482428"/>
                </a:lnTo>
                <a:cubicBezTo>
                  <a:pt x="7291" y="451257"/>
                  <a:pt x="0" y="416986"/>
                  <a:pt x="0" y="381013"/>
                </a:cubicBezTo>
                <a:lnTo>
                  <a:pt x="0" y="260542"/>
                </a:lnTo>
                <a:cubicBezTo>
                  <a:pt x="0" y="116649"/>
                  <a:pt x="116649" y="0"/>
                  <a:pt x="260542" y="0"/>
                </a:cubicBez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-1" y="-1"/>
            <a:ext cx="12192000" cy="678426"/>
          </a:xfrm>
          <a:custGeom>
            <a:avLst/>
            <a:gdLst>
              <a:gd name="connsiteX0" fmla="*/ 0 w 12192000"/>
              <a:gd name="connsiteY0" fmla="*/ 0 h 678426"/>
              <a:gd name="connsiteX1" fmla="*/ 12192000 w 12192000"/>
              <a:gd name="connsiteY1" fmla="*/ 0 h 678426"/>
              <a:gd name="connsiteX2" fmla="*/ 12192000 w 12192000"/>
              <a:gd name="connsiteY2" fmla="*/ 678426 h 678426"/>
              <a:gd name="connsiteX3" fmla="*/ 11260603 w 12192000"/>
              <a:gd name="connsiteY3" fmla="*/ 678426 h 678426"/>
              <a:gd name="connsiteX4" fmla="*/ 11282934 w 12192000"/>
              <a:gd name="connsiteY4" fmla="*/ 637286 h 678426"/>
              <a:gd name="connsiteX5" fmla="*/ 11303409 w 12192000"/>
              <a:gd name="connsiteY5" fmla="*/ 535871 h 678426"/>
              <a:gd name="connsiteX6" fmla="*/ 11303409 w 12192000"/>
              <a:gd name="connsiteY6" fmla="*/ 415400 h 678426"/>
              <a:gd name="connsiteX7" fmla="*/ 11042867 w 12192000"/>
              <a:gd name="connsiteY7" fmla="*/ 154858 h 678426"/>
              <a:gd name="connsiteX8" fmla="*/ 1136432 w 12192000"/>
              <a:gd name="connsiteY8" fmla="*/ 154858 h 678426"/>
              <a:gd name="connsiteX9" fmla="*/ 875890 w 12192000"/>
              <a:gd name="connsiteY9" fmla="*/ 415400 h 678426"/>
              <a:gd name="connsiteX10" fmla="*/ 875890 w 12192000"/>
              <a:gd name="connsiteY10" fmla="*/ 535871 h 678426"/>
              <a:gd name="connsiteX11" fmla="*/ 896365 w 12192000"/>
              <a:gd name="connsiteY11" fmla="*/ 637286 h 678426"/>
              <a:gd name="connsiteX12" fmla="*/ 918696 w 12192000"/>
              <a:gd name="connsiteY12" fmla="*/ 678426 h 678426"/>
              <a:gd name="connsiteX13" fmla="*/ 0 w 12192000"/>
              <a:gd name="connsiteY13" fmla="*/ 678426 h 678426"/>
              <a:gd name="connsiteX14" fmla="*/ 0 w 12192000"/>
              <a:gd name="connsiteY14" fmla="*/ 0 h 678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192000" h="678426">
                <a:moveTo>
                  <a:pt x="0" y="0"/>
                </a:moveTo>
                <a:lnTo>
                  <a:pt x="12192000" y="0"/>
                </a:lnTo>
                <a:lnTo>
                  <a:pt x="12192000" y="678426"/>
                </a:lnTo>
                <a:lnTo>
                  <a:pt x="11260603" y="678426"/>
                </a:lnTo>
                <a:lnTo>
                  <a:pt x="11282934" y="637286"/>
                </a:lnTo>
                <a:cubicBezTo>
                  <a:pt x="11296118" y="606115"/>
                  <a:pt x="11303409" y="571844"/>
                  <a:pt x="11303409" y="535871"/>
                </a:cubicBezTo>
                <a:lnTo>
                  <a:pt x="11303409" y="415400"/>
                </a:lnTo>
                <a:cubicBezTo>
                  <a:pt x="11303409" y="271507"/>
                  <a:pt x="11186760" y="154858"/>
                  <a:pt x="11042867" y="154858"/>
                </a:cubicBezTo>
                <a:lnTo>
                  <a:pt x="1136432" y="154858"/>
                </a:lnTo>
                <a:cubicBezTo>
                  <a:pt x="992539" y="154858"/>
                  <a:pt x="875890" y="271507"/>
                  <a:pt x="875890" y="415400"/>
                </a:cubicBezTo>
                <a:lnTo>
                  <a:pt x="875890" y="535871"/>
                </a:lnTo>
                <a:cubicBezTo>
                  <a:pt x="875890" y="571844"/>
                  <a:pt x="883181" y="606115"/>
                  <a:pt x="896365" y="637286"/>
                </a:cubicBezTo>
                <a:lnTo>
                  <a:pt x="918696" y="678426"/>
                </a:lnTo>
                <a:lnTo>
                  <a:pt x="0" y="67842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918696" y="678426"/>
            <a:ext cx="10341907" cy="117987"/>
          </a:xfrm>
          <a:custGeom>
            <a:avLst/>
            <a:gdLst>
              <a:gd name="connsiteX0" fmla="*/ 0 w 10341907"/>
              <a:gd name="connsiteY0" fmla="*/ 0 h 117987"/>
              <a:gd name="connsiteX1" fmla="*/ 10341907 w 10341907"/>
              <a:gd name="connsiteY1" fmla="*/ 0 h 117987"/>
              <a:gd name="connsiteX2" fmla="*/ 10340216 w 10341907"/>
              <a:gd name="connsiteY2" fmla="*/ 3116 h 117987"/>
              <a:gd name="connsiteX3" fmla="*/ 10124171 w 10341907"/>
              <a:gd name="connsiteY3" fmla="*/ 117987 h 117987"/>
              <a:gd name="connsiteX4" fmla="*/ 217736 w 10341907"/>
              <a:gd name="connsiteY4" fmla="*/ 117987 h 117987"/>
              <a:gd name="connsiteX5" fmla="*/ 1691 w 10341907"/>
              <a:gd name="connsiteY5" fmla="*/ 3116 h 117987"/>
              <a:gd name="connsiteX6" fmla="*/ 0 w 10341907"/>
              <a:gd name="connsiteY6" fmla="*/ 0 h 117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341907" h="117987">
                <a:moveTo>
                  <a:pt x="0" y="0"/>
                </a:moveTo>
                <a:lnTo>
                  <a:pt x="10341907" y="0"/>
                </a:lnTo>
                <a:lnTo>
                  <a:pt x="10340216" y="3116"/>
                </a:lnTo>
                <a:cubicBezTo>
                  <a:pt x="10293395" y="72421"/>
                  <a:pt x="10214104" y="117987"/>
                  <a:pt x="10124171" y="117987"/>
                </a:cubicBezTo>
                <a:lnTo>
                  <a:pt x="217736" y="117987"/>
                </a:lnTo>
                <a:cubicBezTo>
                  <a:pt x="127803" y="117987"/>
                  <a:pt x="48512" y="72421"/>
                  <a:pt x="1691" y="3116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Can 11"/>
          <p:cNvSpPr/>
          <p:nvPr/>
        </p:nvSpPr>
        <p:spPr>
          <a:xfrm>
            <a:off x="-1" y="-2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Can 12"/>
          <p:cNvSpPr/>
          <p:nvPr/>
        </p:nvSpPr>
        <p:spPr>
          <a:xfrm>
            <a:off x="11890372" y="-3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/>
          <a:srcRect l="17388" t="11738" r="17499" b="9130"/>
          <a:stretch/>
        </p:blipFill>
        <p:spPr>
          <a:xfrm>
            <a:off x="11369507" y="114300"/>
            <a:ext cx="520865" cy="520865"/>
          </a:xfrm>
          <a:prstGeom prst="rect">
            <a:avLst/>
          </a:prstGeom>
        </p:spPr>
      </p:pic>
      <p:sp>
        <p:nvSpPr>
          <p:cNvPr id="22" name="4-Point Star 21"/>
          <p:cNvSpPr/>
          <p:nvPr/>
        </p:nvSpPr>
        <p:spPr>
          <a:xfrm>
            <a:off x="403270" y="160880"/>
            <a:ext cx="398207" cy="427703"/>
          </a:xfrm>
          <a:prstGeom prst="star4">
            <a:avLst>
              <a:gd name="adj" fmla="val 1250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3"/>
          <a:srcRect l="31230" t="100000" r="66223" b="-8896"/>
          <a:stretch>
            <a:fillRect/>
          </a:stretch>
        </p:blipFill>
        <p:spPr>
          <a:xfrm>
            <a:off x="4346224" y="6430297"/>
            <a:ext cx="225776" cy="331600"/>
          </a:xfrm>
          <a:custGeom>
            <a:avLst/>
            <a:gdLst>
              <a:gd name="connsiteX0" fmla="*/ 0 w 225776"/>
              <a:gd name="connsiteY0" fmla="*/ 0 h 331600"/>
              <a:gd name="connsiteX1" fmla="*/ 225776 w 225776"/>
              <a:gd name="connsiteY1" fmla="*/ 0 h 331600"/>
              <a:gd name="connsiteX2" fmla="*/ 225776 w 225776"/>
              <a:gd name="connsiteY2" fmla="*/ 331600 h 331600"/>
              <a:gd name="connsiteX3" fmla="*/ 0 w 225776"/>
              <a:gd name="connsiteY3" fmla="*/ 331600 h 331600"/>
              <a:gd name="connsiteX4" fmla="*/ 0 w 225776"/>
              <a:gd name="connsiteY4" fmla="*/ 0 h 33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776" h="331600">
                <a:moveTo>
                  <a:pt x="0" y="0"/>
                </a:moveTo>
                <a:lnTo>
                  <a:pt x="225776" y="0"/>
                </a:lnTo>
                <a:lnTo>
                  <a:pt x="225776" y="331600"/>
                </a:lnTo>
                <a:lnTo>
                  <a:pt x="0" y="331600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4"/>
          <a:srcRect l="100000" t="67413" r="-7154" b="26074"/>
          <a:stretch>
            <a:fillRect/>
          </a:stretch>
        </p:blipFill>
        <p:spPr>
          <a:xfrm>
            <a:off x="10460296" y="5987845"/>
            <a:ext cx="648778" cy="442452"/>
          </a:xfrm>
          <a:custGeom>
            <a:avLst/>
            <a:gdLst>
              <a:gd name="connsiteX0" fmla="*/ 0 w 648778"/>
              <a:gd name="connsiteY0" fmla="*/ 0 h 442452"/>
              <a:gd name="connsiteX1" fmla="*/ 648778 w 648778"/>
              <a:gd name="connsiteY1" fmla="*/ 0 h 442452"/>
              <a:gd name="connsiteX2" fmla="*/ 648778 w 648778"/>
              <a:gd name="connsiteY2" fmla="*/ 442452 h 442452"/>
              <a:gd name="connsiteX3" fmla="*/ 0 w 648778"/>
              <a:gd name="connsiteY3" fmla="*/ 442452 h 442452"/>
              <a:gd name="connsiteX4" fmla="*/ 0 w 648778"/>
              <a:gd name="connsiteY4" fmla="*/ 0 h 442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8778" h="442452">
                <a:moveTo>
                  <a:pt x="0" y="0"/>
                </a:moveTo>
                <a:lnTo>
                  <a:pt x="648778" y="0"/>
                </a:lnTo>
                <a:lnTo>
                  <a:pt x="648778" y="442452"/>
                </a:lnTo>
                <a:lnTo>
                  <a:pt x="0" y="442452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5"/>
          <a:srcRect l="-204" t="22450" r="100000" b="67971"/>
          <a:stretch>
            <a:fillRect/>
          </a:stretch>
        </p:blipFill>
        <p:spPr>
          <a:xfrm>
            <a:off x="2735918" y="3719409"/>
            <a:ext cx="13632" cy="334832"/>
          </a:xfrm>
          <a:custGeom>
            <a:avLst/>
            <a:gdLst>
              <a:gd name="connsiteX0" fmla="*/ 13632 w 13632"/>
              <a:gd name="connsiteY0" fmla="*/ 0 h 334832"/>
              <a:gd name="connsiteX1" fmla="*/ 13632 w 13632"/>
              <a:gd name="connsiteY1" fmla="*/ 334832 h 334832"/>
              <a:gd name="connsiteX2" fmla="*/ 6749 w 13632"/>
              <a:gd name="connsiteY2" fmla="*/ 294452 h 334832"/>
              <a:gd name="connsiteX3" fmla="*/ 393 w 13632"/>
              <a:gd name="connsiteY3" fmla="*/ 139092 h 334832"/>
              <a:gd name="connsiteX4" fmla="*/ 13632 w 13632"/>
              <a:gd name="connsiteY4" fmla="*/ 0 h 334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32" h="334832">
                <a:moveTo>
                  <a:pt x="13632" y="0"/>
                </a:moveTo>
                <a:lnTo>
                  <a:pt x="13632" y="334832"/>
                </a:lnTo>
                <a:lnTo>
                  <a:pt x="6749" y="294452"/>
                </a:lnTo>
                <a:cubicBezTo>
                  <a:pt x="1088" y="240983"/>
                  <a:pt x="-938" y="189163"/>
                  <a:pt x="393" y="139092"/>
                </a:cubicBezTo>
                <a:lnTo>
                  <a:pt x="13632" y="0"/>
                </a:lnTo>
                <a:close/>
              </a:path>
            </a:pathLst>
          </a:custGeom>
        </p:spPr>
      </p:pic>
      <p:sp>
        <p:nvSpPr>
          <p:cNvPr id="6" name="Pentagon 5"/>
          <p:cNvSpPr/>
          <p:nvPr/>
        </p:nvSpPr>
        <p:spPr>
          <a:xfrm>
            <a:off x="4097593" y="820291"/>
            <a:ext cx="3996813" cy="471948"/>
          </a:xfrm>
          <a:prstGeom prst="homePlat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468742" y="74910"/>
            <a:ext cx="5254516" cy="61927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THỰC HÀNH TIẾNG VIỆT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307690" y="737419"/>
            <a:ext cx="357662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Hình thành kiến thức 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53919" y="1224059"/>
            <a:ext cx="4402487" cy="5837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2110105" algn="l"/>
              </a:tabLst>
              <a:defRPr/>
            </a:pPr>
            <a:r>
              <a:rPr kumimoji="0" lang="pt-BR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II. Thực </a:t>
            </a:r>
            <a:r>
              <a:rPr kumimoji="0" lang="pt-BR" sz="32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hành tiếng Việt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85800" y="1739628"/>
            <a:ext cx="10833100" cy="522259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386840" algn="l"/>
              </a:tabLst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1/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86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685800" y="2226644"/>
            <a:ext cx="10833100" cy="190398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900"/>
              </a:spcAft>
            </a:pP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b.</a:t>
            </a:r>
            <a:endParaRPr lang="en-US" sz="3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900"/>
              </a:spcAft>
            </a:pP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ô-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dôn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mượn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rõ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900"/>
              </a:spcAft>
            </a:pP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ngữ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này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gạch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nối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rất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dễ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97051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ame 4"/>
          <p:cNvSpPr/>
          <p:nvPr/>
        </p:nvSpPr>
        <p:spPr>
          <a:xfrm>
            <a:off x="331122" y="1028700"/>
            <a:ext cx="11517055" cy="5545394"/>
          </a:xfrm>
          <a:prstGeom prst="frame">
            <a:avLst>
              <a:gd name="adj1" fmla="val 1596"/>
            </a:avLst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889200" y="154858"/>
            <a:ext cx="10427519" cy="523568"/>
          </a:xfrm>
          <a:custGeom>
            <a:avLst/>
            <a:gdLst>
              <a:gd name="connsiteX0" fmla="*/ 260542 w 10427519"/>
              <a:gd name="connsiteY0" fmla="*/ 0 h 523568"/>
              <a:gd name="connsiteX1" fmla="*/ 10166977 w 10427519"/>
              <a:gd name="connsiteY1" fmla="*/ 0 h 523568"/>
              <a:gd name="connsiteX2" fmla="*/ 10427519 w 10427519"/>
              <a:gd name="connsiteY2" fmla="*/ 260542 h 523568"/>
              <a:gd name="connsiteX3" fmla="*/ 10427519 w 10427519"/>
              <a:gd name="connsiteY3" fmla="*/ 381013 h 523568"/>
              <a:gd name="connsiteX4" fmla="*/ 10407044 w 10427519"/>
              <a:gd name="connsiteY4" fmla="*/ 482428 h 523568"/>
              <a:gd name="connsiteX5" fmla="*/ 10384713 w 10427519"/>
              <a:gd name="connsiteY5" fmla="*/ 523568 h 523568"/>
              <a:gd name="connsiteX6" fmla="*/ 42806 w 10427519"/>
              <a:gd name="connsiteY6" fmla="*/ 523568 h 523568"/>
              <a:gd name="connsiteX7" fmla="*/ 20475 w 10427519"/>
              <a:gd name="connsiteY7" fmla="*/ 482428 h 523568"/>
              <a:gd name="connsiteX8" fmla="*/ 0 w 10427519"/>
              <a:gd name="connsiteY8" fmla="*/ 381013 h 523568"/>
              <a:gd name="connsiteX9" fmla="*/ 0 w 10427519"/>
              <a:gd name="connsiteY9" fmla="*/ 260542 h 523568"/>
              <a:gd name="connsiteX10" fmla="*/ 260542 w 10427519"/>
              <a:gd name="connsiteY10" fmla="*/ 0 h 523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427519" h="523568">
                <a:moveTo>
                  <a:pt x="260542" y="0"/>
                </a:moveTo>
                <a:lnTo>
                  <a:pt x="10166977" y="0"/>
                </a:lnTo>
                <a:cubicBezTo>
                  <a:pt x="10310870" y="0"/>
                  <a:pt x="10427519" y="116649"/>
                  <a:pt x="10427519" y="260542"/>
                </a:cubicBezTo>
                <a:lnTo>
                  <a:pt x="10427519" y="381013"/>
                </a:lnTo>
                <a:cubicBezTo>
                  <a:pt x="10427519" y="416986"/>
                  <a:pt x="10420228" y="451257"/>
                  <a:pt x="10407044" y="482428"/>
                </a:cubicBezTo>
                <a:lnTo>
                  <a:pt x="10384713" y="523568"/>
                </a:lnTo>
                <a:lnTo>
                  <a:pt x="42806" y="523568"/>
                </a:lnTo>
                <a:lnTo>
                  <a:pt x="20475" y="482428"/>
                </a:lnTo>
                <a:cubicBezTo>
                  <a:pt x="7291" y="451257"/>
                  <a:pt x="0" y="416986"/>
                  <a:pt x="0" y="381013"/>
                </a:cubicBezTo>
                <a:lnTo>
                  <a:pt x="0" y="260542"/>
                </a:lnTo>
                <a:cubicBezTo>
                  <a:pt x="0" y="116649"/>
                  <a:pt x="116649" y="0"/>
                  <a:pt x="260542" y="0"/>
                </a:cubicBez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-1" y="-1"/>
            <a:ext cx="12192000" cy="678426"/>
          </a:xfrm>
          <a:custGeom>
            <a:avLst/>
            <a:gdLst>
              <a:gd name="connsiteX0" fmla="*/ 0 w 12192000"/>
              <a:gd name="connsiteY0" fmla="*/ 0 h 678426"/>
              <a:gd name="connsiteX1" fmla="*/ 12192000 w 12192000"/>
              <a:gd name="connsiteY1" fmla="*/ 0 h 678426"/>
              <a:gd name="connsiteX2" fmla="*/ 12192000 w 12192000"/>
              <a:gd name="connsiteY2" fmla="*/ 678426 h 678426"/>
              <a:gd name="connsiteX3" fmla="*/ 11260603 w 12192000"/>
              <a:gd name="connsiteY3" fmla="*/ 678426 h 678426"/>
              <a:gd name="connsiteX4" fmla="*/ 11282934 w 12192000"/>
              <a:gd name="connsiteY4" fmla="*/ 637286 h 678426"/>
              <a:gd name="connsiteX5" fmla="*/ 11303409 w 12192000"/>
              <a:gd name="connsiteY5" fmla="*/ 535871 h 678426"/>
              <a:gd name="connsiteX6" fmla="*/ 11303409 w 12192000"/>
              <a:gd name="connsiteY6" fmla="*/ 415400 h 678426"/>
              <a:gd name="connsiteX7" fmla="*/ 11042867 w 12192000"/>
              <a:gd name="connsiteY7" fmla="*/ 154858 h 678426"/>
              <a:gd name="connsiteX8" fmla="*/ 1136432 w 12192000"/>
              <a:gd name="connsiteY8" fmla="*/ 154858 h 678426"/>
              <a:gd name="connsiteX9" fmla="*/ 875890 w 12192000"/>
              <a:gd name="connsiteY9" fmla="*/ 415400 h 678426"/>
              <a:gd name="connsiteX10" fmla="*/ 875890 w 12192000"/>
              <a:gd name="connsiteY10" fmla="*/ 535871 h 678426"/>
              <a:gd name="connsiteX11" fmla="*/ 896365 w 12192000"/>
              <a:gd name="connsiteY11" fmla="*/ 637286 h 678426"/>
              <a:gd name="connsiteX12" fmla="*/ 918696 w 12192000"/>
              <a:gd name="connsiteY12" fmla="*/ 678426 h 678426"/>
              <a:gd name="connsiteX13" fmla="*/ 0 w 12192000"/>
              <a:gd name="connsiteY13" fmla="*/ 678426 h 678426"/>
              <a:gd name="connsiteX14" fmla="*/ 0 w 12192000"/>
              <a:gd name="connsiteY14" fmla="*/ 0 h 678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192000" h="678426">
                <a:moveTo>
                  <a:pt x="0" y="0"/>
                </a:moveTo>
                <a:lnTo>
                  <a:pt x="12192000" y="0"/>
                </a:lnTo>
                <a:lnTo>
                  <a:pt x="12192000" y="678426"/>
                </a:lnTo>
                <a:lnTo>
                  <a:pt x="11260603" y="678426"/>
                </a:lnTo>
                <a:lnTo>
                  <a:pt x="11282934" y="637286"/>
                </a:lnTo>
                <a:cubicBezTo>
                  <a:pt x="11296118" y="606115"/>
                  <a:pt x="11303409" y="571844"/>
                  <a:pt x="11303409" y="535871"/>
                </a:cubicBezTo>
                <a:lnTo>
                  <a:pt x="11303409" y="415400"/>
                </a:lnTo>
                <a:cubicBezTo>
                  <a:pt x="11303409" y="271507"/>
                  <a:pt x="11186760" y="154858"/>
                  <a:pt x="11042867" y="154858"/>
                </a:cubicBezTo>
                <a:lnTo>
                  <a:pt x="1136432" y="154858"/>
                </a:lnTo>
                <a:cubicBezTo>
                  <a:pt x="992539" y="154858"/>
                  <a:pt x="875890" y="271507"/>
                  <a:pt x="875890" y="415400"/>
                </a:cubicBezTo>
                <a:lnTo>
                  <a:pt x="875890" y="535871"/>
                </a:lnTo>
                <a:cubicBezTo>
                  <a:pt x="875890" y="571844"/>
                  <a:pt x="883181" y="606115"/>
                  <a:pt x="896365" y="637286"/>
                </a:cubicBezTo>
                <a:lnTo>
                  <a:pt x="918696" y="678426"/>
                </a:lnTo>
                <a:lnTo>
                  <a:pt x="0" y="67842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918696" y="678426"/>
            <a:ext cx="10341907" cy="117987"/>
          </a:xfrm>
          <a:custGeom>
            <a:avLst/>
            <a:gdLst>
              <a:gd name="connsiteX0" fmla="*/ 0 w 10341907"/>
              <a:gd name="connsiteY0" fmla="*/ 0 h 117987"/>
              <a:gd name="connsiteX1" fmla="*/ 10341907 w 10341907"/>
              <a:gd name="connsiteY1" fmla="*/ 0 h 117987"/>
              <a:gd name="connsiteX2" fmla="*/ 10340216 w 10341907"/>
              <a:gd name="connsiteY2" fmla="*/ 3116 h 117987"/>
              <a:gd name="connsiteX3" fmla="*/ 10124171 w 10341907"/>
              <a:gd name="connsiteY3" fmla="*/ 117987 h 117987"/>
              <a:gd name="connsiteX4" fmla="*/ 217736 w 10341907"/>
              <a:gd name="connsiteY4" fmla="*/ 117987 h 117987"/>
              <a:gd name="connsiteX5" fmla="*/ 1691 w 10341907"/>
              <a:gd name="connsiteY5" fmla="*/ 3116 h 117987"/>
              <a:gd name="connsiteX6" fmla="*/ 0 w 10341907"/>
              <a:gd name="connsiteY6" fmla="*/ 0 h 117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341907" h="117987">
                <a:moveTo>
                  <a:pt x="0" y="0"/>
                </a:moveTo>
                <a:lnTo>
                  <a:pt x="10341907" y="0"/>
                </a:lnTo>
                <a:lnTo>
                  <a:pt x="10340216" y="3116"/>
                </a:lnTo>
                <a:cubicBezTo>
                  <a:pt x="10293395" y="72421"/>
                  <a:pt x="10214104" y="117987"/>
                  <a:pt x="10124171" y="117987"/>
                </a:cubicBezTo>
                <a:lnTo>
                  <a:pt x="217736" y="117987"/>
                </a:lnTo>
                <a:cubicBezTo>
                  <a:pt x="127803" y="117987"/>
                  <a:pt x="48512" y="72421"/>
                  <a:pt x="1691" y="3116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Can 11"/>
          <p:cNvSpPr/>
          <p:nvPr/>
        </p:nvSpPr>
        <p:spPr>
          <a:xfrm>
            <a:off x="-1" y="-2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Can 12"/>
          <p:cNvSpPr/>
          <p:nvPr/>
        </p:nvSpPr>
        <p:spPr>
          <a:xfrm>
            <a:off x="11890372" y="-3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/>
          <a:srcRect l="17388" t="11738" r="17499" b="9130"/>
          <a:stretch/>
        </p:blipFill>
        <p:spPr>
          <a:xfrm>
            <a:off x="11369507" y="114300"/>
            <a:ext cx="520865" cy="520865"/>
          </a:xfrm>
          <a:prstGeom prst="rect">
            <a:avLst/>
          </a:prstGeom>
        </p:spPr>
      </p:pic>
      <p:sp>
        <p:nvSpPr>
          <p:cNvPr id="22" name="4-Point Star 21"/>
          <p:cNvSpPr/>
          <p:nvPr/>
        </p:nvSpPr>
        <p:spPr>
          <a:xfrm>
            <a:off x="403270" y="160880"/>
            <a:ext cx="398207" cy="427703"/>
          </a:xfrm>
          <a:prstGeom prst="star4">
            <a:avLst>
              <a:gd name="adj" fmla="val 1250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3"/>
          <a:srcRect l="31230" t="100000" r="66223" b="-8896"/>
          <a:stretch>
            <a:fillRect/>
          </a:stretch>
        </p:blipFill>
        <p:spPr>
          <a:xfrm>
            <a:off x="4346224" y="6430297"/>
            <a:ext cx="225776" cy="331600"/>
          </a:xfrm>
          <a:custGeom>
            <a:avLst/>
            <a:gdLst>
              <a:gd name="connsiteX0" fmla="*/ 0 w 225776"/>
              <a:gd name="connsiteY0" fmla="*/ 0 h 331600"/>
              <a:gd name="connsiteX1" fmla="*/ 225776 w 225776"/>
              <a:gd name="connsiteY1" fmla="*/ 0 h 331600"/>
              <a:gd name="connsiteX2" fmla="*/ 225776 w 225776"/>
              <a:gd name="connsiteY2" fmla="*/ 331600 h 331600"/>
              <a:gd name="connsiteX3" fmla="*/ 0 w 225776"/>
              <a:gd name="connsiteY3" fmla="*/ 331600 h 331600"/>
              <a:gd name="connsiteX4" fmla="*/ 0 w 225776"/>
              <a:gd name="connsiteY4" fmla="*/ 0 h 33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776" h="331600">
                <a:moveTo>
                  <a:pt x="0" y="0"/>
                </a:moveTo>
                <a:lnTo>
                  <a:pt x="225776" y="0"/>
                </a:lnTo>
                <a:lnTo>
                  <a:pt x="225776" y="331600"/>
                </a:lnTo>
                <a:lnTo>
                  <a:pt x="0" y="331600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4"/>
          <a:srcRect l="100000" t="67413" r="-7154" b="26074"/>
          <a:stretch>
            <a:fillRect/>
          </a:stretch>
        </p:blipFill>
        <p:spPr>
          <a:xfrm>
            <a:off x="10460296" y="5987845"/>
            <a:ext cx="648778" cy="442452"/>
          </a:xfrm>
          <a:custGeom>
            <a:avLst/>
            <a:gdLst>
              <a:gd name="connsiteX0" fmla="*/ 0 w 648778"/>
              <a:gd name="connsiteY0" fmla="*/ 0 h 442452"/>
              <a:gd name="connsiteX1" fmla="*/ 648778 w 648778"/>
              <a:gd name="connsiteY1" fmla="*/ 0 h 442452"/>
              <a:gd name="connsiteX2" fmla="*/ 648778 w 648778"/>
              <a:gd name="connsiteY2" fmla="*/ 442452 h 442452"/>
              <a:gd name="connsiteX3" fmla="*/ 0 w 648778"/>
              <a:gd name="connsiteY3" fmla="*/ 442452 h 442452"/>
              <a:gd name="connsiteX4" fmla="*/ 0 w 648778"/>
              <a:gd name="connsiteY4" fmla="*/ 0 h 442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8778" h="442452">
                <a:moveTo>
                  <a:pt x="0" y="0"/>
                </a:moveTo>
                <a:lnTo>
                  <a:pt x="648778" y="0"/>
                </a:lnTo>
                <a:lnTo>
                  <a:pt x="648778" y="442452"/>
                </a:lnTo>
                <a:lnTo>
                  <a:pt x="0" y="442452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5"/>
          <a:srcRect l="-204" t="22450" r="100000" b="67971"/>
          <a:stretch>
            <a:fillRect/>
          </a:stretch>
        </p:blipFill>
        <p:spPr>
          <a:xfrm>
            <a:off x="2735918" y="3719409"/>
            <a:ext cx="13632" cy="334832"/>
          </a:xfrm>
          <a:custGeom>
            <a:avLst/>
            <a:gdLst>
              <a:gd name="connsiteX0" fmla="*/ 13632 w 13632"/>
              <a:gd name="connsiteY0" fmla="*/ 0 h 334832"/>
              <a:gd name="connsiteX1" fmla="*/ 13632 w 13632"/>
              <a:gd name="connsiteY1" fmla="*/ 334832 h 334832"/>
              <a:gd name="connsiteX2" fmla="*/ 6749 w 13632"/>
              <a:gd name="connsiteY2" fmla="*/ 294452 h 334832"/>
              <a:gd name="connsiteX3" fmla="*/ 393 w 13632"/>
              <a:gd name="connsiteY3" fmla="*/ 139092 h 334832"/>
              <a:gd name="connsiteX4" fmla="*/ 13632 w 13632"/>
              <a:gd name="connsiteY4" fmla="*/ 0 h 334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32" h="334832">
                <a:moveTo>
                  <a:pt x="13632" y="0"/>
                </a:moveTo>
                <a:lnTo>
                  <a:pt x="13632" y="334832"/>
                </a:lnTo>
                <a:lnTo>
                  <a:pt x="6749" y="294452"/>
                </a:lnTo>
                <a:cubicBezTo>
                  <a:pt x="1088" y="240983"/>
                  <a:pt x="-938" y="189163"/>
                  <a:pt x="393" y="139092"/>
                </a:cubicBezTo>
                <a:lnTo>
                  <a:pt x="13632" y="0"/>
                </a:lnTo>
                <a:close/>
              </a:path>
            </a:pathLst>
          </a:custGeom>
        </p:spPr>
      </p:pic>
      <p:sp>
        <p:nvSpPr>
          <p:cNvPr id="6" name="Pentagon 5"/>
          <p:cNvSpPr/>
          <p:nvPr/>
        </p:nvSpPr>
        <p:spPr>
          <a:xfrm>
            <a:off x="4097593" y="820291"/>
            <a:ext cx="3996813" cy="471948"/>
          </a:xfrm>
          <a:prstGeom prst="homePlat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468742" y="74910"/>
            <a:ext cx="5254516" cy="61927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THỰC HÀNH TIẾNG VIỆT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307690" y="737419"/>
            <a:ext cx="357662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Hình thành kiến thức 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83619" y="1170720"/>
            <a:ext cx="10833100" cy="522259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386840" algn="l"/>
              </a:tabLst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1/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86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34033" y="1640152"/>
            <a:ext cx="4403770" cy="5533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900"/>
              </a:spcAft>
            </a:pP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yếu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tố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8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16" name="Table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2735603"/>
              </p:ext>
            </p:extLst>
          </p:nvPr>
        </p:nvGraphicFramePr>
        <p:xfrm>
          <a:off x="685800" y="2266506"/>
          <a:ext cx="10833100" cy="4109085"/>
        </p:xfrm>
        <a:graphic>
          <a:graphicData uri="http://schemas.openxmlformats.org/drawingml/2006/table">
            <a:tbl>
              <a:tblPr firstRow="1" firstCol="1" bandRow="1"/>
              <a:tblGrid>
                <a:gridCol w="2411362">
                  <a:extLst>
                    <a:ext uri="{9D8B030D-6E8A-4147-A177-3AD203B41FA5}">
                      <a16:colId xmlns="" xmlns:a16="http://schemas.microsoft.com/office/drawing/2014/main" val="1568330716"/>
                    </a:ext>
                  </a:extLst>
                </a:gridCol>
                <a:gridCol w="8421738">
                  <a:extLst>
                    <a:ext uri="{9D8B030D-6E8A-4147-A177-3AD203B41FA5}">
                      <a16:colId xmlns="" xmlns:a16="http://schemas.microsoft.com/office/drawing/2014/main" val="353071321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900"/>
                        </a:spcAft>
                      </a:pPr>
                      <a:r>
                        <a:rPr lang="en-US" sz="2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Từ có yếu tố</a:t>
                      </a:r>
                      <a:r>
                        <a:rPr lang="en-US" sz="2800" i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không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900"/>
                        </a:spcAft>
                      </a:pP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Nghĩa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từ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68339505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900"/>
                        </a:spcAft>
                      </a:pPr>
                      <a:r>
                        <a:rPr lang="en-US" sz="2800" i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Không trung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900"/>
                        </a:spcAft>
                      </a:pPr>
                      <a:r>
                        <a:rPr lang="en-US" sz="2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Chỉ khoảng không gian ở trên cao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59069734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900"/>
                        </a:spcAft>
                      </a:pPr>
                      <a:r>
                        <a:rPr lang="en-US" sz="2800" i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Không gian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900"/>
                        </a:spcAft>
                      </a:pP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hình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thức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tồn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tại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cơ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bản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vật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chất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cùng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với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thời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gian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),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trong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đó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các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vật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thể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độ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dài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độ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rông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chiều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cao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75831105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900"/>
                        </a:spcAft>
                      </a:pPr>
                      <a:r>
                        <a:rPr lang="en-US" sz="2800" i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Không quân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900"/>
                        </a:spcAft>
                      </a:pPr>
                      <a:r>
                        <a:rPr lang="en-US" sz="2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Từ chỉ một quân chủng (trong quân đội) hoạt động trên không nhằm bảo vệ vùng trời của một quốc gia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75071796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900"/>
                        </a:spcAft>
                      </a:pPr>
                      <a:r>
                        <a:rPr lang="en-US" sz="2800" i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Không tưởng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900"/>
                        </a:spcAft>
                      </a:pP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Chỉ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sự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viển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vông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thiết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thực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hoặc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việc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khó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thức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hiện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23882468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611342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ame 4"/>
          <p:cNvSpPr/>
          <p:nvPr/>
        </p:nvSpPr>
        <p:spPr>
          <a:xfrm>
            <a:off x="331122" y="1028700"/>
            <a:ext cx="11517055" cy="5545394"/>
          </a:xfrm>
          <a:prstGeom prst="frame">
            <a:avLst>
              <a:gd name="adj1" fmla="val 1596"/>
            </a:avLst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889200" y="154858"/>
            <a:ext cx="10427519" cy="523568"/>
          </a:xfrm>
          <a:custGeom>
            <a:avLst/>
            <a:gdLst>
              <a:gd name="connsiteX0" fmla="*/ 260542 w 10427519"/>
              <a:gd name="connsiteY0" fmla="*/ 0 h 523568"/>
              <a:gd name="connsiteX1" fmla="*/ 10166977 w 10427519"/>
              <a:gd name="connsiteY1" fmla="*/ 0 h 523568"/>
              <a:gd name="connsiteX2" fmla="*/ 10427519 w 10427519"/>
              <a:gd name="connsiteY2" fmla="*/ 260542 h 523568"/>
              <a:gd name="connsiteX3" fmla="*/ 10427519 w 10427519"/>
              <a:gd name="connsiteY3" fmla="*/ 381013 h 523568"/>
              <a:gd name="connsiteX4" fmla="*/ 10407044 w 10427519"/>
              <a:gd name="connsiteY4" fmla="*/ 482428 h 523568"/>
              <a:gd name="connsiteX5" fmla="*/ 10384713 w 10427519"/>
              <a:gd name="connsiteY5" fmla="*/ 523568 h 523568"/>
              <a:gd name="connsiteX6" fmla="*/ 42806 w 10427519"/>
              <a:gd name="connsiteY6" fmla="*/ 523568 h 523568"/>
              <a:gd name="connsiteX7" fmla="*/ 20475 w 10427519"/>
              <a:gd name="connsiteY7" fmla="*/ 482428 h 523568"/>
              <a:gd name="connsiteX8" fmla="*/ 0 w 10427519"/>
              <a:gd name="connsiteY8" fmla="*/ 381013 h 523568"/>
              <a:gd name="connsiteX9" fmla="*/ 0 w 10427519"/>
              <a:gd name="connsiteY9" fmla="*/ 260542 h 523568"/>
              <a:gd name="connsiteX10" fmla="*/ 260542 w 10427519"/>
              <a:gd name="connsiteY10" fmla="*/ 0 h 523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427519" h="523568">
                <a:moveTo>
                  <a:pt x="260542" y="0"/>
                </a:moveTo>
                <a:lnTo>
                  <a:pt x="10166977" y="0"/>
                </a:lnTo>
                <a:cubicBezTo>
                  <a:pt x="10310870" y="0"/>
                  <a:pt x="10427519" y="116649"/>
                  <a:pt x="10427519" y="260542"/>
                </a:cubicBezTo>
                <a:lnTo>
                  <a:pt x="10427519" y="381013"/>
                </a:lnTo>
                <a:cubicBezTo>
                  <a:pt x="10427519" y="416986"/>
                  <a:pt x="10420228" y="451257"/>
                  <a:pt x="10407044" y="482428"/>
                </a:cubicBezTo>
                <a:lnTo>
                  <a:pt x="10384713" y="523568"/>
                </a:lnTo>
                <a:lnTo>
                  <a:pt x="42806" y="523568"/>
                </a:lnTo>
                <a:lnTo>
                  <a:pt x="20475" y="482428"/>
                </a:lnTo>
                <a:cubicBezTo>
                  <a:pt x="7291" y="451257"/>
                  <a:pt x="0" y="416986"/>
                  <a:pt x="0" y="381013"/>
                </a:cubicBezTo>
                <a:lnTo>
                  <a:pt x="0" y="260542"/>
                </a:lnTo>
                <a:cubicBezTo>
                  <a:pt x="0" y="116649"/>
                  <a:pt x="116649" y="0"/>
                  <a:pt x="260542" y="0"/>
                </a:cubicBez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-1" y="-1"/>
            <a:ext cx="12192000" cy="678426"/>
          </a:xfrm>
          <a:custGeom>
            <a:avLst/>
            <a:gdLst>
              <a:gd name="connsiteX0" fmla="*/ 0 w 12192000"/>
              <a:gd name="connsiteY0" fmla="*/ 0 h 678426"/>
              <a:gd name="connsiteX1" fmla="*/ 12192000 w 12192000"/>
              <a:gd name="connsiteY1" fmla="*/ 0 h 678426"/>
              <a:gd name="connsiteX2" fmla="*/ 12192000 w 12192000"/>
              <a:gd name="connsiteY2" fmla="*/ 678426 h 678426"/>
              <a:gd name="connsiteX3" fmla="*/ 11260603 w 12192000"/>
              <a:gd name="connsiteY3" fmla="*/ 678426 h 678426"/>
              <a:gd name="connsiteX4" fmla="*/ 11282934 w 12192000"/>
              <a:gd name="connsiteY4" fmla="*/ 637286 h 678426"/>
              <a:gd name="connsiteX5" fmla="*/ 11303409 w 12192000"/>
              <a:gd name="connsiteY5" fmla="*/ 535871 h 678426"/>
              <a:gd name="connsiteX6" fmla="*/ 11303409 w 12192000"/>
              <a:gd name="connsiteY6" fmla="*/ 415400 h 678426"/>
              <a:gd name="connsiteX7" fmla="*/ 11042867 w 12192000"/>
              <a:gd name="connsiteY7" fmla="*/ 154858 h 678426"/>
              <a:gd name="connsiteX8" fmla="*/ 1136432 w 12192000"/>
              <a:gd name="connsiteY8" fmla="*/ 154858 h 678426"/>
              <a:gd name="connsiteX9" fmla="*/ 875890 w 12192000"/>
              <a:gd name="connsiteY9" fmla="*/ 415400 h 678426"/>
              <a:gd name="connsiteX10" fmla="*/ 875890 w 12192000"/>
              <a:gd name="connsiteY10" fmla="*/ 535871 h 678426"/>
              <a:gd name="connsiteX11" fmla="*/ 896365 w 12192000"/>
              <a:gd name="connsiteY11" fmla="*/ 637286 h 678426"/>
              <a:gd name="connsiteX12" fmla="*/ 918696 w 12192000"/>
              <a:gd name="connsiteY12" fmla="*/ 678426 h 678426"/>
              <a:gd name="connsiteX13" fmla="*/ 0 w 12192000"/>
              <a:gd name="connsiteY13" fmla="*/ 678426 h 678426"/>
              <a:gd name="connsiteX14" fmla="*/ 0 w 12192000"/>
              <a:gd name="connsiteY14" fmla="*/ 0 h 678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192000" h="678426">
                <a:moveTo>
                  <a:pt x="0" y="0"/>
                </a:moveTo>
                <a:lnTo>
                  <a:pt x="12192000" y="0"/>
                </a:lnTo>
                <a:lnTo>
                  <a:pt x="12192000" y="678426"/>
                </a:lnTo>
                <a:lnTo>
                  <a:pt x="11260603" y="678426"/>
                </a:lnTo>
                <a:lnTo>
                  <a:pt x="11282934" y="637286"/>
                </a:lnTo>
                <a:cubicBezTo>
                  <a:pt x="11296118" y="606115"/>
                  <a:pt x="11303409" y="571844"/>
                  <a:pt x="11303409" y="535871"/>
                </a:cubicBezTo>
                <a:lnTo>
                  <a:pt x="11303409" y="415400"/>
                </a:lnTo>
                <a:cubicBezTo>
                  <a:pt x="11303409" y="271507"/>
                  <a:pt x="11186760" y="154858"/>
                  <a:pt x="11042867" y="154858"/>
                </a:cubicBezTo>
                <a:lnTo>
                  <a:pt x="1136432" y="154858"/>
                </a:lnTo>
                <a:cubicBezTo>
                  <a:pt x="992539" y="154858"/>
                  <a:pt x="875890" y="271507"/>
                  <a:pt x="875890" y="415400"/>
                </a:cubicBezTo>
                <a:lnTo>
                  <a:pt x="875890" y="535871"/>
                </a:lnTo>
                <a:cubicBezTo>
                  <a:pt x="875890" y="571844"/>
                  <a:pt x="883181" y="606115"/>
                  <a:pt x="896365" y="637286"/>
                </a:cubicBezTo>
                <a:lnTo>
                  <a:pt x="918696" y="678426"/>
                </a:lnTo>
                <a:lnTo>
                  <a:pt x="0" y="67842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918696" y="678426"/>
            <a:ext cx="10341907" cy="117987"/>
          </a:xfrm>
          <a:custGeom>
            <a:avLst/>
            <a:gdLst>
              <a:gd name="connsiteX0" fmla="*/ 0 w 10341907"/>
              <a:gd name="connsiteY0" fmla="*/ 0 h 117987"/>
              <a:gd name="connsiteX1" fmla="*/ 10341907 w 10341907"/>
              <a:gd name="connsiteY1" fmla="*/ 0 h 117987"/>
              <a:gd name="connsiteX2" fmla="*/ 10340216 w 10341907"/>
              <a:gd name="connsiteY2" fmla="*/ 3116 h 117987"/>
              <a:gd name="connsiteX3" fmla="*/ 10124171 w 10341907"/>
              <a:gd name="connsiteY3" fmla="*/ 117987 h 117987"/>
              <a:gd name="connsiteX4" fmla="*/ 217736 w 10341907"/>
              <a:gd name="connsiteY4" fmla="*/ 117987 h 117987"/>
              <a:gd name="connsiteX5" fmla="*/ 1691 w 10341907"/>
              <a:gd name="connsiteY5" fmla="*/ 3116 h 117987"/>
              <a:gd name="connsiteX6" fmla="*/ 0 w 10341907"/>
              <a:gd name="connsiteY6" fmla="*/ 0 h 117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341907" h="117987">
                <a:moveTo>
                  <a:pt x="0" y="0"/>
                </a:moveTo>
                <a:lnTo>
                  <a:pt x="10341907" y="0"/>
                </a:lnTo>
                <a:lnTo>
                  <a:pt x="10340216" y="3116"/>
                </a:lnTo>
                <a:cubicBezTo>
                  <a:pt x="10293395" y="72421"/>
                  <a:pt x="10214104" y="117987"/>
                  <a:pt x="10124171" y="117987"/>
                </a:cubicBezTo>
                <a:lnTo>
                  <a:pt x="217736" y="117987"/>
                </a:lnTo>
                <a:cubicBezTo>
                  <a:pt x="127803" y="117987"/>
                  <a:pt x="48512" y="72421"/>
                  <a:pt x="1691" y="3116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Can 11"/>
          <p:cNvSpPr/>
          <p:nvPr/>
        </p:nvSpPr>
        <p:spPr>
          <a:xfrm>
            <a:off x="-1" y="-2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Can 12"/>
          <p:cNvSpPr/>
          <p:nvPr/>
        </p:nvSpPr>
        <p:spPr>
          <a:xfrm>
            <a:off x="11890372" y="-3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/>
          <a:srcRect l="17388" t="11738" r="17499" b="9130"/>
          <a:stretch/>
        </p:blipFill>
        <p:spPr>
          <a:xfrm>
            <a:off x="11369507" y="114300"/>
            <a:ext cx="520865" cy="520865"/>
          </a:xfrm>
          <a:prstGeom prst="rect">
            <a:avLst/>
          </a:prstGeom>
        </p:spPr>
      </p:pic>
      <p:sp>
        <p:nvSpPr>
          <p:cNvPr id="22" name="4-Point Star 21"/>
          <p:cNvSpPr/>
          <p:nvPr/>
        </p:nvSpPr>
        <p:spPr>
          <a:xfrm>
            <a:off x="403270" y="160880"/>
            <a:ext cx="398207" cy="427703"/>
          </a:xfrm>
          <a:prstGeom prst="star4">
            <a:avLst>
              <a:gd name="adj" fmla="val 1250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3"/>
          <a:srcRect l="31230" t="100000" r="66223" b="-8896"/>
          <a:stretch>
            <a:fillRect/>
          </a:stretch>
        </p:blipFill>
        <p:spPr>
          <a:xfrm>
            <a:off x="4346224" y="6430297"/>
            <a:ext cx="225776" cy="331600"/>
          </a:xfrm>
          <a:custGeom>
            <a:avLst/>
            <a:gdLst>
              <a:gd name="connsiteX0" fmla="*/ 0 w 225776"/>
              <a:gd name="connsiteY0" fmla="*/ 0 h 331600"/>
              <a:gd name="connsiteX1" fmla="*/ 225776 w 225776"/>
              <a:gd name="connsiteY1" fmla="*/ 0 h 331600"/>
              <a:gd name="connsiteX2" fmla="*/ 225776 w 225776"/>
              <a:gd name="connsiteY2" fmla="*/ 331600 h 331600"/>
              <a:gd name="connsiteX3" fmla="*/ 0 w 225776"/>
              <a:gd name="connsiteY3" fmla="*/ 331600 h 331600"/>
              <a:gd name="connsiteX4" fmla="*/ 0 w 225776"/>
              <a:gd name="connsiteY4" fmla="*/ 0 h 33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776" h="331600">
                <a:moveTo>
                  <a:pt x="0" y="0"/>
                </a:moveTo>
                <a:lnTo>
                  <a:pt x="225776" y="0"/>
                </a:lnTo>
                <a:lnTo>
                  <a:pt x="225776" y="331600"/>
                </a:lnTo>
                <a:lnTo>
                  <a:pt x="0" y="331600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4"/>
          <a:srcRect l="100000" t="67413" r="-7154" b="26074"/>
          <a:stretch>
            <a:fillRect/>
          </a:stretch>
        </p:blipFill>
        <p:spPr>
          <a:xfrm>
            <a:off x="10460296" y="5987845"/>
            <a:ext cx="648778" cy="442452"/>
          </a:xfrm>
          <a:custGeom>
            <a:avLst/>
            <a:gdLst>
              <a:gd name="connsiteX0" fmla="*/ 0 w 648778"/>
              <a:gd name="connsiteY0" fmla="*/ 0 h 442452"/>
              <a:gd name="connsiteX1" fmla="*/ 648778 w 648778"/>
              <a:gd name="connsiteY1" fmla="*/ 0 h 442452"/>
              <a:gd name="connsiteX2" fmla="*/ 648778 w 648778"/>
              <a:gd name="connsiteY2" fmla="*/ 442452 h 442452"/>
              <a:gd name="connsiteX3" fmla="*/ 0 w 648778"/>
              <a:gd name="connsiteY3" fmla="*/ 442452 h 442452"/>
              <a:gd name="connsiteX4" fmla="*/ 0 w 648778"/>
              <a:gd name="connsiteY4" fmla="*/ 0 h 442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8778" h="442452">
                <a:moveTo>
                  <a:pt x="0" y="0"/>
                </a:moveTo>
                <a:lnTo>
                  <a:pt x="648778" y="0"/>
                </a:lnTo>
                <a:lnTo>
                  <a:pt x="648778" y="442452"/>
                </a:lnTo>
                <a:lnTo>
                  <a:pt x="0" y="442452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5"/>
          <a:srcRect l="-204" t="22450" r="100000" b="67971"/>
          <a:stretch>
            <a:fillRect/>
          </a:stretch>
        </p:blipFill>
        <p:spPr>
          <a:xfrm>
            <a:off x="2735918" y="3719409"/>
            <a:ext cx="13632" cy="334832"/>
          </a:xfrm>
          <a:custGeom>
            <a:avLst/>
            <a:gdLst>
              <a:gd name="connsiteX0" fmla="*/ 13632 w 13632"/>
              <a:gd name="connsiteY0" fmla="*/ 0 h 334832"/>
              <a:gd name="connsiteX1" fmla="*/ 13632 w 13632"/>
              <a:gd name="connsiteY1" fmla="*/ 334832 h 334832"/>
              <a:gd name="connsiteX2" fmla="*/ 6749 w 13632"/>
              <a:gd name="connsiteY2" fmla="*/ 294452 h 334832"/>
              <a:gd name="connsiteX3" fmla="*/ 393 w 13632"/>
              <a:gd name="connsiteY3" fmla="*/ 139092 h 334832"/>
              <a:gd name="connsiteX4" fmla="*/ 13632 w 13632"/>
              <a:gd name="connsiteY4" fmla="*/ 0 h 334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32" h="334832">
                <a:moveTo>
                  <a:pt x="13632" y="0"/>
                </a:moveTo>
                <a:lnTo>
                  <a:pt x="13632" y="334832"/>
                </a:lnTo>
                <a:lnTo>
                  <a:pt x="6749" y="294452"/>
                </a:lnTo>
                <a:cubicBezTo>
                  <a:pt x="1088" y="240983"/>
                  <a:pt x="-938" y="189163"/>
                  <a:pt x="393" y="139092"/>
                </a:cubicBezTo>
                <a:lnTo>
                  <a:pt x="13632" y="0"/>
                </a:lnTo>
                <a:close/>
              </a:path>
            </a:pathLst>
          </a:custGeom>
        </p:spPr>
      </p:pic>
      <p:sp>
        <p:nvSpPr>
          <p:cNvPr id="6" name="Pentagon 5"/>
          <p:cNvSpPr/>
          <p:nvPr/>
        </p:nvSpPr>
        <p:spPr>
          <a:xfrm>
            <a:off x="4097593" y="820291"/>
            <a:ext cx="3996813" cy="471948"/>
          </a:xfrm>
          <a:prstGeom prst="homePlat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468742" y="74910"/>
            <a:ext cx="5254516" cy="61927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THỰC HÀNH TIẾNG VIỆT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307690" y="737419"/>
            <a:ext cx="357662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Hình thành kiến thức 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83619" y="1170720"/>
            <a:ext cx="10833100" cy="553357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386840" algn="l"/>
              </a:tabLst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1.c/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86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488733" y="1668429"/>
            <a:ext cx="2271776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cap="none" spc="0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TRÒ CHƠI</a:t>
            </a:r>
            <a:endParaRPr lang="en-US" sz="3200" b="1" cap="none" spc="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1226272" y="1688476"/>
            <a:ext cx="4796698" cy="92946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Down">
              <a:avLst>
                <a:gd name="adj" fmla="val 420689"/>
              </a:avLst>
            </a:prstTxWarp>
            <a:spAutoFit/>
          </a:bodyPr>
          <a:lstStyle/>
          <a:p>
            <a:pPr algn="ctr"/>
            <a:r>
              <a:rPr lang="en-US" sz="3200" b="1" cap="none" spc="0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TIẾP SỨC ĐỒNG ĐỘI</a:t>
            </a:r>
            <a:endParaRPr lang="en-US" sz="32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Frame 19"/>
          <p:cNvSpPr/>
          <p:nvPr/>
        </p:nvSpPr>
        <p:spPr>
          <a:xfrm>
            <a:off x="801477" y="2880721"/>
            <a:ext cx="5675545" cy="3361773"/>
          </a:xfrm>
          <a:prstGeom prst="frame">
            <a:avLst>
              <a:gd name="adj1" fmla="val 2586"/>
            </a:avLst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834467" y="3040065"/>
            <a:ext cx="564255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Chia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lớp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làm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2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đội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thi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với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nhau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mỗi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đội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xếp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1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hàng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lần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lượt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cử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thành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viên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đội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mình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lên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bảng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viết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ra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cách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từ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giải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nghĩa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từ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thành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viên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nối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tiếp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nhau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400" dirty="0"/>
          </a:p>
        </p:txBody>
      </p:sp>
      <p:sp>
        <p:nvSpPr>
          <p:cNvPr id="24" name="Rectangle 23"/>
          <p:cNvSpPr/>
          <p:nvPr/>
        </p:nvSpPr>
        <p:spPr>
          <a:xfrm>
            <a:off x="834467" y="4685357"/>
            <a:ext cx="5604021" cy="12778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07000"/>
              </a:lnSpc>
              <a:spcAft>
                <a:spcPts val="1200"/>
              </a:spcAft>
              <a:buFont typeface="Wingdings" panose="05000000000000000000" pitchFamily="2" charset="2"/>
              <a:buChar char="v"/>
            </a:pP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Đội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nhanh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ghi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7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phút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Đội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ghi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chiến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thắng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endParaRPr lang="en-US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7562607" y="1834495"/>
            <a:ext cx="3983082" cy="4401205"/>
          </a:xfrm>
          <a:prstGeom prst="rect">
            <a:avLst/>
          </a:prstGeom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sz="28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Nhiệm</a:t>
            </a:r>
            <a:r>
              <a:rPr lang="en-US" sz="28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vụ</a:t>
            </a:r>
            <a:r>
              <a:rPr lang="en-US" sz="28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yếu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tố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như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không</a:t>
            </a:r>
            <a:r>
              <a:rPr lang="en-US" sz="28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nhiễm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không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chỉ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xuất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hiện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trong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không</a:t>
            </a:r>
            <a:r>
              <a:rPr lang="en-US" sz="28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khí</a:t>
            </a:r>
            <a:r>
              <a:rPr lang="en-US" sz="28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ô </a:t>
            </a:r>
            <a:r>
              <a:rPr lang="en-US" sz="28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nhiễm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mà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còn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được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dùng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để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tạo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nên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nhiều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từ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khác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mà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chúng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ta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vẫn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sử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dụng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hằng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ngày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Hãy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kể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thêm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một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số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từ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những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yếu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tố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ấy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giải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thích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ý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nghĩa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chúng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800" dirty="0"/>
          </a:p>
        </p:txBody>
      </p:sp>
      <p:sp>
        <p:nvSpPr>
          <p:cNvPr id="26" name="Right Arrow 25"/>
          <p:cNvSpPr/>
          <p:nvPr/>
        </p:nvSpPr>
        <p:spPr>
          <a:xfrm>
            <a:off x="6820711" y="3303753"/>
            <a:ext cx="398207" cy="2020529"/>
          </a:xfrm>
          <a:prstGeom prst="rightArrow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13688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6" presetClass="entr" presetSubtype="16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7" grpId="0"/>
      <p:bldP spid="20" grpId="0" animBg="1"/>
      <p:bldP spid="21" grpId="0"/>
      <p:bldP spid="24" grpId="0"/>
      <p:bldP spid="25" grpId="0" animBg="1"/>
      <p:bldP spid="26" grpId="0" animBg="1"/>
    </p:bld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ame 4"/>
          <p:cNvSpPr/>
          <p:nvPr/>
        </p:nvSpPr>
        <p:spPr>
          <a:xfrm>
            <a:off x="331122" y="1028700"/>
            <a:ext cx="11517055" cy="5545394"/>
          </a:xfrm>
          <a:prstGeom prst="frame">
            <a:avLst>
              <a:gd name="adj1" fmla="val 1596"/>
            </a:avLst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889200" y="154858"/>
            <a:ext cx="10427519" cy="523568"/>
          </a:xfrm>
          <a:custGeom>
            <a:avLst/>
            <a:gdLst>
              <a:gd name="connsiteX0" fmla="*/ 260542 w 10427519"/>
              <a:gd name="connsiteY0" fmla="*/ 0 h 523568"/>
              <a:gd name="connsiteX1" fmla="*/ 10166977 w 10427519"/>
              <a:gd name="connsiteY1" fmla="*/ 0 h 523568"/>
              <a:gd name="connsiteX2" fmla="*/ 10427519 w 10427519"/>
              <a:gd name="connsiteY2" fmla="*/ 260542 h 523568"/>
              <a:gd name="connsiteX3" fmla="*/ 10427519 w 10427519"/>
              <a:gd name="connsiteY3" fmla="*/ 381013 h 523568"/>
              <a:gd name="connsiteX4" fmla="*/ 10407044 w 10427519"/>
              <a:gd name="connsiteY4" fmla="*/ 482428 h 523568"/>
              <a:gd name="connsiteX5" fmla="*/ 10384713 w 10427519"/>
              <a:gd name="connsiteY5" fmla="*/ 523568 h 523568"/>
              <a:gd name="connsiteX6" fmla="*/ 42806 w 10427519"/>
              <a:gd name="connsiteY6" fmla="*/ 523568 h 523568"/>
              <a:gd name="connsiteX7" fmla="*/ 20475 w 10427519"/>
              <a:gd name="connsiteY7" fmla="*/ 482428 h 523568"/>
              <a:gd name="connsiteX8" fmla="*/ 0 w 10427519"/>
              <a:gd name="connsiteY8" fmla="*/ 381013 h 523568"/>
              <a:gd name="connsiteX9" fmla="*/ 0 w 10427519"/>
              <a:gd name="connsiteY9" fmla="*/ 260542 h 523568"/>
              <a:gd name="connsiteX10" fmla="*/ 260542 w 10427519"/>
              <a:gd name="connsiteY10" fmla="*/ 0 h 523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427519" h="523568">
                <a:moveTo>
                  <a:pt x="260542" y="0"/>
                </a:moveTo>
                <a:lnTo>
                  <a:pt x="10166977" y="0"/>
                </a:lnTo>
                <a:cubicBezTo>
                  <a:pt x="10310870" y="0"/>
                  <a:pt x="10427519" y="116649"/>
                  <a:pt x="10427519" y="260542"/>
                </a:cubicBezTo>
                <a:lnTo>
                  <a:pt x="10427519" y="381013"/>
                </a:lnTo>
                <a:cubicBezTo>
                  <a:pt x="10427519" y="416986"/>
                  <a:pt x="10420228" y="451257"/>
                  <a:pt x="10407044" y="482428"/>
                </a:cubicBezTo>
                <a:lnTo>
                  <a:pt x="10384713" y="523568"/>
                </a:lnTo>
                <a:lnTo>
                  <a:pt x="42806" y="523568"/>
                </a:lnTo>
                <a:lnTo>
                  <a:pt x="20475" y="482428"/>
                </a:lnTo>
                <a:cubicBezTo>
                  <a:pt x="7291" y="451257"/>
                  <a:pt x="0" y="416986"/>
                  <a:pt x="0" y="381013"/>
                </a:cubicBezTo>
                <a:lnTo>
                  <a:pt x="0" y="260542"/>
                </a:lnTo>
                <a:cubicBezTo>
                  <a:pt x="0" y="116649"/>
                  <a:pt x="116649" y="0"/>
                  <a:pt x="260542" y="0"/>
                </a:cubicBez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-1" y="-1"/>
            <a:ext cx="12192000" cy="678426"/>
          </a:xfrm>
          <a:custGeom>
            <a:avLst/>
            <a:gdLst>
              <a:gd name="connsiteX0" fmla="*/ 0 w 12192000"/>
              <a:gd name="connsiteY0" fmla="*/ 0 h 678426"/>
              <a:gd name="connsiteX1" fmla="*/ 12192000 w 12192000"/>
              <a:gd name="connsiteY1" fmla="*/ 0 h 678426"/>
              <a:gd name="connsiteX2" fmla="*/ 12192000 w 12192000"/>
              <a:gd name="connsiteY2" fmla="*/ 678426 h 678426"/>
              <a:gd name="connsiteX3" fmla="*/ 11260603 w 12192000"/>
              <a:gd name="connsiteY3" fmla="*/ 678426 h 678426"/>
              <a:gd name="connsiteX4" fmla="*/ 11282934 w 12192000"/>
              <a:gd name="connsiteY4" fmla="*/ 637286 h 678426"/>
              <a:gd name="connsiteX5" fmla="*/ 11303409 w 12192000"/>
              <a:gd name="connsiteY5" fmla="*/ 535871 h 678426"/>
              <a:gd name="connsiteX6" fmla="*/ 11303409 w 12192000"/>
              <a:gd name="connsiteY6" fmla="*/ 415400 h 678426"/>
              <a:gd name="connsiteX7" fmla="*/ 11042867 w 12192000"/>
              <a:gd name="connsiteY7" fmla="*/ 154858 h 678426"/>
              <a:gd name="connsiteX8" fmla="*/ 1136432 w 12192000"/>
              <a:gd name="connsiteY8" fmla="*/ 154858 h 678426"/>
              <a:gd name="connsiteX9" fmla="*/ 875890 w 12192000"/>
              <a:gd name="connsiteY9" fmla="*/ 415400 h 678426"/>
              <a:gd name="connsiteX10" fmla="*/ 875890 w 12192000"/>
              <a:gd name="connsiteY10" fmla="*/ 535871 h 678426"/>
              <a:gd name="connsiteX11" fmla="*/ 896365 w 12192000"/>
              <a:gd name="connsiteY11" fmla="*/ 637286 h 678426"/>
              <a:gd name="connsiteX12" fmla="*/ 918696 w 12192000"/>
              <a:gd name="connsiteY12" fmla="*/ 678426 h 678426"/>
              <a:gd name="connsiteX13" fmla="*/ 0 w 12192000"/>
              <a:gd name="connsiteY13" fmla="*/ 678426 h 678426"/>
              <a:gd name="connsiteX14" fmla="*/ 0 w 12192000"/>
              <a:gd name="connsiteY14" fmla="*/ 0 h 678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192000" h="678426">
                <a:moveTo>
                  <a:pt x="0" y="0"/>
                </a:moveTo>
                <a:lnTo>
                  <a:pt x="12192000" y="0"/>
                </a:lnTo>
                <a:lnTo>
                  <a:pt x="12192000" y="678426"/>
                </a:lnTo>
                <a:lnTo>
                  <a:pt x="11260603" y="678426"/>
                </a:lnTo>
                <a:lnTo>
                  <a:pt x="11282934" y="637286"/>
                </a:lnTo>
                <a:cubicBezTo>
                  <a:pt x="11296118" y="606115"/>
                  <a:pt x="11303409" y="571844"/>
                  <a:pt x="11303409" y="535871"/>
                </a:cubicBezTo>
                <a:lnTo>
                  <a:pt x="11303409" y="415400"/>
                </a:lnTo>
                <a:cubicBezTo>
                  <a:pt x="11303409" y="271507"/>
                  <a:pt x="11186760" y="154858"/>
                  <a:pt x="11042867" y="154858"/>
                </a:cubicBezTo>
                <a:lnTo>
                  <a:pt x="1136432" y="154858"/>
                </a:lnTo>
                <a:cubicBezTo>
                  <a:pt x="992539" y="154858"/>
                  <a:pt x="875890" y="271507"/>
                  <a:pt x="875890" y="415400"/>
                </a:cubicBezTo>
                <a:lnTo>
                  <a:pt x="875890" y="535871"/>
                </a:lnTo>
                <a:cubicBezTo>
                  <a:pt x="875890" y="571844"/>
                  <a:pt x="883181" y="606115"/>
                  <a:pt x="896365" y="637286"/>
                </a:cubicBezTo>
                <a:lnTo>
                  <a:pt x="918696" y="678426"/>
                </a:lnTo>
                <a:lnTo>
                  <a:pt x="0" y="67842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918696" y="678426"/>
            <a:ext cx="10341907" cy="117987"/>
          </a:xfrm>
          <a:custGeom>
            <a:avLst/>
            <a:gdLst>
              <a:gd name="connsiteX0" fmla="*/ 0 w 10341907"/>
              <a:gd name="connsiteY0" fmla="*/ 0 h 117987"/>
              <a:gd name="connsiteX1" fmla="*/ 10341907 w 10341907"/>
              <a:gd name="connsiteY1" fmla="*/ 0 h 117987"/>
              <a:gd name="connsiteX2" fmla="*/ 10340216 w 10341907"/>
              <a:gd name="connsiteY2" fmla="*/ 3116 h 117987"/>
              <a:gd name="connsiteX3" fmla="*/ 10124171 w 10341907"/>
              <a:gd name="connsiteY3" fmla="*/ 117987 h 117987"/>
              <a:gd name="connsiteX4" fmla="*/ 217736 w 10341907"/>
              <a:gd name="connsiteY4" fmla="*/ 117987 h 117987"/>
              <a:gd name="connsiteX5" fmla="*/ 1691 w 10341907"/>
              <a:gd name="connsiteY5" fmla="*/ 3116 h 117987"/>
              <a:gd name="connsiteX6" fmla="*/ 0 w 10341907"/>
              <a:gd name="connsiteY6" fmla="*/ 0 h 117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341907" h="117987">
                <a:moveTo>
                  <a:pt x="0" y="0"/>
                </a:moveTo>
                <a:lnTo>
                  <a:pt x="10341907" y="0"/>
                </a:lnTo>
                <a:lnTo>
                  <a:pt x="10340216" y="3116"/>
                </a:lnTo>
                <a:cubicBezTo>
                  <a:pt x="10293395" y="72421"/>
                  <a:pt x="10214104" y="117987"/>
                  <a:pt x="10124171" y="117987"/>
                </a:cubicBezTo>
                <a:lnTo>
                  <a:pt x="217736" y="117987"/>
                </a:lnTo>
                <a:cubicBezTo>
                  <a:pt x="127803" y="117987"/>
                  <a:pt x="48512" y="72421"/>
                  <a:pt x="1691" y="3116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Can 11"/>
          <p:cNvSpPr/>
          <p:nvPr/>
        </p:nvSpPr>
        <p:spPr>
          <a:xfrm>
            <a:off x="-1" y="-2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Can 12"/>
          <p:cNvSpPr/>
          <p:nvPr/>
        </p:nvSpPr>
        <p:spPr>
          <a:xfrm>
            <a:off x="11890372" y="-3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/>
          <a:srcRect l="17388" t="11738" r="17499" b="9130"/>
          <a:stretch/>
        </p:blipFill>
        <p:spPr>
          <a:xfrm>
            <a:off x="11369507" y="114300"/>
            <a:ext cx="520865" cy="520865"/>
          </a:xfrm>
          <a:prstGeom prst="rect">
            <a:avLst/>
          </a:prstGeom>
        </p:spPr>
      </p:pic>
      <p:sp>
        <p:nvSpPr>
          <p:cNvPr id="22" name="4-Point Star 21"/>
          <p:cNvSpPr/>
          <p:nvPr/>
        </p:nvSpPr>
        <p:spPr>
          <a:xfrm>
            <a:off x="403270" y="160880"/>
            <a:ext cx="398207" cy="427703"/>
          </a:xfrm>
          <a:prstGeom prst="star4">
            <a:avLst>
              <a:gd name="adj" fmla="val 1250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3"/>
          <a:srcRect l="31230" t="100000" r="66223" b="-8896"/>
          <a:stretch>
            <a:fillRect/>
          </a:stretch>
        </p:blipFill>
        <p:spPr>
          <a:xfrm>
            <a:off x="4346224" y="6430297"/>
            <a:ext cx="225776" cy="331600"/>
          </a:xfrm>
          <a:custGeom>
            <a:avLst/>
            <a:gdLst>
              <a:gd name="connsiteX0" fmla="*/ 0 w 225776"/>
              <a:gd name="connsiteY0" fmla="*/ 0 h 331600"/>
              <a:gd name="connsiteX1" fmla="*/ 225776 w 225776"/>
              <a:gd name="connsiteY1" fmla="*/ 0 h 331600"/>
              <a:gd name="connsiteX2" fmla="*/ 225776 w 225776"/>
              <a:gd name="connsiteY2" fmla="*/ 331600 h 331600"/>
              <a:gd name="connsiteX3" fmla="*/ 0 w 225776"/>
              <a:gd name="connsiteY3" fmla="*/ 331600 h 331600"/>
              <a:gd name="connsiteX4" fmla="*/ 0 w 225776"/>
              <a:gd name="connsiteY4" fmla="*/ 0 h 33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776" h="331600">
                <a:moveTo>
                  <a:pt x="0" y="0"/>
                </a:moveTo>
                <a:lnTo>
                  <a:pt x="225776" y="0"/>
                </a:lnTo>
                <a:lnTo>
                  <a:pt x="225776" y="331600"/>
                </a:lnTo>
                <a:lnTo>
                  <a:pt x="0" y="331600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4"/>
          <a:srcRect l="100000" t="67413" r="-7154" b="26074"/>
          <a:stretch>
            <a:fillRect/>
          </a:stretch>
        </p:blipFill>
        <p:spPr>
          <a:xfrm>
            <a:off x="10460296" y="5987845"/>
            <a:ext cx="648778" cy="442452"/>
          </a:xfrm>
          <a:custGeom>
            <a:avLst/>
            <a:gdLst>
              <a:gd name="connsiteX0" fmla="*/ 0 w 648778"/>
              <a:gd name="connsiteY0" fmla="*/ 0 h 442452"/>
              <a:gd name="connsiteX1" fmla="*/ 648778 w 648778"/>
              <a:gd name="connsiteY1" fmla="*/ 0 h 442452"/>
              <a:gd name="connsiteX2" fmla="*/ 648778 w 648778"/>
              <a:gd name="connsiteY2" fmla="*/ 442452 h 442452"/>
              <a:gd name="connsiteX3" fmla="*/ 0 w 648778"/>
              <a:gd name="connsiteY3" fmla="*/ 442452 h 442452"/>
              <a:gd name="connsiteX4" fmla="*/ 0 w 648778"/>
              <a:gd name="connsiteY4" fmla="*/ 0 h 442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8778" h="442452">
                <a:moveTo>
                  <a:pt x="0" y="0"/>
                </a:moveTo>
                <a:lnTo>
                  <a:pt x="648778" y="0"/>
                </a:lnTo>
                <a:lnTo>
                  <a:pt x="648778" y="442452"/>
                </a:lnTo>
                <a:lnTo>
                  <a:pt x="0" y="442452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5"/>
          <a:srcRect l="-204" t="22450" r="100000" b="67971"/>
          <a:stretch>
            <a:fillRect/>
          </a:stretch>
        </p:blipFill>
        <p:spPr>
          <a:xfrm>
            <a:off x="2735918" y="3719409"/>
            <a:ext cx="13632" cy="334832"/>
          </a:xfrm>
          <a:custGeom>
            <a:avLst/>
            <a:gdLst>
              <a:gd name="connsiteX0" fmla="*/ 13632 w 13632"/>
              <a:gd name="connsiteY0" fmla="*/ 0 h 334832"/>
              <a:gd name="connsiteX1" fmla="*/ 13632 w 13632"/>
              <a:gd name="connsiteY1" fmla="*/ 334832 h 334832"/>
              <a:gd name="connsiteX2" fmla="*/ 6749 w 13632"/>
              <a:gd name="connsiteY2" fmla="*/ 294452 h 334832"/>
              <a:gd name="connsiteX3" fmla="*/ 393 w 13632"/>
              <a:gd name="connsiteY3" fmla="*/ 139092 h 334832"/>
              <a:gd name="connsiteX4" fmla="*/ 13632 w 13632"/>
              <a:gd name="connsiteY4" fmla="*/ 0 h 334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32" h="334832">
                <a:moveTo>
                  <a:pt x="13632" y="0"/>
                </a:moveTo>
                <a:lnTo>
                  <a:pt x="13632" y="334832"/>
                </a:lnTo>
                <a:lnTo>
                  <a:pt x="6749" y="294452"/>
                </a:lnTo>
                <a:cubicBezTo>
                  <a:pt x="1088" y="240983"/>
                  <a:pt x="-938" y="189163"/>
                  <a:pt x="393" y="139092"/>
                </a:cubicBezTo>
                <a:lnTo>
                  <a:pt x="13632" y="0"/>
                </a:lnTo>
                <a:close/>
              </a:path>
            </a:pathLst>
          </a:custGeom>
        </p:spPr>
      </p:pic>
      <p:sp>
        <p:nvSpPr>
          <p:cNvPr id="6" name="Pentagon 5"/>
          <p:cNvSpPr/>
          <p:nvPr/>
        </p:nvSpPr>
        <p:spPr>
          <a:xfrm>
            <a:off x="4097593" y="820291"/>
            <a:ext cx="3996813" cy="471948"/>
          </a:xfrm>
          <a:prstGeom prst="homePlat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468742" y="74910"/>
            <a:ext cx="5254516" cy="61927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THỰC HÀNH TIẾNG VIỆT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307690" y="737419"/>
            <a:ext cx="357662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Hình thành kiến thức 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83619" y="1170720"/>
            <a:ext cx="10833100" cy="522259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386840" algn="l"/>
              </a:tabLst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1/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86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34033" y="1640152"/>
            <a:ext cx="4403770" cy="5533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yếu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tố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543298" y="2054439"/>
            <a:ext cx="5391219" cy="5533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900"/>
              </a:spcAft>
            </a:pP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*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yếu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tố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8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nhiễm</a:t>
            </a:r>
            <a:r>
              <a:rPr lang="en-US" sz="28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20185856"/>
              </p:ext>
            </p:extLst>
          </p:nvPr>
        </p:nvGraphicFramePr>
        <p:xfrm>
          <a:off x="685799" y="2612589"/>
          <a:ext cx="10833100" cy="3652520"/>
        </p:xfrm>
        <a:graphic>
          <a:graphicData uri="http://schemas.openxmlformats.org/drawingml/2006/table">
            <a:tbl>
              <a:tblPr firstRow="1" firstCol="1" bandRow="1"/>
              <a:tblGrid>
                <a:gridCol w="2145891">
                  <a:extLst>
                    <a:ext uri="{9D8B030D-6E8A-4147-A177-3AD203B41FA5}">
                      <a16:colId xmlns="" xmlns:a16="http://schemas.microsoft.com/office/drawing/2014/main" val="3452083663"/>
                    </a:ext>
                  </a:extLst>
                </a:gridCol>
                <a:gridCol w="8687209">
                  <a:extLst>
                    <a:ext uri="{9D8B030D-6E8A-4147-A177-3AD203B41FA5}">
                      <a16:colId xmlns="" xmlns:a16="http://schemas.microsoft.com/office/drawing/2014/main" val="407534712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900"/>
                        </a:spcAft>
                      </a:pPr>
                      <a:r>
                        <a:rPr lang="en-US" sz="2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Từ có yếu tố </a:t>
                      </a:r>
                      <a:r>
                        <a:rPr lang="en-US" sz="2800" i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nhiễm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900"/>
                        </a:spcAft>
                      </a:pPr>
                      <a:r>
                        <a:rPr lang="en-US" sz="2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GIải nghĩa của từ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3125931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900"/>
                        </a:spcAft>
                      </a:pPr>
                      <a:r>
                        <a:rPr lang="en-US" sz="2800" i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lây nhiễm 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900"/>
                        </a:spcAft>
                      </a:pPr>
                      <a:r>
                        <a:rPr lang="en-US" sz="2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Chỉ sự lan truyền của bệnh hoặc của một thói xấu nào đó từ người này, sang người khác.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56134412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900"/>
                        </a:spcAft>
                      </a:pPr>
                      <a:r>
                        <a:rPr lang="en-US" sz="2800" i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miễn nhiễm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900"/>
                        </a:spcAft>
                      </a:pPr>
                      <a:r>
                        <a:rPr lang="en-US" sz="2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Chỉ trạng thái hay khả năng tránh được sự lây nhiễm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59151803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900"/>
                        </a:spcAft>
                      </a:pPr>
                      <a:r>
                        <a:rPr lang="en-US" sz="2800" i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truyền nhiễm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900"/>
                        </a:spcAft>
                      </a:pPr>
                      <a:r>
                        <a:rPr lang="en-US" sz="2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Sự lây lan của dịch bệnh hay tính chất có thể lây lan của dịch bệnh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97665275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900"/>
                        </a:spcAft>
                      </a:pPr>
                      <a:r>
                        <a:rPr lang="en-US" sz="2800" i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nhiễm khuẩn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900"/>
                        </a:spcAft>
                      </a:pP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Chỉ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tình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trạng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một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sinh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vật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bị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vi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khuẩn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xâm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nhập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vào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cơ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thể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82347368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542930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ame 4"/>
          <p:cNvSpPr/>
          <p:nvPr/>
        </p:nvSpPr>
        <p:spPr>
          <a:xfrm>
            <a:off x="331122" y="1028700"/>
            <a:ext cx="11517055" cy="5545394"/>
          </a:xfrm>
          <a:prstGeom prst="frame">
            <a:avLst>
              <a:gd name="adj1" fmla="val 1596"/>
            </a:avLst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889200" y="154858"/>
            <a:ext cx="10427519" cy="523568"/>
          </a:xfrm>
          <a:custGeom>
            <a:avLst/>
            <a:gdLst>
              <a:gd name="connsiteX0" fmla="*/ 260542 w 10427519"/>
              <a:gd name="connsiteY0" fmla="*/ 0 h 523568"/>
              <a:gd name="connsiteX1" fmla="*/ 10166977 w 10427519"/>
              <a:gd name="connsiteY1" fmla="*/ 0 h 523568"/>
              <a:gd name="connsiteX2" fmla="*/ 10427519 w 10427519"/>
              <a:gd name="connsiteY2" fmla="*/ 260542 h 523568"/>
              <a:gd name="connsiteX3" fmla="*/ 10427519 w 10427519"/>
              <a:gd name="connsiteY3" fmla="*/ 381013 h 523568"/>
              <a:gd name="connsiteX4" fmla="*/ 10407044 w 10427519"/>
              <a:gd name="connsiteY4" fmla="*/ 482428 h 523568"/>
              <a:gd name="connsiteX5" fmla="*/ 10384713 w 10427519"/>
              <a:gd name="connsiteY5" fmla="*/ 523568 h 523568"/>
              <a:gd name="connsiteX6" fmla="*/ 42806 w 10427519"/>
              <a:gd name="connsiteY6" fmla="*/ 523568 h 523568"/>
              <a:gd name="connsiteX7" fmla="*/ 20475 w 10427519"/>
              <a:gd name="connsiteY7" fmla="*/ 482428 h 523568"/>
              <a:gd name="connsiteX8" fmla="*/ 0 w 10427519"/>
              <a:gd name="connsiteY8" fmla="*/ 381013 h 523568"/>
              <a:gd name="connsiteX9" fmla="*/ 0 w 10427519"/>
              <a:gd name="connsiteY9" fmla="*/ 260542 h 523568"/>
              <a:gd name="connsiteX10" fmla="*/ 260542 w 10427519"/>
              <a:gd name="connsiteY10" fmla="*/ 0 h 523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427519" h="523568">
                <a:moveTo>
                  <a:pt x="260542" y="0"/>
                </a:moveTo>
                <a:lnTo>
                  <a:pt x="10166977" y="0"/>
                </a:lnTo>
                <a:cubicBezTo>
                  <a:pt x="10310870" y="0"/>
                  <a:pt x="10427519" y="116649"/>
                  <a:pt x="10427519" y="260542"/>
                </a:cubicBezTo>
                <a:lnTo>
                  <a:pt x="10427519" y="381013"/>
                </a:lnTo>
                <a:cubicBezTo>
                  <a:pt x="10427519" y="416986"/>
                  <a:pt x="10420228" y="451257"/>
                  <a:pt x="10407044" y="482428"/>
                </a:cubicBezTo>
                <a:lnTo>
                  <a:pt x="10384713" y="523568"/>
                </a:lnTo>
                <a:lnTo>
                  <a:pt x="42806" y="523568"/>
                </a:lnTo>
                <a:lnTo>
                  <a:pt x="20475" y="482428"/>
                </a:lnTo>
                <a:cubicBezTo>
                  <a:pt x="7291" y="451257"/>
                  <a:pt x="0" y="416986"/>
                  <a:pt x="0" y="381013"/>
                </a:cubicBezTo>
                <a:lnTo>
                  <a:pt x="0" y="260542"/>
                </a:lnTo>
                <a:cubicBezTo>
                  <a:pt x="0" y="116649"/>
                  <a:pt x="116649" y="0"/>
                  <a:pt x="260542" y="0"/>
                </a:cubicBez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-1" y="-1"/>
            <a:ext cx="12192000" cy="678426"/>
          </a:xfrm>
          <a:custGeom>
            <a:avLst/>
            <a:gdLst>
              <a:gd name="connsiteX0" fmla="*/ 0 w 12192000"/>
              <a:gd name="connsiteY0" fmla="*/ 0 h 678426"/>
              <a:gd name="connsiteX1" fmla="*/ 12192000 w 12192000"/>
              <a:gd name="connsiteY1" fmla="*/ 0 h 678426"/>
              <a:gd name="connsiteX2" fmla="*/ 12192000 w 12192000"/>
              <a:gd name="connsiteY2" fmla="*/ 678426 h 678426"/>
              <a:gd name="connsiteX3" fmla="*/ 11260603 w 12192000"/>
              <a:gd name="connsiteY3" fmla="*/ 678426 h 678426"/>
              <a:gd name="connsiteX4" fmla="*/ 11282934 w 12192000"/>
              <a:gd name="connsiteY4" fmla="*/ 637286 h 678426"/>
              <a:gd name="connsiteX5" fmla="*/ 11303409 w 12192000"/>
              <a:gd name="connsiteY5" fmla="*/ 535871 h 678426"/>
              <a:gd name="connsiteX6" fmla="*/ 11303409 w 12192000"/>
              <a:gd name="connsiteY6" fmla="*/ 415400 h 678426"/>
              <a:gd name="connsiteX7" fmla="*/ 11042867 w 12192000"/>
              <a:gd name="connsiteY7" fmla="*/ 154858 h 678426"/>
              <a:gd name="connsiteX8" fmla="*/ 1136432 w 12192000"/>
              <a:gd name="connsiteY8" fmla="*/ 154858 h 678426"/>
              <a:gd name="connsiteX9" fmla="*/ 875890 w 12192000"/>
              <a:gd name="connsiteY9" fmla="*/ 415400 h 678426"/>
              <a:gd name="connsiteX10" fmla="*/ 875890 w 12192000"/>
              <a:gd name="connsiteY10" fmla="*/ 535871 h 678426"/>
              <a:gd name="connsiteX11" fmla="*/ 896365 w 12192000"/>
              <a:gd name="connsiteY11" fmla="*/ 637286 h 678426"/>
              <a:gd name="connsiteX12" fmla="*/ 918696 w 12192000"/>
              <a:gd name="connsiteY12" fmla="*/ 678426 h 678426"/>
              <a:gd name="connsiteX13" fmla="*/ 0 w 12192000"/>
              <a:gd name="connsiteY13" fmla="*/ 678426 h 678426"/>
              <a:gd name="connsiteX14" fmla="*/ 0 w 12192000"/>
              <a:gd name="connsiteY14" fmla="*/ 0 h 678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192000" h="678426">
                <a:moveTo>
                  <a:pt x="0" y="0"/>
                </a:moveTo>
                <a:lnTo>
                  <a:pt x="12192000" y="0"/>
                </a:lnTo>
                <a:lnTo>
                  <a:pt x="12192000" y="678426"/>
                </a:lnTo>
                <a:lnTo>
                  <a:pt x="11260603" y="678426"/>
                </a:lnTo>
                <a:lnTo>
                  <a:pt x="11282934" y="637286"/>
                </a:lnTo>
                <a:cubicBezTo>
                  <a:pt x="11296118" y="606115"/>
                  <a:pt x="11303409" y="571844"/>
                  <a:pt x="11303409" y="535871"/>
                </a:cubicBezTo>
                <a:lnTo>
                  <a:pt x="11303409" y="415400"/>
                </a:lnTo>
                <a:cubicBezTo>
                  <a:pt x="11303409" y="271507"/>
                  <a:pt x="11186760" y="154858"/>
                  <a:pt x="11042867" y="154858"/>
                </a:cubicBezTo>
                <a:lnTo>
                  <a:pt x="1136432" y="154858"/>
                </a:lnTo>
                <a:cubicBezTo>
                  <a:pt x="992539" y="154858"/>
                  <a:pt x="875890" y="271507"/>
                  <a:pt x="875890" y="415400"/>
                </a:cubicBezTo>
                <a:lnTo>
                  <a:pt x="875890" y="535871"/>
                </a:lnTo>
                <a:cubicBezTo>
                  <a:pt x="875890" y="571844"/>
                  <a:pt x="883181" y="606115"/>
                  <a:pt x="896365" y="637286"/>
                </a:cubicBezTo>
                <a:lnTo>
                  <a:pt x="918696" y="678426"/>
                </a:lnTo>
                <a:lnTo>
                  <a:pt x="0" y="67842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918696" y="678426"/>
            <a:ext cx="10341907" cy="117987"/>
          </a:xfrm>
          <a:custGeom>
            <a:avLst/>
            <a:gdLst>
              <a:gd name="connsiteX0" fmla="*/ 0 w 10341907"/>
              <a:gd name="connsiteY0" fmla="*/ 0 h 117987"/>
              <a:gd name="connsiteX1" fmla="*/ 10341907 w 10341907"/>
              <a:gd name="connsiteY1" fmla="*/ 0 h 117987"/>
              <a:gd name="connsiteX2" fmla="*/ 10340216 w 10341907"/>
              <a:gd name="connsiteY2" fmla="*/ 3116 h 117987"/>
              <a:gd name="connsiteX3" fmla="*/ 10124171 w 10341907"/>
              <a:gd name="connsiteY3" fmla="*/ 117987 h 117987"/>
              <a:gd name="connsiteX4" fmla="*/ 217736 w 10341907"/>
              <a:gd name="connsiteY4" fmla="*/ 117987 h 117987"/>
              <a:gd name="connsiteX5" fmla="*/ 1691 w 10341907"/>
              <a:gd name="connsiteY5" fmla="*/ 3116 h 117987"/>
              <a:gd name="connsiteX6" fmla="*/ 0 w 10341907"/>
              <a:gd name="connsiteY6" fmla="*/ 0 h 117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341907" h="117987">
                <a:moveTo>
                  <a:pt x="0" y="0"/>
                </a:moveTo>
                <a:lnTo>
                  <a:pt x="10341907" y="0"/>
                </a:lnTo>
                <a:lnTo>
                  <a:pt x="10340216" y="3116"/>
                </a:lnTo>
                <a:cubicBezTo>
                  <a:pt x="10293395" y="72421"/>
                  <a:pt x="10214104" y="117987"/>
                  <a:pt x="10124171" y="117987"/>
                </a:cubicBezTo>
                <a:lnTo>
                  <a:pt x="217736" y="117987"/>
                </a:lnTo>
                <a:cubicBezTo>
                  <a:pt x="127803" y="117987"/>
                  <a:pt x="48512" y="72421"/>
                  <a:pt x="1691" y="3116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Can 11"/>
          <p:cNvSpPr/>
          <p:nvPr/>
        </p:nvSpPr>
        <p:spPr>
          <a:xfrm>
            <a:off x="-1" y="-2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Can 12"/>
          <p:cNvSpPr/>
          <p:nvPr/>
        </p:nvSpPr>
        <p:spPr>
          <a:xfrm>
            <a:off x="11890372" y="-3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/>
          <a:srcRect l="17388" t="11738" r="17499" b="9130"/>
          <a:stretch/>
        </p:blipFill>
        <p:spPr>
          <a:xfrm>
            <a:off x="11369507" y="114300"/>
            <a:ext cx="520865" cy="520865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427567" y="818537"/>
            <a:ext cx="5324167" cy="626806"/>
          </a:xfrm>
          <a:prstGeom prst="rect">
            <a:avLst/>
          </a:prstGeom>
        </p:spPr>
      </p:pic>
      <p:sp>
        <p:nvSpPr>
          <p:cNvPr id="22" name="4-Point Star 21"/>
          <p:cNvSpPr/>
          <p:nvPr/>
        </p:nvSpPr>
        <p:spPr>
          <a:xfrm>
            <a:off x="403270" y="160880"/>
            <a:ext cx="398207" cy="427703"/>
          </a:xfrm>
          <a:prstGeom prst="star4">
            <a:avLst>
              <a:gd name="adj" fmla="val 1250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346224" y="833284"/>
            <a:ext cx="3486852" cy="5533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Hình thành kiến thức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03270" y="1146687"/>
            <a:ext cx="6096000" cy="548099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I. Tri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ngữ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03270" y="1633146"/>
            <a:ext cx="3416256" cy="58785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tin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>
          <a:blip r:embed="rId5"/>
          <a:srcRect l="31230" t="-4849" r="66223" b="100000"/>
          <a:stretch>
            <a:fillRect/>
          </a:stretch>
        </p:blipFill>
        <p:spPr>
          <a:xfrm>
            <a:off x="4346224" y="2521974"/>
            <a:ext cx="225776" cy="180754"/>
          </a:xfrm>
          <a:custGeom>
            <a:avLst/>
            <a:gdLst>
              <a:gd name="connsiteX0" fmla="*/ 0 w 225776"/>
              <a:gd name="connsiteY0" fmla="*/ 0 h 180754"/>
              <a:gd name="connsiteX1" fmla="*/ 225776 w 225776"/>
              <a:gd name="connsiteY1" fmla="*/ 0 h 180754"/>
              <a:gd name="connsiteX2" fmla="*/ 225776 w 225776"/>
              <a:gd name="connsiteY2" fmla="*/ 180754 h 180754"/>
              <a:gd name="connsiteX3" fmla="*/ 0 w 225776"/>
              <a:gd name="connsiteY3" fmla="*/ 180754 h 180754"/>
              <a:gd name="connsiteX4" fmla="*/ 0 w 225776"/>
              <a:gd name="connsiteY4" fmla="*/ 0 h 1807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776" h="180754">
                <a:moveTo>
                  <a:pt x="0" y="0"/>
                </a:moveTo>
                <a:lnTo>
                  <a:pt x="225776" y="0"/>
                </a:lnTo>
                <a:lnTo>
                  <a:pt x="225776" y="180754"/>
                </a:lnTo>
                <a:lnTo>
                  <a:pt x="0" y="180754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5"/>
          <a:srcRect l="31230" t="100000" r="66223" b="-8896"/>
          <a:stretch>
            <a:fillRect/>
          </a:stretch>
        </p:blipFill>
        <p:spPr>
          <a:xfrm>
            <a:off x="4346224" y="6430297"/>
            <a:ext cx="225776" cy="331600"/>
          </a:xfrm>
          <a:custGeom>
            <a:avLst/>
            <a:gdLst>
              <a:gd name="connsiteX0" fmla="*/ 0 w 225776"/>
              <a:gd name="connsiteY0" fmla="*/ 0 h 331600"/>
              <a:gd name="connsiteX1" fmla="*/ 225776 w 225776"/>
              <a:gd name="connsiteY1" fmla="*/ 0 h 331600"/>
              <a:gd name="connsiteX2" fmla="*/ 225776 w 225776"/>
              <a:gd name="connsiteY2" fmla="*/ 331600 h 331600"/>
              <a:gd name="connsiteX3" fmla="*/ 0 w 225776"/>
              <a:gd name="connsiteY3" fmla="*/ 331600 h 331600"/>
              <a:gd name="connsiteX4" fmla="*/ 0 w 225776"/>
              <a:gd name="connsiteY4" fmla="*/ 0 h 33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776" h="331600">
                <a:moveTo>
                  <a:pt x="0" y="0"/>
                </a:moveTo>
                <a:lnTo>
                  <a:pt x="225776" y="0"/>
                </a:lnTo>
                <a:lnTo>
                  <a:pt x="225776" y="331600"/>
                </a:lnTo>
                <a:lnTo>
                  <a:pt x="0" y="331600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7" name="Rectangle 6"/>
          <p:cNvSpPr/>
          <p:nvPr/>
        </p:nvSpPr>
        <p:spPr>
          <a:xfrm>
            <a:off x="403270" y="2112098"/>
            <a:ext cx="4405309" cy="5480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đa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endParaRPr lang="en-US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 contrast="40000"/>
                    </a14:imgEffect>
                  </a14:imgLayer>
                </a14:imgProps>
              </a:ext>
            </a:extLst>
          </a:blip>
          <a:srcRect l="8090" t="13018" r="9968" b="13545"/>
          <a:stretch/>
        </p:blipFill>
        <p:spPr>
          <a:xfrm>
            <a:off x="1864237" y="2702729"/>
            <a:ext cx="8450825" cy="332862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3268166" y="3167753"/>
            <a:ext cx="6231046" cy="23329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  <a:spcAft>
                <a:spcPts val="800"/>
              </a:spcAft>
            </a:pPr>
            <a:r>
              <a:rPr lang="en-US" sz="28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Văn</a:t>
            </a:r>
            <a:r>
              <a:rPr lang="en-US" sz="2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bản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đa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phương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thức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loại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văn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bản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sử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dụng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phối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hợp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phương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tiện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ngôn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ngữ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phương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tiện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phi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ngôn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ngữ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như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kí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hiệu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sơ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đổ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biểu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đồ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hinh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ảnh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...</a:t>
            </a:r>
            <a:endParaRPr lang="en-US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1391810" y="181734"/>
            <a:ext cx="690836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Văn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bản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1: </a:t>
            </a: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TRÁI ĐẤT – CÁI NÔI CỦA SỰ SỐNG</a:t>
            </a:r>
            <a:endParaRPr lang="en-US" sz="2400" dirty="0"/>
          </a:p>
        </p:txBody>
      </p:sp>
      <p:sp>
        <p:nvSpPr>
          <p:cNvPr id="29" name="Rectangle 28"/>
          <p:cNvSpPr/>
          <p:nvPr/>
        </p:nvSpPr>
        <p:spPr>
          <a:xfrm>
            <a:off x="4457253" y="234273"/>
            <a:ext cx="665182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142740">
              <a:spcAft>
                <a:spcPts val="0"/>
              </a:spcAft>
            </a:pPr>
            <a:r>
              <a:rPr lang="en-US" sz="2400" b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Hồ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Thanh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Trang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endParaRPr lang="en-US" sz="2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60581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ame 4"/>
          <p:cNvSpPr/>
          <p:nvPr/>
        </p:nvSpPr>
        <p:spPr>
          <a:xfrm>
            <a:off x="331122" y="1028700"/>
            <a:ext cx="11517055" cy="5545394"/>
          </a:xfrm>
          <a:prstGeom prst="frame">
            <a:avLst>
              <a:gd name="adj1" fmla="val 1596"/>
            </a:avLst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889200" y="154858"/>
            <a:ext cx="10427519" cy="523568"/>
          </a:xfrm>
          <a:custGeom>
            <a:avLst/>
            <a:gdLst>
              <a:gd name="connsiteX0" fmla="*/ 260542 w 10427519"/>
              <a:gd name="connsiteY0" fmla="*/ 0 h 523568"/>
              <a:gd name="connsiteX1" fmla="*/ 10166977 w 10427519"/>
              <a:gd name="connsiteY1" fmla="*/ 0 h 523568"/>
              <a:gd name="connsiteX2" fmla="*/ 10427519 w 10427519"/>
              <a:gd name="connsiteY2" fmla="*/ 260542 h 523568"/>
              <a:gd name="connsiteX3" fmla="*/ 10427519 w 10427519"/>
              <a:gd name="connsiteY3" fmla="*/ 381013 h 523568"/>
              <a:gd name="connsiteX4" fmla="*/ 10407044 w 10427519"/>
              <a:gd name="connsiteY4" fmla="*/ 482428 h 523568"/>
              <a:gd name="connsiteX5" fmla="*/ 10384713 w 10427519"/>
              <a:gd name="connsiteY5" fmla="*/ 523568 h 523568"/>
              <a:gd name="connsiteX6" fmla="*/ 42806 w 10427519"/>
              <a:gd name="connsiteY6" fmla="*/ 523568 h 523568"/>
              <a:gd name="connsiteX7" fmla="*/ 20475 w 10427519"/>
              <a:gd name="connsiteY7" fmla="*/ 482428 h 523568"/>
              <a:gd name="connsiteX8" fmla="*/ 0 w 10427519"/>
              <a:gd name="connsiteY8" fmla="*/ 381013 h 523568"/>
              <a:gd name="connsiteX9" fmla="*/ 0 w 10427519"/>
              <a:gd name="connsiteY9" fmla="*/ 260542 h 523568"/>
              <a:gd name="connsiteX10" fmla="*/ 260542 w 10427519"/>
              <a:gd name="connsiteY10" fmla="*/ 0 h 523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427519" h="523568">
                <a:moveTo>
                  <a:pt x="260542" y="0"/>
                </a:moveTo>
                <a:lnTo>
                  <a:pt x="10166977" y="0"/>
                </a:lnTo>
                <a:cubicBezTo>
                  <a:pt x="10310870" y="0"/>
                  <a:pt x="10427519" y="116649"/>
                  <a:pt x="10427519" y="260542"/>
                </a:cubicBezTo>
                <a:lnTo>
                  <a:pt x="10427519" y="381013"/>
                </a:lnTo>
                <a:cubicBezTo>
                  <a:pt x="10427519" y="416986"/>
                  <a:pt x="10420228" y="451257"/>
                  <a:pt x="10407044" y="482428"/>
                </a:cubicBezTo>
                <a:lnTo>
                  <a:pt x="10384713" y="523568"/>
                </a:lnTo>
                <a:lnTo>
                  <a:pt x="42806" y="523568"/>
                </a:lnTo>
                <a:lnTo>
                  <a:pt x="20475" y="482428"/>
                </a:lnTo>
                <a:cubicBezTo>
                  <a:pt x="7291" y="451257"/>
                  <a:pt x="0" y="416986"/>
                  <a:pt x="0" y="381013"/>
                </a:cubicBezTo>
                <a:lnTo>
                  <a:pt x="0" y="260542"/>
                </a:lnTo>
                <a:cubicBezTo>
                  <a:pt x="0" y="116649"/>
                  <a:pt x="116649" y="0"/>
                  <a:pt x="260542" y="0"/>
                </a:cubicBez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-1" y="-1"/>
            <a:ext cx="12192000" cy="678426"/>
          </a:xfrm>
          <a:custGeom>
            <a:avLst/>
            <a:gdLst>
              <a:gd name="connsiteX0" fmla="*/ 0 w 12192000"/>
              <a:gd name="connsiteY0" fmla="*/ 0 h 678426"/>
              <a:gd name="connsiteX1" fmla="*/ 12192000 w 12192000"/>
              <a:gd name="connsiteY1" fmla="*/ 0 h 678426"/>
              <a:gd name="connsiteX2" fmla="*/ 12192000 w 12192000"/>
              <a:gd name="connsiteY2" fmla="*/ 678426 h 678426"/>
              <a:gd name="connsiteX3" fmla="*/ 11260603 w 12192000"/>
              <a:gd name="connsiteY3" fmla="*/ 678426 h 678426"/>
              <a:gd name="connsiteX4" fmla="*/ 11282934 w 12192000"/>
              <a:gd name="connsiteY4" fmla="*/ 637286 h 678426"/>
              <a:gd name="connsiteX5" fmla="*/ 11303409 w 12192000"/>
              <a:gd name="connsiteY5" fmla="*/ 535871 h 678426"/>
              <a:gd name="connsiteX6" fmla="*/ 11303409 w 12192000"/>
              <a:gd name="connsiteY6" fmla="*/ 415400 h 678426"/>
              <a:gd name="connsiteX7" fmla="*/ 11042867 w 12192000"/>
              <a:gd name="connsiteY7" fmla="*/ 154858 h 678426"/>
              <a:gd name="connsiteX8" fmla="*/ 1136432 w 12192000"/>
              <a:gd name="connsiteY8" fmla="*/ 154858 h 678426"/>
              <a:gd name="connsiteX9" fmla="*/ 875890 w 12192000"/>
              <a:gd name="connsiteY9" fmla="*/ 415400 h 678426"/>
              <a:gd name="connsiteX10" fmla="*/ 875890 w 12192000"/>
              <a:gd name="connsiteY10" fmla="*/ 535871 h 678426"/>
              <a:gd name="connsiteX11" fmla="*/ 896365 w 12192000"/>
              <a:gd name="connsiteY11" fmla="*/ 637286 h 678426"/>
              <a:gd name="connsiteX12" fmla="*/ 918696 w 12192000"/>
              <a:gd name="connsiteY12" fmla="*/ 678426 h 678426"/>
              <a:gd name="connsiteX13" fmla="*/ 0 w 12192000"/>
              <a:gd name="connsiteY13" fmla="*/ 678426 h 678426"/>
              <a:gd name="connsiteX14" fmla="*/ 0 w 12192000"/>
              <a:gd name="connsiteY14" fmla="*/ 0 h 678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192000" h="678426">
                <a:moveTo>
                  <a:pt x="0" y="0"/>
                </a:moveTo>
                <a:lnTo>
                  <a:pt x="12192000" y="0"/>
                </a:lnTo>
                <a:lnTo>
                  <a:pt x="12192000" y="678426"/>
                </a:lnTo>
                <a:lnTo>
                  <a:pt x="11260603" y="678426"/>
                </a:lnTo>
                <a:lnTo>
                  <a:pt x="11282934" y="637286"/>
                </a:lnTo>
                <a:cubicBezTo>
                  <a:pt x="11296118" y="606115"/>
                  <a:pt x="11303409" y="571844"/>
                  <a:pt x="11303409" y="535871"/>
                </a:cubicBezTo>
                <a:lnTo>
                  <a:pt x="11303409" y="415400"/>
                </a:lnTo>
                <a:cubicBezTo>
                  <a:pt x="11303409" y="271507"/>
                  <a:pt x="11186760" y="154858"/>
                  <a:pt x="11042867" y="154858"/>
                </a:cubicBezTo>
                <a:lnTo>
                  <a:pt x="1136432" y="154858"/>
                </a:lnTo>
                <a:cubicBezTo>
                  <a:pt x="992539" y="154858"/>
                  <a:pt x="875890" y="271507"/>
                  <a:pt x="875890" y="415400"/>
                </a:cubicBezTo>
                <a:lnTo>
                  <a:pt x="875890" y="535871"/>
                </a:lnTo>
                <a:cubicBezTo>
                  <a:pt x="875890" y="571844"/>
                  <a:pt x="883181" y="606115"/>
                  <a:pt x="896365" y="637286"/>
                </a:cubicBezTo>
                <a:lnTo>
                  <a:pt x="918696" y="678426"/>
                </a:lnTo>
                <a:lnTo>
                  <a:pt x="0" y="67842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918696" y="678426"/>
            <a:ext cx="10341907" cy="117987"/>
          </a:xfrm>
          <a:custGeom>
            <a:avLst/>
            <a:gdLst>
              <a:gd name="connsiteX0" fmla="*/ 0 w 10341907"/>
              <a:gd name="connsiteY0" fmla="*/ 0 h 117987"/>
              <a:gd name="connsiteX1" fmla="*/ 10341907 w 10341907"/>
              <a:gd name="connsiteY1" fmla="*/ 0 h 117987"/>
              <a:gd name="connsiteX2" fmla="*/ 10340216 w 10341907"/>
              <a:gd name="connsiteY2" fmla="*/ 3116 h 117987"/>
              <a:gd name="connsiteX3" fmla="*/ 10124171 w 10341907"/>
              <a:gd name="connsiteY3" fmla="*/ 117987 h 117987"/>
              <a:gd name="connsiteX4" fmla="*/ 217736 w 10341907"/>
              <a:gd name="connsiteY4" fmla="*/ 117987 h 117987"/>
              <a:gd name="connsiteX5" fmla="*/ 1691 w 10341907"/>
              <a:gd name="connsiteY5" fmla="*/ 3116 h 117987"/>
              <a:gd name="connsiteX6" fmla="*/ 0 w 10341907"/>
              <a:gd name="connsiteY6" fmla="*/ 0 h 117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341907" h="117987">
                <a:moveTo>
                  <a:pt x="0" y="0"/>
                </a:moveTo>
                <a:lnTo>
                  <a:pt x="10341907" y="0"/>
                </a:lnTo>
                <a:lnTo>
                  <a:pt x="10340216" y="3116"/>
                </a:lnTo>
                <a:cubicBezTo>
                  <a:pt x="10293395" y="72421"/>
                  <a:pt x="10214104" y="117987"/>
                  <a:pt x="10124171" y="117987"/>
                </a:cubicBezTo>
                <a:lnTo>
                  <a:pt x="217736" y="117987"/>
                </a:lnTo>
                <a:cubicBezTo>
                  <a:pt x="127803" y="117987"/>
                  <a:pt x="48512" y="72421"/>
                  <a:pt x="1691" y="3116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Can 11"/>
          <p:cNvSpPr/>
          <p:nvPr/>
        </p:nvSpPr>
        <p:spPr>
          <a:xfrm>
            <a:off x="-1" y="-2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Can 12"/>
          <p:cNvSpPr/>
          <p:nvPr/>
        </p:nvSpPr>
        <p:spPr>
          <a:xfrm>
            <a:off x="11890372" y="-3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/>
          <a:srcRect l="17388" t="11738" r="17499" b="9130"/>
          <a:stretch/>
        </p:blipFill>
        <p:spPr>
          <a:xfrm>
            <a:off x="11369507" y="114300"/>
            <a:ext cx="520865" cy="520865"/>
          </a:xfrm>
          <a:prstGeom prst="rect">
            <a:avLst/>
          </a:prstGeom>
        </p:spPr>
      </p:pic>
      <p:sp>
        <p:nvSpPr>
          <p:cNvPr id="22" name="4-Point Star 21"/>
          <p:cNvSpPr/>
          <p:nvPr/>
        </p:nvSpPr>
        <p:spPr>
          <a:xfrm>
            <a:off x="403270" y="160880"/>
            <a:ext cx="398207" cy="427703"/>
          </a:xfrm>
          <a:prstGeom prst="star4">
            <a:avLst>
              <a:gd name="adj" fmla="val 1250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3"/>
          <a:srcRect l="31230" t="100000" r="66223" b="-8896"/>
          <a:stretch>
            <a:fillRect/>
          </a:stretch>
        </p:blipFill>
        <p:spPr>
          <a:xfrm>
            <a:off x="4346224" y="6430297"/>
            <a:ext cx="225776" cy="331600"/>
          </a:xfrm>
          <a:custGeom>
            <a:avLst/>
            <a:gdLst>
              <a:gd name="connsiteX0" fmla="*/ 0 w 225776"/>
              <a:gd name="connsiteY0" fmla="*/ 0 h 331600"/>
              <a:gd name="connsiteX1" fmla="*/ 225776 w 225776"/>
              <a:gd name="connsiteY1" fmla="*/ 0 h 331600"/>
              <a:gd name="connsiteX2" fmla="*/ 225776 w 225776"/>
              <a:gd name="connsiteY2" fmla="*/ 331600 h 331600"/>
              <a:gd name="connsiteX3" fmla="*/ 0 w 225776"/>
              <a:gd name="connsiteY3" fmla="*/ 331600 h 331600"/>
              <a:gd name="connsiteX4" fmla="*/ 0 w 225776"/>
              <a:gd name="connsiteY4" fmla="*/ 0 h 33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776" h="331600">
                <a:moveTo>
                  <a:pt x="0" y="0"/>
                </a:moveTo>
                <a:lnTo>
                  <a:pt x="225776" y="0"/>
                </a:lnTo>
                <a:lnTo>
                  <a:pt x="225776" y="331600"/>
                </a:lnTo>
                <a:lnTo>
                  <a:pt x="0" y="331600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4"/>
          <a:srcRect l="100000" t="67413" r="-7154" b="26074"/>
          <a:stretch>
            <a:fillRect/>
          </a:stretch>
        </p:blipFill>
        <p:spPr>
          <a:xfrm>
            <a:off x="10460296" y="5987845"/>
            <a:ext cx="648778" cy="442452"/>
          </a:xfrm>
          <a:custGeom>
            <a:avLst/>
            <a:gdLst>
              <a:gd name="connsiteX0" fmla="*/ 0 w 648778"/>
              <a:gd name="connsiteY0" fmla="*/ 0 h 442452"/>
              <a:gd name="connsiteX1" fmla="*/ 648778 w 648778"/>
              <a:gd name="connsiteY1" fmla="*/ 0 h 442452"/>
              <a:gd name="connsiteX2" fmla="*/ 648778 w 648778"/>
              <a:gd name="connsiteY2" fmla="*/ 442452 h 442452"/>
              <a:gd name="connsiteX3" fmla="*/ 0 w 648778"/>
              <a:gd name="connsiteY3" fmla="*/ 442452 h 442452"/>
              <a:gd name="connsiteX4" fmla="*/ 0 w 648778"/>
              <a:gd name="connsiteY4" fmla="*/ 0 h 442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8778" h="442452">
                <a:moveTo>
                  <a:pt x="0" y="0"/>
                </a:moveTo>
                <a:lnTo>
                  <a:pt x="648778" y="0"/>
                </a:lnTo>
                <a:lnTo>
                  <a:pt x="648778" y="442452"/>
                </a:lnTo>
                <a:lnTo>
                  <a:pt x="0" y="442452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5"/>
          <a:srcRect l="-204" t="22450" r="100000" b="67971"/>
          <a:stretch>
            <a:fillRect/>
          </a:stretch>
        </p:blipFill>
        <p:spPr>
          <a:xfrm>
            <a:off x="2735918" y="3719409"/>
            <a:ext cx="13632" cy="334832"/>
          </a:xfrm>
          <a:custGeom>
            <a:avLst/>
            <a:gdLst>
              <a:gd name="connsiteX0" fmla="*/ 13632 w 13632"/>
              <a:gd name="connsiteY0" fmla="*/ 0 h 334832"/>
              <a:gd name="connsiteX1" fmla="*/ 13632 w 13632"/>
              <a:gd name="connsiteY1" fmla="*/ 334832 h 334832"/>
              <a:gd name="connsiteX2" fmla="*/ 6749 w 13632"/>
              <a:gd name="connsiteY2" fmla="*/ 294452 h 334832"/>
              <a:gd name="connsiteX3" fmla="*/ 393 w 13632"/>
              <a:gd name="connsiteY3" fmla="*/ 139092 h 334832"/>
              <a:gd name="connsiteX4" fmla="*/ 13632 w 13632"/>
              <a:gd name="connsiteY4" fmla="*/ 0 h 334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32" h="334832">
                <a:moveTo>
                  <a:pt x="13632" y="0"/>
                </a:moveTo>
                <a:lnTo>
                  <a:pt x="13632" y="334832"/>
                </a:lnTo>
                <a:lnTo>
                  <a:pt x="6749" y="294452"/>
                </a:lnTo>
                <a:cubicBezTo>
                  <a:pt x="1088" y="240983"/>
                  <a:pt x="-938" y="189163"/>
                  <a:pt x="393" y="139092"/>
                </a:cubicBezTo>
                <a:lnTo>
                  <a:pt x="13632" y="0"/>
                </a:lnTo>
                <a:close/>
              </a:path>
            </a:pathLst>
          </a:custGeom>
        </p:spPr>
      </p:pic>
      <p:sp>
        <p:nvSpPr>
          <p:cNvPr id="6" name="Pentagon 5"/>
          <p:cNvSpPr/>
          <p:nvPr/>
        </p:nvSpPr>
        <p:spPr>
          <a:xfrm>
            <a:off x="4097593" y="820291"/>
            <a:ext cx="3996813" cy="471948"/>
          </a:xfrm>
          <a:prstGeom prst="homePlat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468742" y="74910"/>
            <a:ext cx="5254516" cy="61927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THỰC HÀNH TIẾNG VIỆT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307690" y="737419"/>
            <a:ext cx="357662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Hình thành kiến thức 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564683" y="1215791"/>
            <a:ext cx="3427861" cy="5533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R="30480" algn="just">
              <a:lnSpc>
                <a:spcPct val="107000"/>
              </a:lnSpc>
              <a:spcAft>
                <a:spcPts val="1200"/>
              </a:spcAft>
            </a:pP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2/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86</a:t>
            </a:r>
            <a:endParaRPr lang="en-US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685800" y="1635148"/>
            <a:ext cx="10833100" cy="3323987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50000"/>
              </a:lnSpc>
              <a:spcAft>
                <a:spcPts val="900"/>
              </a:spcAft>
            </a:pP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Qua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cầu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rút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xét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đặc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vốn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Việt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Việt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vốn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đa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phong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phú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mượn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thuần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Việt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mượn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vay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mượn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ngôn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ngữ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vay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mượn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Hán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Pháp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Anh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vay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mượn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ngôn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ngữ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này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giàu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thêm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vốn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Việt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66816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ame 4"/>
          <p:cNvSpPr/>
          <p:nvPr/>
        </p:nvSpPr>
        <p:spPr>
          <a:xfrm>
            <a:off x="331122" y="1028700"/>
            <a:ext cx="11517055" cy="5545394"/>
          </a:xfrm>
          <a:prstGeom prst="frame">
            <a:avLst>
              <a:gd name="adj1" fmla="val 1596"/>
            </a:avLst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889200" y="154858"/>
            <a:ext cx="10427519" cy="523568"/>
          </a:xfrm>
          <a:custGeom>
            <a:avLst/>
            <a:gdLst>
              <a:gd name="connsiteX0" fmla="*/ 260542 w 10427519"/>
              <a:gd name="connsiteY0" fmla="*/ 0 h 523568"/>
              <a:gd name="connsiteX1" fmla="*/ 10166977 w 10427519"/>
              <a:gd name="connsiteY1" fmla="*/ 0 h 523568"/>
              <a:gd name="connsiteX2" fmla="*/ 10427519 w 10427519"/>
              <a:gd name="connsiteY2" fmla="*/ 260542 h 523568"/>
              <a:gd name="connsiteX3" fmla="*/ 10427519 w 10427519"/>
              <a:gd name="connsiteY3" fmla="*/ 381013 h 523568"/>
              <a:gd name="connsiteX4" fmla="*/ 10407044 w 10427519"/>
              <a:gd name="connsiteY4" fmla="*/ 482428 h 523568"/>
              <a:gd name="connsiteX5" fmla="*/ 10384713 w 10427519"/>
              <a:gd name="connsiteY5" fmla="*/ 523568 h 523568"/>
              <a:gd name="connsiteX6" fmla="*/ 42806 w 10427519"/>
              <a:gd name="connsiteY6" fmla="*/ 523568 h 523568"/>
              <a:gd name="connsiteX7" fmla="*/ 20475 w 10427519"/>
              <a:gd name="connsiteY7" fmla="*/ 482428 h 523568"/>
              <a:gd name="connsiteX8" fmla="*/ 0 w 10427519"/>
              <a:gd name="connsiteY8" fmla="*/ 381013 h 523568"/>
              <a:gd name="connsiteX9" fmla="*/ 0 w 10427519"/>
              <a:gd name="connsiteY9" fmla="*/ 260542 h 523568"/>
              <a:gd name="connsiteX10" fmla="*/ 260542 w 10427519"/>
              <a:gd name="connsiteY10" fmla="*/ 0 h 523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427519" h="523568">
                <a:moveTo>
                  <a:pt x="260542" y="0"/>
                </a:moveTo>
                <a:lnTo>
                  <a:pt x="10166977" y="0"/>
                </a:lnTo>
                <a:cubicBezTo>
                  <a:pt x="10310870" y="0"/>
                  <a:pt x="10427519" y="116649"/>
                  <a:pt x="10427519" y="260542"/>
                </a:cubicBezTo>
                <a:lnTo>
                  <a:pt x="10427519" y="381013"/>
                </a:lnTo>
                <a:cubicBezTo>
                  <a:pt x="10427519" y="416986"/>
                  <a:pt x="10420228" y="451257"/>
                  <a:pt x="10407044" y="482428"/>
                </a:cubicBezTo>
                <a:lnTo>
                  <a:pt x="10384713" y="523568"/>
                </a:lnTo>
                <a:lnTo>
                  <a:pt x="42806" y="523568"/>
                </a:lnTo>
                <a:lnTo>
                  <a:pt x="20475" y="482428"/>
                </a:lnTo>
                <a:cubicBezTo>
                  <a:pt x="7291" y="451257"/>
                  <a:pt x="0" y="416986"/>
                  <a:pt x="0" y="381013"/>
                </a:cubicBezTo>
                <a:lnTo>
                  <a:pt x="0" y="260542"/>
                </a:lnTo>
                <a:cubicBezTo>
                  <a:pt x="0" y="116649"/>
                  <a:pt x="116649" y="0"/>
                  <a:pt x="260542" y="0"/>
                </a:cubicBez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-1" y="-1"/>
            <a:ext cx="12192000" cy="678426"/>
          </a:xfrm>
          <a:custGeom>
            <a:avLst/>
            <a:gdLst>
              <a:gd name="connsiteX0" fmla="*/ 0 w 12192000"/>
              <a:gd name="connsiteY0" fmla="*/ 0 h 678426"/>
              <a:gd name="connsiteX1" fmla="*/ 12192000 w 12192000"/>
              <a:gd name="connsiteY1" fmla="*/ 0 h 678426"/>
              <a:gd name="connsiteX2" fmla="*/ 12192000 w 12192000"/>
              <a:gd name="connsiteY2" fmla="*/ 678426 h 678426"/>
              <a:gd name="connsiteX3" fmla="*/ 11260603 w 12192000"/>
              <a:gd name="connsiteY3" fmla="*/ 678426 h 678426"/>
              <a:gd name="connsiteX4" fmla="*/ 11282934 w 12192000"/>
              <a:gd name="connsiteY4" fmla="*/ 637286 h 678426"/>
              <a:gd name="connsiteX5" fmla="*/ 11303409 w 12192000"/>
              <a:gd name="connsiteY5" fmla="*/ 535871 h 678426"/>
              <a:gd name="connsiteX6" fmla="*/ 11303409 w 12192000"/>
              <a:gd name="connsiteY6" fmla="*/ 415400 h 678426"/>
              <a:gd name="connsiteX7" fmla="*/ 11042867 w 12192000"/>
              <a:gd name="connsiteY7" fmla="*/ 154858 h 678426"/>
              <a:gd name="connsiteX8" fmla="*/ 1136432 w 12192000"/>
              <a:gd name="connsiteY8" fmla="*/ 154858 h 678426"/>
              <a:gd name="connsiteX9" fmla="*/ 875890 w 12192000"/>
              <a:gd name="connsiteY9" fmla="*/ 415400 h 678426"/>
              <a:gd name="connsiteX10" fmla="*/ 875890 w 12192000"/>
              <a:gd name="connsiteY10" fmla="*/ 535871 h 678426"/>
              <a:gd name="connsiteX11" fmla="*/ 896365 w 12192000"/>
              <a:gd name="connsiteY11" fmla="*/ 637286 h 678426"/>
              <a:gd name="connsiteX12" fmla="*/ 918696 w 12192000"/>
              <a:gd name="connsiteY12" fmla="*/ 678426 h 678426"/>
              <a:gd name="connsiteX13" fmla="*/ 0 w 12192000"/>
              <a:gd name="connsiteY13" fmla="*/ 678426 h 678426"/>
              <a:gd name="connsiteX14" fmla="*/ 0 w 12192000"/>
              <a:gd name="connsiteY14" fmla="*/ 0 h 678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192000" h="678426">
                <a:moveTo>
                  <a:pt x="0" y="0"/>
                </a:moveTo>
                <a:lnTo>
                  <a:pt x="12192000" y="0"/>
                </a:lnTo>
                <a:lnTo>
                  <a:pt x="12192000" y="678426"/>
                </a:lnTo>
                <a:lnTo>
                  <a:pt x="11260603" y="678426"/>
                </a:lnTo>
                <a:lnTo>
                  <a:pt x="11282934" y="637286"/>
                </a:lnTo>
                <a:cubicBezTo>
                  <a:pt x="11296118" y="606115"/>
                  <a:pt x="11303409" y="571844"/>
                  <a:pt x="11303409" y="535871"/>
                </a:cubicBezTo>
                <a:lnTo>
                  <a:pt x="11303409" y="415400"/>
                </a:lnTo>
                <a:cubicBezTo>
                  <a:pt x="11303409" y="271507"/>
                  <a:pt x="11186760" y="154858"/>
                  <a:pt x="11042867" y="154858"/>
                </a:cubicBezTo>
                <a:lnTo>
                  <a:pt x="1136432" y="154858"/>
                </a:lnTo>
                <a:cubicBezTo>
                  <a:pt x="992539" y="154858"/>
                  <a:pt x="875890" y="271507"/>
                  <a:pt x="875890" y="415400"/>
                </a:cubicBezTo>
                <a:lnTo>
                  <a:pt x="875890" y="535871"/>
                </a:lnTo>
                <a:cubicBezTo>
                  <a:pt x="875890" y="571844"/>
                  <a:pt x="883181" y="606115"/>
                  <a:pt x="896365" y="637286"/>
                </a:cubicBezTo>
                <a:lnTo>
                  <a:pt x="918696" y="678426"/>
                </a:lnTo>
                <a:lnTo>
                  <a:pt x="0" y="67842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918696" y="678426"/>
            <a:ext cx="10341907" cy="117987"/>
          </a:xfrm>
          <a:custGeom>
            <a:avLst/>
            <a:gdLst>
              <a:gd name="connsiteX0" fmla="*/ 0 w 10341907"/>
              <a:gd name="connsiteY0" fmla="*/ 0 h 117987"/>
              <a:gd name="connsiteX1" fmla="*/ 10341907 w 10341907"/>
              <a:gd name="connsiteY1" fmla="*/ 0 h 117987"/>
              <a:gd name="connsiteX2" fmla="*/ 10340216 w 10341907"/>
              <a:gd name="connsiteY2" fmla="*/ 3116 h 117987"/>
              <a:gd name="connsiteX3" fmla="*/ 10124171 w 10341907"/>
              <a:gd name="connsiteY3" fmla="*/ 117987 h 117987"/>
              <a:gd name="connsiteX4" fmla="*/ 217736 w 10341907"/>
              <a:gd name="connsiteY4" fmla="*/ 117987 h 117987"/>
              <a:gd name="connsiteX5" fmla="*/ 1691 w 10341907"/>
              <a:gd name="connsiteY5" fmla="*/ 3116 h 117987"/>
              <a:gd name="connsiteX6" fmla="*/ 0 w 10341907"/>
              <a:gd name="connsiteY6" fmla="*/ 0 h 117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341907" h="117987">
                <a:moveTo>
                  <a:pt x="0" y="0"/>
                </a:moveTo>
                <a:lnTo>
                  <a:pt x="10341907" y="0"/>
                </a:lnTo>
                <a:lnTo>
                  <a:pt x="10340216" y="3116"/>
                </a:lnTo>
                <a:cubicBezTo>
                  <a:pt x="10293395" y="72421"/>
                  <a:pt x="10214104" y="117987"/>
                  <a:pt x="10124171" y="117987"/>
                </a:cubicBezTo>
                <a:lnTo>
                  <a:pt x="217736" y="117987"/>
                </a:lnTo>
                <a:cubicBezTo>
                  <a:pt x="127803" y="117987"/>
                  <a:pt x="48512" y="72421"/>
                  <a:pt x="1691" y="3116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Can 11"/>
          <p:cNvSpPr/>
          <p:nvPr/>
        </p:nvSpPr>
        <p:spPr>
          <a:xfrm>
            <a:off x="-1" y="-2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Can 12"/>
          <p:cNvSpPr/>
          <p:nvPr/>
        </p:nvSpPr>
        <p:spPr>
          <a:xfrm>
            <a:off x="11890372" y="-3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/>
          <a:srcRect l="17388" t="11738" r="17499" b="9130"/>
          <a:stretch/>
        </p:blipFill>
        <p:spPr>
          <a:xfrm>
            <a:off x="11369507" y="114300"/>
            <a:ext cx="520865" cy="520865"/>
          </a:xfrm>
          <a:prstGeom prst="rect">
            <a:avLst/>
          </a:prstGeom>
        </p:spPr>
      </p:pic>
      <p:sp>
        <p:nvSpPr>
          <p:cNvPr id="22" name="4-Point Star 21"/>
          <p:cNvSpPr/>
          <p:nvPr/>
        </p:nvSpPr>
        <p:spPr>
          <a:xfrm>
            <a:off x="403270" y="160880"/>
            <a:ext cx="398207" cy="427703"/>
          </a:xfrm>
          <a:prstGeom prst="star4">
            <a:avLst>
              <a:gd name="adj" fmla="val 1250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3"/>
          <a:srcRect l="31230" t="100000" r="66223" b="-8896"/>
          <a:stretch>
            <a:fillRect/>
          </a:stretch>
        </p:blipFill>
        <p:spPr>
          <a:xfrm>
            <a:off x="4346224" y="6430297"/>
            <a:ext cx="225776" cy="331600"/>
          </a:xfrm>
          <a:custGeom>
            <a:avLst/>
            <a:gdLst>
              <a:gd name="connsiteX0" fmla="*/ 0 w 225776"/>
              <a:gd name="connsiteY0" fmla="*/ 0 h 331600"/>
              <a:gd name="connsiteX1" fmla="*/ 225776 w 225776"/>
              <a:gd name="connsiteY1" fmla="*/ 0 h 331600"/>
              <a:gd name="connsiteX2" fmla="*/ 225776 w 225776"/>
              <a:gd name="connsiteY2" fmla="*/ 331600 h 331600"/>
              <a:gd name="connsiteX3" fmla="*/ 0 w 225776"/>
              <a:gd name="connsiteY3" fmla="*/ 331600 h 331600"/>
              <a:gd name="connsiteX4" fmla="*/ 0 w 225776"/>
              <a:gd name="connsiteY4" fmla="*/ 0 h 33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776" h="331600">
                <a:moveTo>
                  <a:pt x="0" y="0"/>
                </a:moveTo>
                <a:lnTo>
                  <a:pt x="225776" y="0"/>
                </a:lnTo>
                <a:lnTo>
                  <a:pt x="225776" y="331600"/>
                </a:lnTo>
                <a:lnTo>
                  <a:pt x="0" y="331600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4"/>
          <a:srcRect l="100000" t="67413" r="-7154" b="26074"/>
          <a:stretch>
            <a:fillRect/>
          </a:stretch>
        </p:blipFill>
        <p:spPr>
          <a:xfrm>
            <a:off x="10460296" y="5987845"/>
            <a:ext cx="648778" cy="442452"/>
          </a:xfrm>
          <a:custGeom>
            <a:avLst/>
            <a:gdLst>
              <a:gd name="connsiteX0" fmla="*/ 0 w 648778"/>
              <a:gd name="connsiteY0" fmla="*/ 0 h 442452"/>
              <a:gd name="connsiteX1" fmla="*/ 648778 w 648778"/>
              <a:gd name="connsiteY1" fmla="*/ 0 h 442452"/>
              <a:gd name="connsiteX2" fmla="*/ 648778 w 648778"/>
              <a:gd name="connsiteY2" fmla="*/ 442452 h 442452"/>
              <a:gd name="connsiteX3" fmla="*/ 0 w 648778"/>
              <a:gd name="connsiteY3" fmla="*/ 442452 h 442452"/>
              <a:gd name="connsiteX4" fmla="*/ 0 w 648778"/>
              <a:gd name="connsiteY4" fmla="*/ 0 h 442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8778" h="442452">
                <a:moveTo>
                  <a:pt x="0" y="0"/>
                </a:moveTo>
                <a:lnTo>
                  <a:pt x="648778" y="0"/>
                </a:lnTo>
                <a:lnTo>
                  <a:pt x="648778" y="442452"/>
                </a:lnTo>
                <a:lnTo>
                  <a:pt x="0" y="442452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5"/>
          <a:srcRect l="-204" t="22450" r="100000" b="67971"/>
          <a:stretch>
            <a:fillRect/>
          </a:stretch>
        </p:blipFill>
        <p:spPr>
          <a:xfrm>
            <a:off x="2735918" y="3719409"/>
            <a:ext cx="13632" cy="334832"/>
          </a:xfrm>
          <a:custGeom>
            <a:avLst/>
            <a:gdLst>
              <a:gd name="connsiteX0" fmla="*/ 13632 w 13632"/>
              <a:gd name="connsiteY0" fmla="*/ 0 h 334832"/>
              <a:gd name="connsiteX1" fmla="*/ 13632 w 13632"/>
              <a:gd name="connsiteY1" fmla="*/ 334832 h 334832"/>
              <a:gd name="connsiteX2" fmla="*/ 6749 w 13632"/>
              <a:gd name="connsiteY2" fmla="*/ 294452 h 334832"/>
              <a:gd name="connsiteX3" fmla="*/ 393 w 13632"/>
              <a:gd name="connsiteY3" fmla="*/ 139092 h 334832"/>
              <a:gd name="connsiteX4" fmla="*/ 13632 w 13632"/>
              <a:gd name="connsiteY4" fmla="*/ 0 h 334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32" h="334832">
                <a:moveTo>
                  <a:pt x="13632" y="0"/>
                </a:moveTo>
                <a:lnTo>
                  <a:pt x="13632" y="334832"/>
                </a:lnTo>
                <a:lnTo>
                  <a:pt x="6749" y="294452"/>
                </a:lnTo>
                <a:cubicBezTo>
                  <a:pt x="1088" y="240983"/>
                  <a:pt x="-938" y="189163"/>
                  <a:pt x="393" y="139092"/>
                </a:cubicBezTo>
                <a:lnTo>
                  <a:pt x="13632" y="0"/>
                </a:lnTo>
                <a:close/>
              </a:path>
            </a:pathLst>
          </a:custGeom>
        </p:spPr>
      </p:pic>
      <p:sp>
        <p:nvSpPr>
          <p:cNvPr id="6" name="Pentagon 5"/>
          <p:cNvSpPr/>
          <p:nvPr/>
        </p:nvSpPr>
        <p:spPr>
          <a:xfrm>
            <a:off x="4097593" y="820291"/>
            <a:ext cx="3996813" cy="471948"/>
          </a:xfrm>
          <a:prstGeom prst="homePlat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468742" y="74910"/>
            <a:ext cx="5254516" cy="61927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THỰC HÀNH TIẾNG VIỆT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307690" y="737419"/>
            <a:ext cx="357662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Hình thành kiến thức 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73149" y="1126208"/>
            <a:ext cx="3682418" cy="61927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vi-VN" sz="32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Bài tập 3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/ </a:t>
            </a:r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86</a:t>
            </a:r>
            <a:r>
              <a:rPr lang="vi-VN" sz="32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en-US" sz="3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6"/>
          <a:srcRect b="12621"/>
          <a:stretch/>
        </p:blipFill>
        <p:spPr>
          <a:xfrm>
            <a:off x="660400" y="2311800"/>
            <a:ext cx="2819440" cy="2463597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18896" y="4889915"/>
            <a:ext cx="294984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cặp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đôi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3809118" y="1365565"/>
            <a:ext cx="7856856" cy="28834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900"/>
              </a:spcAft>
            </a:pP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Hãy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diễn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đạt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lại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câu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văn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sau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đây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theo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hướng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thay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thế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từ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mượn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bằng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từ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quen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thuộc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hoặc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dễ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hiểu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hơn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vốn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đã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từ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lâu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trong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vốn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từ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tiếng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Việt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endParaRPr lang="en-US" sz="28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lnSpc>
                <a:spcPct val="107000"/>
              </a:lnSpc>
              <a:spcAft>
                <a:spcPts val="900"/>
              </a:spcAft>
            </a:pPr>
            <a:r>
              <a:rPr lang="en-US" sz="28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fan </a:t>
            </a:r>
            <a:r>
              <a:rPr lang="en-US" sz="28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cuồng</a:t>
            </a:r>
            <a:r>
              <a:rPr lang="en-US" sz="28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8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8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phấn</a:t>
            </a:r>
            <a:r>
              <a:rPr lang="en-US" sz="28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khích</a:t>
            </a:r>
            <a:r>
              <a:rPr lang="en-US" sz="28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hân</a:t>
            </a:r>
            <a:r>
              <a:rPr lang="en-US" sz="28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hoan</a:t>
            </a:r>
            <a:r>
              <a:rPr lang="en-US" sz="28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8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thấy</a:t>
            </a:r>
            <a:r>
              <a:rPr lang="en-US" sz="28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idol </a:t>
            </a:r>
            <a:r>
              <a:rPr lang="en-US" sz="28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28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xuất</a:t>
            </a:r>
            <a:r>
              <a:rPr lang="en-US" sz="28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8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8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cửa</a:t>
            </a:r>
            <a:r>
              <a:rPr lang="en-US" sz="28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chiếc</a:t>
            </a:r>
            <a:r>
              <a:rPr lang="en-US" sz="28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chuyên</a:t>
            </a:r>
            <a:r>
              <a:rPr lang="en-US" sz="28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28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vừa</a:t>
            </a:r>
            <a:r>
              <a:rPr lang="en-US" sz="28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đáp</a:t>
            </a:r>
            <a:r>
              <a:rPr lang="en-US" sz="28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xuống</a:t>
            </a:r>
            <a:r>
              <a:rPr lang="en-US" sz="28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phi </a:t>
            </a:r>
            <a:r>
              <a:rPr lang="en-US" sz="28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28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18" name="Table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2641797"/>
              </p:ext>
            </p:extLst>
          </p:nvPr>
        </p:nvGraphicFramePr>
        <p:xfrm>
          <a:off x="3809116" y="4270594"/>
          <a:ext cx="7735183" cy="2087372"/>
        </p:xfrm>
        <a:graphic>
          <a:graphicData uri="http://schemas.openxmlformats.org/drawingml/2006/table">
            <a:tbl>
              <a:tblPr firstRow="1" firstCol="1" bandRow="1"/>
              <a:tblGrid>
                <a:gridCol w="881173">
                  <a:extLst>
                    <a:ext uri="{9D8B030D-6E8A-4147-A177-3AD203B41FA5}">
                      <a16:colId xmlns="" xmlns:a16="http://schemas.microsoft.com/office/drawing/2014/main" val="1084066719"/>
                    </a:ext>
                  </a:extLst>
                </a:gridCol>
                <a:gridCol w="3957304">
                  <a:extLst>
                    <a:ext uri="{9D8B030D-6E8A-4147-A177-3AD203B41FA5}">
                      <a16:colId xmlns="" xmlns:a16="http://schemas.microsoft.com/office/drawing/2014/main" val="3538294506"/>
                    </a:ext>
                  </a:extLst>
                </a:gridCol>
                <a:gridCol w="2896706">
                  <a:extLst>
                    <a:ext uri="{9D8B030D-6E8A-4147-A177-3AD203B41FA5}">
                      <a16:colId xmlns="" xmlns:a16="http://schemas.microsoft.com/office/drawing/2014/main" val="423808301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3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3200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Từ</a:t>
                      </a:r>
                      <a:r>
                        <a:rPr lang="en-US" sz="3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mượn</a:t>
                      </a:r>
                      <a:endParaRPr lang="en-US" sz="3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3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Từ thay đổi</a:t>
                      </a:r>
                      <a:endParaRPr lang="en-US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77576845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3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3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3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5179226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3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3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3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95456812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3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3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3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53798112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28569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ame 4"/>
          <p:cNvSpPr/>
          <p:nvPr/>
        </p:nvSpPr>
        <p:spPr>
          <a:xfrm>
            <a:off x="331122" y="1028700"/>
            <a:ext cx="11517055" cy="5545394"/>
          </a:xfrm>
          <a:prstGeom prst="frame">
            <a:avLst>
              <a:gd name="adj1" fmla="val 1596"/>
            </a:avLst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889200" y="154858"/>
            <a:ext cx="10427519" cy="523568"/>
          </a:xfrm>
          <a:custGeom>
            <a:avLst/>
            <a:gdLst>
              <a:gd name="connsiteX0" fmla="*/ 260542 w 10427519"/>
              <a:gd name="connsiteY0" fmla="*/ 0 h 523568"/>
              <a:gd name="connsiteX1" fmla="*/ 10166977 w 10427519"/>
              <a:gd name="connsiteY1" fmla="*/ 0 h 523568"/>
              <a:gd name="connsiteX2" fmla="*/ 10427519 w 10427519"/>
              <a:gd name="connsiteY2" fmla="*/ 260542 h 523568"/>
              <a:gd name="connsiteX3" fmla="*/ 10427519 w 10427519"/>
              <a:gd name="connsiteY3" fmla="*/ 381013 h 523568"/>
              <a:gd name="connsiteX4" fmla="*/ 10407044 w 10427519"/>
              <a:gd name="connsiteY4" fmla="*/ 482428 h 523568"/>
              <a:gd name="connsiteX5" fmla="*/ 10384713 w 10427519"/>
              <a:gd name="connsiteY5" fmla="*/ 523568 h 523568"/>
              <a:gd name="connsiteX6" fmla="*/ 42806 w 10427519"/>
              <a:gd name="connsiteY6" fmla="*/ 523568 h 523568"/>
              <a:gd name="connsiteX7" fmla="*/ 20475 w 10427519"/>
              <a:gd name="connsiteY7" fmla="*/ 482428 h 523568"/>
              <a:gd name="connsiteX8" fmla="*/ 0 w 10427519"/>
              <a:gd name="connsiteY8" fmla="*/ 381013 h 523568"/>
              <a:gd name="connsiteX9" fmla="*/ 0 w 10427519"/>
              <a:gd name="connsiteY9" fmla="*/ 260542 h 523568"/>
              <a:gd name="connsiteX10" fmla="*/ 260542 w 10427519"/>
              <a:gd name="connsiteY10" fmla="*/ 0 h 523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427519" h="523568">
                <a:moveTo>
                  <a:pt x="260542" y="0"/>
                </a:moveTo>
                <a:lnTo>
                  <a:pt x="10166977" y="0"/>
                </a:lnTo>
                <a:cubicBezTo>
                  <a:pt x="10310870" y="0"/>
                  <a:pt x="10427519" y="116649"/>
                  <a:pt x="10427519" y="260542"/>
                </a:cubicBezTo>
                <a:lnTo>
                  <a:pt x="10427519" y="381013"/>
                </a:lnTo>
                <a:cubicBezTo>
                  <a:pt x="10427519" y="416986"/>
                  <a:pt x="10420228" y="451257"/>
                  <a:pt x="10407044" y="482428"/>
                </a:cubicBezTo>
                <a:lnTo>
                  <a:pt x="10384713" y="523568"/>
                </a:lnTo>
                <a:lnTo>
                  <a:pt x="42806" y="523568"/>
                </a:lnTo>
                <a:lnTo>
                  <a:pt x="20475" y="482428"/>
                </a:lnTo>
                <a:cubicBezTo>
                  <a:pt x="7291" y="451257"/>
                  <a:pt x="0" y="416986"/>
                  <a:pt x="0" y="381013"/>
                </a:cubicBezTo>
                <a:lnTo>
                  <a:pt x="0" y="260542"/>
                </a:lnTo>
                <a:cubicBezTo>
                  <a:pt x="0" y="116649"/>
                  <a:pt x="116649" y="0"/>
                  <a:pt x="260542" y="0"/>
                </a:cubicBez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-1" y="-1"/>
            <a:ext cx="12192000" cy="678426"/>
          </a:xfrm>
          <a:custGeom>
            <a:avLst/>
            <a:gdLst>
              <a:gd name="connsiteX0" fmla="*/ 0 w 12192000"/>
              <a:gd name="connsiteY0" fmla="*/ 0 h 678426"/>
              <a:gd name="connsiteX1" fmla="*/ 12192000 w 12192000"/>
              <a:gd name="connsiteY1" fmla="*/ 0 h 678426"/>
              <a:gd name="connsiteX2" fmla="*/ 12192000 w 12192000"/>
              <a:gd name="connsiteY2" fmla="*/ 678426 h 678426"/>
              <a:gd name="connsiteX3" fmla="*/ 11260603 w 12192000"/>
              <a:gd name="connsiteY3" fmla="*/ 678426 h 678426"/>
              <a:gd name="connsiteX4" fmla="*/ 11282934 w 12192000"/>
              <a:gd name="connsiteY4" fmla="*/ 637286 h 678426"/>
              <a:gd name="connsiteX5" fmla="*/ 11303409 w 12192000"/>
              <a:gd name="connsiteY5" fmla="*/ 535871 h 678426"/>
              <a:gd name="connsiteX6" fmla="*/ 11303409 w 12192000"/>
              <a:gd name="connsiteY6" fmla="*/ 415400 h 678426"/>
              <a:gd name="connsiteX7" fmla="*/ 11042867 w 12192000"/>
              <a:gd name="connsiteY7" fmla="*/ 154858 h 678426"/>
              <a:gd name="connsiteX8" fmla="*/ 1136432 w 12192000"/>
              <a:gd name="connsiteY8" fmla="*/ 154858 h 678426"/>
              <a:gd name="connsiteX9" fmla="*/ 875890 w 12192000"/>
              <a:gd name="connsiteY9" fmla="*/ 415400 h 678426"/>
              <a:gd name="connsiteX10" fmla="*/ 875890 w 12192000"/>
              <a:gd name="connsiteY10" fmla="*/ 535871 h 678426"/>
              <a:gd name="connsiteX11" fmla="*/ 896365 w 12192000"/>
              <a:gd name="connsiteY11" fmla="*/ 637286 h 678426"/>
              <a:gd name="connsiteX12" fmla="*/ 918696 w 12192000"/>
              <a:gd name="connsiteY12" fmla="*/ 678426 h 678426"/>
              <a:gd name="connsiteX13" fmla="*/ 0 w 12192000"/>
              <a:gd name="connsiteY13" fmla="*/ 678426 h 678426"/>
              <a:gd name="connsiteX14" fmla="*/ 0 w 12192000"/>
              <a:gd name="connsiteY14" fmla="*/ 0 h 678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192000" h="678426">
                <a:moveTo>
                  <a:pt x="0" y="0"/>
                </a:moveTo>
                <a:lnTo>
                  <a:pt x="12192000" y="0"/>
                </a:lnTo>
                <a:lnTo>
                  <a:pt x="12192000" y="678426"/>
                </a:lnTo>
                <a:lnTo>
                  <a:pt x="11260603" y="678426"/>
                </a:lnTo>
                <a:lnTo>
                  <a:pt x="11282934" y="637286"/>
                </a:lnTo>
                <a:cubicBezTo>
                  <a:pt x="11296118" y="606115"/>
                  <a:pt x="11303409" y="571844"/>
                  <a:pt x="11303409" y="535871"/>
                </a:cubicBezTo>
                <a:lnTo>
                  <a:pt x="11303409" y="415400"/>
                </a:lnTo>
                <a:cubicBezTo>
                  <a:pt x="11303409" y="271507"/>
                  <a:pt x="11186760" y="154858"/>
                  <a:pt x="11042867" y="154858"/>
                </a:cubicBezTo>
                <a:lnTo>
                  <a:pt x="1136432" y="154858"/>
                </a:lnTo>
                <a:cubicBezTo>
                  <a:pt x="992539" y="154858"/>
                  <a:pt x="875890" y="271507"/>
                  <a:pt x="875890" y="415400"/>
                </a:cubicBezTo>
                <a:lnTo>
                  <a:pt x="875890" y="535871"/>
                </a:lnTo>
                <a:cubicBezTo>
                  <a:pt x="875890" y="571844"/>
                  <a:pt x="883181" y="606115"/>
                  <a:pt x="896365" y="637286"/>
                </a:cubicBezTo>
                <a:lnTo>
                  <a:pt x="918696" y="678426"/>
                </a:lnTo>
                <a:lnTo>
                  <a:pt x="0" y="67842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918696" y="678426"/>
            <a:ext cx="10341907" cy="117987"/>
          </a:xfrm>
          <a:custGeom>
            <a:avLst/>
            <a:gdLst>
              <a:gd name="connsiteX0" fmla="*/ 0 w 10341907"/>
              <a:gd name="connsiteY0" fmla="*/ 0 h 117987"/>
              <a:gd name="connsiteX1" fmla="*/ 10341907 w 10341907"/>
              <a:gd name="connsiteY1" fmla="*/ 0 h 117987"/>
              <a:gd name="connsiteX2" fmla="*/ 10340216 w 10341907"/>
              <a:gd name="connsiteY2" fmla="*/ 3116 h 117987"/>
              <a:gd name="connsiteX3" fmla="*/ 10124171 w 10341907"/>
              <a:gd name="connsiteY3" fmla="*/ 117987 h 117987"/>
              <a:gd name="connsiteX4" fmla="*/ 217736 w 10341907"/>
              <a:gd name="connsiteY4" fmla="*/ 117987 h 117987"/>
              <a:gd name="connsiteX5" fmla="*/ 1691 w 10341907"/>
              <a:gd name="connsiteY5" fmla="*/ 3116 h 117987"/>
              <a:gd name="connsiteX6" fmla="*/ 0 w 10341907"/>
              <a:gd name="connsiteY6" fmla="*/ 0 h 117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341907" h="117987">
                <a:moveTo>
                  <a:pt x="0" y="0"/>
                </a:moveTo>
                <a:lnTo>
                  <a:pt x="10341907" y="0"/>
                </a:lnTo>
                <a:lnTo>
                  <a:pt x="10340216" y="3116"/>
                </a:lnTo>
                <a:cubicBezTo>
                  <a:pt x="10293395" y="72421"/>
                  <a:pt x="10214104" y="117987"/>
                  <a:pt x="10124171" y="117987"/>
                </a:cubicBezTo>
                <a:lnTo>
                  <a:pt x="217736" y="117987"/>
                </a:lnTo>
                <a:cubicBezTo>
                  <a:pt x="127803" y="117987"/>
                  <a:pt x="48512" y="72421"/>
                  <a:pt x="1691" y="3116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Can 11"/>
          <p:cNvSpPr/>
          <p:nvPr/>
        </p:nvSpPr>
        <p:spPr>
          <a:xfrm>
            <a:off x="-1" y="-2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Can 12"/>
          <p:cNvSpPr/>
          <p:nvPr/>
        </p:nvSpPr>
        <p:spPr>
          <a:xfrm>
            <a:off x="11890372" y="-3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/>
          <a:srcRect l="17388" t="11738" r="17499" b="9130"/>
          <a:stretch/>
        </p:blipFill>
        <p:spPr>
          <a:xfrm>
            <a:off x="11369507" y="114300"/>
            <a:ext cx="520865" cy="520865"/>
          </a:xfrm>
          <a:prstGeom prst="rect">
            <a:avLst/>
          </a:prstGeom>
        </p:spPr>
      </p:pic>
      <p:sp>
        <p:nvSpPr>
          <p:cNvPr id="22" name="4-Point Star 21"/>
          <p:cNvSpPr/>
          <p:nvPr/>
        </p:nvSpPr>
        <p:spPr>
          <a:xfrm>
            <a:off x="403270" y="160880"/>
            <a:ext cx="398207" cy="427703"/>
          </a:xfrm>
          <a:prstGeom prst="star4">
            <a:avLst>
              <a:gd name="adj" fmla="val 1250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3"/>
          <a:srcRect l="31230" t="100000" r="66223" b="-8896"/>
          <a:stretch>
            <a:fillRect/>
          </a:stretch>
        </p:blipFill>
        <p:spPr>
          <a:xfrm>
            <a:off x="4346224" y="6430297"/>
            <a:ext cx="225776" cy="331600"/>
          </a:xfrm>
          <a:custGeom>
            <a:avLst/>
            <a:gdLst>
              <a:gd name="connsiteX0" fmla="*/ 0 w 225776"/>
              <a:gd name="connsiteY0" fmla="*/ 0 h 331600"/>
              <a:gd name="connsiteX1" fmla="*/ 225776 w 225776"/>
              <a:gd name="connsiteY1" fmla="*/ 0 h 331600"/>
              <a:gd name="connsiteX2" fmla="*/ 225776 w 225776"/>
              <a:gd name="connsiteY2" fmla="*/ 331600 h 331600"/>
              <a:gd name="connsiteX3" fmla="*/ 0 w 225776"/>
              <a:gd name="connsiteY3" fmla="*/ 331600 h 331600"/>
              <a:gd name="connsiteX4" fmla="*/ 0 w 225776"/>
              <a:gd name="connsiteY4" fmla="*/ 0 h 33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776" h="331600">
                <a:moveTo>
                  <a:pt x="0" y="0"/>
                </a:moveTo>
                <a:lnTo>
                  <a:pt x="225776" y="0"/>
                </a:lnTo>
                <a:lnTo>
                  <a:pt x="225776" y="331600"/>
                </a:lnTo>
                <a:lnTo>
                  <a:pt x="0" y="331600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4"/>
          <a:srcRect l="100000" t="67413" r="-7154" b="26074"/>
          <a:stretch>
            <a:fillRect/>
          </a:stretch>
        </p:blipFill>
        <p:spPr>
          <a:xfrm>
            <a:off x="10460296" y="5987845"/>
            <a:ext cx="648778" cy="442452"/>
          </a:xfrm>
          <a:custGeom>
            <a:avLst/>
            <a:gdLst>
              <a:gd name="connsiteX0" fmla="*/ 0 w 648778"/>
              <a:gd name="connsiteY0" fmla="*/ 0 h 442452"/>
              <a:gd name="connsiteX1" fmla="*/ 648778 w 648778"/>
              <a:gd name="connsiteY1" fmla="*/ 0 h 442452"/>
              <a:gd name="connsiteX2" fmla="*/ 648778 w 648778"/>
              <a:gd name="connsiteY2" fmla="*/ 442452 h 442452"/>
              <a:gd name="connsiteX3" fmla="*/ 0 w 648778"/>
              <a:gd name="connsiteY3" fmla="*/ 442452 h 442452"/>
              <a:gd name="connsiteX4" fmla="*/ 0 w 648778"/>
              <a:gd name="connsiteY4" fmla="*/ 0 h 442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8778" h="442452">
                <a:moveTo>
                  <a:pt x="0" y="0"/>
                </a:moveTo>
                <a:lnTo>
                  <a:pt x="648778" y="0"/>
                </a:lnTo>
                <a:lnTo>
                  <a:pt x="648778" y="442452"/>
                </a:lnTo>
                <a:lnTo>
                  <a:pt x="0" y="442452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5"/>
          <a:srcRect l="-204" t="22450" r="100000" b="67971"/>
          <a:stretch>
            <a:fillRect/>
          </a:stretch>
        </p:blipFill>
        <p:spPr>
          <a:xfrm>
            <a:off x="2735918" y="3719409"/>
            <a:ext cx="13632" cy="334832"/>
          </a:xfrm>
          <a:custGeom>
            <a:avLst/>
            <a:gdLst>
              <a:gd name="connsiteX0" fmla="*/ 13632 w 13632"/>
              <a:gd name="connsiteY0" fmla="*/ 0 h 334832"/>
              <a:gd name="connsiteX1" fmla="*/ 13632 w 13632"/>
              <a:gd name="connsiteY1" fmla="*/ 334832 h 334832"/>
              <a:gd name="connsiteX2" fmla="*/ 6749 w 13632"/>
              <a:gd name="connsiteY2" fmla="*/ 294452 h 334832"/>
              <a:gd name="connsiteX3" fmla="*/ 393 w 13632"/>
              <a:gd name="connsiteY3" fmla="*/ 139092 h 334832"/>
              <a:gd name="connsiteX4" fmla="*/ 13632 w 13632"/>
              <a:gd name="connsiteY4" fmla="*/ 0 h 334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32" h="334832">
                <a:moveTo>
                  <a:pt x="13632" y="0"/>
                </a:moveTo>
                <a:lnTo>
                  <a:pt x="13632" y="334832"/>
                </a:lnTo>
                <a:lnTo>
                  <a:pt x="6749" y="294452"/>
                </a:lnTo>
                <a:cubicBezTo>
                  <a:pt x="1088" y="240983"/>
                  <a:pt x="-938" y="189163"/>
                  <a:pt x="393" y="139092"/>
                </a:cubicBezTo>
                <a:lnTo>
                  <a:pt x="13632" y="0"/>
                </a:lnTo>
                <a:close/>
              </a:path>
            </a:pathLst>
          </a:custGeom>
        </p:spPr>
      </p:pic>
      <p:sp>
        <p:nvSpPr>
          <p:cNvPr id="6" name="Pentagon 5"/>
          <p:cNvSpPr/>
          <p:nvPr/>
        </p:nvSpPr>
        <p:spPr>
          <a:xfrm>
            <a:off x="4097593" y="820291"/>
            <a:ext cx="3996813" cy="471948"/>
          </a:xfrm>
          <a:prstGeom prst="homePlat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468742" y="74910"/>
            <a:ext cx="5254516" cy="61927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THỰC HÀNH TIẾNG VIỆT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307690" y="737419"/>
            <a:ext cx="357662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Hình thành kiến thức 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73149" y="1126208"/>
            <a:ext cx="3682418" cy="61927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Bài tập 3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/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86</a:t>
            </a: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16" name="Table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7001994"/>
              </p:ext>
            </p:extLst>
          </p:nvPr>
        </p:nvGraphicFramePr>
        <p:xfrm>
          <a:off x="660400" y="1726467"/>
          <a:ext cx="10833100" cy="2609215"/>
        </p:xfrm>
        <a:graphic>
          <a:graphicData uri="http://schemas.openxmlformats.org/drawingml/2006/table">
            <a:tbl>
              <a:tblPr firstRow="1" firstCol="1" bandRow="1"/>
              <a:tblGrid>
                <a:gridCol w="1234080">
                  <a:extLst>
                    <a:ext uri="{9D8B030D-6E8A-4147-A177-3AD203B41FA5}">
                      <a16:colId xmlns="" xmlns:a16="http://schemas.microsoft.com/office/drawing/2014/main" val="464604849"/>
                    </a:ext>
                  </a:extLst>
                </a:gridCol>
                <a:gridCol w="5542192">
                  <a:extLst>
                    <a:ext uri="{9D8B030D-6E8A-4147-A177-3AD203B41FA5}">
                      <a16:colId xmlns="" xmlns:a16="http://schemas.microsoft.com/office/drawing/2014/main" val="1717232153"/>
                    </a:ext>
                  </a:extLst>
                </a:gridCol>
                <a:gridCol w="4056828">
                  <a:extLst>
                    <a:ext uri="{9D8B030D-6E8A-4147-A177-3AD203B41FA5}">
                      <a16:colId xmlns="" xmlns:a16="http://schemas.microsoft.com/office/drawing/2014/main" val="2586599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3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3200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Từ</a:t>
                      </a:r>
                      <a:r>
                        <a:rPr lang="en-US" sz="3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mượn</a:t>
                      </a:r>
                      <a:endParaRPr lang="en-US" sz="3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3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Từ thay đổi</a:t>
                      </a:r>
                      <a:endParaRPr lang="en-US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87143173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3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3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fan (cuồng)</a:t>
                      </a:r>
                      <a:endParaRPr lang="en-US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3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người hâm mộ</a:t>
                      </a:r>
                      <a:endParaRPr lang="en-US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51517058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3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3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Idol</a:t>
                      </a:r>
                      <a:endParaRPr lang="en-US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3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thần tượng</a:t>
                      </a:r>
                      <a:endParaRPr lang="en-US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74612952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3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3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Chuyên cơ</a:t>
                      </a:r>
                      <a:endParaRPr lang="en-US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3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máy bay</a:t>
                      </a:r>
                      <a:endParaRPr lang="en-US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03648127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3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3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Phi trường</a:t>
                      </a:r>
                      <a:endParaRPr lang="en-US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sân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bay</a:t>
                      </a:r>
                      <a:endParaRPr lang="en-US" sz="3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540437880"/>
                  </a:ext>
                </a:extLst>
              </a:tr>
            </a:tbl>
          </a:graphicData>
        </a:graphic>
      </p:graphicFrame>
      <p:sp>
        <p:nvSpPr>
          <p:cNvPr id="17" name="Rectangle 16"/>
          <p:cNvSpPr/>
          <p:nvPr/>
        </p:nvSpPr>
        <p:spPr>
          <a:xfrm>
            <a:off x="602373" y="4404515"/>
            <a:ext cx="10833100" cy="16731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07000"/>
              </a:lnSpc>
              <a:spcAft>
                <a:spcPts val="900"/>
              </a:spcAft>
            </a:pP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Thay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2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32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32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hâm</a:t>
            </a:r>
            <a:r>
              <a:rPr lang="en-US" sz="32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mộ</a:t>
            </a:r>
            <a:r>
              <a:rPr lang="en-US" sz="32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32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32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phấn</a:t>
            </a:r>
            <a:r>
              <a:rPr lang="en-US" sz="32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khích</a:t>
            </a:r>
            <a:r>
              <a:rPr lang="en-US" sz="32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hân</a:t>
            </a:r>
            <a:r>
              <a:rPr lang="en-US" sz="32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hoan</a:t>
            </a:r>
            <a:r>
              <a:rPr lang="en-US" sz="32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32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thấy</a:t>
            </a:r>
            <a:r>
              <a:rPr lang="en-US" sz="32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thần</a:t>
            </a:r>
            <a:r>
              <a:rPr lang="en-US" sz="32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tượng</a:t>
            </a:r>
            <a:r>
              <a:rPr lang="en-US" sz="32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32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xuất</a:t>
            </a:r>
            <a:r>
              <a:rPr lang="en-US" sz="32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32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32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cửa</a:t>
            </a:r>
            <a:r>
              <a:rPr lang="en-US" sz="32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chiếc</a:t>
            </a:r>
            <a:r>
              <a:rPr lang="en-US" sz="32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32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bay </a:t>
            </a:r>
            <a:r>
              <a:rPr lang="en-US" sz="32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vừa</a:t>
            </a:r>
            <a:r>
              <a:rPr lang="en-US" sz="32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đáp</a:t>
            </a:r>
            <a:r>
              <a:rPr lang="en-US" sz="32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xuống</a:t>
            </a:r>
            <a:r>
              <a:rPr lang="en-US" sz="32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sân</a:t>
            </a:r>
            <a:r>
              <a:rPr lang="en-US" sz="32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bay.</a:t>
            </a:r>
            <a:endParaRPr lang="en-US" sz="3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46454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ame 4"/>
          <p:cNvSpPr/>
          <p:nvPr/>
        </p:nvSpPr>
        <p:spPr>
          <a:xfrm>
            <a:off x="331122" y="1028700"/>
            <a:ext cx="11517055" cy="5545394"/>
          </a:xfrm>
          <a:prstGeom prst="frame">
            <a:avLst>
              <a:gd name="adj1" fmla="val 1596"/>
            </a:avLst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889200" y="154858"/>
            <a:ext cx="10427519" cy="523568"/>
          </a:xfrm>
          <a:custGeom>
            <a:avLst/>
            <a:gdLst>
              <a:gd name="connsiteX0" fmla="*/ 260542 w 10427519"/>
              <a:gd name="connsiteY0" fmla="*/ 0 h 523568"/>
              <a:gd name="connsiteX1" fmla="*/ 10166977 w 10427519"/>
              <a:gd name="connsiteY1" fmla="*/ 0 h 523568"/>
              <a:gd name="connsiteX2" fmla="*/ 10427519 w 10427519"/>
              <a:gd name="connsiteY2" fmla="*/ 260542 h 523568"/>
              <a:gd name="connsiteX3" fmla="*/ 10427519 w 10427519"/>
              <a:gd name="connsiteY3" fmla="*/ 381013 h 523568"/>
              <a:gd name="connsiteX4" fmla="*/ 10407044 w 10427519"/>
              <a:gd name="connsiteY4" fmla="*/ 482428 h 523568"/>
              <a:gd name="connsiteX5" fmla="*/ 10384713 w 10427519"/>
              <a:gd name="connsiteY5" fmla="*/ 523568 h 523568"/>
              <a:gd name="connsiteX6" fmla="*/ 42806 w 10427519"/>
              <a:gd name="connsiteY6" fmla="*/ 523568 h 523568"/>
              <a:gd name="connsiteX7" fmla="*/ 20475 w 10427519"/>
              <a:gd name="connsiteY7" fmla="*/ 482428 h 523568"/>
              <a:gd name="connsiteX8" fmla="*/ 0 w 10427519"/>
              <a:gd name="connsiteY8" fmla="*/ 381013 h 523568"/>
              <a:gd name="connsiteX9" fmla="*/ 0 w 10427519"/>
              <a:gd name="connsiteY9" fmla="*/ 260542 h 523568"/>
              <a:gd name="connsiteX10" fmla="*/ 260542 w 10427519"/>
              <a:gd name="connsiteY10" fmla="*/ 0 h 523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427519" h="523568">
                <a:moveTo>
                  <a:pt x="260542" y="0"/>
                </a:moveTo>
                <a:lnTo>
                  <a:pt x="10166977" y="0"/>
                </a:lnTo>
                <a:cubicBezTo>
                  <a:pt x="10310870" y="0"/>
                  <a:pt x="10427519" y="116649"/>
                  <a:pt x="10427519" y="260542"/>
                </a:cubicBezTo>
                <a:lnTo>
                  <a:pt x="10427519" y="381013"/>
                </a:lnTo>
                <a:cubicBezTo>
                  <a:pt x="10427519" y="416986"/>
                  <a:pt x="10420228" y="451257"/>
                  <a:pt x="10407044" y="482428"/>
                </a:cubicBezTo>
                <a:lnTo>
                  <a:pt x="10384713" y="523568"/>
                </a:lnTo>
                <a:lnTo>
                  <a:pt x="42806" y="523568"/>
                </a:lnTo>
                <a:lnTo>
                  <a:pt x="20475" y="482428"/>
                </a:lnTo>
                <a:cubicBezTo>
                  <a:pt x="7291" y="451257"/>
                  <a:pt x="0" y="416986"/>
                  <a:pt x="0" y="381013"/>
                </a:cubicBezTo>
                <a:lnTo>
                  <a:pt x="0" y="260542"/>
                </a:lnTo>
                <a:cubicBezTo>
                  <a:pt x="0" y="116649"/>
                  <a:pt x="116649" y="0"/>
                  <a:pt x="260542" y="0"/>
                </a:cubicBez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-1" y="-1"/>
            <a:ext cx="12192000" cy="678426"/>
          </a:xfrm>
          <a:custGeom>
            <a:avLst/>
            <a:gdLst>
              <a:gd name="connsiteX0" fmla="*/ 0 w 12192000"/>
              <a:gd name="connsiteY0" fmla="*/ 0 h 678426"/>
              <a:gd name="connsiteX1" fmla="*/ 12192000 w 12192000"/>
              <a:gd name="connsiteY1" fmla="*/ 0 h 678426"/>
              <a:gd name="connsiteX2" fmla="*/ 12192000 w 12192000"/>
              <a:gd name="connsiteY2" fmla="*/ 678426 h 678426"/>
              <a:gd name="connsiteX3" fmla="*/ 11260603 w 12192000"/>
              <a:gd name="connsiteY3" fmla="*/ 678426 h 678426"/>
              <a:gd name="connsiteX4" fmla="*/ 11282934 w 12192000"/>
              <a:gd name="connsiteY4" fmla="*/ 637286 h 678426"/>
              <a:gd name="connsiteX5" fmla="*/ 11303409 w 12192000"/>
              <a:gd name="connsiteY5" fmla="*/ 535871 h 678426"/>
              <a:gd name="connsiteX6" fmla="*/ 11303409 w 12192000"/>
              <a:gd name="connsiteY6" fmla="*/ 415400 h 678426"/>
              <a:gd name="connsiteX7" fmla="*/ 11042867 w 12192000"/>
              <a:gd name="connsiteY7" fmla="*/ 154858 h 678426"/>
              <a:gd name="connsiteX8" fmla="*/ 1136432 w 12192000"/>
              <a:gd name="connsiteY8" fmla="*/ 154858 h 678426"/>
              <a:gd name="connsiteX9" fmla="*/ 875890 w 12192000"/>
              <a:gd name="connsiteY9" fmla="*/ 415400 h 678426"/>
              <a:gd name="connsiteX10" fmla="*/ 875890 w 12192000"/>
              <a:gd name="connsiteY10" fmla="*/ 535871 h 678426"/>
              <a:gd name="connsiteX11" fmla="*/ 896365 w 12192000"/>
              <a:gd name="connsiteY11" fmla="*/ 637286 h 678426"/>
              <a:gd name="connsiteX12" fmla="*/ 918696 w 12192000"/>
              <a:gd name="connsiteY12" fmla="*/ 678426 h 678426"/>
              <a:gd name="connsiteX13" fmla="*/ 0 w 12192000"/>
              <a:gd name="connsiteY13" fmla="*/ 678426 h 678426"/>
              <a:gd name="connsiteX14" fmla="*/ 0 w 12192000"/>
              <a:gd name="connsiteY14" fmla="*/ 0 h 678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192000" h="678426">
                <a:moveTo>
                  <a:pt x="0" y="0"/>
                </a:moveTo>
                <a:lnTo>
                  <a:pt x="12192000" y="0"/>
                </a:lnTo>
                <a:lnTo>
                  <a:pt x="12192000" y="678426"/>
                </a:lnTo>
                <a:lnTo>
                  <a:pt x="11260603" y="678426"/>
                </a:lnTo>
                <a:lnTo>
                  <a:pt x="11282934" y="637286"/>
                </a:lnTo>
                <a:cubicBezTo>
                  <a:pt x="11296118" y="606115"/>
                  <a:pt x="11303409" y="571844"/>
                  <a:pt x="11303409" y="535871"/>
                </a:cubicBezTo>
                <a:lnTo>
                  <a:pt x="11303409" y="415400"/>
                </a:lnTo>
                <a:cubicBezTo>
                  <a:pt x="11303409" y="271507"/>
                  <a:pt x="11186760" y="154858"/>
                  <a:pt x="11042867" y="154858"/>
                </a:cubicBezTo>
                <a:lnTo>
                  <a:pt x="1136432" y="154858"/>
                </a:lnTo>
                <a:cubicBezTo>
                  <a:pt x="992539" y="154858"/>
                  <a:pt x="875890" y="271507"/>
                  <a:pt x="875890" y="415400"/>
                </a:cubicBezTo>
                <a:lnTo>
                  <a:pt x="875890" y="535871"/>
                </a:lnTo>
                <a:cubicBezTo>
                  <a:pt x="875890" y="571844"/>
                  <a:pt x="883181" y="606115"/>
                  <a:pt x="896365" y="637286"/>
                </a:cubicBezTo>
                <a:lnTo>
                  <a:pt x="918696" y="678426"/>
                </a:lnTo>
                <a:lnTo>
                  <a:pt x="0" y="67842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918696" y="678426"/>
            <a:ext cx="10341907" cy="117987"/>
          </a:xfrm>
          <a:custGeom>
            <a:avLst/>
            <a:gdLst>
              <a:gd name="connsiteX0" fmla="*/ 0 w 10341907"/>
              <a:gd name="connsiteY0" fmla="*/ 0 h 117987"/>
              <a:gd name="connsiteX1" fmla="*/ 10341907 w 10341907"/>
              <a:gd name="connsiteY1" fmla="*/ 0 h 117987"/>
              <a:gd name="connsiteX2" fmla="*/ 10340216 w 10341907"/>
              <a:gd name="connsiteY2" fmla="*/ 3116 h 117987"/>
              <a:gd name="connsiteX3" fmla="*/ 10124171 w 10341907"/>
              <a:gd name="connsiteY3" fmla="*/ 117987 h 117987"/>
              <a:gd name="connsiteX4" fmla="*/ 217736 w 10341907"/>
              <a:gd name="connsiteY4" fmla="*/ 117987 h 117987"/>
              <a:gd name="connsiteX5" fmla="*/ 1691 w 10341907"/>
              <a:gd name="connsiteY5" fmla="*/ 3116 h 117987"/>
              <a:gd name="connsiteX6" fmla="*/ 0 w 10341907"/>
              <a:gd name="connsiteY6" fmla="*/ 0 h 117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341907" h="117987">
                <a:moveTo>
                  <a:pt x="0" y="0"/>
                </a:moveTo>
                <a:lnTo>
                  <a:pt x="10341907" y="0"/>
                </a:lnTo>
                <a:lnTo>
                  <a:pt x="10340216" y="3116"/>
                </a:lnTo>
                <a:cubicBezTo>
                  <a:pt x="10293395" y="72421"/>
                  <a:pt x="10214104" y="117987"/>
                  <a:pt x="10124171" y="117987"/>
                </a:cubicBezTo>
                <a:lnTo>
                  <a:pt x="217736" y="117987"/>
                </a:lnTo>
                <a:cubicBezTo>
                  <a:pt x="127803" y="117987"/>
                  <a:pt x="48512" y="72421"/>
                  <a:pt x="1691" y="3116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Can 11"/>
          <p:cNvSpPr/>
          <p:nvPr/>
        </p:nvSpPr>
        <p:spPr>
          <a:xfrm>
            <a:off x="-1" y="-2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Can 12"/>
          <p:cNvSpPr/>
          <p:nvPr/>
        </p:nvSpPr>
        <p:spPr>
          <a:xfrm>
            <a:off x="11890372" y="-3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3"/>
          <a:srcRect l="17388" t="11738" r="17499" b="9130"/>
          <a:stretch/>
        </p:blipFill>
        <p:spPr>
          <a:xfrm>
            <a:off x="11369507" y="114300"/>
            <a:ext cx="520865" cy="520865"/>
          </a:xfrm>
          <a:prstGeom prst="rect">
            <a:avLst/>
          </a:prstGeom>
        </p:spPr>
      </p:pic>
      <p:sp>
        <p:nvSpPr>
          <p:cNvPr id="22" name="4-Point Star 21"/>
          <p:cNvSpPr/>
          <p:nvPr/>
        </p:nvSpPr>
        <p:spPr>
          <a:xfrm>
            <a:off x="403270" y="160880"/>
            <a:ext cx="398207" cy="427703"/>
          </a:xfrm>
          <a:prstGeom prst="star4">
            <a:avLst>
              <a:gd name="adj" fmla="val 1250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4"/>
          <a:srcRect l="31230" t="100000" r="66223" b="-8896"/>
          <a:stretch>
            <a:fillRect/>
          </a:stretch>
        </p:blipFill>
        <p:spPr>
          <a:xfrm>
            <a:off x="4346224" y="6430297"/>
            <a:ext cx="225776" cy="331600"/>
          </a:xfrm>
          <a:custGeom>
            <a:avLst/>
            <a:gdLst>
              <a:gd name="connsiteX0" fmla="*/ 0 w 225776"/>
              <a:gd name="connsiteY0" fmla="*/ 0 h 331600"/>
              <a:gd name="connsiteX1" fmla="*/ 225776 w 225776"/>
              <a:gd name="connsiteY1" fmla="*/ 0 h 331600"/>
              <a:gd name="connsiteX2" fmla="*/ 225776 w 225776"/>
              <a:gd name="connsiteY2" fmla="*/ 331600 h 331600"/>
              <a:gd name="connsiteX3" fmla="*/ 0 w 225776"/>
              <a:gd name="connsiteY3" fmla="*/ 331600 h 331600"/>
              <a:gd name="connsiteX4" fmla="*/ 0 w 225776"/>
              <a:gd name="connsiteY4" fmla="*/ 0 h 33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776" h="331600">
                <a:moveTo>
                  <a:pt x="0" y="0"/>
                </a:moveTo>
                <a:lnTo>
                  <a:pt x="225776" y="0"/>
                </a:lnTo>
                <a:lnTo>
                  <a:pt x="225776" y="331600"/>
                </a:lnTo>
                <a:lnTo>
                  <a:pt x="0" y="331600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5"/>
          <a:srcRect l="100000" t="67413" r="-7154" b="26074"/>
          <a:stretch>
            <a:fillRect/>
          </a:stretch>
        </p:blipFill>
        <p:spPr>
          <a:xfrm>
            <a:off x="10460296" y="5987845"/>
            <a:ext cx="648778" cy="442452"/>
          </a:xfrm>
          <a:custGeom>
            <a:avLst/>
            <a:gdLst>
              <a:gd name="connsiteX0" fmla="*/ 0 w 648778"/>
              <a:gd name="connsiteY0" fmla="*/ 0 h 442452"/>
              <a:gd name="connsiteX1" fmla="*/ 648778 w 648778"/>
              <a:gd name="connsiteY1" fmla="*/ 0 h 442452"/>
              <a:gd name="connsiteX2" fmla="*/ 648778 w 648778"/>
              <a:gd name="connsiteY2" fmla="*/ 442452 h 442452"/>
              <a:gd name="connsiteX3" fmla="*/ 0 w 648778"/>
              <a:gd name="connsiteY3" fmla="*/ 442452 h 442452"/>
              <a:gd name="connsiteX4" fmla="*/ 0 w 648778"/>
              <a:gd name="connsiteY4" fmla="*/ 0 h 442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8778" h="442452">
                <a:moveTo>
                  <a:pt x="0" y="0"/>
                </a:moveTo>
                <a:lnTo>
                  <a:pt x="648778" y="0"/>
                </a:lnTo>
                <a:lnTo>
                  <a:pt x="648778" y="442452"/>
                </a:lnTo>
                <a:lnTo>
                  <a:pt x="0" y="442452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6"/>
          <a:srcRect l="-204" t="22450" r="100000" b="67971"/>
          <a:stretch>
            <a:fillRect/>
          </a:stretch>
        </p:blipFill>
        <p:spPr>
          <a:xfrm>
            <a:off x="2735918" y="3719409"/>
            <a:ext cx="13632" cy="334832"/>
          </a:xfrm>
          <a:custGeom>
            <a:avLst/>
            <a:gdLst>
              <a:gd name="connsiteX0" fmla="*/ 13632 w 13632"/>
              <a:gd name="connsiteY0" fmla="*/ 0 h 334832"/>
              <a:gd name="connsiteX1" fmla="*/ 13632 w 13632"/>
              <a:gd name="connsiteY1" fmla="*/ 334832 h 334832"/>
              <a:gd name="connsiteX2" fmla="*/ 6749 w 13632"/>
              <a:gd name="connsiteY2" fmla="*/ 294452 h 334832"/>
              <a:gd name="connsiteX3" fmla="*/ 393 w 13632"/>
              <a:gd name="connsiteY3" fmla="*/ 139092 h 334832"/>
              <a:gd name="connsiteX4" fmla="*/ 13632 w 13632"/>
              <a:gd name="connsiteY4" fmla="*/ 0 h 334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32" h="334832">
                <a:moveTo>
                  <a:pt x="13632" y="0"/>
                </a:moveTo>
                <a:lnTo>
                  <a:pt x="13632" y="334832"/>
                </a:lnTo>
                <a:lnTo>
                  <a:pt x="6749" y="294452"/>
                </a:lnTo>
                <a:cubicBezTo>
                  <a:pt x="1088" y="240983"/>
                  <a:pt x="-938" y="189163"/>
                  <a:pt x="393" y="139092"/>
                </a:cubicBezTo>
                <a:lnTo>
                  <a:pt x="13632" y="0"/>
                </a:lnTo>
                <a:close/>
              </a:path>
            </a:pathLst>
          </a:custGeom>
        </p:spPr>
      </p:pic>
      <p:sp>
        <p:nvSpPr>
          <p:cNvPr id="6" name="Pentagon 5"/>
          <p:cNvSpPr/>
          <p:nvPr/>
        </p:nvSpPr>
        <p:spPr>
          <a:xfrm>
            <a:off x="4097593" y="820291"/>
            <a:ext cx="3996813" cy="471948"/>
          </a:xfrm>
          <a:prstGeom prst="homePlat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061909" y="61086"/>
            <a:ext cx="4559197" cy="61927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342265" algn="ctr">
              <a:lnSpc>
                <a:spcPct val="107000"/>
              </a:lnSpc>
              <a:spcAft>
                <a:spcPts val="800"/>
              </a:spcAft>
            </a:pPr>
            <a:r>
              <a:rPr lang="en-US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Văn</a:t>
            </a:r>
            <a:r>
              <a:rPr lang="en-US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bản</a:t>
            </a:r>
            <a:r>
              <a:rPr lang="en-US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3: </a:t>
            </a:r>
            <a:r>
              <a:rPr lang="en-US" sz="3200" b="1" dirty="0">
                <a:solidFill>
                  <a:srgbClr val="4472C4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TRÁI ĐẤT</a:t>
            </a:r>
            <a:endParaRPr lang="en-US" sz="3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547174" y="234622"/>
            <a:ext cx="550920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70865">
              <a:spcAft>
                <a:spcPts val="0"/>
              </a:spcAft>
            </a:pPr>
            <a:r>
              <a:rPr lang="en-US" sz="2800" b="1" dirty="0">
                <a:solidFill>
                  <a:srgbClr val="1F4E79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– </a:t>
            </a:r>
            <a:r>
              <a:rPr lang="en-US" sz="2800" b="1" i="1" dirty="0">
                <a:solidFill>
                  <a:srgbClr val="1F4E79"/>
                </a:solidFill>
                <a:latin typeface="Times New Roman" panose="02020603050405020304" pitchFamily="18" charset="0"/>
                <a:ea typeface="Brush Script MT" panose="03060802040406070304" pitchFamily="66" charset="0"/>
              </a:rPr>
              <a:t>RA- XUN GAM – DA- TỐP</a:t>
            </a:r>
            <a:r>
              <a:rPr lang="en-US" sz="2800" b="1" dirty="0">
                <a:solidFill>
                  <a:srgbClr val="1F4E79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</a:rPr>
              <a:t>– </a:t>
            </a:r>
            <a:endParaRPr lang="en-US" sz="28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196493" y="772197"/>
            <a:ext cx="181171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8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Khởi động</a:t>
            </a:r>
            <a:endParaRPr lang="en-US" sz="2800" dirty="0"/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7"/>
          <a:srcRect l="10648" r="11593"/>
          <a:stretch/>
        </p:blipFill>
        <p:spPr>
          <a:xfrm>
            <a:off x="801477" y="1500648"/>
            <a:ext cx="6651523" cy="4787784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7453000" y="2355894"/>
            <a:ext cx="4257219" cy="27270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hát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Trái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ví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von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ví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von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Trái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chia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sẻ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3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0" name="dAUvdM2sK_8"/>
          <p:cNvPicPr>
            <a:picLocks noRot="1" noChangeAspect="1"/>
          </p:cNvPicPr>
          <p:nvPr>
            <a:videoFile r:link="rId1"/>
          </p:nvPr>
        </p:nvPicPr>
        <p:blipFill>
          <a:blip r:embed="rId8"/>
          <a:stretch>
            <a:fillRect/>
          </a:stretch>
        </p:blipFill>
        <p:spPr>
          <a:xfrm>
            <a:off x="1007184" y="1764187"/>
            <a:ext cx="6176246" cy="3736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2603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ame 4"/>
          <p:cNvSpPr/>
          <p:nvPr/>
        </p:nvSpPr>
        <p:spPr>
          <a:xfrm>
            <a:off x="331122" y="1028700"/>
            <a:ext cx="11517055" cy="5545394"/>
          </a:xfrm>
          <a:prstGeom prst="frame">
            <a:avLst>
              <a:gd name="adj1" fmla="val 1596"/>
            </a:avLst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889200" y="154858"/>
            <a:ext cx="10427519" cy="523568"/>
          </a:xfrm>
          <a:custGeom>
            <a:avLst/>
            <a:gdLst>
              <a:gd name="connsiteX0" fmla="*/ 260542 w 10427519"/>
              <a:gd name="connsiteY0" fmla="*/ 0 h 523568"/>
              <a:gd name="connsiteX1" fmla="*/ 10166977 w 10427519"/>
              <a:gd name="connsiteY1" fmla="*/ 0 h 523568"/>
              <a:gd name="connsiteX2" fmla="*/ 10427519 w 10427519"/>
              <a:gd name="connsiteY2" fmla="*/ 260542 h 523568"/>
              <a:gd name="connsiteX3" fmla="*/ 10427519 w 10427519"/>
              <a:gd name="connsiteY3" fmla="*/ 381013 h 523568"/>
              <a:gd name="connsiteX4" fmla="*/ 10407044 w 10427519"/>
              <a:gd name="connsiteY4" fmla="*/ 482428 h 523568"/>
              <a:gd name="connsiteX5" fmla="*/ 10384713 w 10427519"/>
              <a:gd name="connsiteY5" fmla="*/ 523568 h 523568"/>
              <a:gd name="connsiteX6" fmla="*/ 42806 w 10427519"/>
              <a:gd name="connsiteY6" fmla="*/ 523568 h 523568"/>
              <a:gd name="connsiteX7" fmla="*/ 20475 w 10427519"/>
              <a:gd name="connsiteY7" fmla="*/ 482428 h 523568"/>
              <a:gd name="connsiteX8" fmla="*/ 0 w 10427519"/>
              <a:gd name="connsiteY8" fmla="*/ 381013 h 523568"/>
              <a:gd name="connsiteX9" fmla="*/ 0 w 10427519"/>
              <a:gd name="connsiteY9" fmla="*/ 260542 h 523568"/>
              <a:gd name="connsiteX10" fmla="*/ 260542 w 10427519"/>
              <a:gd name="connsiteY10" fmla="*/ 0 h 523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427519" h="523568">
                <a:moveTo>
                  <a:pt x="260542" y="0"/>
                </a:moveTo>
                <a:lnTo>
                  <a:pt x="10166977" y="0"/>
                </a:lnTo>
                <a:cubicBezTo>
                  <a:pt x="10310870" y="0"/>
                  <a:pt x="10427519" y="116649"/>
                  <a:pt x="10427519" y="260542"/>
                </a:cubicBezTo>
                <a:lnTo>
                  <a:pt x="10427519" y="381013"/>
                </a:lnTo>
                <a:cubicBezTo>
                  <a:pt x="10427519" y="416986"/>
                  <a:pt x="10420228" y="451257"/>
                  <a:pt x="10407044" y="482428"/>
                </a:cubicBezTo>
                <a:lnTo>
                  <a:pt x="10384713" y="523568"/>
                </a:lnTo>
                <a:lnTo>
                  <a:pt x="42806" y="523568"/>
                </a:lnTo>
                <a:lnTo>
                  <a:pt x="20475" y="482428"/>
                </a:lnTo>
                <a:cubicBezTo>
                  <a:pt x="7291" y="451257"/>
                  <a:pt x="0" y="416986"/>
                  <a:pt x="0" y="381013"/>
                </a:cubicBezTo>
                <a:lnTo>
                  <a:pt x="0" y="260542"/>
                </a:lnTo>
                <a:cubicBezTo>
                  <a:pt x="0" y="116649"/>
                  <a:pt x="116649" y="0"/>
                  <a:pt x="260542" y="0"/>
                </a:cubicBez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-1" y="-1"/>
            <a:ext cx="12192000" cy="678426"/>
          </a:xfrm>
          <a:custGeom>
            <a:avLst/>
            <a:gdLst>
              <a:gd name="connsiteX0" fmla="*/ 0 w 12192000"/>
              <a:gd name="connsiteY0" fmla="*/ 0 h 678426"/>
              <a:gd name="connsiteX1" fmla="*/ 12192000 w 12192000"/>
              <a:gd name="connsiteY1" fmla="*/ 0 h 678426"/>
              <a:gd name="connsiteX2" fmla="*/ 12192000 w 12192000"/>
              <a:gd name="connsiteY2" fmla="*/ 678426 h 678426"/>
              <a:gd name="connsiteX3" fmla="*/ 11260603 w 12192000"/>
              <a:gd name="connsiteY3" fmla="*/ 678426 h 678426"/>
              <a:gd name="connsiteX4" fmla="*/ 11282934 w 12192000"/>
              <a:gd name="connsiteY4" fmla="*/ 637286 h 678426"/>
              <a:gd name="connsiteX5" fmla="*/ 11303409 w 12192000"/>
              <a:gd name="connsiteY5" fmla="*/ 535871 h 678426"/>
              <a:gd name="connsiteX6" fmla="*/ 11303409 w 12192000"/>
              <a:gd name="connsiteY6" fmla="*/ 415400 h 678426"/>
              <a:gd name="connsiteX7" fmla="*/ 11042867 w 12192000"/>
              <a:gd name="connsiteY7" fmla="*/ 154858 h 678426"/>
              <a:gd name="connsiteX8" fmla="*/ 1136432 w 12192000"/>
              <a:gd name="connsiteY8" fmla="*/ 154858 h 678426"/>
              <a:gd name="connsiteX9" fmla="*/ 875890 w 12192000"/>
              <a:gd name="connsiteY9" fmla="*/ 415400 h 678426"/>
              <a:gd name="connsiteX10" fmla="*/ 875890 w 12192000"/>
              <a:gd name="connsiteY10" fmla="*/ 535871 h 678426"/>
              <a:gd name="connsiteX11" fmla="*/ 896365 w 12192000"/>
              <a:gd name="connsiteY11" fmla="*/ 637286 h 678426"/>
              <a:gd name="connsiteX12" fmla="*/ 918696 w 12192000"/>
              <a:gd name="connsiteY12" fmla="*/ 678426 h 678426"/>
              <a:gd name="connsiteX13" fmla="*/ 0 w 12192000"/>
              <a:gd name="connsiteY13" fmla="*/ 678426 h 678426"/>
              <a:gd name="connsiteX14" fmla="*/ 0 w 12192000"/>
              <a:gd name="connsiteY14" fmla="*/ 0 h 678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192000" h="678426">
                <a:moveTo>
                  <a:pt x="0" y="0"/>
                </a:moveTo>
                <a:lnTo>
                  <a:pt x="12192000" y="0"/>
                </a:lnTo>
                <a:lnTo>
                  <a:pt x="12192000" y="678426"/>
                </a:lnTo>
                <a:lnTo>
                  <a:pt x="11260603" y="678426"/>
                </a:lnTo>
                <a:lnTo>
                  <a:pt x="11282934" y="637286"/>
                </a:lnTo>
                <a:cubicBezTo>
                  <a:pt x="11296118" y="606115"/>
                  <a:pt x="11303409" y="571844"/>
                  <a:pt x="11303409" y="535871"/>
                </a:cubicBezTo>
                <a:lnTo>
                  <a:pt x="11303409" y="415400"/>
                </a:lnTo>
                <a:cubicBezTo>
                  <a:pt x="11303409" y="271507"/>
                  <a:pt x="11186760" y="154858"/>
                  <a:pt x="11042867" y="154858"/>
                </a:cubicBezTo>
                <a:lnTo>
                  <a:pt x="1136432" y="154858"/>
                </a:lnTo>
                <a:cubicBezTo>
                  <a:pt x="992539" y="154858"/>
                  <a:pt x="875890" y="271507"/>
                  <a:pt x="875890" y="415400"/>
                </a:cubicBezTo>
                <a:lnTo>
                  <a:pt x="875890" y="535871"/>
                </a:lnTo>
                <a:cubicBezTo>
                  <a:pt x="875890" y="571844"/>
                  <a:pt x="883181" y="606115"/>
                  <a:pt x="896365" y="637286"/>
                </a:cubicBezTo>
                <a:lnTo>
                  <a:pt x="918696" y="678426"/>
                </a:lnTo>
                <a:lnTo>
                  <a:pt x="0" y="67842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918696" y="678426"/>
            <a:ext cx="10341907" cy="117987"/>
          </a:xfrm>
          <a:custGeom>
            <a:avLst/>
            <a:gdLst>
              <a:gd name="connsiteX0" fmla="*/ 0 w 10341907"/>
              <a:gd name="connsiteY0" fmla="*/ 0 h 117987"/>
              <a:gd name="connsiteX1" fmla="*/ 10341907 w 10341907"/>
              <a:gd name="connsiteY1" fmla="*/ 0 h 117987"/>
              <a:gd name="connsiteX2" fmla="*/ 10340216 w 10341907"/>
              <a:gd name="connsiteY2" fmla="*/ 3116 h 117987"/>
              <a:gd name="connsiteX3" fmla="*/ 10124171 w 10341907"/>
              <a:gd name="connsiteY3" fmla="*/ 117987 h 117987"/>
              <a:gd name="connsiteX4" fmla="*/ 217736 w 10341907"/>
              <a:gd name="connsiteY4" fmla="*/ 117987 h 117987"/>
              <a:gd name="connsiteX5" fmla="*/ 1691 w 10341907"/>
              <a:gd name="connsiteY5" fmla="*/ 3116 h 117987"/>
              <a:gd name="connsiteX6" fmla="*/ 0 w 10341907"/>
              <a:gd name="connsiteY6" fmla="*/ 0 h 117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341907" h="117987">
                <a:moveTo>
                  <a:pt x="0" y="0"/>
                </a:moveTo>
                <a:lnTo>
                  <a:pt x="10341907" y="0"/>
                </a:lnTo>
                <a:lnTo>
                  <a:pt x="10340216" y="3116"/>
                </a:lnTo>
                <a:cubicBezTo>
                  <a:pt x="10293395" y="72421"/>
                  <a:pt x="10214104" y="117987"/>
                  <a:pt x="10124171" y="117987"/>
                </a:cubicBezTo>
                <a:lnTo>
                  <a:pt x="217736" y="117987"/>
                </a:lnTo>
                <a:cubicBezTo>
                  <a:pt x="127803" y="117987"/>
                  <a:pt x="48512" y="72421"/>
                  <a:pt x="1691" y="3116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Can 11"/>
          <p:cNvSpPr/>
          <p:nvPr/>
        </p:nvSpPr>
        <p:spPr>
          <a:xfrm>
            <a:off x="-1" y="-2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Can 12"/>
          <p:cNvSpPr/>
          <p:nvPr/>
        </p:nvSpPr>
        <p:spPr>
          <a:xfrm>
            <a:off x="11890372" y="-3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/>
          <a:srcRect l="17388" t="11738" r="17499" b="9130"/>
          <a:stretch/>
        </p:blipFill>
        <p:spPr>
          <a:xfrm>
            <a:off x="11369507" y="114300"/>
            <a:ext cx="520865" cy="520865"/>
          </a:xfrm>
          <a:prstGeom prst="rect">
            <a:avLst/>
          </a:prstGeom>
        </p:spPr>
      </p:pic>
      <p:sp>
        <p:nvSpPr>
          <p:cNvPr id="22" name="4-Point Star 21"/>
          <p:cNvSpPr/>
          <p:nvPr/>
        </p:nvSpPr>
        <p:spPr>
          <a:xfrm>
            <a:off x="403270" y="160880"/>
            <a:ext cx="398207" cy="427703"/>
          </a:xfrm>
          <a:prstGeom prst="star4">
            <a:avLst>
              <a:gd name="adj" fmla="val 1250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3"/>
          <a:srcRect l="31230" t="100000" r="66223" b="-8896"/>
          <a:stretch>
            <a:fillRect/>
          </a:stretch>
        </p:blipFill>
        <p:spPr>
          <a:xfrm>
            <a:off x="4346224" y="6430297"/>
            <a:ext cx="225776" cy="331600"/>
          </a:xfrm>
          <a:custGeom>
            <a:avLst/>
            <a:gdLst>
              <a:gd name="connsiteX0" fmla="*/ 0 w 225776"/>
              <a:gd name="connsiteY0" fmla="*/ 0 h 331600"/>
              <a:gd name="connsiteX1" fmla="*/ 225776 w 225776"/>
              <a:gd name="connsiteY1" fmla="*/ 0 h 331600"/>
              <a:gd name="connsiteX2" fmla="*/ 225776 w 225776"/>
              <a:gd name="connsiteY2" fmla="*/ 331600 h 331600"/>
              <a:gd name="connsiteX3" fmla="*/ 0 w 225776"/>
              <a:gd name="connsiteY3" fmla="*/ 331600 h 331600"/>
              <a:gd name="connsiteX4" fmla="*/ 0 w 225776"/>
              <a:gd name="connsiteY4" fmla="*/ 0 h 33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776" h="331600">
                <a:moveTo>
                  <a:pt x="0" y="0"/>
                </a:moveTo>
                <a:lnTo>
                  <a:pt x="225776" y="0"/>
                </a:lnTo>
                <a:lnTo>
                  <a:pt x="225776" y="331600"/>
                </a:lnTo>
                <a:lnTo>
                  <a:pt x="0" y="331600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4"/>
          <a:srcRect l="100000" t="67413" r="-7154" b="26074"/>
          <a:stretch>
            <a:fillRect/>
          </a:stretch>
        </p:blipFill>
        <p:spPr>
          <a:xfrm>
            <a:off x="10460296" y="5987845"/>
            <a:ext cx="648778" cy="442452"/>
          </a:xfrm>
          <a:custGeom>
            <a:avLst/>
            <a:gdLst>
              <a:gd name="connsiteX0" fmla="*/ 0 w 648778"/>
              <a:gd name="connsiteY0" fmla="*/ 0 h 442452"/>
              <a:gd name="connsiteX1" fmla="*/ 648778 w 648778"/>
              <a:gd name="connsiteY1" fmla="*/ 0 h 442452"/>
              <a:gd name="connsiteX2" fmla="*/ 648778 w 648778"/>
              <a:gd name="connsiteY2" fmla="*/ 442452 h 442452"/>
              <a:gd name="connsiteX3" fmla="*/ 0 w 648778"/>
              <a:gd name="connsiteY3" fmla="*/ 442452 h 442452"/>
              <a:gd name="connsiteX4" fmla="*/ 0 w 648778"/>
              <a:gd name="connsiteY4" fmla="*/ 0 h 442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8778" h="442452">
                <a:moveTo>
                  <a:pt x="0" y="0"/>
                </a:moveTo>
                <a:lnTo>
                  <a:pt x="648778" y="0"/>
                </a:lnTo>
                <a:lnTo>
                  <a:pt x="648778" y="442452"/>
                </a:lnTo>
                <a:lnTo>
                  <a:pt x="0" y="442452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5"/>
          <a:srcRect l="-204" t="22450" r="100000" b="67971"/>
          <a:stretch>
            <a:fillRect/>
          </a:stretch>
        </p:blipFill>
        <p:spPr>
          <a:xfrm>
            <a:off x="2735918" y="3719409"/>
            <a:ext cx="13632" cy="334832"/>
          </a:xfrm>
          <a:custGeom>
            <a:avLst/>
            <a:gdLst>
              <a:gd name="connsiteX0" fmla="*/ 13632 w 13632"/>
              <a:gd name="connsiteY0" fmla="*/ 0 h 334832"/>
              <a:gd name="connsiteX1" fmla="*/ 13632 w 13632"/>
              <a:gd name="connsiteY1" fmla="*/ 334832 h 334832"/>
              <a:gd name="connsiteX2" fmla="*/ 6749 w 13632"/>
              <a:gd name="connsiteY2" fmla="*/ 294452 h 334832"/>
              <a:gd name="connsiteX3" fmla="*/ 393 w 13632"/>
              <a:gd name="connsiteY3" fmla="*/ 139092 h 334832"/>
              <a:gd name="connsiteX4" fmla="*/ 13632 w 13632"/>
              <a:gd name="connsiteY4" fmla="*/ 0 h 334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32" h="334832">
                <a:moveTo>
                  <a:pt x="13632" y="0"/>
                </a:moveTo>
                <a:lnTo>
                  <a:pt x="13632" y="334832"/>
                </a:lnTo>
                <a:lnTo>
                  <a:pt x="6749" y="294452"/>
                </a:lnTo>
                <a:cubicBezTo>
                  <a:pt x="1088" y="240983"/>
                  <a:pt x="-938" y="189163"/>
                  <a:pt x="393" y="139092"/>
                </a:cubicBezTo>
                <a:lnTo>
                  <a:pt x="13632" y="0"/>
                </a:lnTo>
                <a:close/>
              </a:path>
            </a:pathLst>
          </a:custGeom>
        </p:spPr>
      </p:pic>
      <p:sp>
        <p:nvSpPr>
          <p:cNvPr id="6" name="Pentagon 5"/>
          <p:cNvSpPr/>
          <p:nvPr/>
        </p:nvSpPr>
        <p:spPr>
          <a:xfrm>
            <a:off x="4097593" y="820291"/>
            <a:ext cx="3996813" cy="471948"/>
          </a:xfrm>
          <a:prstGeom prst="homePlat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061909" y="61086"/>
            <a:ext cx="4559197" cy="61927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342265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Văn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bản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3: 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TRÁI ĐẤT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547174" y="234622"/>
            <a:ext cx="550920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70865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– </a:t>
            </a:r>
            <a:r>
              <a:rPr kumimoji="0" lang="en-US" sz="2800" b="1" i="1" u="none" strike="noStrike" kern="1200" cap="none" spc="0" normalizeH="0" baseline="0" noProof="0" dirty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Times New Roman" panose="02020603050405020304" pitchFamily="18" charset="0"/>
                <a:ea typeface="Brush Script MT" panose="03060802040406070304" pitchFamily="66" charset="0"/>
                <a:cs typeface="+mn-cs"/>
              </a:rPr>
              <a:t>RA- XUN GAM – DA- TỐP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– 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+mn-cs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346223" y="796413"/>
            <a:ext cx="3486852" cy="5533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pt-BR" sz="28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Hình thành kiến thức</a:t>
            </a:r>
            <a:endParaRPr lang="en-US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96626" y="1148680"/>
            <a:ext cx="6096000" cy="1168269"/>
          </a:xfrm>
          <a:prstGeom prst="rect">
            <a:avLst/>
          </a:prstGeom>
        </p:spPr>
        <p:txBody>
          <a:bodyPr>
            <a:spAutoFit/>
          </a:bodyPr>
          <a:lstStyle/>
          <a:p>
            <a:pPr marR="30480" algn="just">
              <a:lnSpc>
                <a:spcPct val="107000"/>
              </a:lnSpc>
              <a:spcAft>
                <a:spcPts val="1200"/>
              </a:spcAft>
            </a:pP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I.</a:t>
            </a:r>
            <a:r>
              <a:rPr lang="de-DE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Đọc văn bản </a:t>
            </a:r>
            <a:endParaRPr lang="en-US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giả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6376" y="2288391"/>
            <a:ext cx="3431217" cy="3390125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796485" y="5590811"/>
            <a:ext cx="3382657" cy="98328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Ra-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xun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Gam-da-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tốp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800" b="1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en-US" sz="28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1923 - 2003)</a:t>
            </a:r>
            <a:endParaRPr lang="en-US" sz="28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8" name="Freeform 17"/>
          <p:cNvSpPr/>
          <p:nvPr/>
        </p:nvSpPr>
        <p:spPr>
          <a:xfrm>
            <a:off x="4724117" y="2043882"/>
            <a:ext cx="6332257" cy="1022554"/>
          </a:xfrm>
          <a:custGeom>
            <a:avLst/>
            <a:gdLst>
              <a:gd name="connsiteX0" fmla="*/ 0 w 4019918"/>
              <a:gd name="connsiteY0" fmla="*/ 102255 h 1022554"/>
              <a:gd name="connsiteX1" fmla="*/ 102255 w 4019918"/>
              <a:gd name="connsiteY1" fmla="*/ 0 h 1022554"/>
              <a:gd name="connsiteX2" fmla="*/ 3917663 w 4019918"/>
              <a:gd name="connsiteY2" fmla="*/ 0 h 1022554"/>
              <a:gd name="connsiteX3" fmla="*/ 4019918 w 4019918"/>
              <a:gd name="connsiteY3" fmla="*/ 102255 h 1022554"/>
              <a:gd name="connsiteX4" fmla="*/ 4019918 w 4019918"/>
              <a:gd name="connsiteY4" fmla="*/ 920299 h 1022554"/>
              <a:gd name="connsiteX5" fmla="*/ 3917663 w 4019918"/>
              <a:gd name="connsiteY5" fmla="*/ 1022554 h 1022554"/>
              <a:gd name="connsiteX6" fmla="*/ 102255 w 4019918"/>
              <a:gd name="connsiteY6" fmla="*/ 1022554 h 1022554"/>
              <a:gd name="connsiteX7" fmla="*/ 0 w 4019918"/>
              <a:gd name="connsiteY7" fmla="*/ 920299 h 1022554"/>
              <a:gd name="connsiteX8" fmla="*/ 0 w 4019918"/>
              <a:gd name="connsiteY8" fmla="*/ 102255 h 10225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019918" h="1022554">
                <a:moveTo>
                  <a:pt x="0" y="102255"/>
                </a:moveTo>
                <a:cubicBezTo>
                  <a:pt x="0" y="45781"/>
                  <a:pt x="45781" y="0"/>
                  <a:pt x="102255" y="0"/>
                </a:cubicBezTo>
                <a:lnTo>
                  <a:pt x="3917663" y="0"/>
                </a:lnTo>
                <a:cubicBezTo>
                  <a:pt x="3974137" y="0"/>
                  <a:pt x="4019918" y="45781"/>
                  <a:pt x="4019918" y="102255"/>
                </a:cubicBezTo>
                <a:lnTo>
                  <a:pt x="4019918" y="920299"/>
                </a:lnTo>
                <a:cubicBezTo>
                  <a:pt x="4019918" y="976773"/>
                  <a:pt x="3974137" y="1022554"/>
                  <a:pt x="3917663" y="1022554"/>
                </a:cubicBezTo>
                <a:lnTo>
                  <a:pt x="102255" y="1022554"/>
                </a:lnTo>
                <a:cubicBezTo>
                  <a:pt x="45781" y="1022554"/>
                  <a:pt x="0" y="976773"/>
                  <a:pt x="0" y="920299"/>
                </a:cubicBezTo>
                <a:lnTo>
                  <a:pt x="0" y="102255"/>
                </a:lnTo>
                <a:close/>
              </a:path>
            </a:pathLst>
          </a:cu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0"/>
              <a:satOff val="0"/>
              <a:lumOff val="0"/>
              <a:alphaOff val="0"/>
            </a:schemeClr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8530" tIns="98530" rIns="98530" bIns="98530" numCol="1" spcCol="1270" anchor="ctr" anchorCtr="0">
            <a:noAutofit/>
          </a:bodyPr>
          <a:lstStyle/>
          <a:p>
            <a:pPr lvl="0"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4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Quốc</a:t>
            </a:r>
            <a:r>
              <a:rPr lang="en-US" sz="24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tịch</a:t>
            </a:r>
            <a:r>
              <a:rPr lang="en-US" sz="24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4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sz="24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tộc</a:t>
            </a:r>
            <a:r>
              <a:rPr lang="en-US" sz="24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Avar, </a:t>
            </a:r>
            <a:r>
              <a:rPr lang="en-US" sz="24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4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Cộng</a:t>
            </a:r>
            <a:r>
              <a:rPr lang="en-US" sz="24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hòa</a:t>
            </a:r>
            <a:r>
              <a:rPr lang="en-US" sz="24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Đa-ghe-xtan</a:t>
            </a:r>
            <a:r>
              <a:rPr lang="en-US" sz="24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thuộc</a:t>
            </a:r>
            <a:r>
              <a:rPr lang="en-US" sz="24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Liên</a:t>
            </a:r>
            <a:r>
              <a:rPr lang="en-US" sz="24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Bang </a:t>
            </a:r>
            <a:r>
              <a:rPr lang="en-US" sz="24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Nga</a:t>
            </a:r>
            <a:r>
              <a:rPr lang="en-US" sz="24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kern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Freeform 18"/>
          <p:cNvSpPr/>
          <p:nvPr/>
        </p:nvSpPr>
        <p:spPr>
          <a:xfrm>
            <a:off x="7441016" y="3130345"/>
            <a:ext cx="724838" cy="286365"/>
          </a:xfrm>
          <a:custGeom>
            <a:avLst/>
            <a:gdLst>
              <a:gd name="connsiteX0" fmla="*/ 0 w 383458"/>
              <a:gd name="connsiteY0" fmla="*/ 92030 h 460149"/>
              <a:gd name="connsiteX1" fmla="*/ 191729 w 383458"/>
              <a:gd name="connsiteY1" fmla="*/ 92030 h 460149"/>
              <a:gd name="connsiteX2" fmla="*/ 191729 w 383458"/>
              <a:gd name="connsiteY2" fmla="*/ 0 h 460149"/>
              <a:gd name="connsiteX3" fmla="*/ 383458 w 383458"/>
              <a:gd name="connsiteY3" fmla="*/ 230075 h 460149"/>
              <a:gd name="connsiteX4" fmla="*/ 191729 w 383458"/>
              <a:gd name="connsiteY4" fmla="*/ 460149 h 460149"/>
              <a:gd name="connsiteX5" fmla="*/ 191729 w 383458"/>
              <a:gd name="connsiteY5" fmla="*/ 368119 h 460149"/>
              <a:gd name="connsiteX6" fmla="*/ 0 w 383458"/>
              <a:gd name="connsiteY6" fmla="*/ 368119 h 460149"/>
              <a:gd name="connsiteX7" fmla="*/ 0 w 383458"/>
              <a:gd name="connsiteY7" fmla="*/ 92030 h 4601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83458" h="460149">
                <a:moveTo>
                  <a:pt x="306766" y="1"/>
                </a:moveTo>
                <a:lnTo>
                  <a:pt x="306766" y="230075"/>
                </a:lnTo>
                <a:lnTo>
                  <a:pt x="383458" y="230074"/>
                </a:lnTo>
                <a:lnTo>
                  <a:pt x="191729" y="460148"/>
                </a:lnTo>
                <a:lnTo>
                  <a:pt x="0" y="230075"/>
                </a:lnTo>
                <a:lnTo>
                  <a:pt x="76692" y="230075"/>
                </a:lnTo>
                <a:lnTo>
                  <a:pt x="76692" y="1"/>
                </a:lnTo>
                <a:lnTo>
                  <a:pt x="306766" y="1"/>
                </a:lnTo>
                <a:close/>
              </a:path>
            </a:pathLst>
          </a:cu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0"/>
              <a:satOff val="0"/>
              <a:lumOff val="0"/>
              <a:alphaOff val="0"/>
            </a:schemeClr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2031" tIns="1" rIns="92030" bIns="115037" numCol="1" spcCol="1270" anchor="ctr" anchorCtr="0">
            <a:noAutofit/>
          </a:bodyPr>
          <a:lstStyle/>
          <a:p>
            <a:pPr lvl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US" sz="1400" kern="1200"/>
          </a:p>
        </p:txBody>
      </p:sp>
      <p:sp>
        <p:nvSpPr>
          <p:cNvPr id="20" name="Freeform 19"/>
          <p:cNvSpPr/>
          <p:nvPr/>
        </p:nvSpPr>
        <p:spPr>
          <a:xfrm>
            <a:off x="4724117" y="3480619"/>
            <a:ext cx="6332257" cy="1119649"/>
          </a:xfrm>
          <a:custGeom>
            <a:avLst/>
            <a:gdLst>
              <a:gd name="connsiteX0" fmla="*/ 0 w 4019918"/>
              <a:gd name="connsiteY0" fmla="*/ 102255 h 1022554"/>
              <a:gd name="connsiteX1" fmla="*/ 102255 w 4019918"/>
              <a:gd name="connsiteY1" fmla="*/ 0 h 1022554"/>
              <a:gd name="connsiteX2" fmla="*/ 3917663 w 4019918"/>
              <a:gd name="connsiteY2" fmla="*/ 0 h 1022554"/>
              <a:gd name="connsiteX3" fmla="*/ 4019918 w 4019918"/>
              <a:gd name="connsiteY3" fmla="*/ 102255 h 1022554"/>
              <a:gd name="connsiteX4" fmla="*/ 4019918 w 4019918"/>
              <a:gd name="connsiteY4" fmla="*/ 920299 h 1022554"/>
              <a:gd name="connsiteX5" fmla="*/ 3917663 w 4019918"/>
              <a:gd name="connsiteY5" fmla="*/ 1022554 h 1022554"/>
              <a:gd name="connsiteX6" fmla="*/ 102255 w 4019918"/>
              <a:gd name="connsiteY6" fmla="*/ 1022554 h 1022554"/>
              <a:gd name="connsiteX7" fmla="*/ 0 w 4019918"/>
              <a:gd name="connsiteY7" fmla="*/ 920299 h 1022554"/>
              <a:gd name="connsiteX8" fmla="*/ 0 w 4019918"/>
              <a:gd name="connsiteY8" fmla="*/ 102255 h 10225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019918" h="1022554">
                <a:moveTo>
                  <a:pt x="0" y="102255"/>
                </a:moveTo>
                <a:cubicBezTo>
                  <a:pt x="0" y="45781"/>
                  <a:pt x="45781" y="0"/>
                  <a:pt x="102255" y="0"/>
                </a:cubicBezTo>
                <a:lnTo>
                  <a:pt x="3917663" y="0"/>
                </a:lnTo>
                <a:cubicBezTo>
                  <a:pt x="3974137" y="0"/>
                  <a:pt x="4019918" y="45781"/>
                  <a:pt x="4019918" y="102255"/>
                </a:cubicBezTo>
                <a:lnTo>
                  <a:pt x="4019918" y="920299"/>
                </a:lnTo>
                <a:cubicBezTo>
                  <a:pt x="4019918" y="976773"/>
                  <a:pt x="3974137" y="1022554"/>
                  <a:pt x="3917663" y="1022554"/>
                </a:cubicBezTo>
                <a:lnTo>
                  <a:pt x="102255" y="1022554"/>
                </a:lnTo>
                <a:cubicBezTo>
                  <a:pt x="45781" y="1022554"/>
                  <a:pt x="0" y="976773"/>
                  <a:pt x="0" y="920299"/>
                </a:cubicBezTo>
                <a:lnTo>
                  <a:pt x="0" y="102255"/>
                </a:lnTo>
                <a:close/>
              </a:path>
            </a:pathLst>
          </a:cu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1355300"/>
              <a:satOff val="50000"/>
              <a:lumOff val="-7353"/>
              <a:alphaOff val="0"/>
            </a:schemeClr>
          </a:fillRef>
          <a:effectRef idx="0">
            <a:schemeClr val="accent3">
              <a:hueOff val="1355300"/>
              <a:satOff val="50000"/>
              <a:lumOff val="-7353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8530" tIns="98530" rIns="98530" bIns="98530" numCol="1" spcCol="1270" anchor="ctr" anchorCtr="0">
            <a:noAutofit/>
          </a:bodyPr>
          <a:lstStyle/>
          <a:p>
            <a:pPr lvl="0"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4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sz="24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ông</a:t>
            </a:r>
            <a:r>
              <a:rPr lang="en-US" sz="24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tràn</a:t>
            </a:r>
            <a:r>
              <a:rPr lang="en-US" sz="24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đầy</a:t>
            </a:r>
            <a:r>
              <a:rPr lang="en-US" sz="24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sz="24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lang="en-US" sz="24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4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quê</a:t>
            </a:r>
            <a:r>
              <a:rPr lang="en-US" sz="24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hương</a:t>
            </a:r>
            <a:r>
              <a:rPr lang="en-US" sz="24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con </a:t>
            </a:r>
            <a:r>
              <a:rPr lang="en-US" sz="24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4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4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24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hướng</a:t>
            </a:r>
            <a:r>
              <a:rPr lang="en-US" sz="24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tới</a:t>
            </a:r>
            <a:r>
              <a:rPr lang="en-US" sz="24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4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xây</a:t>
            </a:r>
            <a:r>
              <a:rPr lang="en-US" sz="24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đắp</a:t>
            </a:r>
            <a:r>
              <a:rPr lang="en-US" sz="24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sz="24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hữu</a:t>
            </a:r>
            <a:r>
              <a:rPr lang="en-US" sz="24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nghị</a:t>
            </a:r>
            <a:r>
              <a:rPr lang="en-US" sz="24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giữa</a:t>
            </a:r>
            <a:r>
              <a:rPr lang="en-US" sz="24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sz="24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tộc</a:t>
            </a:r>
            <a:r>
              <a:rPr lang="en-US" sz="24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kern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Freeform 20"/>
          <p:cNvSpPr/>
          <p:nvPr/>
        </p:nvSpPr>
        <p:spPr>
          <a:xfrm>
            <a:off x="7527827" y="4664177"/>
            <a:ext cx="724838" cy="286365"/>
          </a:xfrm>
          <a:custGeom>
            <a:avLst/>
            <a:gdLst>
              <a:gd name="connsiteX0" fmla="*/ 0 w 383458"/>
              <a:gd name="connsiteY0" fmla="*/ 92030 h 460149"/>
              <a:gd name="connsiteX1" fmla="*/ 191729 w 383458"/>
              <a:gd name="connsiteY1" fmla="*/ 92030 h 460149"/>
              <a:gd name="connsiteX2" fmla="*/ 191729 w 383458"/>
              <a:gd name="connsiteY2" fmla="*/ 0 h 460149"/>
              <a:gd name="connsiteX3" fmla="*/ 383458 w 383458"/>
              <a:gd name="connsiteY3" fmla="*/ 230075 h 460149"/>
              <a:gd name="connsiteX4" fmla="*/ 191729 w 383458"/>
              <a:gd name="connsiteY4" fmla="*/ 460149 h 460149"/>
              <a:gd name="connsiteX5" fmla="*/ 191729 w 383458"/>
              <a:gd name="connsiteY5" fmla="*/ 368119 h 460149"/>
              <a:gd name="connsiteX6" fmla="*/ 0 w 383458"/>
              <a:gd name="connsiteY6" fmla="*/ 368119 h 460149"/>
              <a:gd name="connsiteX7" fmla="*/ 0 w 383458"/>
              <a:gd name="connsiteY7" fmla="*/ 92030 h 4601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83458" h="460149">
                <a:moveTo>
                  <a:pt x="306766" y="1"/>
                </a:moveTo>
                <a:lnTo>
                  <a:pt x="306766" y="230075"/>
                </a:lnTo>
                <a:lnTo>
                  <a:pt x="383458" y="230074"/>
                </a:lnTo>
                <a:lnTo>
                  <a:pt x="191729" y="460148"/>
                </a:lnTo>
                <a:lnTo>
                  <a:pt x="0" y="230075"/>
                </a:lnTo>
                <a:lnTo>
                  <a:pt x="76692" y="230075"/>
                </a:lnTo>
                <a:lnTo>
                  <a:pt x="76692" y="1"/>
                </a:lnTo>
                <a:lnTo>
                  <a:pt x="306766" y="1"/>
                </a:lnTo>
                <a:close/>
              </a:path>
            </a:pathLst>
          </a:cu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2710599"/>
              <a:satOff val="100000"/>
              <a:lumOff val="-14706"/>
              <a:alphaOff val="0"/>
            </a:schemeClr>
          </a:fillRef>
          <a:effectRef idx="0">
            <a:schemeClr val="accent3">
              <a:hueOff val="2710599"/>
              <a:satOff val="100000"/>
              <a:lumOff val="-14706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2031" tIns="1" rIns="92030" bIns="115037" numCol="1" spcCol="1270" anchor="ctr" anchorCtr="0">
            <a:noAutofit/>
          </a:bodyPr>
          <a:lstStyle/>
          <a:p>
            <a:pPr lvl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US" sz="1400" kern="1200"/>
          </a:p>
        </p:txBody>
      </p:sp>
      <p:sp>
        <p:nvSpPr>
          <p:cNvPr id="24" name="Freeform 23"/>
          <p:cNvSpPr/>
          <p:nvPr/>
        </p:nvSpPr>
        <p:spPr>
          <a:xfrm>
            <a:off x="4724117" y="5005849"/>
            <a:ext cx="6332257" cy="1183558"/>
          </a:xfrm>
          <a:custGeom>
            <a:avLst/>
            <a:gdLst>
              <a:gd name="connsiteX0" fmla="*/ 0 w 4019918"/>
              <a:gd name="connsiteY0" fmla="*/ 102255 h 1022554"/>
              <a:gd name="connsiteX1" fmla="*/ 102255 w 4019918"/>
              <a:gd name="connsiteY1" fmla="*/ 0 h 1022554"/>
              <a:gd name="connsiteX2" fmla="*/ 3917663 w 4019918"/>
              <a:gd name="connsiteY2" fmla="*/ 0 h 1022554"/>
              <a:gd name="connsiteX3" fmla="*/ 4019918 w 4019918"/>
              <a:gd name="connsiteY3" fmla="*/ 102255 h 1022554"/>
              <a:gd name="connsiteX4" fmla="*/ 4019918 w 4019918"/>
              <a:gd name="connsiteY4" fmla="*/ 920299 h 1022554"/>
              <a:gd name="connsiteX5" fmla="*/ 3917663 w 4019918"/>
              <a:gd name="connsiteY5" fmla="*/ 1022554 h 1022554"/>
              <a:gd name="connsiteX6" fmla="*/ 102255 w 4019918"/>
              <a:gd name="connsiteY6" fmla="*/ 1022554 h 1022554"/>
              <a:gd name="connsiteX7" fmla="*/ 0 w 4019918"/>
              <a:gd name="connsiteY7" fmla="*/ 920299 h 1022554"/>
              <a:gd name="connsiteX8" fmla="*/ 0 w 4019918"/>
              <a:gd name="connsiteY8" fmla="*/ 102255 h 10225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019918" h="1022554">
                <a:moveTo>
                  <a:pt x="0" y="102255"/>
                </a:moveTo>
                <a:cubicBezTo>
                  <a:pt x="0" y="45781"/>
                  <a:pt x="45781" y="0"/>
                  <a:pt x="102255" y="0"/>
                </a:cubicBezTo>
                <a:lnTo>
                  <a:pt x="3917663" y="0"/>
                </a:lnTo>
                <a:cubicBezTo>
                  <a:pt x="3974137" y="0"/>
                  <a:pt x="4019918" y="45781"/>
                  <a:pt x="4019918" y="102255"/>
                </a:cubicBezTo>
                <a:lnTo>
                  <a:pt x="4019918" y="920299"/>
                </a:lnTo>
                <a:cubicBezTo>
                  <a:pt x="4019918" y="976773"/>
                  <a:pt x="3974137" y="1022554"/>
                  <a:pt x="3917663" y="1022554"/>
                </a:cubicBezTo>
                <a:lnTo>
                  <a:pt x="102255" y="1022554"/>
                </a:lnTo>
                <a:cubicBezTo>
                  <a:pt x="45781" y="1022554"/>
                  <a:pt x="0" y="976773"/>
                  <a:pt x="0" y="920299"/>
                </a:cubicBezTo>
                <a:lnTo>
                  <a:pt x="0" y="102255"/>
                </a:lnTo>
                <a:close/>
              </a:path>
            </a:pathLst>
          </a:cu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2710599"/>
              <a:satOff val="100000"/>
              <a:lumOff val="-14706"/>
              <a:alphaOff val="0"/>
            </a:schemeClr>
          </a:fillRef>
          <a:effectRef idx="0">
            <a:schemeClr val="accent3">
              <a:hueOff val="2710599"/>
              <a:satOff val="100000"/>
              <a:lumOff val="-14706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8530" tIns="98530" rIns="98530" bIns="98530" numCol="1" spcCol="1270" anchor="ctr" anchorCtr="0">
            <a:noAutofit/>
          </a:bodyPr>
          <a:lstStyle/>
          <a:p>
            <a:pPr lvl="0"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fr-FR" sz="24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fr-FR" sz="24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4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fr-FR" sz="24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4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fr-FR" sz="24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4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fr-FR" sz="24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fr-FR" sz="2400" i="1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fr-FR" sz="2400" i="1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400" i="1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tôi</a:t>
            </a:r>
            <a:r>
              <a:rPr lang="fr-FR" sz="2400" i="1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400" i="1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fr-FR" sz="2400" i="1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fr-FR" sz="2400" i="1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Mùa</a:t>
            </a:r>
            <a:r>
              <a:rPr lang="fr-FR" sz="2400" i="1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400" i="1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xuân</a:t>
            </a:r>
            <a:r>
              <a:rPr lang="fr-FR" sz="2400" i="1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400" i="1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Ða-ghe-xtan</a:t>
            </a:r>
            <a:r>
              <a:rPr lang="fr-FR" sz="2400" i="1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fr-FR" sz="2400" i="1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Trái</a:t>
            </a:r>
            <a:r>
              <a:rPr lang="fr-FR" sz="2400" i="1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400" i="1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tim</a:t>
            </a:r>
            <a:r>
              <a:rPr lang="fr-FR" sz="2400" i="1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400" i="1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tôi</a:t>
            </a:r>
            <a:r>
              <a:rPr lang="fr-FR" sz="2400" i="1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400" i="1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fr-FR" sz="2400" i="1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400" i="1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núi</a:t>
            </a:r>
            <a:r>
              <a:rPr lang="fr-FR" sz="2400" i="1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fr-FR" sz="2400" i="1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fr-FR" sz="2400" i="1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400" i="1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ngôi</a:t>
            </a:r>
            <a:r>
              <a:rPr lang="fr-FR" sz="2400" i="1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400" i="1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fr-FR" sz="2400" i="1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400" i="1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xa</a:t>
            </a:r>
            <a:r>
              <a:rPr lang="fr-FR" sz="2400" i="1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fr-FR" sz="2400" i="1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Ða-ghe-xtan</a:t>
            </a:r>
            <a:r>
              <a:rPr lang="fr-FR" sz="2400" i="1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400" i="1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fr-FR" sz="2400" i="1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400" i="1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tôi</a:t>
            </a:r>
            <a:endParaRPr lang="en-US" sz="2400" kern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2444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20" grpId="0" animBg="1"/>
      <p:bldP spid="21" grpId="0" animBg="1"/>
      <p:bldP spid="24" grpId="0" animBg="1"/>
    </p:bld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ame 4"/>
          <p:cNvSpPr/>
          <p:nvPr/>
        </p:nvSpPr>
        <p:spPr>
          <a:xfrm>
            <a:off x="331122" y="1028700"/>
            <a:ext cx="11517055" cy="5545394"/>
          </a:xfrm>
          <a:prstGeom prst="frame">
            <a:avLst>
              <a:gd name="adj1" fmla="val 1596"/>
            </a:avLst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889200" y="154858"/>
            <a:ext cx="10427519" cy="523568"/>
          </a:xfrm>
          <a:custGeom>
            <a:avLst/>
            <a:gdLst>
              <a:gd name="connsiteX0" fmla="*/ 260542 w 10427519"/>
              <a:gd name="connsiteY0" fmla="*/ 0 h 523568"/>
              <a:gd name="connsiteX1" fmla="*/ 10166977 w 10427519"/>
              <a:gd name="connsiteY1" fmla="*/ 0 h 523568"/>
              <a:gd name="connsiteX2" fmla="*/ 10427519 w 10427519"/>
              <a:gd name="connsiteY2" fmla="*/ 260542 h 523568"/>
              <a:gd name="connsiteX3" fmla="*/ 10427519 w 10427519"/>
              <a:gd name="connsiteY3" fmla="*/ 381013 h 523568"/>
              <a:gd name="connsiteX4" fmla="*/ 10407044 w 10427519"/>
              <a:gd name="connsiteY4" fmla="*/ 482428 h 523568"/>
              <a:gd name="connsiteX5" fmla="*/ 10384713 w 10427519"/>
              <a:gd name="connsiteY5" fmla="*/ 523568 h 523568"/>
              <a:gd name="connsiteX6" fmla="*/ 42806 w 10427519"/>
              <a:gd name="connsiteY6" fmla="*/ 523568 h 523568"/>
              <a:gd name="connsiteX7" fmla="*/ 20475 w 10427519"/>
              <a:gd name="connsiteY7" fmla="*/ 482428 h 523568"/>
              <a:gd name="connsiteX8" fmla="*/ 0 w 10427519"/>
              <a:gd name="connsiteY8" fmla="*/ 381013 h 523568"/>
              <a:gd name="connsiteX9" fmla="*/ 0 w 10427519"/>
              <a:gd name="connsiteY9" fmla="*/ 260542 h 523568"/>
              <a:gd name="connsiteX10" fmla="*/ 260542 w 10427519"/>
              <a:gd name="connsiteY10" fmla="*/ 0 h 523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427519" h="523568">
                <a:moveTo>
                  <a:pt x="260542" y="0"/>
                </a:moveTo>
                <a:lnTo>
                  <a:pt x="10166977" y="0"/>
                </a:lnTo>
                <a:cubicBezTo>
                  <a:pt x="10310870" y="0"/>
                  <a:pt x="10427519" y="116649"/>
                  <a:pt x="10427519" y="260542"/>
                </a:cubicBezTo>
                <a:lnTo>
                  <a:pt x="10427519" y="381013"/>
                </a:lnTo>
                <a:cubicBezTo>
                  <a:pt x="10427519" y="416986"/>
                  <a:pt x="10420228" y="451257"/>
                  <a:pt x="10407044" y="482428"/>
                </a:cubicBezTo>
                <a:lnTo>
                  <a:pt x="10384713" y="523568"/>
                </a:lnTo>
                <a:lnTo>
                  <a:pt x="42806" y="523568"/>
                </a:lnTo>
                <a:lnTo>
                  <a:pt x="20475" y="482428"/>
                </a:lnTo>
                <a:cubicBezTo>
                  <a:pt x="7291" y="451257"/>
                  <a:pt x="0" y="416986"/>
                  <a:pt x="0" y="381013"/>
                </a:cubicBezTo>
                <a:lnTo>
                  <a:pt x="0" y="260542"/>
                </a:lnTo>
                <a:cubicBezTo>
                  <a:pt x="0" y="116649"/>
                  <a:pt x="116649" y="0"/>
                  <a:pt x="260542" y="0"/>
                </a:cubicBez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-1" y="-1"/>
            <a:ext cx="12192000" cy="678426"/>
          </a:xfrm>
          <a:custGeom>
            <a:avLst/>
            <a:gdLst>
              <a:gd name="connsiteX0" fmla="*/ 0 w 12192000"/>
              <a:gd name="connsiteY0" fmla="*/ 0 h 678426"/>
              <a:gd name="connsiteX1" fmla="*/ 12192000 w 12192000"/>
              <a:gd name="connsiteY1" fmla="*/ 0 h 678426"/>
              <a:gd name="connsiteX2" fmla="*/ 12192000 w 12192000"/>
              <a:gd name="connsiteY2" fmla="*/ 678426 h 678426"/>
              <a:gd name="connsiteX3" fmla="*/ 11260603 w 12192000"/>
              <a:gd name="connsiteY3" fmla="*/ 678426 h 678426"/>
              <a:gd name="connsiteX4" fmla="*/ 11282934 w 12192000"/>
              <a:gd name="connsiteY4" fmla="*/ 637286 h 678426"/>
              <a:gd name="connsiteX5" fmla="*/ 11303409 w 12192000"/>
              <a:gd name="connsiteY5" fmla="*/ 535871 h 678426"/>
              <a:gd name="connsiteX6" fmla="*/ 11303409 w 12192000"/>
              <a:gd name="connsiteY6" fmla="*/ 415400 h 678426"/>
              <a:gd name="connsiteX7" fmla="*/ 11042867 w 12192000"/>
              <a:gd name="connsiteY7" fmla="*/ 154858 h 678426"/>
              <a:gd name="connsiteX8" fmla="*/ 1136432 w 12192000"/>
              <a:gd name="connsiteY8" fmla="*/ 154858 h 678426"/>
              <a:gd name="connsiteX9" fmla="*/ 875890 w 12192000"/>
              <a:gd name="connsiteY9" fmla="*/ 415400 h 678426"/>
              <a:gd name="connsiteX10" fmla="*/ 875890 w 12192000"/>
              <a:gd name="connsiteY10" fmla="*/ 535871 h 678426"/>
              <a:gd name="connsiteX11" fmla="*/ 896365 w 12192000"/>
              <a:gd name="connsiteY11" fmla="*/ 637286 h 678426"/>
              <a:gd name="connsiteX12" fmla="*/ 918696 w 12192000"/>
              <a:gd name="connsiteY12" fmla="*/ 678426 h 678426"/>
              <a:gd name="connsiteX13" fmla="*/ 0 w 12192000"/>
              <a:gd name="connsiteY13" fmla="*/ 678426 h 678426"/>
              <a:gd name="connsiteX14" fmla="*/ 0 w 12192000"/>
              <a:gd name="connsiteY14" fmla="*/ 0 h 678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192000" h="678426">
                <a:moveTo>
                  <a:pt x="0" y="0"/>
                </a:moveTo>
                <a:lnTo>
                  <a:pt x="12192000" y="0"/>
                </a:lnTo>
                <a:lnTo>
                  <a:pt x="12192000" y="678426"/>
                </a:lnTo>
                <a:lnTo>
                  <a:pt x="11260603" y="678426"/>
                </a:lnTo>
                <a:lnTo>
                  <a:pt x="11282934" y="637286"/>
                </a:lnTo>
                <a:cubicBezTo>
                  <a:pt x="11296118" y="606115"/>
                  <a:pt x="11303409" y="571844"/>
                  <a:pt x="11303409" y="535871"/>
                </a:cubicBezTo>
                <a:lnTo>
                  <a:pt x="11303409" y="415400"/>
                </a:lnTo>
                <a:cubicBezTo>
                  <a:pt x="11303409" y="271507"/>
                  <a:pt x="11186760" y="154858"/>
                  <a:pt x="11042867" y="154858"/>
                </a:cubicBezTo>
                <a:lnTo>
                  <a:pt x="1136432" y="154858"/>
                </a:lnTo>
                <a:cubicBezTo>
                  <a:pt x="992539" y="154858"/>
                  <a:pt x="875890" y="271507"/>
                  <a:pt x="875890" y="415400"/>
                </a:cubicBezTo>
                <a:lnTo>
                  <a:pt x="875890" y="535871"/>
                </a:lnTo>
                <a:cubicBezTo>
                  <a:pt x="875890" y="571844"/>
                  <a:pt x="883181" y="606115"/>
                  <a:pt x="896365" y="637286"/>
                </a:cubicBezTo>
                <a:lnTo>
                  <a:pt x="918696" y="678426"/>
                </a:lnTo>
                <a:lnTo>
                  <a:pt x="0" y="67842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918696" y="678426"/>
            <a:ext cx="10341907" cy="117987"/>
          </a:xfrm>
          <a:custGeom>
            <a:avLst/>
            <a:gdLst>
              <a:gd name="connsiteX0" fmla="*/ 0 w 10341907"/>
              <a:gd name="connsiteY0" fmla="*/ 0 h 117987"/>
              <a:gd name="connsiteX1" fmla="*/ 10341907 w 10341907"/>
              <a:gd name="connsiteY1" fmla="*/ 0 h 117987"/>
              <a:gd name="connsiteX2" fmla="*/ 10340216 w 10341907"/>
              <a:gd name="connsiteY2" fmla="*/ 3116 h 117987"/>
              <a:gd name="connsiteX3" fmla="*/ 10124171 w 10341907"/>
              <a:gd name="connsiteY3" fmla="*/ 117987 h 117987"/>
              <a:gd name="connsiteX4" fmla="*/ 217736 w 10341907"/>
              <a:gd name="connsiteY4" fmla="*/ 117987 h 117987"/>
              <a:gd name="connsiteX5" fmla="*/ 1691 w 10341907"/>
              <a:gd name="connsiteY5" fmla="*/ 3116 h 117987"/>
              <a:gd name="connsiteX6" fmla="*/ 0 w 10341907"/>
              <a:gd name="connsiteY6" fmla="*/ 0 h 117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341907" h="117987">
                <a:moveTo>
                  <a:pt x="0" y="0"/>
                </a:moveTo>
                <a:lnTo>
                  <a:pt x="10341907" y="0"/>
                </a:lnTo>
                <a:lnTo>
                  <a:pt x="10340216" y="3116"/>
                </a:lnTo>
                <a:cubicBezTo>
                  <a:pt x="10293395" y="72421"/>
                  <a:pt x="10214104" y="117987"/>
                  <a:pt x="10124171" y="117987"/>
                </a:cubicBezTo>
                <a:lnTo>
                  <a:pt x="217736" y="117987"/>
                </a:lnTo>
                <a:cubicBezTo>
                  <a:pt x="127803" y="117987"/>
                  <a:pt x="48512" y="72421"/>
                  <a:pt x="1691" y="3116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Can 11"/>
          <p:cNvSpPr/>
          <p:nvPr/>
        </p:nvSpPr>
        <p:spPr>
          <a:xfrm>
            <a:off x="-1" y="-2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Can 12"/>
          <p:cNvSpPr/>
          <p:nvPr/>
        </p:nvSpPr>
        <p:spPr>
          <a:xfrm>
            <a:off x="11890372" y="-3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/>
          <a:srcRect l="17388" t="11738" r="17499" b="9130"/>
          <a:stretch/>
        </p:blipFill>
        <p:spPr>
          <a:xfrm>
            <a:off x="11369507" y="114300"/>
            <a:ext cx="520865" cy="520865"/>
          </a:xfrm>
          <a:prstGeom prst="rect">
            <a:avLst/>
          </a:prstGeom>
        </p:spPr>
      </p:pic>
      <p:sp>
        <p:nvSpPr>
          <p:cNvPr id="22" name="4-Point Star 21"/>
          <p:cNvSpPr/>
          <p:nvPr/>
        </p:nvSpPr>
        <p:spPr>
          <a:xfrm>
            <a:off x="403270" y="160880"/>
            <a:ext cx="398207" cy="427703"/>
          </a:xfrm>
          <a:prstGeom prst="star4">
            <a:avLst>
              <a:gd name="adj" fmla="val 1250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3"/>
          <a:srcRect l="31230" t="100000" r="66223" b="-8896"/>
          <a:stretch>
            <a:fillRect/>
          </a:stretch>
        </p:blipFill>
        <p:spPr>
          <a:xfrm>
            <a:off x="4346224" y="6430297"/>
            <a:ext cx="225776" cy="331600"/>
          </a:xfrm>
          <a:custGeom>
            <a:avLst/>
            <a:gdLst>
              <a:gd name="connsiteX0" fmla="*/ 0 w 225776"/>
              <a:gd name="connsiteY0" fmla="*/ 0 h 331600"/>
              <a:gd name="connsiteX1" fmla="*/ 225776 w 225776"/>
              <a:gd name="connsiteY1" fmla="*/ 0 h 331600"/>
              <a:gd name="connsiteX2" fmla="*/ 225776 w 225776"/>
              <a:gd name="connsiteY2" fmla="*/ 331600 h 331600"/>
              <a:gd name="connsiteX3" fmla="*/ 0 w 225776"/>
              <a:gd name="connsiteY3" fmla="*/ 331600 h 331600"/>
              <a:gd name="connsiteX4" fmla="*/ 0 w 225776"/>
              <a:gd name="connsiteY4" fmla="*/ 0 h 33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776" h="331600">
                <a:moveTo>
                  <a:pt x="0" y="0"/>
                </a:moveTo>
                <a:lnTo>
                  <a:pt x="225776" y="0"/>
                </a:lnTo>
                <a:lnTo>
                  <a:pt x="225776" y="331600"/>
                </a:lnTo>
                <a:lnTo>
                  <a:pt x="0" y="331600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4"/>
          <a:srcRect l="100000" t="67413" r="-7154" b="26074"/>
          <a:stretch>
            <a:fillRect/>
          </a:stretch>
        </p:blipFill>
        <p:spPr>
          <a:xfrm>
            <a:off x="10460296" y="5987845"/>
            <a:ext cx="648778" cy="442452"/>
          </a:xfrm>
          <a:custGeom>
            <a:avLst/>
            <a:gdLst>
              <a:gd name="connsiteX0" fmla="*/ 0 w 648778"/>
              <a:gd name="connsiteY0" fmla="*/ 0 h 442452"/>
              <a:gd name="connsiteX1" fmla="*/ 648778 w 648778"/>
              <a:gd name="connsiteY1" fmla="*/ 0 h 442452"/>
              <a:gd name="connsiteX2" fmla="*/ 648778 w 648778"/>
              <a:gd name="connsiteY2" fmla="*/ 442452 h 442452"/>
              <a:gd name="connsiteX3" fmla="*/ 0 w 648778"/>
              <a:gd name="connsiteY3" fmla="*/ 442452 h 442452"/>
              <a:gd name="connsiteX4" fmla="*/ 0 w 648778"/>
              <a:gd name="connsiteY4" fmla="*/ 0 h 442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8778" h="442452">
                <a:moveTo>
                  <a:pt x="0" y="0"/>
                </a:moveTo>
                <a:lnTo>
                  <a:pt x="648778" y="0"/>
                </a:lnTo>
                <a:lnTo>
                  <a:pt x="648778" y="442452"/>
                </a:lnTo>
                <a:lnTo>
                  <a:pt x="0" y="442452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5"/>
          <a:srcRect l="-204" t="22450" r="100000" b="67971"/>
          <a:stretch>
            <a:fillRect/>
          </a:stretch>
        </p:blipFill>
        <p:spPr>
          <a:xfrm>
            <a:off x="2735918" y="3719409"/>
            <a:ext cx="13632" cy="334832"/>
          </a:xfrm>
          <a:custGeom>
            <a:avLst/>
            <a:gdLst>
              <a:gd name="connsiteX0" fmla="*/ 13632 w 13632"/>
              <a:gd name="connsiteY0" fmla="*/ 0 h 334832"/>
              <a:gd name="connsiteX1" fmla="*/ 13632 w 13632"/>
              <a:gd name="connsiteY1" fmla="*/ 334832 h 334832"/>
              <a:gd name="connsiteX2" fmla="*/ 6749 w 13632"/>
              <a:gd name="connsiteY2" fmla="*/ 294452 h 334832"/>
              <a:gd name="connsiteX3" fmla="*/ 393 w 13632"/>
              <a:gd name="connsiteY3" fmla="*/ 139092 h 334832"/>
              <a:gd name="connsiteX4" fmla="*/ 13632 w 13632"/>
              <a:gd name="connsiteY4" fmla="*/ 0 h 334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32" h="334832">
                <a:moveTo>
                  <a:pt x="13632" y="0"/>
                </a:moveTo>
                <a:lnTo>
                  <a:pt x="13632" y="334832"/>
                </a:lnTo>
                <a:lnTo>
                  <a:pt x="6749" y="294452"/>
                </a:lnTo>
                <a:cubicBezTo>
                  <a:pt x="1088" y="240983"/>
                  <a:pt x="-938" y="189163"/>
                  <a:pt x="393" y="139092"/>
                </a:cubicBezTo>
                <a:lnTo>
                  <a:pt x="13632" y="0"/>
                </a:lnTo>
                <a:close/>
              </a:path>
            </a:pathLst>
          </a:custGeom>
        </p:spPr>
      </p:pic>
      <p:sp>
        <p:nvSpPr>
          <p:cNvPr id="6" name="Pentagon 5"/>
          <p:cNvSpPr/>
          <p:nvPr/>
        </p:nvSpPr>
        <p:spPr>
          <a:xfrm>
            <a:off x="4097593" y="820291"/>
            <a:ext cx="3996813" cy="471948"/>
          </a:xfrm>
          <a:prstGeom prst="homePlat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061909" y="61086"/>
            <a:ext cx="4559197" cy="61927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342265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Văn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bản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3: 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TRÁI ĐẤT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547174" y="234622"/>
            <a:ext cx="550920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70865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– </a:t>
            </a:r>
            <a:r>
              <a:rPr kumimoji="0" lang="en-US" sz="2800" b="1" i="1" u="none" strike="noStrike" kern="1200" cap="none" spc="0" normalizeH="0" baseline="0" noProof="0" dirty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Times New Roman" panose="02020603050405020304" pitchFamily="18" charset="0"/>
                <a:ea typeface="Brush Script MT" panose="03060802040406070304" pitchFamily="66" charset="0"/>
                <a:cs typeface="+mn-cs"/>
              </a:rPr>
              <a:t>RA- XUN GAM – DA- TỐP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– 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+mn-cs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346223" y="796413"/>
            <a:ext cx="3486852" cy="5533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Hình thành kiến thức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660400" y="1192854"/>
            <a:ext cx="6096000" cy="1014380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endParaRPr lang="en-US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endParaRPr lang="en-US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54621" y="3429803"/>
            <a:ext cx="3597992" cy="2158795"/>
          </a:xfrm>
          <a:prstGeom prst="rect">
            <a:avLst/>
          </a:prstGeom>
        </p:spPr>
      </p:pic>
      <p:sp>
        <p:nvSpPr>
          <p:cNvPr id="26" name="Flowchart: Display 25"/>
          <p:cNvSpPr/>
          <p:nvPr/>
        </p:nvSpPr>
        <p:spPr>
          <a:xfrm>
            <a:off x="4763014" y="1718754"/>
            <a:ext cx="5887065" cy="2455040"/>
          </a:xfrm>
          <a:prstGeom prst="flowChartDisplay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62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30480" algn="just">
              <a:lnSpc>
                <a:spcPct val="107000"/>
              </a:lnSpc>
              <a:spcAft>
                <a:spcPts val="1200"/>
              </a:spcAft>
            </a:pPr>
            <a:r>
              <a:rPr lang="vi-VN" sz="24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Đọc rõ ràng, rành mạch,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thể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hiện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rõ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giọng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điệu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thích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hợp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đau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thương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phẫn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nộ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xót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xa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dịu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dàng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Chú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ý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hệ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thống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đại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từ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nhân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xưng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được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sử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dụng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bài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675160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ame 4"/>
          <p:cNvSpPr/>
          <p:nvPr/>
        </p:nvSpPr>
        <p:spPr>
          <a:xfrm>
            <a:off x="331122" y="1028700"/>
            <a:ext cx="11517055" cy="5545394"/>
          </a:xfrm>
          <a:prstGeom prst="frame">
            <a:avLst>
              <a:gd name="adj1" fmla="val 1596"/>
            </a:avLst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889200" y="154858"/>
            <a:ext cx="10427519" cy="523568"/>
          </a:xfrm>
          <a:custGeom>
            <a:avLst/>
            <a:gdLst>
              <a:gd name="connsiteX0" fmla="*/ 260542 w 10427519"/>
              <a:gd name="connsiteY0" fmla="*/ 0 h 523568"/>
              <a:gd name="connsiteX1" fmla="*/ 10166977 w 10427519"/>
              <a:gd name="connsiteY1" fmla="*/ 0 h 523568"/>
              <a:gd name="connsiteX2" fmla="*/ 10427519 w 10427519"/>
              <a:gd name="connsiteY2" fmla="*/ 260542 h 523568"/>
              <a:gd name="connsiteX3" fmla="*/ 10427519 w 10427519"/>
              <a:gd name="connsiteY3" fmla="*/ 381013 h 523568"/>
              <a:gd name="connsiteX4" fmla="*/ 10407044 w 10427519"/>
              <a:gd name="connsiteY4" fmla="*/ 482428 h 523568"/>
              <a:gd name="connsiteX5" fmla="*/ 10384713 w 10427519"/>
              <a:gd name="connsiteY5" fmla="*/ 523568 h 523568"/>
              <a:gd name="connsiteX6" fmla="*/ 42806 w 10427519"/>
              <a:gd name="connsiteY6" fmla="*/ 523568 h 523568"/>
              <a:gd name="connsiteX7" fmla="*/ 20475 w 10427519"/>
              <a:gd name="connsiteY7" fmla="*/ 482428 h 523568"/>
              <a:gd name="connsiteX8" fmla="*/ 0 w 10427519"/>
              <a:gd name="connsiteY8" fmla="*/ 381013 h 523568"/>
              <a:gd name="connsiteX9" fmla="*/ 0 w 10427519"/>
              <a:gd name="connsiteY9" fmla="*/ 260542 h 523568"/>
              <a:gd name="connsiteX10" fmla="*/ 260542 w 10427519"/>
              <a:gd name="connsiteY10" fmla="*/ 0 h 523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427519" h="523568">
                <a:moveTo>
                  <a:pt x="260542" y="0"/>
                </a:moveTo>
                <a:lnTo>
                  <a:pt x="10166977" y="0"/>
                </a:lnTo>
                <a:cubicBezTo>
                  <a:pt x="10310870" y="0"/>
                  <a:pt x="10427519" y="116649"/>
                  <a:pt x="10427519" y="260542"/>
                </a:cubicBezTo>
                <a:lnTo>
                  <a:pt x="10427519" y="381013"/>
                </a:lnTo>
                <a:cubicBezTo>
                  <a:pt x="10427519" y="416986"/>
                  <a:pt x="10420228" y="451257"/>
                  <a:pt x="10407044" y="482428"/>
                </a:cubicBezTo>
                <a:lnTo>
                  <a:pt x="10384713" y="523568"/>
                </a:lnTo>
                <a:lnTo>
                  <a:pt x="42806" y="523568"/>
                </a:lnTo>
                <a:lnTo>
                  <a:pt x="20475" y="482428"/>
                </a:lnTo>
                <a:cubicBezTo>
                  <a:pt x="7291" y="451257"/>
                  <a:pt x="0" y="416986"/>
                  <a:pt x="0" y="381013"/>
                </a:cubicBezTo>
                <a:lnTo>
                  <a:pt x="0" y="260542"/>
                </a:lnTo>
                <a:cubicBezTo>
                  <a:pt x="0" y="116649"/>
                  <a:pt x="116649" y="0"/>
                  <a:pt x="260542" y="0"/>
                </a:cubicBez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-1" y="-1"/>
            <a:ext cx="12192000" cy="678426"/>
          </a:xfrm>
          <a:custGeom>
            <a:avLst/>
            <a:gdLst>
              <a:gd name="connsiteX0" fmla="*/ 0 w 12192000"/>
              <a:gd name="connsiteY0" fmla="*/ 0 h 678426"/>
              <a:gd name="connsiteX1" fmla="*/ 12192000 w 12192000"/>
              <a:gd name="connsiteY1" fmla="*/ 0 h 678426"/>
              <a:gd name="connsiteX2" fmla="*/ 12192000 w 12192000"/>
              <a:gd name="connsiteY2" fmla="*/ 678426 h 678426"/>
              <a:gd name="connsiteX3" fmla="*/ 11260603 w 12192000"/>
              <a:gd name="connsiteY3" fmla="*/ 678426 h 678426"/>
              <a:gd name="connsiteX4" fmla="*/ 11282934 w 12192000"/>
              <a:gd name="connsiteY4" fmla="*/ 637286 h 678426"/>
              <a:gd name="connsiteX5" fmla="*/ 11303409 w 12192000"/>
              <a:gd name="connsiteY5" fmla="*/ 535871 h 678426"/>
              <a:gd name="connsiteX6" fmla="*/ 11303409 w 12192000"/>
              <a:gd name="connsiteY6" fmla="*/ 415400 h 678426"/>
              <a:gd name="connsiteX7" fmla="*/ 11042867 w 12192000"/>
              <a:gd name="connsiteY7" fmla="*/ 154858 h 678426"/>
              <a:gd name="connsiteX8" fmla="*/ 1136432 w 12192000"/>
              <a:gd name="connsiteY8" fmla="*/ 154858 h 678426"/>
              <a:gd name="connsiteX9" fmla="*/ 875890 w 12192000"/>
              <a:gd name="connsiteY9" fmla="*/ 415400 h 678426"/>
              <a:gd name="connsiteX10" fmla="*/ 875890 w 12192000"/>
              <a:gd name="connsiteY10" fmla="*/ 535871 h 678426"/>
              <a:gd name="connsiteX11" fmla="*/ 896365 w 12192000"/>
              <a:gd name="connsiteY11" fmla="*/ 637286 h 678426"/>
              <a:gd name="connsiteX12" fmla="*/ 918696 w 12192000"/>
              <a:gd name="connsiteY12" fmla="*/ 678426 h 678426"/>
              <a:gd name="connsiteX13" fmla="*/ 0 w 12192000"/>
              <a:gd name="connsiteY13" fmla="*/ 678426 h 678426"/>
              <a:gd name="connsiteX14" fmla="*/ 0 w 12192000"/>
              <a:gd name="connsiteY14" fmla="*/ 0 h 678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192000" h="678426">
                <a:moveTo>
                  <a:pt x="0" y="0"/>
                </a:moveTo>
                <a:lnTo>
                  <a:pt x="12192000" y="0"/>
                </a:lnTo>
                <a:lnTo>
                  <a:pt x="12192000" y="678426"/>
                </a:lnTo>
                <a:lnTo>
                  <a:pt x="11260603" y="678426"/>
                </a:lnTo>
                <a:lnTo>
                  <a:pt x="11282934" y="637286"/>
                </a:lnTo>
                <a:cubicBezTo>
                  <a:pt x="11296118" y="606115"/>
                  <a:pt x="11303409" y="571844"/>
                  <a:pt x="11303409" y="535871"/>
                </a:cubicBezTo>
                <a:lnTo>
                  <a:pt x="11303409" y="415400"/>
                </a:lnTo>
                <a:cubicBezTo>
                  <a:pt x="11303409" y="271507"/>
                  <a:pt x="11186760" y="154858"/>
                  <a:pt x="11042867" y="154858"/>
                </a:cubicBezTo>
                <a:lnTo>
                  <a:pt x="1136432" y="154858"/>
                </a:lnTo>
                <a:cubicBezTo>
                  <a:pt x="992539" y="154858"/>
                  <a:pt x="875890" y="271507"/>
                  <a:pt x="875890" y="415400"/>
                </a:cubicBezTo>
                <a:lnTo>
                  <a:pt x="875890" y="535871"/>
                </a:lnTo>
                <a:cubicBezTo>
                  <a:pt x="875890" y="571844"/>
                  <a:pt x="883181" y="606115"/>
                  <a:pt x="896365" y="637286"/>
                </a:cubicBezTo>
                <a:lnTo>
                  <a:pt x="918696" y="678426"/>
                </a:lnTo>
                <a:lnTo>
                  <a:pt x="0" y="67842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918696" y="678426"/>
            <a:ext cx="10341907" cy="117987"/>
          </a:xfrm>
          <a:custGeom>
            <a:avLst/>
            <a:gdLst>
              <a:gd name="connsiteX0" fmla="*/ 0 w 10341907"/>
              <a:gd name="connsiteY0" fmla="*/ 0 h 117987"/>
              <a:gd name="connsiteX1" fmla="*/ 10341907 w 10341907"/>
              <a:gd name="connsiteY1" fmla="*/ 0 h 117987"/>
              <a:gd name="connsiteX2" fmla="*/ 10340216 w 10341907"/>
              <a:gd name="connsiteY2" fmla="*/ 3116 h 117987"/>
              <a:gd name="connsiteX3" fmla="*/ 10124171 w 10341907"/>
              <a:gd name="connsiteY3" fmla="*/ 117987 h 117987"/>
              <a:gd name="connsiteX4" fmla="*/ 217736 w 10341907"/>
              <a:gd name="connsiteY4" fmla="*/ 117987 h 117987"/>
              <a:gd name="connsiteX5" fmla="*/ 1691 w 10341907"/>
              <a:gd name="connsiteY5" fmla="*/ 3116 h 117987"/>
              <a:gd name="connsiteX6" fmla="*/ 0 w 10341907"/>
              <a:gd name="connsiteY6" fmla="*/ 0 h 117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341907" h="117987">
                <a:moveTo>
                  <a:pt x="0" y="0"/>
                </a:moveTo>
                <a:lnTo>
                  <a:pt x="10341907" y="0"/>
                </a:lnTo>
                <a:lnTo>
                  <a:pt x="10340216" y="3116"/>
                </a:lnTo>
                <a:cubicBezTo>
                  <a:pt x="10293395" y="72421"/>
                  <a:pt x="10214104" y="117987"/>
                  <a:pt x="10124171" y="117987"/>
                </a:cubicBezTo>
                <a:lnTo>
                  <a:pt x="217736" y="117987"/>
                </a:lnTo>
                <a:cubicBezTo>
                  <a:pt x="127803" y="117987"/>
                  <a:pt x="48512" y="72421"/>
                  <a:pt x="1691" y="3116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Can 11"/>
          <p:cNvSpPr/>
          <p:nvPr/>
        </p:nvSpPr>
        <p:spPr>
          <a:xfrm>
            <a:off x="-1" y="-2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Can 12"/>
          <p:cNvSpPr/>
          <p:nvPr/>
        </p:nvSpPr>
        <p:spPr>
          <a:xfrm>
            <a:off x="11890372" y="-3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/>
          <a:srcRect l="17388" t="11738" r="17499" b="9130"/>
          <a:stretch/>
        </p:blipFill>
        <p:spPr>
          <a:xfrm>
            <a:off x="11369507" y="114300"/>
            <a:ext cx="520865" cy="520865"/>
          </a:xfrm>
          <a:prstGeom prst="rect">
            <a:avLst/>
          </a:prstGeom>
        </p:spPr>
      </p:pic>
      <p:sp>
        <p:nvSpPr>
          <p:cNvPr id="22" name="4-Point Star 21"/>
          <p:cNvSpPr/>
          <p:nvPr/>
        </p:nvSpPr>
        <p:spPr>
          <a:xfrm>
            <a:off x="403270" y="160880"/>
            <a:ext cx="398207" cy="427703"/>
          </a:xfrm>
          <a:prstGeom prst="star4">
            <a:avLst>
              <a:gd name="adj" fmla="val 1250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3"/>
          <a:srcRect l="31230" t="100000" r="66223" b="-8896"/>
          <a:stretch>
            <a:fillRect/>
          </a:stretch>
        </p:blipFill>
        <p:spPr>
          <a:xfrm>
            <a:off x="4346224" y="6430297"/>
            <a:ext cx="225776" cy="331600"/>
          </a:xfrm>
          <a:custGeom>
            <a:avLst/>
            <a:gdLst>
              <a:gd name="connsiteX0" fmla="*/ 0 w 225776"/>
              <a:gd name="connsiteY0" fmla="*/ 0 h 331600"/>
              <a:gd name="connsiteX1" fmla="*/ 225776 w 225776"/>
              <a:gd name="connsiteY1" fmla="*/ 0 h 331600"/>
              <a:gd name="connsiteX2" fmla="*/ 225776 w 225776"/>
              <a:gd name="connsiteY2" fmla="*/ 331600 h 331600"/>
              <a:gd name="connsiteX3" fmla="*/ 0 w 225776"/>
              <a:gd name="connsiteY3" fmla="*/ 331600 h 331600"/>
              <a:gd name="connsiteX4" fmla="*/ 0 w 225776"/>
              <a:gd name="connsiteY4" fmla="*/ 0 h 33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776" h="331600">
                <a:moveTo>
                  <a:pt x="0" y="0"/>
                </a:moveTo>
                <a:lnTo>
                  <a:pt x="225776" y="0"/>
                </a:lnTo>
                <a:lnTo>
                  <a:pt x="225776" y="331600"/>
                </a:lnTo>
                <a:lnTo>
                  <a:pt x="0" y="331600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4"/>
          <a:srcRect l="100000" t="67413" r="-7154" b="26074"/>
          <a:stretch>
            <a:fillRect/>
          </a:stretch>
        </p:blipFill>
        <p:spPr>
          <a:xfrm>
            <a:off x="10460296" y="5987845"/>
            <a:ext cx="648778" cy="442452"/>
          </a:xfrm>
          <a:custGeom>
            <a:avLst/>
            <a:gdLst>
              <a:gd name="connsiteX0" fmla="*/ 0 w 648778"/>
              <a:gd name="connsiteY0" fmla="*/ 0 h 442452"/>
              <a:gd name="connsiteX1" fmla="*/ 648778 w 648778"/>
              <a:gd name="connsiteY1" fmla="*/ 0 h 442452"/>
              <a:gd name="connsiteX2" fmla="*/ 648778 w 648778"/>
              <a:gd name="connsiteY2" fmla="*/ 442452 h 442452"/>
              <a:gd name="connsiteX3" fmla="*/ 0 w 648778"/>
              <a:gd name="connsiteY3" fmla="*/ 442452 h 442452"/>
              <a:gd name="connsiteX4" fmla="*/ 0 w 648778"/>
              <a:gd name="connsiteY4" fmla="*/ 0 h 442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8778" h="442452">
                <a:moveTo>
                  <a:pt x="0" y="0"/>
                </a:moveTo>
                <a:lnTo>
                  <a:pt x="648778" y="0"/>
                </a:lnTo>
                <a:lnTo>
                  <a:pt x="648778" y="442452"/>
                </a:lnTo>
                <a:lnTo>
                  <a:pt x="0" y="442452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5"/>
          <a:srcRect l="-204" t="22450" r="100000" b="67971"/>
          <a:stretch>
            <a:fillRect/>
          </a:stretch>
        </p:blipFill>
        <p:spPr>
          <a:xfrm>
            <a:off x="2735918" y="3719409"/>
            <a:ext cx="13632" cy="334832"/>
          </a:xfrm>
          <a:custGeom>
            <a:avLst/>
            <a:gdLst>
              <a:gd name="connsiteX0" fmla="*/ 13632 w 13632"/>
              <a:gd name="connsiteY0" fmla="*/ 0 h 334832"/>
              <a:gd name="connsiteX1" fmla="*/ 13632 w 13632"/>
              <a:gd name="connsiteY1" fmla="*/ 334832 h 334832"/>
              <a:gd name="connsiteX2" fmla="*/ 6749 w 13632"/>
              <a:gd name="connsiteY2" fmla="*/ 294452 h 334832"/>
              <a:gd name="connsiteX3" fmla="*/ 393 w 13632"/>
              <a:gd name="connsiteY3" fmla="*/ 139092 h 334832"/>
              <a:gd name="connsiteX4" fmla="*/ 13632 w 13632"/>
              <a:gd name="connsiteY4" fmla="*/ 0 h 334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32" h="334832">
                <a:moveTo>
                  <a:pt x="13632" y="0"/>
                </a:moveTo>
                <a:lnTo>
                  <a:pt x="13632" y="334832"/>
                </a:lnTo>
                <a:lnTo>
                  <a:pt x="6749" y="294452"/>
                </a:lnTo>
                <a:cubicBezTo>
                  <a:pt x="1088" y="240983"/>
                  <a:pt x="-938" y="189163"/>
                  <a:pt x="393" y="139092"/>
                </a:cubicBezTo>
                <a:lnTo>
                  <a:pt x="13632" y="0"/>
                </a:lnTo>
                <a:close/>
              </a:path>
            </a:pathLst>
          </a:custGeom>
        </p:spPr>
      </p:pic>
      <p:sp>
        <p:nvSpPr>
          <p:cNvPr id="6" name="Pentagon 5"/>
          <p:cNvSpPr/>
          <p:nvPr/>
        </p:nvSpPr>
        <p:spPr>
          <a:xfrm>
            <a:off x="4097593" y="820291"/>
            <a:ext cx="3996813" cy="471948"/>
          </a:xfrm>
          <a:prstGeom prst="homePlat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061909" y="61086"/>
            <a:ext cx="4559197" cy="61927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342265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Văn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bản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3: 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TRÁI ĐẤT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547174" y="234622"/>
            <a:ext cx="550920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70865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– </a:t>
            </a:r>
            <a:r>
              <a:rPr kumimoji="0" lang="en-US" sz="2800" b="1" i="1" u="none" strike="noStrike" kern="1200" cap="none" spc="0" normalizeH="0" baseline="0" noProof="0" dirty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Times New Roman" panose="02020603050405020304" pitchFamily="18" charset="0"/>
                <a:ea typeface="Brush Script MT" panose="03060802040406070304" pitchFamily="66" charset="0"/>
                <a:cs typeface="+mn-cs"/>
              </a:rPr>
              <a:t>RA- XUN GAM – DA- TỐP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– 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+mn-cs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346223" y="796413"/>
            <a:ext cx="3486852" cy="5533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Hình thành kiến thức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660400" y="1192854"/>
            <a:ext cx="6096000" cy="1146211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60400" y="2245041"/>
            <a:ext cx="108331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b. </a:t>
            </a:r>
            <a:r>
              <a:rPr lang="en-US" sz="32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Xuất</a:t>
            </a:r>
            <a:r>
              <a:rPr lang="en-US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xứ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Bài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thơ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Trái</a:t>
            </a:r>
            <a:r>
              <a:rPr lang="en-US" sz="32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Đất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iết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năm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 1967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bằng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tiếng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 Avar.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Bản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dịch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ra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tiếng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Việt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của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 Minh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Tâm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được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thực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hiện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dựa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trên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bản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dịch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tiếng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Nga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của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 Na-um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Grep-nhi-ốp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b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</a:br>
            <a:endParaRPr lang="en-US" sz="3200" dirty="0"/>
          </a:p>
        </p:txBody>
      </p:sp>
      <p:sp>
        <p:nvSpPr>
          <p:cNvPr id="4" name="Rectangle 3"/>
          <p:cNvSpPr/>
          <p:nvPr/>
        </p:nvSpPr>
        <p:spPr>
          <a:xfrm>
            <a:off x="660400" y="3801544"/>
            <a:ext cx="10833100" cy="27270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pt-BR" sz="3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c. Thể loại</a:t>
            </a:r>
            <a:r>
              <a:rPr lang="pt-BR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thơ trữ tình</a:t>
            </a:r>
            <a:endParaRPr lang="en-US" sz="3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pt-BR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PTBĐ chính: Biểu cảm</a:t>
            </a:r>
            <a:endParaRPr lang="en-US" sz="3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pt-BR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Nhân vật trữ tình:  “tôi”- tác giả</a:t>
            </a:r>
            <a:endParaRPr lang="en-US" sz="3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pt-BR" sz="3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d. Chủ đề: </a:t>
            </a:r>
            <a:r>
              <a:rPr lang="pt-BR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tình yêu với Trái Đất và khẳng định sự cần thiết chung tay bảo vệ Trái Đất ngôi- nhà chung của chúng ta</a:t>
            </a:r>
            <a:endParaRPr lang="en-US" sz="3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56388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ame 4"/>
          <p:cNvSpPr/>
          <p:nvPr/>
        </p:nvSpPr>
        <p:spPr>
          <a:xfrm>
            <a:off x="331122" y="1028700"/>
            <a:ext cx="11517055" cy="5545394"/>
          </a:xfrm>
          <a:prstGeom prst="frame">
            <a:avLst>
              <a:gd name="adj1" fmla="val 1596"/>
            </a:avLst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889200" y="154858"/>
            <a:ext cx="10427519" cy="523568"/>
          </a:xfrm>
          <a:custGeom>
            <a:avLst/>
            <a:gdLst>
              <a:gd name="connsiteX0" fmla="*/ 260542 w 10427519"/>
              <a:gd name="connsiteY0" fmla="*/ 0 h 523568"/>
              <a:gd name="connsiteX1" fmla="*/ 10166977 w 10427519"/>
              <a:gd name="connsiteY1" fmla="*/ 0 h 523568"/>
              <a:gd name="connsiteX2" fmla="*/ 10427519 w 10427519"/>
              <a:gd name="connsiteY2" fmla="*/ 260542 h 523568"/>
              <a:gd name="connsiteX3" fmla="*/ 10427519 w 10427519"/>
              <a:gd name="connsiteY3" fmla="*/ 381013 h 523568"/>
              <a:gd name="connsiteX4" fmla="*/ 10407044 w 10427519"/>
              <a:gd name="connsiteY4" fmla="*/ 482428 h 523568"/>
              <a:gd name="connsiteX5" fmla="*/ 10384713 w 10427519"/>
              <a:gd name="connsiteY5" fmla="*/ 523568 h 523568"/>
              <a:gd name="connsiteX6" fmla="*/ 42806 w 10427519"/>
              <a:gd name="connsiteY6" fmla="*/ 523568 h 523568"/>
              <a:gd name="connsiteX7" fmla="*/ 20475 w 10427519"/>
              <a:gd name="connsiteY7" fmla="*/ 482428 h 523568"/>
              <a:gd name="connsiteX8" fmla="*/ 0 w 10427519"/>
              <a:gd name="connsiteY8" fmla="*/ 381013 h 523568"/>
              <a:gd name="connsiteX9" fmla="*/ 0 w 10427519"/>
              <a:gd name="connsiteY9" fmla="*/ 260542 h 523568"/>
              <a:gd name="connsiteX10" fmla="*/ 260542 w 10427519"/>
              <a:gd name="connsiteY10" fmla="*/ 0 h 523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427519" h="523568">
                <a:moveTo>
                  <a:pt x="260542" y="0"/>
                </a:moveTo>
                <a:lnTo>
                  <a:pt x="10166977" y="0"/>
                </a:lnTo>
                <a:cubicBezTo>
                  <a:pt x="10310870" y="0"/>
                  <a:pt x="10427519" y="116649"/>
                  <a:pt x="10427519" y="260542"/>
                </a:cubicBezTo>
                <a:lnTo>
                  <a:pt x="10427519" y="381013"/>
                </a:lnTo>
                <a:cubicBezTo>
                  <a:pt x="10427519" y="416986"/>
                  <a:pt x="10420228" y="451257"/>
                  <a:pt x="10407044" y="482428"/>
                </a:cubicBezTo>
                <a:lnTo>
                  <a:pt x="10384713" y="523568"/>
                </a:lnTo>
                <a:lnTo>
                  <a:pt x="42806" y="523568"/>
                </a:lnTo>
                <a:lnTo>
                  <a:pt x="20475" y="482428"/>
                </a:lnTo>
                <a:cubicBezTo>
                  <a:pt x="7291" y="451257"/>
                  <a:pt x="0" y="416986"/>
                  <a:pt x="0" y="381013"/>
                </a:cubicBezTo>
                <a:lnTo>
                  <a:pt x="0" y="260542"/>
                </a:lnTo>
                <a:cubicBezTo>
                  <a:pt x="0" y="116649"/>
                  <a:pt x="116649" y="0"/>
                  <a:pt x="260542" y="0"/>
                </a:cubicBez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-1" y="-1"/>
            <a:ext cx="12192000" cy="678426"/>
          </a:xfrm>
          <a:custGeom>
            <a:avLst/>
            <a:gdLst>
              <a:gd name="connsiteX0" fmla="*/ 0 w 12192000"/>
              <a:gd name="connsiteY0" fmla="*/ 0 h 678426"/>
              <a:gd name="connsiteX1" fmla="*/ 12192000 w 12192000"/>
              <a:gd name="connsiteY1" fmla="*/ 0 h 678426"/>
              <a:gd name="connsiteX2" fmla="*/ 12192000 w 12192000"/>
              <a:gd name="connsiteY2" fmla="*/ 678426 h 678426"/>
              <a:gd name="connsiteX3" fmla="*/ 11260603 w 12192000"/>
              <a:gd name="connsiteY3" fmla="*/ 678426 h 678426"/>
              <a:gd name="connsiteX4" fmla="*/ 11282934 w 12192000"/>
              <a:gd name="connsiteY4" fmla="*/ 637286 h 678426"/>
              <a:gd name="connsiteX5" fmla="*/ 11303409 w 12192000"/>
              <a:gd name="connsiteY5" fmla="*/ 535871 h 678426"/>
              <a:gd name="connsiteX6" fmla="*/ 11303409 w 12192000"/>
              <a:gd name="connsiteY6" fmla="*/ 415400 h 678426"/>
              <a:gd name="connsiteX7" fmla="*/ 11042867 w 12192000"/>
              <a:gd name="connsiteY7" fmla="*/ 154858 h 678426"/>
              <a:gd name="connsiteX8" fmla="*/ 1136432 w 12192000"/>
              <a:gd name="connsiteY8" fmla="*/ 154858 h 678426"/>
              <a:gd name="connsiteX9" fmla="*/ 875890 w 12192000"/>
              <a:gd name="connsiteY9" fmla="*/ 415400 h 678426"/>
              <a:gd name="connsiteX10" fmla="*/ 875890 w 12192000"/>
              <a:gd name="connsiteY10" fmla="*/ 535871 h 678426"/>
              <a:gd name="connsiteX11" fmla="*/ 896365 w 12192000"/>
              <a:gd name="connsiteY11" fmla="*/ 637286 h 678426"/>
              <a:gd name="connsiteX12" fmla="*/ 918696 w 12192000"/>
              <a:gd name="connsiteY12" fmla="*/ 678426 h 678426"/>
              <a:gd name="connsiteX13" fmla="*/ 0 w 12192000"/>
              <a:gd name="connsiteY13" fmla="*/ 678426 h 678426"/>
              <a:gd name="connsiteX14" fmla="*/ 0 w 12192000"/>
              <a:gd name="connsiteY14" fmla="*/ 0 h 678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192000" h="678426">
                <a:moveTo>
                  <a:pt x="0" y="0"/>
                </a:moveTo>
                <a:lnTo>
                  <a:pt x="12192000" y="0"/>
                </a:lnTo>
                <a:lnTo>
                  <a:pt x="12192000" y="678426"/>
                </a:lnTo>
                <a:lnTo>
                  <a:pt x="11260603" y="678426"/>
                </a:lnTo>
                <a:lnTo>
                  <a:pt x="11282934" y="637286"/>
                </a:lnTo>
                <a:cubicBezTo>
                  <a:pt x="11296118" y="606115"/>
                  <a:pt x="11303409" y="571844"/>
                  <a:pt x="11303409" y="535871"/>
                </a:cubicBezTo>
                <a:lnTo>
                  <a:pt x="11303409" y="415400"/>
                </a:lnTo>
                <a:cubicBezTo>
                  <a:pt x="11303409" y="271507"/>
                  <a:pt x="11186760" y="154858"/>
                  <a:pt x="11042867" y="154858"/>
                </a:cubicBezTo>
                <a:lnTo>
                  <a:pt x="1136432" y="154858"/>
                </a:lnTo>
                <a:cubicBezTo>
                  <a:pt x="992539" y="154858"/>
                  <a:pt x="875890" y="271507"/>
                  <a:pt x="875890" y="415400"/>
                </a:cubicBezTo>
                <a:lnTo>
                  <a:pt x="875890" y="535871"/>
                </a:lnTo>
                <a:cubicBezTo>
                  <a:pt x="875890" y="571844"/>
                  <a:pt x="883181" y="606115"/>
                  <a:pt x="896365" y="637286"/>
                </a:cubicBezTo>
                <a:lnTo>
                  <a:pt x="918696" y="678426"/>
                </a:lnTo>
                <a:lnTo>
                  <a:pt x="0" y="67842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918696" y="678426"/>
            <a:ext cx="10341907" cy="117987"/>
          </a:xfrm>
          <a:custGeom>
            <a:avLst/>
            <a:gdLst>
              <a:gd name="connsiteX0" fmla="*/ 0 w 10341907"/>
              <a:gd name="connsiteY0" fmla="*/ 0 h 117987"/>
              <a:gd name="connsiteX1" fmla="*/ 10341907 w 10341907"/>
              <a:gd name="connsiteY1" fmla="*/ 0 h 117987"/>
              <a:gd name="connsiteX2" fmla="*/ 10340216 w 10341907"/>
              <a:gd name="connsiteY2" fmla="*/ 3116 h 117987"/>
              <a:gd name="connsiteX3" fmla="*/ 10124171 w 10341907"/>
              <a:gd name="connsiteY3" fmla="*/ 117987 h 117987"/>
              <a:gd name="connsiteX4" fmla="*/ 217736 w 10341907"/>
              <a:gd name="connsiteY4" fmla="*/ 117987 h 117987"/>
              <a:gd name="connsiteX5" fmla="*/ 1691 w 10341907"/>
              <a:gd name="connsiteY5" fmla="*/ 3116 h 117987"/>
              <a:gd name="connsiteX6" fmla="*/ 0 w 10341907"/>
              <a:gd name="connsiteY6" fmla="*/ 0 h 117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341907" h="117987">
                <a:moveTo>
                  <a:pt x="0" y="0"/>
                </a:moveTo>
                <a:lnTo>
                  <a:pt x="10341907" y="0"/>
                </a:lnTo>
                <a:lnTo>
                  <a:pt x="10340216" y="3116"/>
                </a:lnTo>
                <a:cubicBezTo>
                  <a:pt x="10293395" y="72421"/>
                  <a:pt x="10214104" y="117987"/>
                  <a:pt x="10124171" y="117987"/>
                </a:cubicBezTo>
                <a:lnTo>
                  <a:pt x="217736" y="117987"/>
                </a:lnTo>
                <a:cubicBezTo>
                  <a:pt x="127803" y="117987"/>
                  <a:pt x="48512" y="72421"/>
                  <a:pt x="1691" y="3116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Can 11"/>
          <p:cNvSpPr/>
          <p:nvPr/>
        </p:nvSpPr>
        <p:spPr>
          <a:xfrm>
            <a:off x="-1" y="-2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Can 12"/>
          <p:cNvSpPr/>
          <p:nvPr/>
        </p:nvSpPr>
        <p:spPr>
          <a:xfrm>
            <a:off x="11890372" y="-3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/>
          <a:srcRect l="17388" t="11738" r="17499" b="9130"/>
          <a:stretch/>
        </p:blipFill>
        <p:spPr>
          <a:xfrm>
            <a:off x="11369507" y="114300"/>
            <a:ext cx="520865" cy="520865"/>
          </a:xfrm>
          <a:prstGeom prst="rect">
            <a:avLst/>
          </a:prstGeom>
        </p:spPr>
      </p:pic>
      <p:sp>
        <p:nvSpPr>
          <p:cNvPr id="22" name="4-Point Star 21"/>
          <p:cNvSpPr/>
          <p:nvPr/>
        </p:nvSpPr>
        <p:spPr>
          <a:xfrm>
            <a:off x="403270" y="160880"/>
            <a:ext cx="398207" cy="427703"/>
          </a:xfrm>
          <a:prstGeom prst="star4">
            <a:avLst>
              <a:gd name="adj" fmla="val 1250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3"/>
          <a:srcRect l="31230" t="100000" r="66223" b="-8896"/>
          <a:stretch>
            <a:fillRect/>
          </a:stretch>
        </p:blipFill>
        <p:spPr>
          <a:xfrm>
            <a:off x="4346224" y="6430297"/>
            <a:ext cx="225776" cy="331600"/>
          </a:xfrm>
          <a:custGeom>
            <a:avLst/>
            <a:gdLst>
              <a:gd name="connsiteX0" fmla="*/ 0 w 225776"/>
              <a:gd name="connsiteY0" fmla="*/ 0 h 331600"/>
              <a:gd name="connsiteX1" fmla="*/ 225776 w 225776"/>
              <a:gd name="connsiteY1" fmla="*/ 0 h 331600"/>
              <a:gd name="connsiteX2" fmla="*/ 225776 w 225776"/>
              <a:gd name="connsiteY2" fmla="*/ 331600 h 331600"/>
              <a:gd name="connsiteX3" fmla="*/ 0 w 225776"/>
              <a:gd name="connsiteY3" fmla="*/ 331600 h 331600"/>
              <a:gd name="connsiteX4" fmla="*/ 0 w 225776"/>
              <a:gd name="connsiteY4" fmla="*/ 0 h 33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776" h="331600">
                <a:moveTo>
                  <a:pt x="0" y="0"/>
                </a:moveTo>
                <a:lnTo>
                  <a:pt x="225776" y="0"/>
                </a:lnTo>
                <a:lnTo>
                  <a:pt x="225776" y="331600"/>
                </a:lnTo>
                <a:lnTo>
                  <a:pt x="0" y="331600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4"/>
          <a:srcRect l="100000" t="67413" r="-7154" b="26074"/>
          <a:stretch>
            <a:fillRect/>
          </a:stretch>
        </p:blipFill>
        <p:spPr>
          <a:xfrm>
            <a:off x="10460296" y="5987845"/>
            <a:ext cx="648778" cy="442452"/>
          </a:xfrm>
          <a:custGeom>
            <a:avLst/>
            <a:gdLst>
              <a:gd name="connsiteX0" fmla="*/ 0 w 648778"/>
              <a:gd name="connsiteY0" fmla="*/ 0 h 442452"/>
              <a:gd name="connsiteX1" fmla="*/ 648778 w 648778"/>
              <a:gd name="connsiteY1" fmla="*/ 0 h 442452"/>
              <a:gd name="connsiteX2" fmla="*/ 648778 w 648778"/>
              <a:gd name="connsiteY2" fmla="*/ 442452 h 442452"/>
              <a:gd name="connsiteX3" fmla="*/ 0 w 648778"/>
              <a:gd name="connsiteY3" fmla="*/ 442452 h 442452"/>
              <a:gd name="connsiteX4" fmla="*/ 0 w 648778"/>
              <a:gd name="connsiteY4" fmla="*/ 0 h 442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8778" h="442452">
                <a:moveTo>
                  <a:pt x="0" y="0"/>
                </a:moveTo>
                <a:lnTo>
                  <a:pt x="648778" y="0"/>
                </a:lnTo>
                <a:lnTo>
                  <a:pt x="648778" y="442452"/>
                </a:lnTo>
                <a:lnTo>
                  <a:pt x="0" y="442452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5"/>
          <a:srcRect l="-204" t="22450" r="100000" b="67971"/>
          <a:stretch>
            <a:fillRect/>
          </a:stretch>
        </p:blipFill>
        <p:spPr>
          <a:xfrm>
            <a:off x="2735918" y="3719409"/>
            <a:ext cx="13632" cy="334832"/>
          </a:xfrm>
          <a:custGeom>
            <a:avLst/>
            <a:gdLst>
              <a:gd name="connsiteX0" fmla="*/ 13632 w 13632"/>
              <a:gd name="connsiteY0" fmla="*/ 0 h 334832"/>
              <a:gd name="connsiteX1" fmla="*/ 13632 w 13632"/>
              <a:gd name="connsiteY1" fmla="*/ 334832 h 334832"/>
              <a:gd name="connsiteX2" fmla="*/ 6749 w 13632"/>
              <a:gd name="connsiteY2" fmla="*/ 294452 h 334832"/>
              <a:gd name="connsiteX3" fmla="*/ 393 w 13632"/>
              <a:gd name="connsiteY3" fmla="*/ 139092 h 334832"/>
              <a:gd name="connsiteX4" fmla="*/ 13632 w 13632"/>
              <a:gd name="connsiteY4" fmla="*/ 0 h 334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32" h="334832">
                <a:moveTo>
                  <a:pt x="13632" y="0"/>
                </a:moveTo>
                <a:lnTo>
                  <a:pt x="13632" y="334832"/>
                </a:lnTo>
                <a:lnTo>
                  <a:pt x="6749" y="294452"/>
                </a:lnTo>
                <a:cubicBezTo>
                  <a:pt x="1088" y="240983"/>
                  <a:pt x="-938" y="189163"/>
                  <a:pt x="393" y="139092"/>
                </a:cubicBezTo>
                <a:lnTo>
                  <a:pt x="13632" y="0"/>
                </a:lnTo>
                <a:close/>
              </a:path>
            </a:pathLst>
          </a:custGeom>
        </p:spPr>
      </p:pic>
      <p:sp>
        <p:nvSpPr>
          <p:cNvPr id="6" name="Pentagon 5"/>
          <p:cNvSpPr/>
          <p:nvPr/>
        </p:nvSpPr>
        <p:spPr>
          <a:xfrm>
            <a:off x="4097593" y="820291"/>
            <a:ext cx="3996813" cy="471948"/>
          </a:xfrm>
          <a:prstGeom prst="homePlat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061909" y="61086"/>
            <a:ext cx="4559197" cy="61927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342265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Văn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bản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3: 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TRÁI ĐẤT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547174" y="234622"/>
            <a:ext cx="550920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70865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– </a:t>
            </a:r>
            <a:r>
              <a:rPr kumimoji="0" lang="en-US" sz="2800" b="1" i="1" u="none" strike="noStrike" kern="1200" cap="none" spc="0" normalizeH="0" baseline="0" noProof="0" dirty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Times New Roman" panose="02020603050405020304" pitchFamily="18" charset="0"/>
                <a:ea typeface="Brush Script MT" panose="03060802040406070304" pitchFamily="66" charset="0"/>
                <a:cs typeface="+mn-cs"/>
              </a:rPr>
              <a:t>RA- XUN GAM – DA- TỐP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– 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+mn-cs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346223" y="796413"/>
            <a:ext cx="3486852" cy="5533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Hình thành kiến thức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602373" y="1524526"/>
            <a:ext cx="7999882" cy="61927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en-US" sz="3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e. </a:t>
            </a:r>
            <a:r>
              <a:rPr lang="en-US" sz="32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Bố</a:t>
            </a:r>
            <a:r>
              <a:rPr lang="en-US" sz="3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cục</a:t>
            </a:r>
            <a:r>
              <a:rPr lang="en-US" sz="3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vi-VN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Văn bản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8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chia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khổ</a:t>
            </a:r>
            <a:endParaRPr lang="en-US" sz="3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18" name="Group 17"/>
          <p:cNvGrpSpPr/>
          <p:nvPr/>
        </p:nvGrpSpPr>
        <p:grpSpPr>
          <a:xfrm>
            <a:off x="1209776" y="2560690"/>
            <a:ext cx="9785148" cy="2462980"/>
            <a:chOff x="2039753" y="2501914"/>
            <a:chExt cx="8807304" cy="1854169"/>
          </a:xfrm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</p:grpSpPr>
        <p:sp>
          <p:nvSpPr>
            <p:cNvPr id="19" name="Freeform 18"/>
            <p:cNvSpPr/>
            <p:nvPr/>
          </p:nvSpPr>
          <p:spPr>
            <a:xfrm>
              <a:off x="2039753" y="2501914"/>
              <a:ext cx="4635423" cy="1854169"/>
            </a:xfrm>
            <a:custGeom>
              <a:avLst/>
              <a:gdLst>
                <a:gd name="connsiteX0" fmla="*/ 0 w 4635423"/>
                <a:gd name="connsiteY0" fmla="*/ 0 h 1854169"/>
                <a:gd name="connsiteX1" fmla="*/ 3708339 w 4635423"/>
                <a:gd name="connsiteY1" fmla="*/ 0 h 1854169"/>
                <a:gd name="connsiteX2" fmla="*/ 4635423 w 4635423"/>
                <a:gd name="connsiteY2" fmla="*/ 927085 h 1854169"/>
                <a:gd name="connsiteX3" fmla="*/ 3708339 w 4635423"/>
                <a:gd name="connsiteY3" fmla="*/ 1854169 h 1854169"/>
                <a:gd name="connsiteX4" fmla="*/ 0 w 4635423"/>
                <a:gd name="connsiteY4" fmla="*/ 1854169 h 1854169"/>
                <a:gd name="connsiteX5" fmla="*/ 927085 w 4635423"/>
                <a:gd name="connsiteY5" fmla="*/ 927085 h 1854169"/>
                <a:gd name="connsiteX6" fmla="*/ 0 w 4635423"/>
                <a:gd name="connsiteY6" fmla="*/ 0 h 1854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635423" h="1854169">
                  <a:moveTo>
                    <a:pt x="0" y="0"/>
                  </a:moveTo>
                  <a:lnTo>
                    <a:pt x="3708339" y="0"/>
                  </a:lnTo>
                  <a:lnTo>
                    <a:pt x="4635423" y="927085"/>
                  </a:lnTo>
                  <a:lnTo>
                    <a:pt x="3708339" y="1854169"/>
                  </a:lnTo>
                  <a:lnTo>
                    <a:pt x="0" y="1854169"/>
                  </a:lnTo>
                  <a:lnTo>
                    <a:pt x="927085" y="927085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055101" tIns="42672" rIns="969756" bIns="42672" numCol="1" spcCol="1270" anchor="ctr" anchorCtr="0">
              <a:noAutofit/>
            </a:bodyPr>
            <a:lstStyle/>
            <a:p>
              <a:pPr lvl="0" algn="ctr" defTabSz="1422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3200" u="sng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Khổ</a:t>
              </a:r>
              <a:r>
                <a:rPr lang="en-US" sz="3200" u="sng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1</a:t>
              </a:r>
              <a:r>
                <a:rPr lang="vi-VN" sz="32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:</a:t>
              </a:r>
              <a:r>
                <a:rPr lang="vi-VN" sz="3200" u="sng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Bốn</a:t>
              </a:r>
              <a:r>
                <a:rPr lang="en-US" sz="32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câu</a:t>
              </a:r>
              <a:r>
                <a:rPr lang="en-US" sz="32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đầu</a:t>
              </a:r>
              <a:r>
                <a:rPr lang="en-US" sz="32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: </a:t>
              </a:r>
              <a:r>
                <a:rPr lang="en-US" sz="32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thái</a:t>
              </a:r>
              <a:r>
                <a:rPr lang="en-US" sz="32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độ</a:t>
              </a:r>
              <a:r>
                <a:rPr lang="en-US" sz="32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của</a:t>
              </a:r>
              <a:r>
                <a:rPr lang="en-US" sz="32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nhà</a:t>
              </a:r>
              <a:r>
                <a:rPr lang="en-US" sz="32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thơ</a:t>
              </a:r>
              <a:r>
                <a:rPr lang="en-US" sz="32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đối</a:t>
              </a:r>
              <a:r>
                <a:rPr lang="en-US" sz="32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với</a:t>
              </a:r>
              <a:r>
                <a:rPr lang="en-US" sz="32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những</a:t>
              </a:r>
              <a:r>
                <a:rPr lang="en-US" sz="32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kẻ</a:t>
              </a:r>
              <a:r>
                <a:rPr lang="en-US" sz="32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đang</a:t>
              </a:r>
              <a:r>
                <a:rPr lang="en-US" sz="32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hủy</a:t>
              </a:r>
              <a:r>
                <a:rPr lang="en-US" sz="32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hoại</a:t>
              </a:r>
              <a:r>
                <a:rPr lang="en-US" sz="32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Trái</a:t>
              </a:r>
              <a:r>
                <a:rPr lang="en-US" sz="32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Đất</a:t>
              </a:r>
              <a:endParaRPr lang="en-US" sz="3200" kern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0" name="Freeform 19"/>
            <p:cNvSpPr/>
            <p:nvPr/>
          </p:nvSpPr>
          <p:spPr>
            <a:xfrm>
              <a:off x="6211634" y="2501914"/>
              <a:ext cx="4635423" cy="1854169"/>
            </a:xfrm>
            <a:custGeom>
              <a:avLst/>
              <a:gdLst>
                <a:gd name="connsiteX0" fmla="*/ 0 w 4635423"/>
                <a:gd name="connsiteY0" fmla="*/ 0 h 1854169"/>
                <a:gd name="connsiteX1" fmla="*/ 3708339 w 4635423"/>
                <a:gd name="connsiteY1" fmla="*/ 0 h 1854169"/>
                <a:gd name="connsiteX2" fmla="*/ 4635423 w 4635423"/>
                <a:gd name="connsiteY2" fmla="*/ 927085 h 1854169"/>
                <a:gd name="connsiteX3" fmla="*/ 3708339 w 4635423"/>
                <a:gd name="connsiteY3" fmla="*/ 1854169 h 1854169"/>
                <a:gd name="connsiteX4" fmla="*/ 0 w 4635423"/>
                <a:gd name="connsiteY4" fmla="*/ 1854169 h 1854169"/>
                <a:gd name="connsiteX5" fmla="*/ 927085 w 4635423"/>
                <a:gd name="connsiteY5" fmla="*/ 927085 h 1854169"/>
                <a:gd name="connsiteX6" fmla="*/ 0 w 4635423"/>
                <a:gd name="connsiteY6" fmla="*/ 0 h 1854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635423" h="1854169">
                  <a:moveTo>
                    <a:pt x="0" y="0"/>
                  </a:moveTo>
                  <a:lnTo>
                    <a:pt x="3708339" y="0"/>
                  </a:lnTo>
                  <a:lnTo>
                    <a:pt x="4635423" y="927085"/>
                  </a:lnTo>
                  <a:lnTo>
                    <a:pt x="3708339" y="1854169"/>
                  </a:lnTo>
                  <a:lnTo>
                    <a:pt x="0" y="1854169"/>
                  </a:lnTo>
                  <a:lnTo>
                    <a:pt x="927085" y="927085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-1455363"/>
                <a:satOff val="-83928"/>
                <a:lumOff val="8628"/>
                <a:alphaOff val="0"/>
              </a:schemeClr>
            </a:fillRef>
            <a:effectRef idx="0">
              <a:schemeClr val="accent2">
                <a:hueOff val="-1455363"/>
                <a:satOff val="-83928"/>
                <a:lumOff val="8628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055101" tIns="42672" rIns="969756" bIns="42672" numCol="1" spcCol="1270" anchor="ctr" anchorCtr="0">
              <a:noAutofit/>
            </a:bodyPr>
            <a:lstStyle/>
            <a:p>
              <a:pPr lvl="0" algn="ctr" defTabSz="1422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3200" u="sng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Khổ</a:t>
              </a:r>
              <a:r>
                <a:rPr lang="en-US" sz="3200" u="sng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2</a:t>
              </a:r>
              <a:r>
                <a:rPr lang="vi-VN" sz="32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: </a:t>
              </a:r>
              <a:r>
                <a:rPr lang="en-US" sz="32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Bốn</a:t>
              </a:r>
              <a:r>
                <a:rPr lang="en-US" sz="32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câu</a:t>
              </a:r>
              <a:r>
                <a:rPr lang="en-US" sz="32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sau</a:t>
              </a:r>
              <a:r>
                <a:rPr lang="en-US" sz="32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: </a:t>
              </a:r>
              <a:r>
                <a:rPr lang="en-US" sz="32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thái</a:t>
              </a:r>
              <a:r>
                <a:rPr lang="en-US" sz="32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độ</a:t>
              </a:r>
              <a:r>
                <a:rPr lang="en-US" sz="32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của</a:t>
              </a:r>
              <a:r>
                <a:rPr lang="en-US" sz="32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nhà</a:t>
              </a:r>
              <a:r>
                <a:rPr lang="en-US" sz="32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thơ</a:t>
              </a:r>
              <a:r>
                <a:rPr lang="en-US" sz="32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đối</a:t>
              </a:r>
              <a:r>
                <a:rPr lang="en-US" sz="32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với</a:t>
              </a:r>
              <a:r>
                <a:rPr lang="en-US" sz="32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Trái</a:t>
              </a:r>
              <a:r>
                <a:rPr lang="en-US" sz="32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Đất</a:t>
              </a:r>
              <a:endParaRPr lang="en-US" sz="3200" kern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09611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ame 4"/>
          <p:cNvSpPr/>
          <p:nvPr/>
        </p:nvSpPr>
        <p:spPr>
          <a:xfrm>
            <a:off x="331122" y="1028700"/>
            <a:ext cx="11517055" cy="5545394"/>
          </a:xfrm>
          <a:prstGeom prst="frame">
            <a:avLst>
              <a:gd name="adj1" fmla="val 1596"/>
            </a:avLst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889200" y="154858"/>
            <a:ext cx="10427519" cy="523568"/>
          </a:xfrm>
          <a:custGeom>
            <a:avLst/>
            <a:gdLst>
              <a:gd name="connsiteX0" fmla="*/ 260542 w 10427519"/>
              <a:gd name="connsiteY0" fmla="*/ 0 h 523568"/>
              <a:gd name="connsiteX1" fmla="*/ 10166977 w 10427519"/>
              <a:gd name="connsiteY1" fmla="*/ 0 h 523568"/>
              <a:gd name="connsiteX2" fmla="*/ 10427519 w 10427519"/>
              <a:gd name="connsiteY2" fmla="*/ 260542 h 523568"/>
              <a:gd name="connsiteX3" fmla="*/ 10427519 w 10427519"/>
              <a:gd name="connsiteY3" fmla="*/ 381013 h 523568"/>
              <a:gd name="connsiteX4" fmla="*/ 10407044 w 10427519"/>
              <a:gd name="connsiteY4" fmla="*/ 482428 h 523568"/>
              <a:gd name="connsiteX5" fmla="*/ 10384713 w 10427519"/>
              <a:gd name="connsiteY5" fmla="*/ 523568 h 523568"/>
              <a:gd name="connsiteX6" fmla="*/ 42806 w 10427519"/>
              <a:gd name="connsiteY6" fmla="*/ 523568 h 523568"/>
              <a:gd name="connsiteX7" fmla="*/ 20475 w 10427519"/>
              <a:gd name="connsiteY7" fmla="*/ 482428 h 523568"/>
              <a:gd name="connsiteX8" fmla="*/ 0 w 10427519"/>
              <a:gd name="connsiteY8" fmla="*/ 381013 h 523568"/>
              <a:gd name="connsiteX9" fmla="*/ 0 w 10427519"/>
              <a:gd name="connsiteY9" fmla="*/ 260542 h 523568"/>
              <a:gd name="connsiteX10" fmla="*/ 260542 w 10427519"/>
              <a:gd name="connsiteY10" fmla="*/ 0 h 523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427519" h="523568">
                <a:moveTo>
                  <a:pt x="260542" y="0"/>
                </a:moveTo>
                <a:lnTo>
                  <a:pt x="10166977" y="0"/>
                </a:lnTo>
                <a:cubicBezTo>
                  <a:pt x="10310870" y="0"/>
                  <a:pt x="10427519" y="116649"/>
                  <a:pt x="10427519" y="260542"/>
                </a:cubicBezTo>
                <a:lnTo>
                  <a:pt x="10427519" y="381013"/>
                </a:lnTo>
                <a:cubicBezTo>
                  <a:pt x="10427519" y="416986"/>
                  <a:pt x="10420228" y="451257"/>
                  <a:pt x="10407044" y="482428"/>
                </a:cubicBezTo>
                <a:lnTo>
                  <a:pt x="10384713" y="523568"/>
                </a:lnTo>
                <a:lnTo>
                  <a:pt x="42806" y="523568"/>
                </a:lnTo>
                <a:lnTo>
                  <a:pt x="20475" y="482428"/>
                </a:lnTo>
                <a:cubicBezTo>
                  <a:pt x="7291" y="451257"/>
                  <a:pt x="0" y="416986"/>
                  <a:pt x="0" y="381013"/>
                </a:cubicBezTo>
                <a:lnTo>
                  <a:pt x="0" y="260542"/>
                </a:lnTo>
                <a:cubicBezTo>
                  <a:pt x="0" y="116649"/>
                  <a:pt x="116649" y="0"/>
                  <a:pt x="260542" y="0"/>
                </a:cubicBez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-1" y="-1"/>
            <a:ext cx="12192000" cy="678426"/>
          </a:xfrm>
          <a:custGeom>
            <a:avLst/>
            <a:gdLst>
              <a:gd name="connsiteX0" fmla="*/ 0 w 12192000"/>
              <a:gd name="connsiteY0" fmla="*/ 0 h 678426"/>
              <a:gd name="connsiteX1" fmla="*/ 12192000 w 12192000"/>
              <a:gd name="connsiteY1" fmla="*/ 0 h 678426"/>
              <a:gd name="connsiteX2" fmla="*/ 12192000 w 12192000"/>
              <a:gd name="connsiteY2" fmla="*/ 678426 h 678426"/>
              <a:gd name="connsiteX3" fmla="*/ 11260603 w 12192000"/>
              <a:gd name="connsiteY3" fmla="*/ 678426 h 678426"/>
              <a:gd name="connsiteX4" fmla="*/ 11282934 w 12192000"/>
              <a:gd name="connsiteY4" fmla="*/ 637286 h 678426"/>
              <a:gd name="connsiteX5" fmla="*/ 11303409 w 12192000"/>
              <a:gd name="connsiteY5" fmla="*/ 535871 h 678426"/>
              <a:gd name="connsiteX6" fmla="*/ 11303409 w 12192000"/>
              <a:gd name="connsiteY6" fmla="*/ 415400 h 678426"/>
              <a:gd name="connsiteX7" fmla="*/ 11042867 w 12192000"/>
              <a:gd name="connsiteY7" fmla="*/ 154858 h 678426"/>
              <a:gd name="connsiteX8" fmla="*/ 1136432 w 12192000"/>
              <a:gd name="connsiteY8" fmla="*/ 154858 h 678426"/>
              <a:gd name="connsiteX9" fmla="*/ 875890 w 12192000"/>
              <a:gd name="connsiteY9" fmla="*/ 415400 h 678426"/>
              <a:gd name="connsiteX10" fmla="*/ 875890 w 12192000"/>
              <a:gd name="connsiteY10" fmla="*/ 535871 h 678426"/>
              <a:gd name="connsiteX11" fmla="*/ 896365 w 12192000"/>
              <a:gd name="connsiteY11" fmla="*/ 637286 h 678426"/>
              <a:gd name="connsiteX12" fmla="*/ 918696 w 12192000"/>
              <a:gd name="connsiteY12" fmla="*/ 678426 h 678426"/>
              <a:gd name="connsiteX13" fmla="*/ 0 w 12192000"/>
              <a:gd name="connsiteY13" fmla="*/ 678426 h 678426"/>
              <a:gd name="connsiteX14" fmla="*/ 0 w 12192000"/>
              <a:gd name="connsiteY14" fmla="*/ 0 h 678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192000" h="678426">
                <a:moveTo>
                  <a:pt x="0" y="0"/>
                </a:moveTo>
                <a:lnTo>
                  <a:pt x="12192000" y="0"/>
                </a:lnTo>
                <a:lnTo>
                  <a:pt x="12192000" y="678426"/>
                </a:lnTo>
                <a:lnTo>
                  <a:pt x="11260603" y="678426"/>
                </a:lnTo>
                <a:lnTo>
                  <a:pt x="11282934" y="637286"/>
                </a:lnTo>
                <a:cubicBezTo>
                  <a:pt x="11296118" y="606115"/>
                  <a:pt x="11303409" y="571844"/>
                  <a:pt x="11303409" y="535871"/>
                </a:cubicBezTo>
                <a:lnTo>
                  <a:pt x="11303409" y="415400"/>
                </a:lnTo>
                <a:cubicBezTo>
                  <a:pt x="11303409" y="271507"/>
                  <a:pt x="11186760" y="154858"/>
                  <a:pt x="11042867" y="154858"/>
                </a:cubicBezTo>
                <a:lnTo>
                  <a:pt x="1136432" y="154858"/>
                </a:lnTo>
                <a:cubicBezTo>
                  <a:pt x="992539" y="154858"/>
                  <a:pt x="875890" y="271507"/>
                  <a:pt x="875890" y="415400"/>
                </a:cubicBezTo>
                <a:lnTo>
                  <a:pt x="875890" y="535871"/>
                </a:lnTo>
                <a:cubicBezTo>
                  <a:pt x="875890" y="571844"/>
                  <a:pt x="883181" y="606115"/>
                  <a:pt x="896365" y="637286"/>
                </a:cubicBezTo>
                <a:lnTo>
                  <a:pt x="918696" y="678426"/>
                </a:lnTo>
                <a:lnTo>
                  <a:pt x="0" y="67842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918696" y="678426"/>
            <a:ext cx="10341907" cy="117987"/>
          </a:xfrm>
          <a:custGeom>
            <a:avLst/>
            <a:gdLst>
              <a:gd name="connsiteX0" fmla="*/ 0 w 10341907"/>
              <a:gd name="connsiteY0" fmla="*/ 0 h 117987"/>
              <a:gd name="connsiteX1" fmla="*/ 10341907 w 10341907"/>
              <a:gd name="connsiteY1" fmla="*/ 0 h 117987"/>
              <a:gd name="connsiteX2" fmla="*/ 10340216 w 10341907"/>
              <a:gd name="connsiteY2" fmla="*/ 3116 h 117987"/>
              <a:gd name="connsiteX3" fmla="*/ 10124171 w 10341907"/>
              <a:gd name="connsiteY3" fmla="*/ 117987 h 117987"/>
              <a:gd name="connsiteX4" fmla="*/ 217736 w 10341907"/>
              <a:gd name="connsiteY4" fmla="*/ 117987 h 117987"/>
              <a:gd name="connsiteX5" fmla="*/ 1691 w 10341907"/>
              <a:gd name="connsiteY5" fmla="*/ 3116 h 117987"/>
              <a:gd name="connsiteX6" fmla="*/ 0 w 10341907"/>
              <a:gd name="connsiteY6" fmla="*/ 0 h 117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341907" h="117987">
                <a:moveTo>
                  <a:pt x="0" y="0"/>
                </a:moveTo>
                <a:lnTo>
                  <a:pt x="10341907" y="0"/>
                </a:lnTo>
                <a:lnTo>
                  <a:pt x="10340216" y="3116"/>
                </a:lnTo>
                <a:cubicBezTo>
                  <a:pt x="10293395" y="72421"/>
                  <a:pt x="10214104" y="117987"/>
                  <a:pt x="10124171" y="117987"/>
                </a:cubicBezTo>
                <a:lnTo>
                  <a:pt x="217736" y="117987"/>
                </a:lnTo>
                <a:cubicBezTo>
                  <a:pt x="127803" y="117987"/>
                  <a:pt x="48512" y="72421"/>
                  <a:pt x="1691" y="3116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Can 11"/>
          <p:cNvSpPr/>
          <p:nvPr/>
        </p:nvSpPr>
        <p:spPr>
          <a:xfrm>
            <a:off x="-1" y="-2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Can 12"/>
          <p:cNvSpPr/>
          <p:nvPr/>
        </p:nvSpPr>
        <p:spPr>
          <a:xfrm>
            <a:off x="11890372" y="-3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/>
          <a:srcRect l="17388" t="11738" r="17499" b="9130"/>
          <a:stretch/>
        </p:blipFill>
        <p:spPr>
          <a:xfrm>
            <a:off x="11369507" y="114300"/>
            <a:ext cx="520865" cy="520865"/>
          </a:xfrm>
          <a:prstGeom prst="rect">
            <a:avLst/>
          </a:prstGeom>
        </p:spPr>
      </p:pic>
      <p:sp>
        <p:nvSpPr>
          <p:cNvPr id="22" name="4-Point Star 21"/>
          <p:cNvSpPr/>
          <p:nvPr/>
        </p:nvSpPr>
        <p:spPr>
          <a:xfrm>
            <a:off x="403270" y="160880"/>
            <a:ext cx="398207" cy="427703"/>
          </a:xfrm>
          <a:prstGeom prst="star4">
            <a:avLst>
              <a:gd name="adj" fmla="val 1250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3"/>
          <a:srcRect l="31230" t="100000" r="66223" b="-8896"/>
          <a:stretch>
            <a:fillRect/>
          </a:stretch>
        </p:blipFill>
        <p:spPr>
          <a:xfrm>
            <a:off x="4346224" y="6430297"/>
            <a:ext cx="225776" cy="331600"/>
          </a:xfrm>
          <a:custGeom>
            <a:avLst/>
            <a:gdLst>
              <a:gd name="connsiteX0" fmla="*/ 0 w 225776"/>
              <a:gd name="connsiteY0" fmla="*/ 0 h 331600"/>
              <a:gd name="connsiteX1" fmla="*/ 225776 w 225776"/>
              <a:gd name="connsiteY1" fmla="*/ 0 h 331600"/>
              <a:gd name="connsiteX2" fmla="*/ 225776 w 225776"/>
              <a:gd name="connsiteY2" fmla="*/ 331600 h 331600"/>
              <a:gd name="connsiteX3" fmla="*/ 0 w 225776"/>
              <a:gd name="connsiteY3" fmla="*/ 331600 h 331600"/>
              <a:gd name="connsiteX4" fmla="*/ 0 w 225776"/>
              <a:gd name="connsiteY4" fmla="*/ 0 h 33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776" h="331600">
                <a:moveTo>
                  <a:pt x="0" y="0"/>
                </a:moveTo>
                <a:lnTo>
                  <a:pt x="225776" y="0"/>
                </a:lnTo>
                <a:lnTo>
                  <a:pt x="225776" y="331600"/>
                </a:lnTo>
                <a:lnTo>
                  <a:pt x="0" y="331600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4"/>
          <a:srcRect l="100000" t="67413" r="-7154" b="26074"/>
          <a:stretch>
            <a:fillRect/>
          </a:stretch>
        </p:blipFill>
        <p:spPr>
          <a:xfrm>
            <a:off x="10460296" y="5987845"/>
            <a:ext cx="648778" cy="442452"/>
          </a:xfrm>
          <a:custGeom>
            <a:avLst/>
            <a:gdLst>
              <a:gd name="connsiteX0" fmla="*/ 0 w 648778"/>
              <a:gd name="connsiteY0" fmla="*/ 0 h 442452"/>
              <a:gd name="connsiteX1" fmla="*/ 648778 w 648778"/>
              <a:gd name="connsiteY1" fmla="*/ 0 h 442452"/>
              <a:gd name="connsiteX2" fmla="*/ 648778 w 648778"/>
              <a:gd name="connsiteY2" fmla="*/ 442452 h 442452"/>
              <a:gd name="connsiteX3" fmla="*/ 0 w 648778"/>
              <a:gd name="connsiteY3" fmla="*/ 442452 h 442452"/>
              <a:gd name="connsiteX4" fmla="*/ 0 w 648778"/>
              <a:gd name="connsiteY4" fmla="*/ 0 h 442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8778" h="442452">
                <a:moveTo>
                  <a:pt x="0" y="0"/>
                </a:moveTo>
                <a:lnTo>
                  <a:pt x="648778" y="0"/>
                </a:lnTo>
                <a:lnTo>
                  <a:pt x="648778" y="442452"/>
                </a:lnTo>
                <a:lnTo>
                  <a:pt x="0" y="442452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5"/>
          <a:srcRect l="-204" t="22450" r="100000" b="67971"/>
          <a:stretch>
            <a:fillRect/>
          </a:stretch>
        </p:blipFill>
        <p:spPr>
          <a:xfrm>
            <a:off x="2735918" y="3719409"/>
            <a:ext cx="13632" cy="334832"/>
          </a:xfrm>
          <a:custGeom>
            <a:avLst/>
            <a:gdLst>
              <a:gd name="connsiteX0" fmla="*/ 13632 w 13632"/>
              <a:gd name="connsiteY0" fmla="*/ 0 h 334832"/>
              <a:gd name="connsiteX1" fmla="*/ 13632 w 13632"/>
              <a:gd name="connsiteY1" fmla="*/ 334832 h 334832"/>
              <a:gd name="connsiteX2" fmla="*/ 6749 w 13632"/>
              <a:gd name="connsiteY2" fmla="*/ 294452 h 334832"/>
              <a:gd name="connsiteX3" fmla="*/ 393 w 13632"/>
              <a:gd name="connsiteY3" fmla="*/ 139092 h 334832"/>
              <a:gd name="connsiteX4" fmla="*/ 13632 w 13632"/>
              <a:gd name="connsiteY4" fmla="*/ 0 h 334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32" h="334832">
                <a:moveTo>
                  <a:pt x="13632" y="0"/>
                </a:moveTo>
                <a:lnTo>
                  <a:pt x="13632" y="334832"/>
                </a:lnTo>
                <a:lnTo>
                  <a:pt x="6749" y="294452"/>
                </a:lnTo>
                <a:cubicBezTo>
                  <a:pt x="1088" y="240983"/>
                  <a:pt x="-938" y="189163"/>
                  <a:pt x="393" y="139092"/>
                </a:cubicBezTo>
                <a:lnTo>
                  <a:pt x="13632" y="0"/>
                </a:lnTo>
                <a:close/>
              </a:path>
            </a:pathLst>
          </a:custGeom>
        </p:spPr>
      </p:pic>
      <p:sp>
        <p:nvSpPr>
          <p:cNvPr id="6" name="Pentagon 5"/>
          <p:cNvSpPr/>
          <p:nvPr/>
        </p:nvSpPr>
        <p:spPr>
          <a:xfrm>
            <a:off x="4097593" y="820291"/>
            <a:ext cx="3996813" cy="471948"/>
          </a:xfrm>
          <a:prstGeom prst="homePlat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061909" y="61086"/>
            <a:ext cx="4559197" cy="61927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342265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Văn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bản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3: 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TRÁI ĐẤT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547174" y="234622"/>
            <a:ext cx="550920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70865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– </a:t>
            </a:r>
            <a:r>
              <a:rPr kumimoji="0" lang="en-US" sz="2800" b="1" i="1" u="none" strike="noStrike" kern="1200" cap="none" spc="0" normalizeH="0" baseline="0" noProof="0" dirty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Times New Roman" panose="02020603050405020304" pitchFamily="18" charset="0"/>
                <a:ea typeface="Brush Script MT" panose="03060802040406070304" pitchFamily="66" charset="0"/>
                <a:cs typeface="+mn-cs"/>
              </a:rPr>
              <a:t>RA- XUN GAM – DA- TỐP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– 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+mn-cs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346223" y="796413"/>
            <a:ext cx="3486852" cy="5533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Hình thành kiến thức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02373" y="1281500"/>
            <a:ext cx="4567212" cy="5533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  <a:tabLst>
                <a:tab pos="1386840" algn="l"/>
              </a:tabLst>
            </a:pPr>
            <a:r>
              <a:rPr lang="en-US" sz="2800" b="1">
                <a:solidFill>
                  <a:srgbClr val="0000FF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II. 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KHÁM PHÁ VĂN BẢN:</a:t>
            </a:r>
            <a:r>
              <a:rPr lang="en-US" sz="2800" b="1" dirty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endParaRPr lang="en-US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537105" y="2000516"/>
            <a:ext cx="3079689" cy="5533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pt-BR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Phiếu học tập số 1:</a:t>
            </a:r>
            <a:endParaRPr lang="en-US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16" name="Table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6031656"/>
              </p:ext>
            </p:extLst>
          </p:nvPr>
        </p:nvGraphicFramePr>
        <p:xfrm>
          <a:off x="660400" y="2627470"/>
          <a:ext cx="10833100" cy="3652520"/>
        </p:xfrm>
        <a:graphic>
          <a:graphicData uri="http://schemas.openxmlformats.org/drawingml/2006/table">
            <a:tbl>
              <a:tblPr firstRow="1" firstCol="1" bandRow="1"/>
              <a:tblGrid>
                <a:gridCol w="3773624">
                  <a:extLst>
                    <a:ext uri="{9D8B030D-6E8A-4147-A177-3AD203B41FA5}">
                      <a16:colId xmlns="" xmlns:a16="http://schemas.microsoft.com/office/drawing/2014/main" val="1780620597"/>
                    </a:ext>
                  </a:extLst>
                </a:gridCol>
                <a:gridCol w="3202955">
                  <a:extLst>
                    <a:ext uri="{9D8B030D-6E8A-4147-A177-3AD203B41FA5}">
                      <a16:colId xmlns="" xmlns:a16="http://schemas.microsoft.com/office/drawing/2014/main" val="3444170708"/>
                    </a:ext>
                  </a:extLst>
                </a:gridCol>
                <a:gridCol w="3856521">
                  <a:extLst>
                    <a:ext uri="{9D8B030D-6E8A-4147-A177-3AD203B41FA5}">
                      <a16:colId xmlns="" xmlns:a16="http://schemas.microsoft.com/office/drawing/2014/main" val="279956978"/>
                    </a:ext>
                  </a:extLst>
                </a:gridCol>
              </a:tblGrid>
              <a:tr h="0"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en-US" sz="28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Những cách hành xử của con người đối với Trái Đất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en-US" sz="28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Thái độ của tác giả đối với chúng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05576091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Cách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nhìn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nhận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về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Trái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Đất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: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en-US" sz="28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…………………………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en-US" sz="28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…………………………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en-US" sz="28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…………………………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Hành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động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en-US" sz="28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……………………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en-US" sz="28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……………………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SzPts val="1400"/>
                        <a:buFont typeface="Times New Roman" panose="02020603050405020304" pitchFamily="18" charset="0"/>
                        <a:buChar char="-"/>
                        <a:tabLst>
                          <a:tab pos="1386840" algn="l"/>
                        </a:tabLst>
                      </a:pP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Cách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xưng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hô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: </a:t>
                      </a:r>
                      <a:r>
                        <a:rPr lang="en-US" sz="28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…………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69850"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en-US" sz="28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…………………………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SzPts val="1400"/>
                        <a:buFont typeface="Times New Roman" panose="02020603050405020304" pitchFamily="18" charset="0"/>
                        <a:buChar char="-"/>
                        <a:tabLst>
                          <a:tab pos="1386840" algn="l"/>
                        </a:tabLst>
                      </a:pP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Thái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độ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: 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69850"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en-US" sz="28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…………………………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  <a:p>
                      <a:pPr marL="69850"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en-US" sz="28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………………………….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757765322"/>
                  </a:ext>
                </a:extLst>
              </a:tr>
              <a:tr h="386080"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en-US" sz="28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Điểm</a:t>
                      </a:r>
                      <a:r>
                        <a:rPr lang="en-US" sz="2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chung</a:t>
                      </a:r>
                      <a:r>
                        <a:rPr lang="en-US" sz="2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: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768054766"/>
                  </a:ext>
                </a:extLst>
              </a:tr>
            </a:tbl>
          </a:graphicData>
        </a:graphic>
      </p:graphicFrame>
      <p:sp>
        <p:nvSpPr>
          <p:cNvPr id="17" name="Flowchart: Display 16"/>
          <p:cNvSpPr/>
          <p:nvPr/>
        </p:nvSpPr>
        <p:spPr>
          <a:xfrm>
            <a:off x="494918" y="1817009"/>
            <a:ext cx="3206927" cy="650747"/>
          </a:xfrm>
          <a:prstGeom prst="flowChartDisplay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 ĐỘNG NHÓM</a:t>
            </a:r>
            <a:endParaRPr lang="en-US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4653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ame 4"/>
          <p:cNvSpPr/>
          <p:nvPr/>
        </p:nvSpPr>
        <p:spPr>
          <a:xfrm>
            <a:off x="331122" y="1028700"/>
            <a:ext cx="11517055" cy="5545394"/>
          </a:xfrm>
          <a:prstGeom prst="frame">
            <a:avLst>
              <a:gd name="adj1" fmla="val 1596"/>
            </a:avLst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889200" y="154858"/>
            <a:ext cx="10427519" cy="523568"/>
          </a:xfrm>
          <a:custGeom>
            <a:avLst/>
            <a:gdLst>
              <a:gd name="connsiteX0" fmla="*/ 260542 w 10427519"/>
              <a:gd name="connsiteY0" fmla="*/ 0 h 523568"/>
              <a:gd name="connsiteX1" fmla="*/ 10166977 w 10427519"/>
              <a:gd name="connsiteY1" fmla="*/ 0 h 523568"/>
              <a:gd name="connsiteX2" fmla="*/ 10427519 w 10427519"/>
              <a:gd name="connsiteY2" fmla="*/ 260542 h 523568"/>
              <a:gd name="connsiteX3" fmla="*/ 10427519 w 10427519"/>
              <a:gd name="connsiteY3" fmla="*/ 381013 h 523568"/>
              <a:gd name="connsiteX4" fmla="*/ 10407044 w 10427519"/>
              <a:gd name="connsiteY4" fmla="*/ 482428 h 523568"/>
              <a:gd name="connsiteX5" fmla="*/ 10384713 w 10427519"/>
              <a:gd name="connsiteY5" fmla="*/ 523568 h 523568"/>
              <a:gd name="connsiteX6" fmla="*/ 42806 w 10427519"/>
              <a:gd name="connsiteY6" fmla="*/ 523568 h 523568"/>
              <a:gd name="connsiteX7" fmla="*/ 20475 w 10427519"/>
              <a:gd name="connsiteY7" fmla="*/ 482428 h 523568"/>
              <a:gd name="connsiteX8" fmla="*/ 0 w 10427519"/>
              <a:gd name="connsiteY8" fmla="*/ 381013 h 523568"/>
              <a:gd name="connsiteX9" fmla="*/ 0 w 10427519"/>
              <a:gd name="connsiteY9" fmla="*/ 260542 h 523568"/>
              <a:gd name="connsiteX10" fmla="*/ 260542 w 10427519"/>
              <a:gd name="connsiteY10" fmla="*/ 0 h 523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427519" h="523568">
                <a:moveTo>
                  <a:pt x="260542" y="0"/>
                </a:moveTo>
                <a:lnTo>
                  <a:pt x="10166977" y="0"/>
                </a:lnTo>
                <a:cubicBezTo>
                  <a:pt x="10310870" y="0"/>
                  <a:pt x="10427519" y="116649"/>
                  <a:pt x="10427519" y="260542"/>
                </a:cubicBezTo>
                <a:lnTo>
                  <a:pt x="10427519" y="381013"/>
                </a:lnTo>
                <a:cubicBezTo>
                  <a:pt x="10427519" y="416986"/>
                  <a:pt x="10420228" y="451257"/>
                  <a:pt x="10407044" y="482428"/>
                </a:cubicBezTo>
                <a:lnTo>
                  <a:pt x="10384713" y="523568"/>
                </a:lnTo>
                <a:lnTo>
                  <a:pt x="42806" y="523568"/>
                </a:lnTo>
                <a:lnTo>
                  <a:pt x="20475" y="482428"/>
                </a:lnTo>
                <a:cubicBezTo>
                  <a:pt x="7291" y="451257"/>
                  <a:pt x="0" y="416986"/>
                  <a:pt x="0" y="381013"/>
                </a:cubicBezTo>
                <a:lnTo>
                  <a:pt x="0" y="260542"/>
                </a:lnTo>
                <a:cubicBezTo>
                  <a:pt x="0" y="116649"/>
                  <a:pt x="116649" y="0"/>
                  <a:pt x="260542" y="0"/>
                </a:cubicBez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-1" y="-1"/>
            <a:ext cx="12192000" cy="678426"/>
          </a:xfrm>
          <a:custGeom>
            <a:avLst/>
            <a:gdLst>
              <a:gd name="connsiteX0" fmla="*/ 0 w 12192000"/>
              <a:gd name="connsiteY0" fmla="*/ 0 h 678426"/>
              <a:gd name="connsiteX1" fmla="*/ 12192000 w 12192000"/>
              <a:gd name="connsiteY1" fmla="*/ 0 h 678426"/>
              <a:gd name="connsiteX2" fmla="*/ 12192000 w 12192000"/>
              <a:gd name="connsiteY2" fmla="*/ 678426 h 678426"/>
              <a:gd name="connsiteX3" fmla="*/ 11260603 w 12192000"/>
              <a:gd name="connsiteY3" fmla="*/ 678426 h 678426"/>
              <a:gd name="connsiteX4" fmla="*/ 11282934 w 12192000"/>
              <a:gd name="connsiteY4" fmla="*/ 637286 h 678426"/>
              <a:gd name="connsiteX5" fmla="*/ 11303409 w 12192000"/>
              <a:gd name="connsiteY5" fmla="*/ 535871 h 678426"/>
              <a:gd name="connsiteX6" fmla="*/ 11303409 w 12192000"/>
              <a:gd name="connsiteY6" fmla="*/ 415400 h 678426"/>
              <a:gd name="connsiteX7" fmla="*/ 11042867 w 12192000"/>
              <a:gd name="connsiteY7" fmla="*/ 154858 h 678426"/>
              <a:gd name="connsiteX8" fmla="*/ 1136432 w 12192000"/>
              <a:gd name="connsiteY8" fmla="*/ 154858 h 678426"/>
              <a:gd name="connsiteX9" fmla="*/ 875890 w 12192000"/>
              <a:gd name="connsiteY9" fmla="*/ 415400 h 678426"/>
              <a:gd name="connsiteX10" fmla="*/ 875890 w 12192000"/>
              <a:gd name="connsiteY10" fmla="*/ 535871 h 678426"/>
              <a:gd name="connsiteX11" fmla="*/ 896365 w 12192000"/>
              <a:gd name="connsiteY11" fmla="*/ 637286 h 678426"/>
              <a:gd name="connsiteX12" fmla="*/ 918696 w 12192000"/>
              <a:gd name="connsiteY12" fmla="*/ 678426 h 678426"/>
              <a:gd name="connsiteX13" fmla="*/ 0 w 12192000"/>
              <a:gd name="connsiteY13" fmla="*/ 678426 h 678426"/>
              <a:gd name="connsiteX14" fmla="*/ 0 w 12192000"/>
              <a:gd name="connsiteY14" fmla="*/ 0 h 678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192000" h="678426">
                <a:moveTo>
                  <a:pt x="0" y="0"/>
                </a:moveTo>
                <a:lnTo>
                  <a:pt x="12192000" y="0"/>
                </a:lnTo>
                <a:lnTo>
                  <a:pt x="12192000" y="678426"/>
                </a:lnTo>
                <a:lnTo>
                  <a:pt x="11260603" y="678426"/>
                </a:lnTo>
                <a:lnTo>
                  <a:pt x="11282934" y="637286"/>
                </a:lnTo>
                <a:cubicBezTo>
                  <a:pt x="11296118" y="606115"/>
                  <a:pt x="11303409" y="571844"/>
                  <a:pt x="11303409" y="535871"/>
                </a:cubicBezTo>
                <a:lnTo>
                  <a:pt x="11303409" y="415400"/>
                </a:lnTo>
                <a:cubicBezTo>
                  <a:pt x="11303409" y="271507"/>
                  <a:pt x="11186760" y="154858"/>
                  <a:pt x="11042867" y="154858"/>
                </a:cubicBezTo>
                <a:lnTo>
                  <a:pt x="1136432" y="154858"/>
                </a:lnTo>
                <a:cubicBezTo>
                  <a:pt x="992539" y="154858"/>
                  <a:pt x="875890" y="271507"/>
                  <a:pt x="875890" y="415400"/>
                </a:cubicBezTo>
                <a:lnTo>
                  <a:pt x="875890" y="535871"/>
                </a:lnTo>
                <a:cubicBezTo>
                  <a:pt x="875890" y="571844"/>
                  <a:pt x="883181" y="606115"/>
                  <a:pt x="896365" y="637286"/>
                </a:cubicBezTo>
                <a:lnTo>
                  <a:pt x="918696" y="678426"/>
                </a:lnTo>
                <a:lnTo>
                  <a:pt x="0" y="67842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918696" y="678426"/>
            <a:ext cx="10341907" cy="117987"/>
          </a:xfrm>
          <a:custGeom>
            <a:avLst/>
            <a:gdLst>
              <a:gd name="connsiteX0" fmla="*/ 0 w 10341907"/>
              <a:gd name="connsiteY0" fmla="*/ 0 h 117987"/>
              <a:gd name="connsiteX1" fmla="*/ 10341907 w 10341907"/>
              <a:gd name="connsiteY1" fmla="*/ 0 h 117987"/>
              <a:gd name="connsiteX2" fmla="*/ 10340216 w 10341907"/>
              <a:gd name="connsiteY2" fmla="*/ 3116 h 117987"/>
              <a:gd name="connsiteX3" fmla="*/ 10124171 w 10341907"/>
              <a:gd name="connsiteY3" fmla="*/ 117987 h 117987"/>
              <a:gd name="connsiteX4" fmla="*/ 217736 w 10341907"/>
              <a:gd name="connsiteY4" fmla="*/ 117987 h 117987"/>
              <a:gd name="connsiteX5" fmla="*/ 1691 w 10341907"/>
              <a:gd name="connsiteY5" fmla="*/ 3116 h 117987"/>
              <a:gd name="connsiteX6" fmla="*/ 0 w 10341907"/>
              <a:gd name="connsiteY6" fmla="*/ 0 h 117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341907" h="117987">
                <a:moveTo>
                  <a:pt x="0" y="0"/>
                </a:moveTo>
                <a:lnTo>
                  <a:pt x="10341907" y="0"/>
                </a:lnTo>
                <a:lnTo>
                  <a:pt x="10340216" y="3116"/>
                </a:lnTo>
                <a:cubicBezTo>
                  <a:pt x="10293395" y="72421"/>
                  <a:pt x="10214104" y="117987"/>
                  <a:pt x="10124171" y="117987"/>
                </a:cubicBezTo>
                <a:lnTo>
                  <a:pt x="217736" y="117987"/>
                </a:lnTo>
                <a:cubicBezTo>
                  <a:pt x="127803" y="117987"/>
                  <a:pt x="48512" y="72421"/>
                  <a:pt x="1691" y="3116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Can 11"/>
          <p:cNvSpPr/>
          <p:nvPr/>
        </p:nvSpPr>
        <p:spPr>
          <a:xfrm>
            <a:off x="-1" y="-2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Can 12"/>
          <p:cNvSpPr/>
          <p:nvPr/>
        </p:nvSpPr>
        <p:spPr>
          <a:xfrm>
            <a:off x="11890372" y="-3"/>
            <a:ext cx="331123" cy="678427"/>
          </a:xfrm>
          <a:prstGeom prst="ca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/>
          <a:srcRect l="17388" t="11738" r="17499" b="9130"/>
          <a:stretch/>
        </p:blipFill>
        <p:spPr>
          <a:xfrm>
            <a:off x="11369507" y="114300"/>
            <a:ext cx="520865" cy="520865"/>
          </a:xfrm>
          <a:prstGeom prst="rect">
            <a:avLst/>
          </a:prstGeom>
        </p:spPr>
      </p:pic>
      <p:sp>
        <p:nvSpPr>
          <p:cNvPr id="22" name="4-Point Star 21"/>
          <p:cNvSpPr/>
          <p:nvPr/>
        </p:nvSpPr>
        <p:spPr>
          <a:xfrm>
            <a:off x="403270" y="160880"/>
            <a:ext cx="398207" cy="427703"/>
          </a:xfrm>
          <a:prstGeom prst="star4">
            <a:avLst>
              <a:gd name="adj" fmla="val 1250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3"/>
          <a:srcRect l="31230" t="100000" r="66223" b="-8896"/>
          <a:stretch>
            <a:fillRect/>
          </a:stretch>
        </p:blipFill>
        <p:spPr>
          <a:xfrm>
            <a:off x="4346224" y="6430297"/>
            <a:ext cx="225776" cy="331600"/>
          </a:xfrm>
          <a:custGeom>
            <a:avLst/>
            <a:gdLst>
              <a:gd name="connsiteX0" fmla="*/ 0 w 225776"/>
              <a:gd name="connsiteY0" fmla="*/ 0 h 331600"/>
              <a:gd name="connsiteX1" fmla="*/ 225776 w 225776"/>
              <a:gd name="connsiteY1" fmla="*/ 0 h 331600"/>
              <a:gd name="connsiteX2" fmla="*/ 225776 w 225776"/>
              <a:gd name="connsiteY2" fmla="*/ 331600 h 331600"/>
              <a:gd name="connsiteX3" fmla="*/ 0 w 225776"/>
              <a:gd name="connsiteY3" fmla="*/ 331600 h 331600"/>
              <a:gd name="connsiteX4" fmla="*/ 0 w 225776"/>
              <a:gd name="connsiteY4" fmla="*/ 0 h 33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776" h="331600">
                <a:moveTo>
                  <a:pt x="0" y="0"/>
                </a:moveTo>
                <a:lnTo>
                  <a:pt x="225776" y="0"/>
                </a:lnTo>
                <a:lnTo>
                  <a:pt x="225776" y="331600"/>
                </a:lnTo>
                <a:lnTo>
                  <a:pt x="0" y="331600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4"/>
          <a:srcRect l="100000" t="67413" r="-7154" b="26074"/>
          <a:stretch>
            <a:fillRect/>
          </a:stretch>
        </p:blipFill>
        <p:spPr>
          <a:xfrm>
            <a:off x="10460296" y="5987845"/>
            <a:ext cx="648778" cy="442452"/>
          </a:xfrm>
          <a:custGeom>
            <a:avLst/>
            <a:gdLst>
              <a:gd name="connsiteX0" fmla="*/ 0 w 648778"/>
              <a:gd name="connsiteY0" fmla="*/ 0 h 442452"/>
              <a:gd name="connsiteX1" fmla="*/ 648778 w 648778"/>
              <a:gd name="connsiteY1" fmla="*/ 0 h 442452"/>
              <a:gd name="connsiteX2" fmla="*/ 648778 w 648778"/>
              <a:gd name="connsiteY2" fmla="*/ 442452 h 442452"/>
              <a:gd name="connsiteX3" fmla="*/ 0 w 648778"/>
              <a:gd name="connsiteY3" fmla="*/ 442452 h 442452"/>
              <a:gd name="connsiteX4" fmla="*/ 0 w 648778"/>
              <a:gd name="connsiteY4" fmla="*/ 0 h 442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8778" h="442452">
                <a:moveTo>
                  <a:pt x="0" y="0"/>
                </a:moveTo>
                <a:lnTo>
                  <a:pt x="648778" y="0"/>
                </a:lnTo>
                <a:lnTo>
                  <a:pt x="648778" y="442452"/>
                </a:lnTo>
                <a:lnTo>
                  <a:pt x="0" y="442452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5"/>
          <a:srcRect l="-204" t="22450" r="100000" b="67971"/>
          <a:stretch>
            <a:fillRect/>
          </a:stretch>
        </p:blipFill>
        <p:spPr>
          <a:xfrm>
            <a:off x="2735918" y="3719409"/>
            <a:ext cx="13632" cy="334832"/>
          </a:xfrm>
          <a:custGeom>
            <a:avLst/>
            <a:gdLst>
              <a:gd name="connsiteX0" fmla="*/ 13632 w 13632"/>
              <a:gd name="connsiteY0" fmla="*/ 0 h 334832"/>
              <a:gd name="connsiteX1" fmla="*/ 13632 w 13632"/>
              <a:gd name="connsiteY1" fmla="*/ 334832 h 334832"/>
              <a:gd name="connsiteX2" fmla="*/ 6749 w 13632"/>
              <a:gd name="connsiteY2" fmla="*/ 294452 h 334832"/>
              <a:gd name="connsiteX3" fmla="*/ 393 w 13632"/>
              <a:gd name="connsiteY3" fmla="*/ 139092 h 334832"/>
              <a:gd name="connsiteX4" fmla="*/ 13632 w 13632"/>
              <a:gd name="connsiteY4" fmla="*/ 0 h 334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32" h="334832">
                <a:moveTo>
                  <a:pt x="13632" y="0"/>
                </a:moveTo>
                <a:lnTo>
                  <a:pt x="13632" y="334832"/>
                </a:lnTo>
                <a:lnTo>
                  <a:pt x="6749" y="294452"/>
                </a:lnTo>
                <a:cubicBezTo>
                  <a:pt x="1088" y="240983"/>
                  <a:pt x="-938" y="189163"/>
                  <a:pt x="393" y="139092"/>
                </a:cubicBezTo>
                <a:lnTo>
                  <a:pt x="13632" y="0"/>
                </a:lnTo>
                <a:close/>
              </a:path>
            </a:pathLst>
          </a:custGeom>
        </p:spPr>
      </p:pic>
      <p:sp>
        <p:nvSpPr>
          <p:cNvPr id="6" name="Pentagon 5"/>
          <p:cNvSpPr/>
          <p:nvPr/>
        </p:nvSpPr>
        <p:spPr>
          <a:xfrm>
            <a:off x="4097593" y="820291"/>
            <a:ext cx="3996813" cy="471948"/>
          </a:xfrm>
          <a:prstGeom prst="homePlat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061909" y="61086"/>
            <a:ext cx="4559197" cy="61927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342265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Văn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bản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3: 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TRÁI ĐẤT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547174" y="234622"/>
            <a:ext cx="550920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70865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– </a:t>
            </a:r>
            <a:r>
              <a:rPr kumimoji="0" lang="en-US" sz="2800" b="1" i="1" u="none" strike="noStrike" kern="1200" cap="none" spc="0" normalizeH="0" baseline="0" noProof="0" dirty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Times New Roman" panose="02020603050405020304" pitchFamily="18" charset="0"/>
                <a:ea typeface="Brush Script MT" panose="03060802040406070304" pitchFamily="66" charset="0"/>
                <a:cs typeface="+mn-cs"/>
              </a:rPr>
              <a:t>RA- XUN GAM – DA- TỐP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– 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+mn-cs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346223" y="796413"/>
            <a:ext cx="3486852" cy="5533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Hình thành kiến thức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95128" y="1199016"/>
            <a:ext cx="10454001" cy="1936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386840" algn="l"/>
              </a:tabLst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II. KHÁM PHÁ VĂN BẢN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:</a:t>
            </a:r>
          </a:p>
          <a:p>
            <a:pPr>
              <a:lnSpc>
                <a:spcPct val="107000"/>
              </a:lnSpc>
              <a:tabLst>
                <a:tab pos="1386840" algn="l"/>
              </a:tabLst>
              <a:defRPr/>
            </a:pP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28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Khổ</a:t>
            </a:r>
            <a:r>
              <a:rPr lang="en-US" sz="2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vi-VN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Bốn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Thái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kẻ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đang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hủy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hoại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Trái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386840" algn="l"/>
              </a:tabLst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393490" y="2571017"/>
            <a:ext cx="8676675" cy="5222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1200"/>
              </a:spcAft>
            </a:pPr>
            <a:r>
              <a:rPr lang="en-US" sz="2800" dirty="0" smtClean="0">
                <a:solidFill>
                  <a:srgbClr val="4A4A4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*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Những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cách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hành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xử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con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người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đối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với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Trái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Đất</a:t>
            </a:r>
            <a:r>
              <a:rPr lang="en-US" sz="2800" dirty="0">
                <a:solidFill>
                  <a:srgbClr val="4A4A4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495128" y="3012191"/>
            <a:ext cx="11353049" cy="37298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2800" dirty="0">
                <a:solidFill>
                  <a:srgbClr val="4A4A4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Cách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nhìn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nhận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về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Trái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Đất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endParaRPr lang="en-US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Xem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quả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dưa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bổ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cắn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thành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muôn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mảnh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nhỏ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1386840" algn="l"/>
              </a:tabLst>
            </a:pP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Xem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như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quả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bóng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trên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sân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giành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giật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lao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vào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đá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1386840" algn="l"/>
              </a:tabLst>
            </a:pPr>
            <a:r>
              <a:rPr lang="en-US" sz="2800" dirty="0">
                <a:solidFill>
                  <a:srgbClr val="4A4A4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Hành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động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bổ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cắn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giành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giật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lao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vào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đá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đá</a:t>
            </a:r>
            <a:endParaRPr lang="en-US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1200"/>
              </a:spcAft>
            </a:pP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Điểm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chung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Đều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muốn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độc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chiếm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Trái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Đất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nghĩa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muốn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phá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hủy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ngôi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nhà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chung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chúng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ta.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Trái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Đất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bị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biến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thành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miếng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mồi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để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bọn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người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xấu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xâm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chiếm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khai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thác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giành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giật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68526" y="2500435"/>
            <a:ext cx="2400981" cy="2323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80195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4349</TotalTime>
  <Words>15119</Words>
  <Application>Microsoft Office PowerPoint</Application>
  <PresentationFormat>Custom</PresentationFormat>
  <Paragraphs>1521</Paragraphs>
  <Slides>176</Slides>
  <Notes>0</Notes>
  <HiddenSlides>0</HiddenSlides>
  <MMClips>3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176</vt:i4>
      </vt:variant>
    </vt:vector>
  </HeadingPairs>
  <TitlesOfParts>
    <vt:vector size="177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162</cp:revision>
  <dcterms:created xsi:type="dcterms:W3CDTF">2021-09-08T04:34:40Z</dcterms:created>
  <dcterms:modified xsi:type="dcterms:W3CDTF">2022-04-25T01:35:46Z</dcterms:modified>
</cp:coreProperties>
</file>