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1" r:id="rId2"/>
  </p:sldMasterIdLst>
  <p:notesMasterIdLst>
    <p:notesMasterId r:id="rId43"/>
  </p:notesMasterIdLst>
  <p:sldIdLst>
    <p:sldId id="258" r:id="rId3"/>
    <p:sldId id="259" r:id="rId4"/>
    <p:sldId id="319" r:id="rId5"/>
    <p:sldId id="299" r:id="rId6"/>
    <p:sldId id="263" r:id="rId7"/>
    <p:sldId id="264" r:id="rId8"/>
    <p:sldId id="290" r:id="rId9"/>
    <p:sldId id="265" r:id="rId10"/>
    <p:sldId id="291" r:id="rId11"/>
    <p:sldId id="266" r:id="rId12"/>
    <p:sldId id="267" r:id="rId13"/>
    <p:sldId id="268" r:id="rId14"/>
    <p:sldId id="292" r:id="rId15"/>
    <p:sldId id="293" r:id="rId16"/>
    <p:sldId id="294" r:id="rId17"/>
    <p:sldId id="295" r:id="rId18"/>
    <p:sldId id="296" r:id="rId19"/>
    <p:sldId id="297" r:id="rId20"/>
    <p:sldId id="274" r:id="rId21"/>
    <p:sldId id="275" r:id="rId22"/>
    <p:sldId id="276" r:id="rId23"/>
    <p:sldId id="277" r:id="rId24"/>
    <p:sldId id="278" r:id="rId25"/>
    <p:sldId id="395" r:id="rId26"/>
    <p:sldId id="438" r:id="rId27"/>
    <p:sldId id="444" r:id="rId28"/>
    <p:sldId id="398" r:id="rId29"/>
    <p:sldId id="399" r:id="rId30"/>
    <p:sldId id="445" r:id="rId31"/>
    <p:sldId id="284" r:id="rId32"/>
    <p:sldId id="285" r:id="rId33"/>
    <p:sldId id="286" r:id="rId34"/>
    <p:sldId id="279" r:id="rId35"/>
    <p:sldId id="287" r:id="rId36"/>
    <p:sldId id="288" r:id="rId37"/>
    <p:sldId id="289" r:id="rId38"/>
    <p:sldId id="280" r:id="rId39"/>
    <p:sldId id="281" r:id="rId40"/>
    <p:sldId id="282" r:id="rId41"/>
    <p:sldId id="320" r:id="rId42"/>
  </p:sldIdLst>
  <p:sldSz cx="12192000" cy="6858000"/>
  <p:notesSz cx="6858000" cy="9144000"/>
  <p:embeddedFontLst>
    <p:embeddedFont>
      <p:font typeface="Calibri Light" panose="020F0302020204030204" pitchFamily="34" charset="0"/>
      <p:regular r:id="rId44"/>
      <p:italic r:id="rId45"/>
    </p:embeddedFont>
    <p:embeddedFont>
      <p:font typeface="Tahoma" panose="020B0604030504040204" pitchFamily="34" charset="0"/>
      <p:regular r:id="rId46"/>
      <p:bold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微软雅黑" panose="020B0503020204020204" pitchFamily="34" charset="-122"/>
      <p:regular r:id="rId52"/>
      <p:bold r:id="rId53"/>
    </p:embeddedFont>
    <p:embeddedFont>
      <p:font typeface="宋体" panose="02010600030101010101" pitchFamily="2" charset="-122"/>
      <p:regular r:id="rId54"/>
    </p:embeddedFont>
    <p:embeddedFont>
      <p:font typeface="Aharoni" panose="020B0604020202020204" charset="-79"/>
      <p:bold r:id="rId55"/>
    </p:embeddedFont>
  </p:embeddedFontLst>
  <p:custDataLst>
    <p:tags r:id="rId5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CFAF8"/>
    <a:srgbClr val="0000FF"/>
    <a:srgbClr val="6600CC"/>
    <a:srgbClr val="CFE1F1"/>
    <a:srgbClr val="99FF33"/>
    <a:srgbClr val="00CCFF"/>
    <a:srgbClr val="DA32B6"/>
    <a:srgbClr val="F1F7FB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96" autoAdjust="0"/>
    <p:restoredTop sz="94660"/>
  </p:normalViewPr>
  <p:slideViewPr>
    <p:cSldViewPr snapToGrid="0">
      <p:cViewPr varScale="1">
        <p:scale>
          <a:sx n="66" d="100"/>
          <a:sy n="66" d="100"/>
        </p:scale>
        <p:origin x="2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D1ADD-DB56-4910-94BE-C74DC9ED1A9B}" type="datetimeFigureOut">
              <a:rPr lang="en-US" smtClean="0"/>
              <a:t>8/24/23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E44B7-A8CB-427B-B149-C7D54D17E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7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248E98-4F9C-4F01-A2E4-36C3243D25F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858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322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4084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8753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875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3657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251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1856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884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9268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64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5947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3911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14302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2944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030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08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2439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4133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29681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9184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940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A23211-66F3-4E52-BE2E-D8A9E8DA1D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048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047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5305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288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527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2801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105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68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12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84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56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75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44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92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6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63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82486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73919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84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2771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241722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793284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388040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4935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0548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024898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450806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6027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75102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69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732407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33285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12426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4038252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903078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893220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1571260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869067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209166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3797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474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014236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5028290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020858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3166357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8123520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1474190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619424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0A1F14-DA11-4E43-87F3-BE07CCE5153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80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D27D59-6977-44DD-8E4E-5EC5FBCC1A3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99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829C2E-4D1E-4F59-91D1-95B83ABEEBF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8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995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46A1F-9E99-4E72-9D09-5F6A6C41B36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33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83F7B2-BB06-4C2C-A0BF-C3C4D1F4133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71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7975-6AF7-4301-9DC5-87C074AA59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987A4-0198-42B4-AAAE-EDBADA4485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474143" y="266705"/>
            <a:ext cx="11243714" cy="632459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2" name="矩形: 圆角 11"/>
          <p:cNvSpPr/>
          <p:nvPr userDrawn="1"/>
        </p:nvSpPr>
        <p:spPr>
          <a:xfrm>
            <a:off x="644577" y="405300"/>
            <a:ext cx="10852879" cy="5999443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0" name="矩形: 圆角 59"/>
          <p:cNvSpPr/>
          <p:nvPr userDrawn="1"/>
        </p:nvSpPr>
        <p:spPr>
          <a:xfrm>
            <a:off x="707034" y="457147"/>
            <a:ext cx="10728000" cy="5904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16200000" flipV="1">
            <a:off x="11164467" y="852650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958215" y="133985"/>
            <a:ext cx="10149840" cy="61468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16200000" flipV="1">
            <a:off x="11164467" y="1804497"/>
            <a:ext cx="900000" cy="36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11164467" y="2756344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11164467" y="3708191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11164467" y="4660038"/>
            <a:ext cx="900000" cy="36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11164467" y="5611885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60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71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4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08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34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0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191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8" name="TextBox 11"/>
          <p:cNvSpPr txBox="1"/>
          <p:nvPr userDrawn="1"/>
        </p:nvSpPr>
        <p:spPr>
          <a:xfrm>
            <a:off x="870857" y="297187"/>
            <a:ext cx="2682092" cy="640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输入标题文本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"/>
            <a:ext cx="870857" cy="937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7"/>
          <a:stretch/>
        </p:blipFill>
        <p:spPr>
          <a:xfrm>
            <a:off x="1008" y="5637038"/>
            <a:ext cx="12190992" cy="121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0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8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7743F-6B61-4438-B950-9A5CE50714DD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0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  <p:sldLayoutId id="2147483675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709" r:id="rId11"/>
    <p:sldLayoutId id="2147483679" r:id="rId12"/>
    <p:sldLayoutId id="2147483664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707" r:id="rId19"/>
    <p:sldLayoutId id="2147483701" r:id="rId20"/>
    <p:sldLayoutId id="2147483677" r:id="rId21"/>
    <p:sldLayoutId id="2147483674" r:id="rId22"/>
    <p:sldLayoutId id="2147483663" r:id="rId23"/>
    <p:sldLayoutId id="2147483661" r:id="rId24"/>
    <p:sldLayoutId id="2147483708" r:id="rId25"/>
    <p:sldLayoutId id="2147483700" r:id="rId26"/>
    <p:sldLayoutId id="2147483699" r:id="rId27"/>
    <p:sldLayoutId id="2147483698" r:id="rId28"/>
    <p:sldLayoutId id="2147483697" r:id="rId29"/>
    <p:sldLayoutId id="2147483696" r:id="rId30"/>
    <p:sldLayoutId id="2147483695" r:id="rId31"/>
    <p:sldLayoutId id="2147483694" r:id="rId32"/>
    <p:sldLayoutId id="2147483693" r:id="rId33"/>
    <p:sldLayoutId id="2147483692" r:id="rId34"/>
    <p:sldLayoutId id="2147483691" r:id="rId35"/>
    <p:sldLayoutId id="2147483678" r:id="rId36"/>
    <p:sldLayoutId id="2147483676" r:id="rId37"/>
    <p:sldLayoutId id="2147483673" r:id="rId38"/>
    <p:sldLayoutId id="2147483672" r:id="rId39"/>
    <p:sldLayoutId id="2147483671" r:id="rId40"/>
    <p:sldLayoutId id="2147483670" r:id="rId41"/>
    <p:sldLayoutId id="2147483669" r:id="rId42"/>
    <p:sldLayoutId id="2147483668" r:id="rId43"/>
    <p:sldLayoutId id="2147483667" r:id="rId44"/>
    <p:sldLayoutId id="2147483666" r:id="rId45"/>
    <p:sldLayoutId id="2147483665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6E9974-F0DC-4DB8-9A38-2F8F55216D1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32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706" r:id="rId9"/>
    <p:sldLayoutId id="2147483705" r:id="rId10"/>
    <p:sldLayoutId id="2147483704" r:id="rId11"/>
    <p:sldLayoutId id="2147483703" r:id="rId12"/>
    <p:sldLayoutId id="2147483702" r:id="rId13"/>
    <p:sldLayoutId id="214748369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4.wav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11" Type="http://schemas.microsoft.com/office/2007/relationships/hdphoto" Target="../media/hdphoto1.wdp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audio" Target="../media/audio5.wav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5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5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4.wav"/><Relationship Id="rId7" Type="http://schemas.openxmlformats.org/officeDocument/2006/relationships/image" Target="../media/image5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microsoft.com/office/2007/relationships/hdphoto" Target="../media/hdphoto1.wdp"/><Relationship Id="rId4" Type="http://schemas.openxmlformats.org/officeDocument/2006/relationships/audio" Target="../media/audio5.wav"/><Relationship Id="rId9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5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nen4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" y="-1"/>
            <a:ext cx="12188238" cy="6858001"/>
          </a:xfrm>
          <a:prstGeom prst="rect">
            <a:avLst/>
          </a:prstGeom>
          <a:solidFill>
            <a:srgbClr val="00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7107" name="Picture 3" descr="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r="45732"/>
          <a:stretch>
            <a:fillRect/>
          </a:stretch>
        </p:blipFill>
        <p:spPr bwMode="auto">
          <a:xfrm>
            <a:off x="6972300" y="6019801"/>
            <a:ext cx="3390900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3" b="53659"/>
          <a:stretch>
            <a:fillRect/>
          </a:stretch>
        </p:blipFill>
        <p:spPr bwMode="auto">
          <a:xfrm>
            <a:off x="9906000" y="3429000"/>
            <a:ext cx="4953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495801" y="457201"/>
            <a:ext cx="563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endParaRPr lang="vi-VN" alt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368021" y="457200"/>
            <a:ext cx="11342870" cy="291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11710891" y="457202"/>
            <a:ext cx="0" cy="60911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385128" y="457202"/>
            <a:ext cx="0" cy="6096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385128" y="6548384"/>
            <a:ext cx="113257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14" name="Picture 10" descr="ngo%20dai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132">
            <a:off x="1524001" y="5105401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3250454" y="4118887"/>
            <a:ext cx="5981700" cy="1815882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Tin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Trường: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17" name="Picture 13" descr="CHIP01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09" y="-170289"/>
            <a:ext cx="2738437" cy="32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8" name="WordArt 14"/>
          <p:cNvSpPr>
            <a:spLocks noChangeArrowheads="1" noChangeShapeType="1" noTextEdit="1"/>
          </p:cNvSpPr>
          <p:nvPr/>
        </p:nvSpPr>
        <p:spPr bwMode="auto">
          <a:xfrm>
            <a:off x="2209799" y="2955927"/>
            <a:ext cx="7696201" cy="85407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44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CHÀO THẦY CÔ VÀ CÁC EM HỌC SINH LỚP 8A…</a:t>
            </a:r>
          </a:p>
        </p:txBody>
      </p:sp>
      <p:pic>
        <p:nvPicPr>
          <p:cNvPr id="2050" name="Picture 2" descr="Ảnh động cối xay gió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212" y="522200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ách lật trang - Ảnh động - Phan Thanh Tân - WEB NGOẠI NGỮ -TIN HỌC -Thanh  Tâ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960" y="532607"/>
            <a:ext cx="25908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8124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1014" y="12374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32881" y="1845313"/>
            <a:ext cx="8542313" cy="2431618"/>
          </a:xfrm>
          <a:prstGeom prst="roundRect">
            <a:avLst/>
          </a:prstGeom>
          <a:solidFill>
            <a:srgbClr val="FDC9A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25" y="1713304"/>
            <a:ext cx="1002990" cy="9141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24844" y="1880304"/>
            <a:ext cx="8494322" cy="2215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Ý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1642,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Blaise Pascal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Pascaline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1833,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Charle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Babbage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30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1226" y="1029474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9112" y="1529177"/>
            <a:ext cx="7698376" cy="516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Neumann.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229406" y="2394929"/>
            <a:ext cx="5356720" cy="1363688"/>
          </a:xfrm>
          <a:prstGeom prst="wedgeRoundRectCallout">
            <a:avLst>
              <a:gd name="adj1" fmla="val -47592"/>
              <a:gd name="adj2" fmla="val 84068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trúc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Von Neumann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trúc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133" dirty="0"/>
          </a:p>
        </p:txBody>
      </p:sp>
      <p:sp>
        <p:nvSpPr>
          <p:cNvPr id="14" name="Rectangle 13"/>
          <p:cNvSpPr/>
          <p:nvPr/>
        </p:nvSpPr>
        <p:spPr>
          <a:xfrm>
            <a:off x="1039733" y="2023908"/>
            <a:ext cx="7359812" cy="2215350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Neumann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406" y="3668954"/>
            <a:ext cx="5556786" cy="2735460"/>
          </a:xfrm>
          <a:prstGeom prst="rect">
            <a:avLst/>
          </a:prstGeom>
        </p:spPr>
      </p:pic>
      <p:grpSp>
        <p:nvGrpSpPr>
          <p:cNvPr id="16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9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02:58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02:56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02:47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02:39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02:34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02:30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02:29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02:28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02:27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02:26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02:25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02:23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02:22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02:21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02:19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02:18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02:17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02:16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02:15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02:13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02:11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02:10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02:09</a:t>
            </a:r>
          </a:p>
        </p:txBody>
      </p:sp>
      <p:sp>
        <p:nvSpPr>
          <p:cNvPr id="72" name="Rectangle 7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02:08</a:t>
            </a:r>
          </a:p>
        </p:txBody>
      </p:sp>
      <p:sp>
        <p:nvSpPr>
          <p:cNvPr id="73" name="Rectangle 7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02:07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02:06</a:t>
            </a:r>
          </a:p>
        </p:txBody>
      </p:sp>
      <p:sp>
        <p:nvSpPr>
          <p:cNvPr id="75" name="Rectangle 7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02:05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02:04</a:t>
            </a:r>
          </a:p>
        </p:txBody>
      </p:sp>
      <p:sp>
        <p:nvSpPr>
          <p:cNvPr id="77" name="Rectangle 7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02:03</a:t>
            </a:r>
          </a:p>
        </p:txBody>
      </p:sp>
      <p:sp>
        <p:nvSpPr>
          <p:cNvPr id="78" name="Rectangle 7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02:02</a:t>
            </a:r>
          </a:p>
        </p:txBody>
      </p:sp>
      <p:sp>
        <p:nvSpPr>
          <p:cNvPr id="79" name="Rectangle 7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02:01</a:t>
            </a:r>
          </a:p>
        </p:txBody>
      </p:sp>
      <p:sp>
        <p:nvSpPr>
          <p:cNvPr id="80" name="Rectangle 7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02:00</a:t>
            </a:r>
          </a:p>
        </p:txBody>
      </p:sp>
      <p:sp>
        <p:nvSpPr>
          <p:cNvPr id="81" name="Rectangle 8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01:59</a:t>
            </a:r>
          </a:p>
        </p:txBody>
      </p:sp>
      <p:sp>
        <p:nvSpPr>
          <p:cNvPr id="82" name="Rectangle 8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01:58</a:t>
            </a:r>
          </a:p>
        </p:txBody>
      </p:sp>
      <p:sp>
        <p:nvSpPr>
          <p:cNvPr id="83" name="Rectangle 8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01:57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01:56</a:t>
            </a:r>
          </a:p>
        </p:txBody>
      </p:sp>
      <p:sp>
        <p:nvSpPr>
          <p:cNvPr id="85" name="Rectangle 8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01:55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01:54</a:t>
            </a:r>
          </a:p>
        </p:txBody>
      </p:sp>
      <p:sp>
        <p:nvSpPr>
          <p:cNvPr id="87" name="Rectangle 8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01:53</a:t>
            </a:r>
          </a:p>
        </p:txBody>
      </p:sp>
      <p:sp>
        <p:nvSpPr>
          <p:cNvPr id="88" name="Rectangle 8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01:50</a:t>
            </a:r>
          </a:p>
        </p:txBody>
      </p:sp>
      <p:sp>
        <p:nvSpPr>
          <p:cNvPr id="91" name="Rectangle 9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01:49</a:t>
            </a:r>
          </a:p>
        </p:txBody>
      </p:sp>
      <p:sp>
        <p:nvSpPr>
          <p:cNvPr id="92" name="Rectangle 9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01:48</a:t>
            </a:r>
          </a:p>
        </p:txBody>
      </p:sp>
      <p:sp>
        <p:nvSpPr>
          <p:cNvPr id="93" name="Rectangle 9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01:47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01:46</a:t>
            </a:r>
          </a:p>
        </p:txBody>
      </p:sp>
      <p:sp>
        <p:nvSpPr>
          <p:cNvPr id="95" name="Rectangle 9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01:45</a:t>
            </a:r>
          </a:p>
        </p:txBody>
      </p:sp>
      <p:sp>
        <p:nvSpPr>
          <p:cNvPr id="96" name="Rectangle 9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01:44</a:t>
            </a:r>
          </a:p>
        </p:txBody>
      </p:sp>
      <p:sp>
        <p:nvSpPr>
          <p:cNvPr id="97" name="Rectangle 9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01:43</a:t>
            </a:r>
          </a:p>
        </p:txBody>
      </p:sp>
      <p:sp>
        <p:nvSpPr>
          <p:cNvPr id="98" name="Rectangle 9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01:42</a:t>
            </a:r>
          </a:p>
        </p:txBody>
      </p:sp>
      <p:sp>
        <p:nvSpPr>
          <p:cNvPr id="99" name="Rectangle 9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01:41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01:40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01:39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01:38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01:37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01:36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01:35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01:34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01:33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01:32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01:31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01:30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01:29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01:28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01:27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01:26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01:25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01:24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01:23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01:22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01:21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01:20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01:19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01:18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01:17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01:16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01:15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01:14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01:13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01:12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01:11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01:10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01:09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01:08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01:07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01:06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01:05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01:04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01:03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01:02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01:01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01:00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00:59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00:58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00:57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00:56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00:55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00:54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00:53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00:52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00:51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00:50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00:49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00:48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00:47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00:46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00:45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00:44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00:43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00:42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00:41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00:40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00:39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00:38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00:37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00:36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00:35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00:34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00:33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00:32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00:31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00:30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00:29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00:28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00:27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00:26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00:25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00:24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00:23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00:22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00:21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00:20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00:19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00:18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00:17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00:16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00:15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00:14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00:13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00:12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00:11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00:10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00:09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00:08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00:07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00:06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00:05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00:04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00:03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00:02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00:01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00:00</a:t>
            </a:r>
          </a:p>
        </p:txBody>
      </p:sp>
      <p:sp>
        <p:nvSpPr>
          <p:cNvPr id="201" name="Rounded Rectangle 200"/>
          <p:cNvSpPr/>
          <p:nvPr/>
        </p:nvSpPr>
        <p:spPr>
          <a:xfrm>
            <a:off x="8987579" y="1326273"/>
            <a:ext cx="15240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Hết giờ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987579" y="1326273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</p:spTree>
    <p:extLst>
      <p:ext uri="{BB962C8B-B14F-4D97-AF65-F5344CB8AC3E}">
        <p14:creationId xmlns:p14="http://schemas.microsoft.com/office/powerpoint/2010/main" val="160532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1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4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6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9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1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2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3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4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5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6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7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8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9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0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1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2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3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4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5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6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67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8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69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0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1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2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3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4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5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6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77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78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79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0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1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2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3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4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5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86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7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88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89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0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1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2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3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4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5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96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97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98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99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3" grpId="1" animBg="1"/>
      <p:bldP spid="14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24503"/>
              </p:ext>
            </p:extLst>
          </p:nvPr>
        </p:nvGraphicFramePr>
        <p:xfrm>
          <a:off x="1680872" y="405597"/>
          <a:ext cx="8350958" cy="6173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2994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2119025065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2956670027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1134795548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3005416102"/>
                    </a:ext>
                  </a:extLst>
                </a:gridCol>
              </a:tblGrid>
              <a:tr h="909653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27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……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061497"/>
                  </a:ext>
                </a:extLst>
              </a:tr>
              <a:tr h="76948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 hệ thứ nhất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 hệ thứ ba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 hệ thứ tư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319347"/>
                  </a:ext>
                </a:extLst>
              </a:tr>
              <a:tr h="44243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44243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109653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769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442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769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 bị vào – ra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442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6" name="Rounded Rectangular Callout 5"/>
          <p:cNvSpPr/>
          <p:nvPr/>
        </p:nvSpPr>
        <p:spPr>
          <a:xfrm>
            <a:off x="193165" y="100421"/>
            <a:ext cx="3787991" cy="1696902"/>
          </a:xfrm>
          <a:prstGeom prst="wedgeRoundRectCallout">
            <a:avLst>
              <a:gd name="adj1" fmla="val 60701"/>
              <a:gd name="adj2" fmla="val 79998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– SGK tr.6 – 8,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1.3 – 1.6,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(4 HS)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endParaRPr lang="en-US" sz="2133" dirty="0"/>
          </a:p>
        </p:txBody>
      </p:sp>
      <p:grpSp>
        <p:nvGrpSpPr>
          <p:cNvPr id="8" name="组合 10">
            <a:extLst>
              <a:ext uri="{FF2B5EF4-FFF2-40B4-BE49-F238E27FC236}">
                <a16:creationId xmlns:a16="http://schemas.microsoft.com/office/drawing/2014/main" id="{A0251D80-6EA8-4A9E-8E3F-A982EF994BE0}"/>
              </a:ext>
            </a:extLst>
          </p:cNvPr>
          <p:cNvGrpSpPr/>
          <p:nvPr/>
        </p:nvGrpSpPr>
        <p:grpSpPr>
          <a:xfrm>
            <a:off x="148064" y="2052066"/>
            <a:ext cx="1084917" cy="891402"/>
            <a:chOff x="2067318" y="1810431"/>
            <a:chExt cx="2488836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圆角矩形 11">
              <a:extLst>
                <a:ext uri="{FF2B5EF4-FFF2-40B4-BE49-F238E27FC236}">
                  <a16:creationId xmlns:a16="http://schemas.microsoft.com/office/drawing/2014/main" id="{35BF2816-7635-4D45-BBCB-299BE00648C4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chemeClr val="bg1">
                <a:lumMod val="95000"/>
              </a:schemeClr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03">
                <a:defRPr/>
              </a:pPr>
              <a:endParaRPr lang="zh-CN" altLang="en-US" sz="1499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圆角矩形 12">
              <a:extLst>
                <a:ext uri="{FF2B5EF4-FFF2-40B4-BE49-F238E27FC236}">
                  <a16:creationId xmlns:a16="http://schemas.microsoft.com/office/drawing/2014/main" id="{BBBB6B45-ECD0-4857-B7E9-6F7F8ED26963}"/>
                </a:ext>
              </a:extLst>
            </p:cNvPr>
            <p:cNvSpPr/>
            <p:nvPr/>
          </p:nvSpPr>
          <p:spPr>
            <a:xfrm rot="2700000">
              <a:off x="2067318" y="1810431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23E61"/>
            </a:soli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defRPr/>
              </a:pPr>
              <a:r>
                <a:rPr lang="en-US" altLang="zh-CN" sz="1499" kern="0">
                  <a:solidFill>
                    <a:prstClr val="white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1499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EEA5CB8-825D-4967-B13B-814A2C816F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5" y="1966529"/>
            <a:ext cx="834887" cy="9026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04:48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04:47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04:39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04:38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04:33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04:27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04:26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04:23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04:19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04:18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04:16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04:15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04:12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04:11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04:09</a:t>
            </a:r>
          </a:p>
        </p:txBody>
      </p:sp>
      <p:sp>
        <p:nvSpPr>
          <p:cNvPr id="64" name="Rectangle 6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04:08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04:07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04:06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04:05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04:03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04:02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04:00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03:59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03:57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03:56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03:55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03:54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03:50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03:49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03:48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03:47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03:46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03:45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03:44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03:43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03:41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03:40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03:39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03:38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03:37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03:36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03:35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03:34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03:33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03:32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03:31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03:30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03:29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03:28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03:27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03:26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03:25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03:24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03:23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03:22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03:20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03:19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03:18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03:17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03:16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03:15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03:14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03:13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03:12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03:10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03:09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03:08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03:07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03:06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03:05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03:04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03:03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03:02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03:01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03:00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02:59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02:58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02:57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02:56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02:55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02:54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02:53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02:52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02:51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02:50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02:49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02:48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02:47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02:46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02:45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02:44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02:43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02:42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02:41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02:40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02:39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02:38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02:37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02:36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02:35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02:34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02:33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02:32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02:31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02:30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02:29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02:28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02:27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02:26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02:25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02:24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02:23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02:22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02:21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02:20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02:19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02:18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02:17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02:16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02:15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02:14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02:13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02:12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02:11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02:10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02:09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02:08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02:07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02:06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02:05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02:04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02:03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02:02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02:01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02:00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01:59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01:58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01:57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01:56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01:55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01:54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01:53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01:52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01:51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01:50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01:49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01:48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01:47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01:46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01:45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01:44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01:43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01:42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01:41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01:40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01:39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01:38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01:37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01:36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01:35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01:34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01:33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01:32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01:31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01:30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01:29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01:28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01:27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01:26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01:25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01:24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01:23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01:22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01:21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01:20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01:19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01:18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01:17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01:16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01:15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01:14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01:13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01:12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01:11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01:10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01:09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01:08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01:07</a:t>
            </a:r>
          </a:p>
        </p:txBody>
      </p:sp>
      <p:sp>
        <p:nvSpPr>
          <p:cNvPr id="246" name="Rectangle 24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01:06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01:05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01:04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01:03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01:02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01:01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01:00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00:59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00:58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00:57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00:56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00:55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00:54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00:53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00:52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00:51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00:50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00:49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00:48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00:47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00:46</a:t>
            </a:r>
          </a:p>
        </p:txBody>
      </p:sp>
      <p:sp>
        <p:nvSpPr>
          <p:cNvPr id="267" name="Rectangle 26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00:45</a:t>
            </a:r>
          </a:p>
        </p:txBody>
      </p:sp>
      <p:sp>
        <p:nvSpPr>
          <p:cNvPr id="268" name="Rectangle 26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00:44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00:43</a:t>
            </a:r>
          </a:p>
        </p:txBody>
      </p:sp>
      <p:sp>
        <p:nvSpPr>
          <p:cNvPr id="270" name="Rectangle 26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00:42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00:41</a:t>
            </a:r>
          </a:p>
        </p:txBody>
      </p:sp>
      <p:sp>
        <p:nvSpPr>
          <p:cNvPr id="272" name="Rectangle 27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00:40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00:39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00:38</a:t>
            </a:r>
          </a:p>
        </p:txBody>
      </p:sp>
      <p:sp>
        <p:nvSpPr>
          <p:cNvPr id="275" name="Rectangle 27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00:37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00:36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00:35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00:34</a:t>
            </a:r>
          </a:p>
        </p:txBody>
      </p:sp>
      <p:sp>
        <p:nvSpPr>
          <p:cNvPr id="279" name="Rectangle 27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00:33</a:t>
            </a:r>
          </a:p>
        </p:txBody>
      </p:sp>
      <p:sp>
        <p:nvSpPr>
          <p:cNvPr id="280" name="Rectangle 27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00:32</a:t>
            </a:r>
          </a:p>
        </p:txBody>
      </p:sp>
      <p:sp>
        <p:nvSpPr>
          <p:cNvPr id="281" name="Rectangle 28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00:31</a:t>
            </a:r>
          </a:p>
        </p:txBody>
      </p:sp>
      <p:sp>
        <p:nvSpPr>
          <p:cNvPr id="282" name="Rectangle 28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00:30</a:t>
            </a:r>
          </a:p>
        </p:txBody>
      </p:sp>
      <p:sp>
        <p:nvSpPr>
          <p:cNvPr id="283" name="Rectangle 28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00:29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00:28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00:27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00:26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00:25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00:24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00:23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00:22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00:21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00:20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00:19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00:18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00:17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00:16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00:15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00:14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00:13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00:12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00:11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00:10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00:09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00:08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00:07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00:06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00:05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00:04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00:03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00:02</a:t>
            </a:r>
          </a:p>
        </p:txBody>
      </p:sp>
      <p:sp>
        <p:nvSpPr>
          <p:cNvPr id="311" name="Rectangle 31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00:01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00:00</a:t>
            </a:r>
          </a:p>
        </p:txBody>
      </p:sp>
      <p:sp>
        <p:nvSpPr>
          <p:cNvPr id="313" name="Rectangle 3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</p:spTree>
    <p:extLst>
      <p:ext uri="{BB962C8B-B14F-4D97-AF65-F5344CB8AC3E}">
        <p14:creationId xmlns:p14="http://schemas.microsoft.com/office/powerpoint/2010/main" val="82464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5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5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5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5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5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15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5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7500"/>
                            </p:stCondLst>
                            <p:childTnLst>
                              <p:par>
                                <p:cTn id="1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8500"/>
                            </p:stCondLst>
                            <p:childTnLst>
                              <p:par>
                                <p:cTn id="1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2500"/>
                            </p:stCondLst>
                            <p:childTnLst>
                              <p:par>
                                <p:cTn id="1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3500"/>
                            </p:stCondLst>
                            <p:childTnLst>
                              <p:par>
                                <p:cTn id="1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4500"/>
                            </p:stCondLst>
                            <p:childTnLst>
                              <p:par>
                                <p:cTn id="1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5500"/>
                            </p:stCondLst>
                            <p:childTnLst>
                              <p:par>
                                <p:cTn id="1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8500"/>
                            </p:stCondLst>
                            <p:childTnLst>
                              <p:par>
                                <p:cTn id="1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500"/>
                            </p:stCondLst>
                            <p:childTnLst>
                              <p:par>
                                <p:cTn id="1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1500"/>
                            </p:stCondLst>
                            <p:childTnLst>
                              <p:par>
                                <p:cTn id="1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2500"/>
                            </p:stCondLst>
                            <p:childTnLst>
                              <p:par>
                                <p:cTn id="1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3500"/>
                            </p:stCondLst>
                            <p:childTnLst>
                              <p:par>
                                <p:cTn id="1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4500"/>
                            </p:stCondLst>
                            <p:childTnLst>
                              <p:par>
                                <p:cTn id="1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5500"/>
                            </p:stCondLst>
                            <p:childTnLst>
                              <p:par>
                                <p:cTn id="1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7500"/>
                            </p:stCondLst>
                            <p:childTnLst>
                              <p:par>
                                <p:cTn id="2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8500"/>
                            </p:stCondLst>
                            <p:childTnLst>
                              <p:par>
                                <p:cTn id="2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60500"/>
                            </p:stCondLst>
                            <p:childTnLst>
                              <p:par>
                                <p:cTn id="2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2500"/>
                            </p:stCondLst>
                            <p:childTnLst>
                              <p:par>
                                <p:cTn id="2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3500"/>
                            </p:stCondLst>
                            <p:childTnLst>
                              <p:par>
                                <p:cTn id="2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4500"/>
                            </p:stCondLst>
                            <p:childTnLst>
                              <p:par>
                                <p:cTn id="2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5500"/>
                            </p:stCondLst>
                            <p:childTnLst>
                              <p:par>
                                <p:cTn id="2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7500"/>
                            </p:stCondLst>
                            <p:childTnLst>
                              <p:par>
                                <p:cTn id="2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8500"/>
                            </p:stCondLst>
                            <p:childTnLst>
                              <p:par>
                                <p:cTn id="2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70500"/>
                            </p:stCondLst>
                            <p:childTnLst>
                              <p:par>
                                <p:cTn id="2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71500"/>
                            </p:stCondLst>
                            <p:childTnLst>
                              <p:par>
                                <p:cTn id="2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72500"/>
                            </p:stCondLst>
                            <p:childTnLst>
                              <p:par>
                                <p:cTn id="2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3500"/>
                            </p:stCondLst>
                            <p:childTnLst>
                              <p:par>
                                <p:cTn id="2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4500"/>
                            </p:stCondLst>
                            <p:childTnLst>
                              <p:par>
                                <p:cTn id="2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7500"/>
                            </p:stCondLst>
                            <p:childTnLst>
                              <p:par>
                                <p:cTn id="2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8500"/>
                            </p:stCondLst>
                            <p:childTnLst>
                              <p:par>
                                <p:cTn id="2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80500"/>
                            </p:stCondLst>
                            <p:childTnLst>
                              <p:par>
                                <p:cTn id="2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81500"/>
                            </p:stCondLst>
                            <p:childTnLst>
                              <p:par>
                                <p:cTn id="2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3500"/>
                            </p:stCondLst>
                            <p:childTnLst>
                              <p:par>
                                <p:cTn id="2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4500"/>
                            </p:stCondLst>
                            <p:childTnLst>
                              <p:par>
                                <p:cTn id="2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5500"/>
                            </p:stCondLst>
                            <p:childTnLst>
                              <p:par>
                                <p:cTn id="2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7500"/>
                            </p:stCondLst>
                            <p:childTnLst>
                              <p:par>
                                <p:cTn id="2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8500"/>
                            </p:stCondLst>
                            <p:childTnLst>
                              <p:par>
                                <p:cTn id="2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90500"/>
                            </p:stCondLst>
                            <p:childTnLst>
                              <p:par>
                                <p:cTn id="3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91500"/>
                            </p:stCondLst>
                            <p:childTnLst>
                              <p:par>
                                <p:cTn id="3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92500"/>
                            </p:stCondLst>
                            <p:childTnLst>
                              <p:par>
                                <p:cTn id="3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93500"/>
                            </p:stCondLst>
                            <p:childTnLst>
                              <p:par>
                                <p:cTn id="3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94500"/>
                            </p:stCondLst>
                            <p:childTnLst>
                              <p:par>
                                <p:cTn id="3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95500"/>
                            </p:stCondLst>
                            <p:childTnLst>
                              <p:par>
                                <p:cTn id="3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97500"/>
                            </p:stCondLst>
                            <p:childTnLst>
                              <p:par>
                                <p:cTn id="3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98500"/>
                            </p:stCondLst>
                            <p:childTnLst>
                              <p:par>
                                <p:cTn id="3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23500"/>
                            </p:stCondLst>
                            <p:childTnLst>
                              <p:par>
                                <p:cTn id="4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0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4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190500"/>
                            </p:stCondLst>
                            <p:childTnLst>
                              <p:par>
                                <p:cTn id="6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191500"/>
                            </p:stCondLst>
                            <p:childTnLst>
                              <p:par>
                                <p:cTn id="6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192500"/>
                            </p:stCondLst>
                            <p:childTnLst>
                              <p:par>
                                <p:cTn id="6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193500"/>
                            </p:stCondLst>
                            <p:childTnLst>
                              <p:par>
                                <p:cTn id="6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194500"/>
                            </p:stCondLst>
                            <p:childTnLst>
                              <p:par>
                                <p:cTn id="6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8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0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9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2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4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3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6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1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7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3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223500"/>
                            </p:stCondLst>
                            <p:childTnLst>
                              <p:par>
                                <p:cTn id="7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224500"/>
                            </p:stCondLst>
                            <p:childTnLst>
                              <p:par>
                                <p:cTn id="7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5" fill="hold">
                            <p:stCondLst>
                              <p:cond delay="225500"/>
                            </p:stCondLst>
                            <p:childTnLst>
                              <p:par>
                                <p:cTn id="7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226500"/>
                            </p:stCondLst>
                            <p:childTnLst>
                              <p:par>
                                <p:cTn id="7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1" fill="hold">
                            <p:stCondLst>
                              <p:cond delay="227500"/>
                            </p:stCondLst>
                            <p:childTnLst>
                              <p:par>
                                <p:cTn id="7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4" fill="hold">
                            <p:stCondLst>
                              <p:cond delay="228500"/>
                            </p:stCondLst>
                            <p:childTnLst>
                              <p:par>
                                <p:cTn id="7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7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0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3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6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9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2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5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8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4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7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0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3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6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9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2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5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8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1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4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7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0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3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6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9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2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5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8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1" fill="hold">
                            <p:stCondLst>
                              <p:cond delay="257500"/>
                            </p:stCondLst>
                            <p:childTnLst>
                              <p:par>
                                <p:cTn id="8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4" fill="hold">
                            <p:stCondLst>
                              <p:cond delay="258500"/>
                            </p:stCondLst>
                            <p:childTnLst>
                              <p:par>
                                <p:cTn id="8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7" fill="hold">
                            <p:stCondLst>
                              <p:cond delay="259500"/>
                            </p:stCondLst>
                            <p:childTnLst>
                              <p:par>
                                <p:cTn id="8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0" fill="hold">
                            <p:stCondLst>
                              <p:cond delay="260500"/>
                            </p:stCondLst>
                            <p:childTnLst>
                              <p:par>
                                <p:cTn id="8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3" fill="hold">
                            <p:stCondLst>
                              <p:cond delay="261500"/>
                            </p:stCondLst>
                            <p:childTnLst>
                              <p:par>
                                <p:cTn id="8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6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9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2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5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8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1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4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7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0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3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6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9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2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5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8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1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4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7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0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3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6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9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2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5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8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1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4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7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0" fill="hold">
                            <p:stCondLst>
                              <p:cond delay="290500"/>
                            </p:stCondLst>
                            <p:childTnLst>
                              <p:par>
                                <p:cTn id="9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3" fill="hold">
                            <p:stCondLst>
                              <p:cond delay="291500"/>
                            </p:stCondLst>
                            <p:childTnLst>
                              <p:par>
                                <p:cTn id="9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6" fill="hold">
                            <p:stCondLst>
                              <p:cond delay="292500"/>
                            </p:stCondLst>
                            <p:childTnLst>
                              <p:par>
                                <p:cTn id="9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9" fill="hold">
                            <p:stCondLst>
                              <p:cond delay="293500"/>
                            </p:stCondLst>
                            <p:childTnLst>
                              <p:par>
                                <p:cTn id="9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2" fill="hold">
                            <p:stCondLst>
                              <p:cond delay="294500"/>
                            </p:stCondLst>
                            <p:childTnLst>
                              <p:par>
                                <p:cTn id="9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5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8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1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4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7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0" fill="hold">
                            <p:stCondLst>
                              <p:cond delay="300500"/>
                            </p:stCondLst>
                            <p:childTnLst>
                              <p:par>
                                <p:cTn id="9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02733"/>
              </p:ext>
            </p:extLst>
          </p:nvPr>
        </p:nvGraphicFramePr>
        <p:xfrm>
          <a:off x="869486" y="1494200"/>
          <a:ext cx="7480983" cy="5013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2831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695904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4062248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rơ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-le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TK XX.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Đèn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trống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thẻ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đục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Atanasoff-Berry Computer (ABC 1942), ENIAC (1943), ADVAC (1945),…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ENIAC 1943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EDVAC 1945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124B943-0ADF-743A-2930-328299ED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199" y="3046574"/>
            <a:ext cx="2677874" cy="33444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A4B355-4836-8503-5B9C-4DDC306CD1B2}"/>
              </a:ext>
            </a:extLst>
          </p:cNvPr>
          <p:cNvSpPr/>
          <p:nvPr/>
        </p:nvSpPr>
        <p:spPr>
          <a:xfrm>
            <a:off x="869486" y="490629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401AC1-96C7-936F-4392-C4FFF08AEF80}"/>
              </a:ext>
            </a:extLst>
          </p:cNvPr>
          <p:cNvSpPr/>
          <p:nvPr/>
        </p:nvSpPr>
        <p:spPr>
          <a:xfrm>
            <a:off x="869486" y="884767"/>
            <a:ext cx="4112023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(1945 – 1955)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AEC9AC-2F6D-407D-AF42-863419897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294" y="1282079"/>
            <a:ext cx="2415684" cy="16999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D3218B-D026-CBD5-9623-6B0A58F747FE}"/>
              </a:ext>
            </a:extLst>
          </p:cNvPr>
          <p:cNvSpPr/>
          <p:nvPr/>
        </p:nvSpPr>
        <p:spPr>
          <a:xfrm>
            <a:off x="8727606" y="734801"/>
            <a:ext cx="2197898" cy="482708"/>
          </a:xfrm>
          <a:prstGeom prst="rect">
            <a:avLst/>
          </a:prstGeom>
          <a:solidFill>
            <a:srgbClr val="FCF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ENIAC – 12/1945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565689"/>
              </p:ext>
            </p:extLst>
          </p:nvPr>
        </p:nvGraphicFramePr>
        <p:xfrm>
          <a:off x="809331" y="1516268"/>
          <a:ext cx="7551587" cy="5013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1921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829261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3910405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1955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lõi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đục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7090 (1959), IBM 7094 (1962), UNIVAC 1107 (1960)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7090 (1959)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UNIVAC 1107 (1960)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B5CAAD-2F29-9117-B46D-174972685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425" y="2942216"/>
            <a:ext cx="2842321" cy="34531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DAE31B-5D06-8F60-EDDD-A204DCE3AC11}"/>
              </a:ext>
            </a:extLst>
          </p:cNvPr>
          <p:cNvSpPr/>
          <p:nvPr/>
        </p:nvSpPr>
        <p:spPr>
          <a:xfrm>
            <a:off x="8832029" y="369134"/>
            <a:ext cx="1715844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MINSKA 22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6860C-3814-AC72-EF21-E051FD231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722" y="927315"/>
            <a:ext cx="2801517" cy="20149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CCC638-F226-F28D-9C7B-25A3D4666DDB}"/>
              </a:ext>
            </a:extLst>
          </p:cNvPr>
          <p:cNvSpPr/>
          <p:nvPr/>
        </p:nvSpPr>
        <p:spPr>
          <a:xfrm>
            <a:off x="869486" y="490629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6111AC-E78D-1F5E-4D49-88D1C434F122}"/>
              </a:ext>
            </a:extLst>
          </p:cNvPr>
          <p:cNvSpPr/>
          <p:nvPr/>
        </p:nvSpPr>
        <p:spPr>
          <a:xfrm>
            <a:off x="869486" y="884767"/>
            <a:ext cx="3906839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(1955 – 1965)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2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621888"/>
              </p:ext>
            </p:extLst>
          </p:nvPr>
        </p:nvGraphicFramePr>
        <p:xfrm>
          <a:off x="863003" y="1433564"/>
          <a:ext cx="6947049" cy="5329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112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479637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3725300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IC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1965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lõi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đĩa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phím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System/360 (1964), IBM System/370 (1970), PDP-11 (1970), UNIVAC 1108 (1964),…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System/360 (1964)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PDP-11 (1970)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B1897C-37B6-0D67-CCE1-491A4CE41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052" y="3209487"/>
            <a:ext cx="3415367" cy="33639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C09D4A-F873-2383-B944-39070DC35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052" y="969913"/>
            <a:ext cx="3309932" cy="22416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BE263E-FE07-86ED-8AA8-1A8763792121}"/>
              </a:ext>
            </a:extLst>
          </p:cNvPr>
          <p:cNvSpPr/>
          <p:nvPr/>
        </p:nvSpPr>
        <p:spPr>
          <a:xfrm>
            <a:off x="8224222" y="331482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IBM System/360 - 1964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F39FF6-5848-4D7A-14A1-BAE9F0234006}"/>
              </a:ext>
            </a:extLst>
          </p:cNvPr>
          <p:cNvSpPr/>
          <p:nvPr/>
        </p:nvSpPr>
        <p:spPr>
          <a:xfrm>
            <a:off x="869486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107E7F-1928-3FE7-D4F7-D52A99FE1FDE}"/>
              </a:ext>
            </a:extLst>
          </p:cNvPr>
          <p:cNvSpPr/>
          <p:nvPr/>
        </p:nvSpPr>
        <p:spPr>
          <a:xfrm>
            <a:off x="869486" y="847115"/>
            <a:ext cx="3828292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(1965 – 1974)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F7621E-B394-0FBC-C3EB-A3B4C8C6B8FF}"/>
              </a:ext>
            </a:extLst>
          </p:cNvPr>
          <p:cNvSpPr/>
          <p:nvPr/>
        </p:nvSpPr>
        <p:spPr>
          <a:xfrm>
            <a:off x="863003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3CBD73-EDB0-81C1-0A31-DAC83615C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052" y="3211603"/>
            <a:ext cx="3415367" cy="336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1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353825"/>
              </p:ext>
            </p:extLst>
          </p:nvPr>
        </p:nvGraphicFramePr>
        <p:xfrm>
          <a:off x="839261" y="1602966"/>
          <a:ext cx="7089125" cy="4978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598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140771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4227756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cỡ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CD, RAM, ROM, USB, SSD,…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quét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PC, STAR 1000, APPLE II, Apple Macintosh,…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PC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APPLE II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3ACCED-1BDB-768F-1048-F3D5BCA63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386" y="3547715"/>
            <a:ext cx="3338651" cy="288318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33F2C6-BE9E-7BC8-00DC-CE04C079DE55}"/>
              </a:ext>
            </a:extLst>
          </p:cNvPr>
          <p:cNvSpPr/>
          <p:nvPr/>
        </p:nvSpPr>
        <p:spPr>
          <a:xfrm>
            <a:off x="8191950" y="568150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Micral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80-20, 1984.</a:t>
            </a:r>
          </a:p>
          <a:p>
            <a:pPr algn="ctr"/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25832E-9490-563A-9AB5-77F6517153A0}"/>
              </a:ext>
            </a:extLst>
          </p:cNvPr>
          <p:cNvSpPr/>
          <p:nvPr/>
        </p:nvSpPr>
        <p:spPr>
          <a:xfrm>
            <a:off x="869486" y="847115"/>
            <a:ext cx="3794629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(1974 – 1990)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9976CB-53EB-3E75-804C-EC34831A2D86}"/>
              </a:ext>
            </a:extLst>
          </p:cNvPr>
          <p:cNvSpPr/>
          <p:nvPr/>
        </p:nvSpPr>
        <p:spPr>
          <a:xfrm>
            <a:off x="863003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EC9356-8228-8715-CF3E-57CD4C2DF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8386" y="1792635"/>
            <a:ext cx="1263570" cy="1297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C860AD-51B2-484D-5485-792297AAB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505" y="1284323"/>
            <a:ext cx="1760416" cy="22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8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04561"/>
              </p:ext>
            </p:extLst>
          </p:nvPr>
        </p:nvGraphicFramePr>
        <p:xfrm>
          <a:off x="869486" y="1474253"/>
          <a:ext cx="7713068" cy="4978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310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447365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4421393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cỡ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cỡ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CD, RAM, ROM, USB, SSD,…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trữ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thoại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IBM Simon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Loa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99DF47-F454-15AD-13CC-FECB79816697}"/>
              </a:ext>
            </a:extLst>
          </p:cNvPr>
          <p:cNvSpPr/>
          <p:nvPr/>
        </p:nvSpPr>
        <p:spPr>
          <a:xfrm>
            <a:off x="869486" y="847115"/>
            <a:ext cx="3938899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(1990 – nay)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898F7C-2C2F-3B8F-0C66-E3E94B6E4556}"/>
              </a:ext>
            </a:extLst>
          </p:cNvPr>
          <p:cNvSpPr/>
          <p:nvPr/>
        </p:nvSpPr>
        <p:spPr>
          <a:xfrm>
            <a:off x="863003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D6CAE-C254-92FA-94A1-8F8E9BD10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2554" y="3528803"/>
            <a:ext cx="2690274" cy="26030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F026C6-819E-77A5-77AA-E5CCE8750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519" y="1135035"/>
            <a:ext cx="951682" cy="19481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FAAC423-A744-BD1F-71B8-14E715C234D6}"/>
              </a:ext>
            </a:extLst>
          </p:cNvPr>
          <p:cNvSpPr/>
          <p:nvPr/>
        </p:nvSpPr>
        <p:spPr>
          <a:xfrm>
            <a:off x="8582554" y="500789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iPhone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E38BED-7460-E711-EA1B-48031A49B04B}"/>
              </a:ext>
            </a:extLst>
          </p:cNvPr>
          <p:cNvSpPr/>
          <p:nvPr/>
        </p:nvSpPr>
        <p:spPr>
          <a:xfrm>
            <a:off x="8669478" y="2982871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Laptop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7F6D9A9C-6F23-1AF1-FC75-22C94ABA2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288" y="1224869"/>
            <a:ext cx="865609" cy="152717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274CAB1-CCAB-E568-0749-D48347C04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513" y="1127843"/>
            <a:ext cx="2192572" cy="144799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71DAD10-4710-91D1-CED1-65BB556D9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1322" y="1188058"/>
            <a:ext cx="2123125" cy="141662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71A68DC-1F38-4743-F619-AC88776EE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0431" y="1132117"/>
            <a:ext cx="2180433" cy="144118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2B9629D-137D-872F-4169-D23CFD000F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766" y="1128745"/>
            <a:ext cx="2107472" cy="137368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43E3564-60EB-087C-8DBA-2712992C4B15}"/>
              </a:ext>
            </a:extLst>
          </p:cNvPr>
          <p:cNvSpPr/>
          <p:nvPr/>
        </p:nvSpPr>
        <p:spPr>
          <a:xfrm>
            <a:off x="706203" y="1070415"/>
            <a:ext cx="2246173" cy="1505422"/>
          </a:xfrm>
          <a:prstGeom prst="round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DEC541E-8331-300D-D712-0F2EF52E8C31}"/>
              </a:ext>
            </a:extLst>
          </p:cNvPr>
          <p:cNvSpPr/>
          <p:nvPr/>
        </p:nvSpPr>
        <p:spPr>
          <a:xfrm>
            <a:off x="3230431" y="1136803"/>
            <a:ext cx="2180433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0B9091A-B37E-9AE4-158E-39379365DC8D}"/>
              </a:ext>
            </a:extLst>
          </p:cNvPr>
          <p:cNvSpPr/>
          <p:nvPr/>
        </p:nvSpPr>
        <p:spPr>
          <a:xfrm>
            <a:off x="10601839" y="1224869"/>
            <a:ext cx="865609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4FEFEBF-E51A-9A12-E06D-E452117D1A6D}"/>
              </a:ext>
            </a:extLst>
          </p:cNvPr>
          <p:cNvSpPr/>
          <p:nvPr/>
        </p:nvSpPr>
        <p:spPr>
          <a:xfrm>
            <a:off x="1508027" y="292790"/>
            <a:ext cx="4319031" cy="3912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Timeline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9D4F4564-93C0-F9A1-E6E2-030408E88ECC}"/>
              </a:ext>
            </a:extLst>
          </p:cNvPr>
          <p:cNvSpPr/>
          <p:nvPr/>
        </p:nvSpPr>
        <p:spPr>
          <a:xfrm>
            <a:off x="5692274" y="1168190"/>
            <a:ext cx="2180433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7C09FA0-E391-F894-BB08-6F6621A07395}"/>
              </a:ext>
            </a:extLst>
          </p:cNvPr>
          <p:cNvSpPr/>
          <p:nvPr/>
        </p:nvSpPr>
        <p:spPr>
          <a:xfrm>
            <a:off x="8160101" y="1136803"/>
            <a:ext cx="2180433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DD5FAEE-4987-44CC-44E9-9B58FA753284}"/>
              </a:ext>
            </a:extLst>
          </p:cNvPr>
          <p:cNvSpPr/>
          <p:nvPr/>
        </p:nvSpPr>
        <p:spPr>
          <a:xfrm>
            <a:off x="1160415" y="2813203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1945</a:t>
            </a:r>
            <a:endParaRPr lang="vi-VN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7D609C7F-E9E8-074D-613F-9DC61D130DBE}"/>
              </a:ext>
            </a:extLst>
          </p:cNvPr>
          <p:cNvSpPr/>
          <p:nvPr/>
        </p:nvSpPr>
        <p:spPr>
          <a:xfrm>
            <a:off x="3687444" y="2813203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1959</a:t>
            </a:r>
            <a:endParaRPr lang="vi-VN" dirty="0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9010E1C-1CA8-00DC-9763-83AD911D1E35}"/>
              </a:ext>
            </a:extLst>
          </p:cNvPr>
          <p:cNvSpPr/>
          <p:nvPr/>
        </p:nvSpPr>
        <p:spPr>
          <a:xfrm>
            <a:off x="6186640" y="2826875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1964</a:t>
            </a:r>
            <a:endParaRPr lang="vi-VN" dirty="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B499785-6BCE-5815-3ABF-A71522AC941C}"/>
              </a:ext>
            </a:extLst>
          </p:cNvPr>
          <p:cNvSpPr/>
          <p:nvPr/>
        </p:nvSpPr>
        <p:spPr>
          <a:xfrm>
            <a:off x="8666518" y="2808521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1973</a:t>
            </a:r>
            <a:endParaRPr lang="vi-VN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3CEE26B-9804-3FB3-6879-06B14AE3D205}"/>
              </a:ext>
            </a:extLst>
          </p:cNvPr>
          <p:cNvSpPr/>
          <p:nvPr/>
        </p:nvSpPr>
        <p:spPr>
          <a:xfrm>
            <a:off x="10476752" y="2840209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2007</a:t>
            </a:r>
            <a:endParaRPr lang="vi-VN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0B7C38C-B493-2C41-6032-F906610C8827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376518" y="3053108"/>
            <a:ext cx="783897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5FAFF20-5DE2-B30C-AE99-59592DF8582D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2312895" y="3053108"/>
            <a:ext cx="1374769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387F343-058D-3A8A-E922-12E02D590102}"/>
              </a:ext>
            </a:extLst>
          </p:cNvPr>
          <p:cNvCxnSpPr>
            <a:cxnSpLocks/>
          </p:cNvCxnSpPr>
          <p:nvPr/>
        </p:nvCxnSpPr>
        <p:spPr>
          <a:xfrm flipV="1">
            <a:off x="4809566" y="3048426"/>
            <a:ext cx="1374769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18657ED-1F6C-40CA-B208-850A793283DB}"/>
              </a:ext>
            </a:extLst>
          </p:cNvPr>
          <p:cNvCxnSpPr>
            <a:cxnSpLocks/>
          </p:cNvCxnSpPr>
          <p:nvPr/>
        </p:nvCxnSpPr>
        <p:spPr>
          <a:xfrm flipV="1">
            <a:off x="7306237" y="3048425"/>
            <a:ext cx="1374769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31873DC-8766-FBD1-0EC5-35B3D8B9FD01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9825562" y="3073713"/>
            <a:ext cx="651190" cy="640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F9692CC-96EF-621B-44C9-031539888260}"/>
              </a:ext>
            </a:extLst>
          </p:cNvPr>
          <p:cNvCxnSpPr>
            <a:cxnSpLocks/>
            <a:stCxn id="64" idx="3"/>
          </p:cNvCxnSpPr>
          <p:nvPr/>
        </p:nvCxnSpPr>
        <p:spPr>
          <a:xfrm flipV="1">
            <a:off x="11629232" y="3073713"/>
            <a:ext cx="486054" cy="640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3958EFF-306D-13DF-B833-E345A3CECF89}"/>
              </a:ext>
            </a:extLst>
          </p:cNvPr>
          <p:cNvCxnSpPr>
            <a:stCxn id="60" idx="2"/>
          </p:cNvCxnSpPr>
          <p:nvPr/>
        </p:nvCxnSpPr>
        <p:spPr>
          <a:xfrm>
            <a:off x="1736655" y="3293014"/>
            <a:ext cx="0" cy="310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6F1ACFC-6914-9DEB-B22E-1A91B0B30F69}"/>
              </a:ext>
            </a:extLst>
          </p:cNvPr>
          <p:cNvCxnSpPr>
            <a:cxnSpLocks/>
          </p:cNvCxnSpPr>
          <p:nvPr/>
        </p:nvCxnSpPr>
        <p:spPr>
          <a:xfrm>
            <a:off x="4263684" y="3254167"/>
            <a:ext cx="0" cy="1778009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EFAE622-0236-084D-A4F7-2A84FC3F5B50}"/>
              </a:ext>
            </a:extLst>
          </p:cNvPr>
          <p:cNvCxnSpPr>
            <a:cxnSpLocks/>
          </p:cNvCxnSpPr>
          <p:nvPr/>
        </p:nvCxnSpPr>
        <p:spPr>
          <a:xfrm>
            <a:off x="9230800" y="3297291"/>
            <a:ext cx="0" cy="1734885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74DE52C-97CF-6AF0-E0FB-6545A23E59D3}"/>
              </a:ext>
            </a:extLst>
          </p:cNvPr>
          <p:cNvCxnSpPr/>
          <p:nvPr/>
        </p:nvCxnSpPr>
        <p:spPr>
          <a:xfrm>
            <a:off x="6724018" y="3284473"/>
            <a:ext cx="0" cy="310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89B7B1F-B808-E447-1A29-C6B620F95144}"/>
              </a:ext>
            </a:extLst>
          </p:cNvPr>
          <p:cNvCxnSpPr/>
          <p:nvPr/>
        </p:nvCxnSpPr>
        <p:spPr>
          <a:xfrm>
            <a:off x="11077388" y="3310103"/>
            <a:ext cx="0" cy="310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8C19F55D-865A-043E-1168-864142112823}"/>
              </a:ext>
            </a:extLst>
          </p:cNvPr>
          <p:cNvSpPr/>
          <p:nvPr/>
        </p:nvSpPr>
        <p:spPr>
          <a:xfrm>
            <a:off x="668130" y="3636681"/>
            <a:ext cx="2051162" cy="1099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1945. ENIAC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4A7A8FC-2EFD-D790-5814-5B0FDCECFDD1}"/>
              </a:ext>
            </a:extLst>
          </p:cNvPr>
          <p:cNvSpPr/>
          <p:nvPr/>
        </p:nvSpPr>
        <p:spPr>
          <a:xfrm>
            <a:off x="3176612" y="5046270"/>
            <a:ext cx="2463023" cy="9167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1959. IBM 7090.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D85D867-B621-69BA-F36C-D93A8F78B09B}"/>
              </a:ext>
            </a:extLst>
          </p:cNvPr>
          <p:cNvSpPr/>
          <p:nvPr/>
        </p:nvSpPr>
        <p:spPr>
          <a:xfrm>
            <a:off x="5621130" y="3591838"/>
            <a:ext cx="2285740" cy="10522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1964. IBM System/360.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B7139DF-AB54-B1E1-8447-F72B9D1DAA34}"/>
              </a:ext>
            </a:extLst>
          </p:cNvPr>
          <p:cNvSpPr/>
          <p:nvPr/>
        </p:nvSpPr>
        <p:spPr>
          <a:xfrm>
            <a:off x="7850236" y="5123743"/>
            <a:ext cx="2761127" cy="74302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C468B33-8E13-7542-F6B2-3BF2C45C9A83}"/>
              </a:ext>
            </a:extLst>
          </p:cNvPr>
          <p:cNvSpPr/>
          <p:nvPr/>
        </p:nvSpPr>
        <p:spPr>
          <a:xfrm>
            <a:off x="10085133" y="3576036"/>
            <a:ext cx="2051162" cy="1099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iPhone.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62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1226" y="1029474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7073116" y="1287942"/>
            <a:ext cx="3695270" cy="1041293"/>
          </a:xfrm>
          <a:prstGeom prst="wedgeRoundRectCallout">
            <a:avLst>
              <a:gd name="adj1" fmla="val -56502"/>
              <a:gd name="adj2" fmla="val 139453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133" dirty="0"/>
          </a:p>
        </p:txBody>
      </p:sp>
      <p:sp>
        <p:nvSpPr>
          <p:cNvPr id="9" name="Rectangle 8"/>
          <p:cNvSpPr/>
          <p:nvPr/>
        </p:nvSpPr>
        <p:spPr>
          <a:xfrm>
            <a:off x="6048704" y="1595106"/>
            <a:ext cx="4862269" cy="15691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sở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99" dirty="0"/>
          </a:p>
        </p:txBody>
      </p:sp>
      <p:sp>
        <p:nvSpPr>
          <p:cNvPr id="10" name="Rectangle 9"/>
          <p:cNvSpPr/>
          <p:nvPr/>
        </p:nvSpPr>
        <p:spPr>
          <a:xfrm>
            <a:off x="1091842" y="1595106"/>
            <a:ext cx="4757166" cy="21885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303" y="3959772"/>
            <a:ext cx="4011962" cy="22345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5924" y="4186742"/>
            <a:ext cx="3032228" cy="186068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637B0A-87D0-75EF-AEFA-28BCCDC58584}"/>
              </a:ext>
            </a:extLst>
          </p:cNvPr>
          <p:cNvCxnSpPr/>
          <p:nvPr/>
        </p:nvCxnSpPr>
        <p:spPr>
          <a:xfrm>
            <a:off x="5801710" y="1546410"/>
            <a:ext cx="0" cy="5008179"/>
          </a:xfrm>
          <a:prstGeom prst="line">
            <a:avLst/>
          </a:prstGeom>
          <a:ln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5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/>
              <a:t>Hết giờ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28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26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17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09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04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00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04381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7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334" y="-7181748"/>
            <a:ext cx="21761084" cy="152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8" y="983958"/>
            <a:ext cx="2622183" cy="26226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07" y="79458"/>
            <a:ext cx="4482780" cy="4483559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8757098" y="5469801"/>
            <a:ext cx="1367609" cy="13678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6501134" y="6368251"/>
            <a:ext cx="717580" cy="7177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7791255" y="6386398"/>
            <a:ext cx="995690" cy="9958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10343741" y="5923305"/>
            <a:ext cx="720935" cy="7210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1023485" y="6334655"/>
            <a:ext cx="784764" cy="7849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5283593" y="5654016"/>
            <a:ext cx="336492" cy="33655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4422885" y="6485039"/>
            <a:ext cx="705093" cy="7052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11283711" y="4723386"/>
            <a:ext cx="1392842" cy="13930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5635686" y="6394627"/>
            <a:ext cx="297296" cy="2973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2591932" y="5889000"/>
            <a:ext cx="1283039" cy="12832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701615" y="5756374"/>
            <a:ext cx="693255" cy="6933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389865" y="6176398"/>
            <a:ext cx="422299" cy="42237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58025" y="5932062"/>
            <a:ext cx="211148" cy="2111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cxnSp>
        <p:nvCxnSpPr>
          <p:cNvPr id="164" name="直接连接符 163"/>
          <p:cNvCxnSpPr/>
          <p:nvPr/>
        </p:nvCxnSpPr>
        <p:spPr>
          <a:xfrm flipH="1">
            <a:off x="4640805" y="1368846"/>
            <a:ext cx="225" cy="3814923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64"/>
          <p:cNvGrpSpPr/>
          <p:nvPr/>
        </p:nvGrpSpPr>
        <p:grpSpPr>
          <a:xfrm>
            <a:off x="4339938" y="722738"/>
            <a:ext cx="631544" cy="667058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6" name="椭圆 165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7" name="椭圆 166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6" name="组合 167"/>
          <p:cNvGrpSpPr/>
          <p:nvPr/>
        </p:nvGrpSpPr>
        <p:grpSpPr>
          <a:xfrm>
            <a:off x="4344055" y="2078983"/>
            <a:ext cx="631542" cy="664467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9" name="椭圆 168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0" name="椭圆 169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7" name="组合 171"/>
          <p:cNvGrpSpPr/>
          <p:nvPr/>
        </p:nvGrpSpPr>
        <p:grpSpPr>
          <a:xfrm>
            <a:off x="4346801" y="3528844"/>
            <a:ext cx="588009" cy="58799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73" name="椭圆 172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4" name="椭圆 173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2" name="椭圆 64"/>
          <p:cNvSpPr/>
          <p:nvPr/>
        </p:nvSpPr>
        <p:spPr>
          <a:xfrm>
            <a:off x="4060019" y="435902"/>
            <a:ext cx="1138110" cy="1138461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4265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1</a:t>
            </a:r>
          </a:p>
        </p:txBody>
      </p:sp>
      <p:sp>
        <p:nvSpPr>
          <p:cNvPr id="85" name="椭圆 64"/>
          <p:cNvSpPr/>
          <p:nvPr/>
        </p:nvSpPr>
        <p:spPr>
          <a:xfrm>
            <a:off x="4085489" y="1896346"/>
            <a:ext cx="1138110" cy="1138461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4265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2</a:t>
            </a:r>
          </a:p>
        </p:txBody>
      </p:sp>
      <p:sp>
        <p:nvSpPr>
          <p:cNvPr id="86" name="椭圆 64"/>
          <p:cNvSpPr/>
          <p:nvPr/>
        </p:nvSpPr>
        <p:spPr>
          <a:xfrm>
            <a:off x="4060019" y="3378127"/>
            <a:ext cx="1138110" cy="1138461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4265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3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1263594" y="46510"/>
            <a:ext cx="1919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359607" y="3877879"/>
            <a:ext cx="24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18" name="TextBox 17"/>
          <p:cNvSpPr txBox="1"/>
          <p:nvPr/>
        </p:nvSpPr>
        <p:spPr>
          <a:xfrm>
            <a:off x="989548" y="1495302"/>
            <a:ext cx="2883616" cy="173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5332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332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5332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5">
            <a:extLst>
              <a:ext uri="{FF2B5EF4-FFF2-40B4-BE49-F238E27FC236}">
                <a16:creationId xmlns:a16="http://schemas.microsoft.com/office/drawing/2014/main" id="{E251AD20-8C98-40FE-AE1B-648D64085EB3}"/>
              </a:ext>
            </a:extLst>
          </p:cNvPr>
          <p:cNvSpPr/>
          <p:nvPr/>
        </p:nvSpPr>
        <p:spPr>
          <a:xfrm>
            <a:off x="5410454" y="660975"/>
            <a:ext cx="5072873" cy="676806"/>
          </a:xfrm>
          <a:prstGeom prst="roundRect">
            <a:avLst/>
          </a:prstGeom>
          <a:solidFill>
            <a:srgbClr val="FF99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732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CƠ HỌC</a:t>
            </a:r>
          </a:p>
        </p:txBody>
      </p:sp>
      <p:sp>
        <p:nvSpPr>
          <p:cNvPr id="69" name="Rectangle: Rounded Corners 14">
            <a:extLst>
              <a:ext uri="{FF2B5EF4-FFF2-40B4-BE49-F238E27FC236}">
                <a16:creationId xmlns:a16="http://schemas.microsoft.com/office/drawing/2014/main" id="{479184A6-4EF3-434A-8F67-BE933F8941DC}"/>
              </a:ext>
            </a:extLst>
          </p:cNvPr>
          <p:cNvSpPr/>
          <p:nvPr/>
        </p:nvSpPr>
        <p:spPr>
          <a:xfrm>
            <a:off x="5410454" y="2070160"/>
            <a:ext cx="5072873" cy="760886"/>
          </a:xfrm>
          <a:prstGeom prst="roundRect">
            <a:avLst/>
          </a:prstGeom>
          <a:solidFill>
            <a:srgbClr val="99FF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732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ĐIỆN TỬ</a:t>
            </a:r>
          </a:p>
        </p:txBody>
      </p:sp>
      <p:grpSp>
        <p:nvGrpSpPr>
          <p:cNvPr id="70" name="组合 171"/>
          <p:cNvGrpSpPr/>
          <p:nvPr/>
        </p:nvGrpSpPr>
        <p:grpSpPr>
          <a:xfrm>
            <a:off x="4363833" y="4868443"/>
            <a:ext cx="588009" cy="58799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74" name="椭圆 172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椭圆 173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78" name="Rectangle: Rounded Corners 15">
            <a:extLst>
              <a:ext uri="{FF2B5EF4-FFF2-40B4-BE49-F238E27FC236}">
                <a16:creationId xmlns:a16="http://schemas.microsoft.com/office/drawing/2014/main" id="{B21158E3-24C7-4623-9214-961993ED201B}"/>
              </a:ext>
            </a:extLst>
          </p:cNvPr>
          <p:cNvSpPr/>
          <p:nvPr/>
        </p:nvSpPr>
        <p:spPr>
          <a:xfrm>
            <a:off x="5410453" y="3392686"/>
            <a:ext cx="6708035" cy="1500447"/>
          </a:xfrm>
          <a:prstGeom prst="roundRect">
            <a:avLst/>
          </a:prstGeom>
          <a:solidFill>
            <a:srgbClr val="FFFF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732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THAY ĐỔI THẾ GIỚI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36800310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810"/>
                            </p:stCondLst>
                            <p:childTnLst>
                              <p:par>
                                <p:cTn id="1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10"/>
                            </p:stCondLst>
                            <p:childTnLst>
                              <p:par>
                                <p:cTn id="11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1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1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010"/>
                            </p:stCondLst>
                            <p:childTnLst>
                              <p:par>
                                <p:cTn id="1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5" grpId="0" animBg="1"/>
      <p:bldP spid="86" grpId="0" animBg="1"/>
      <p:bldP spid="18" grpId="0"/>
      <p:bldP spid="68" grpId="0" animBg="1"/>
      <p:bldP spid="69" grpId="0" animBg="1"/>
      <p:bldP spid="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1226" y="1029474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36900" y="1724183"/>
            <a:ext cx="8542313" cy="3906016"/>
          </a:xfrm>
          <a:prstGeom prst="roundRect">
            <a:avLst/>
          </a:prstGeom>
          <a:solidFill>
            <a:srgbClr val="FDC9A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28" y="1605360"/>
            <a:ext cx="1002990" cy="9141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48839" y="1685721"/>
            <a:ext cx="7918436" cy="391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1940.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5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29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910293" y="1571609"/>
            <a:ext cx="5356720" cy="908149"/>
          </a:xfrm>
          <a:prstGeom prst="wedgeRoundRectCallout">
            <a:avLst>
              <a:gd name="adj1" fmla="val -72775"/>
              <a:gd name="adj2" fmla="val 90583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133" dirty="0"/>
          </a:p>
        </p:txBody>
      </p:sp>
      <p:sp>
        <p:nvSpPr>
          <p:cNvPr id="4" name="Rectangle 3"/>
          <p:cNvSpPr/>
          <p:nvPr/>
        </p:nvSpPr>
        <p:spPr>
          <a:xfrm>
            <a:off x="1009005" y="1093173"/>
            <a:ext cx="5703806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3571" y="1602124"/>
            <a:ext cx="10317962" cy="5169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569" y="2090412"/>
            <a:ext cx="10317962" cy="516936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3570" y="2545001"/>
            <a:ext cx="10645358" cy="516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5741017" y="3547264"/>
            <a:ext cx="4770110" cy="2089300"/>
          </a:xfrm>
          <a:prstGeom prst="wedgeRoundRectCallout">
            <a:avLst>
              <a:gd name="adj1" fmla="val -93968"/>
              <a:gd name="adj2" fmla="val -54589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– SGK tr.9,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(4 HS)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hưởng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133" dirty="0"/>
          </a:p>
        </p:txBody>
      </p:sp>
      <p:grpSp>
        <p:nvGrpSpPr>
          <p:cNvPr id="10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组合 13"/>
          <p:cNvGrpSpPr/>
          <p:nvPr/>
        </p:nvGrpSpPr>
        <p:grpSpPr>
          <a:xfrm>
            <a:off x="133295" y="3329735"/>
            <a:ext cx="991648" cy="89461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2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4" y="3127180"/>
            <a:ext cx="893951" cy="89395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/>
              <a:t>Hết giờ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28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27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18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16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10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09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08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07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06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05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04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03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02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00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02:59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02:58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02:57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02:56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02:55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02:54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02:53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02:52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02:51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02:50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02:49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02:48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02:47</a:t>
            </a:r>
          </a:p>
        </p:txBody>
      </p:sp>
      <p:sp>
        <p:nvSpPr>
          <p:cNvPr id="71" name="Rectangle 7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02:46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02:45</a:t>
            </a:r>
          </a:p>
        </p:txBody>
      </p:sp>
      <p:sp>
        <p:nvSpPr>
          <p:cNvPr id="73" name="Rectangle 7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02:44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02:42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02:41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02:40</a:t>
            </a:r>
          </a:p>
        </p:txBody>
      </p:sp>
      <p:sp>
        <p:nvSpPr>
          <p:cNvPr id="78" name="Rectangle 7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02:39</a:t>
            </a:r>
          </a:p>
        </p:txBody>
      </p:sp>
      <p:sp>
        <p:nvSpPr>
          <p:cNvPr id="79" name="Rectangle 7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02:38</a:t>
            </a:r>
          </a:p>
        </p:txBody>
      </p:sp>
      <p:sp>
        <p:nvSpPr>
          <p:cNvPr id="80" name="Rectangle 7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02:37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02:36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02:35</a:t>
            </a:r>
          </a:p>
        </p:txBody>
      </p:sp>
      <p:sp>
        <p:nvSpPr>
          <p:cNvPr id="83" name="Rectangle 8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02:34</a:t>
            </a:r>
          </a:p>
        </p:txBody>
      </p:sp>
      <p:sp>
        <p:nvSpPr>
          <p:cNvPr id="84" name="Rectangle 8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02:33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02:32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02:31</a:t>
            </a:r>
          </a:p>
        </p:txBody>
      </p:sp>
      <p:sp>
        <p:nvSpPr>
          <p:cNvPr id="87" name="Rectangle 8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02:30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02:29</a:t>
            </a:r>
          </a:p>
        </p:txBody>
      </p:sp>
      <p:sp>
        <p:nvSpPr>
          <p:cNvPr id="89" name="Rectangle 8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02:28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02:27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02:26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02:25</a:t>
            </a:r>
          </a:p>
        </p:txBody>
      </p:sp>
      <p:sp>
        <p:nvSpPr>
          <p:cNvPr id="93" name="Rectangle 9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02:24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02:23</a:t>
            </a:r>
          </a:p>
        </p:txBody>
      </p:sp>
      <p:sp>
        <p:nvSpPr>
          <p:cNvPr id="95" name="Rectangle 9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02:22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02:21</a:t>
            </a:r>
          </a:p>
        </p:txBody>
      </p:sp>
      <p:sp>
        <p:nvSpPr>
          <p:cNvPr id="97" name="Rectangle 9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02:20</a:t>
            </a:r>
          </a:p>
        </p:txBody>
      </p:sp>
      <p:sp>
        <p:nvSpPr>
          <p:cNvPr id="98" name="Rectangle 9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02:19</a:t>
            </a:r>
          </a:p>
        </p:txBody>
      </p:sp>
      <p:sp>
        <p:nvSpPr>
          <p:cNvPr id="99" name="Rectangle 9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02:18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02:17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02:16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02:15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02:14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02:13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02:12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02:11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02:10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02:09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02:08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02:07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02:06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02:05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02:04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02:03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02:02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02:01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02:00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01:59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01:58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01:57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01:56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01:55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01:54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01:53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01:52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01:51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01:50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01:49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01:48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01:47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01:46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01:45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01:44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01:43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01:42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01:41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01:40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01:39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01:38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01:37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01:36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01:35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01:34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01:33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01:32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01:31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01:30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01:29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01:28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01:27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01:26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01:25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01:24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01:23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01:22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01:21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01:20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01:19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01:18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01:17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01:16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01:15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01:14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01:13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01:12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01:11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01:10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01:09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01:08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01:07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01:06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01:05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01:04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01:03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01:02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01:01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01:00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00:59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00:58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00:57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00:56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00:55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00:54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00:53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00:52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00:51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00:50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00:49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00:48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00:47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00:46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00:45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00:44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00:43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00:42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00:41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00:40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00:39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00:38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00:37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00:36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00:35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00:34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00:33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00:32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00:31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00:30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00:29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00:28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00:27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00:26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00:25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00:24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00:23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00:22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00:21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00:20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00:19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00:18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00:17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00:16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00:15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00:14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00:13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00:12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00:11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00:10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00:09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00:08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00:07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00:06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00:05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00:04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00:03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00:02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00:01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00:00</a:t>
            </a:r>
          </a:p>
        </p:txBody>
      </p:sp>
      <p:sp>
        <p:nvSpPr>
          <p:cNvPr id="238" name="Rounded Rectangle 237"/>
          <p:cNvSpPr/>
          <p:nvPr/>
        </p:nvSpPr>
        <p:spPr>
          <a:xfrm>
            <a:off x="1544486" y="3334029"/>
            <a:ext cx="15240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Hết giờ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1544486" y="3334029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</p:spTree>
    <p:extLst>
      <p:ext uri="{BB962C8B-B14F-4D97-AF65-F5344CB8AC3E}">
        <p14:creationId xmlns:p14="http://schemas.microsoft.com/office/powerpoint/2010/main" val="174885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1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4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500"/>
                            </p:stCondLst>
                            <p:childTnLst>
                              <p:par>
                                <p:cTn id="1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500"/>
                            </p:stCondLst>
                            <p:childTnLst>
                              <p:par>
                                <p:cTn id="1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6500"/>
                            </p:stCondLst>
                            <p:childTnLst>
                              <p:par>
                                <p:cTn id="1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7500"/>
                            </p:stCondLst>
                            <p:childTnLst>
                              <p:par>
                                <p:cTn id="1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8500"/>
                            </p:stCondLst>
                            <p:childTnLst>
                              <p:par>
                                <p:cTn id="1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9500"/>
                            </p:stCondLst>
                            <p:childTnLst>
                              <p:par>
                                <p:cTn id="1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7500"/>
                            </p:stCondLst>
                            <p:childTnLst>
                              <p:par>
                                <p:cTn id="2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8500"/>
                            </p:stCondLst>
                            <p:childTnLst>
                              <p:par>
                                <p:cTn id="2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9500"/>
                            </p:stCondLst>
                            <p:childTnLst>
                              <p:par>
                                <p:cTn id="2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1500"/>
                            </p:stCondLst>
                            <p:childTnLst>
                              <p:par>
                                <p:cTn id="2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2500"/>
                            </p:stCondLst>
                            <p:childTnLst>
                              <p:par>
                                <p:cTn id="2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3500"/>
                            </p:stCondLst>
                            <p:childTnLst>
                              <p:par>
                                <p:cTn id="2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2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2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7500"/>
                            </p:stCondLst>
                            <p:childTnLst>
                              <p:par>
                                <p:cTn id="2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9500"/>
                            </p:stCondLst>
                            <p:childTnLst>
                              <p:par>
                                <p:cTn id="2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0500"/>
                            </p:stCondLst>
                            <p:childTnLst>
                              <p:par>
                                <p:cTn id="2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31500"/>
                            </p:stCondLst>
                            <p:childTnLst>
                              <p:par>
                                <p:cTn id="2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2500"/>
                            </p:stCondLst>
                            <p:childTnLst>
                              <p:par>
                                <p:cTn id="2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3500"/>
                            </p:stCondLst>
                            <p:childTnLst>
                              <p:par>
                                <p:cTn id="2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34500"/>
                            </p:stCondLst>
                            <p:childTnLst>
                              <p:par>
                                <p:cTn id="2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35500"/>
                            </p:stCondLst>
                            <p:childTnLst>
                              <p:par>
                                <p:cTn id="2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6500"/>
                            </p:stCondLst>
                            <p:childTnLst>
                              <p:par>
                                <p:cTn id="2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37500"/>
                            </p:stCondLst>
                            <p:childTnLst>
                              <p:par>
                                <p:cTn id="2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8500"/>
                            </p:stCondLst>
                            <p:childTnLst>
                              <p:par>
                                <p:cTn id="2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39500"/>
                            </p:stCondLst>
                            <p:childTnLst>
                              <p:par>
                                <p:cTn id="2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40500"/>
                            </p:stCondLst>
                            <p:childTnLst>
                              <p:par>
                                <p:cTn id="2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41500"/>
                            </p:stCondLst>
                            <p:childTnLst>
                              <p:par>
                                <p:cTn id="2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2500"/>
                            </p:stCondLst>
                            <p:childTnLst>
                              <p:par>
                                <p:cTn id="2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43500"/>
                            </p:stCondLst>
                            <p:childTnLst>
                              <p:par>
                                <p:cTn id="2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4500"/>
                            </p:stCondLst>
                            <p:childTnLst>
                              <p:par>
                                <p:cTn id="3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45500"/>
                            </p:stCondLst>
                            <p:childTnLst>
                              <p:par>
                                <p:cTn id="3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46500"/>
                            </p:stCondLst>
                            <p:childTnLst>
                              <p:par>
                                <p:cTn id="3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47500"/>
                            </p:stCondLst>
                            <p:childTnLst>
                              <p:par>
                                <p:cTn id="3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48500"/>
                            </p:stCondLst>
                            <p:childTnLst>
                              <p:par>
                                <p:cTn id="3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49500"/>
                            </p:stCondLst>
                            <p:childTnLst>
                              <p:par>
                                <p:cTn id="3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0500"/>
                            </p:stCondLst>
                            <p:childTnLst>
                              <p:par>
                                <p:cTn id="3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1500"/>
                            </p:stCondLst>
                            <p:childTnLst>
                              <p:par>
                                <p:cTn id="3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52500"/>
                            </p:stCondLst>
                            <p:childTnLst>
                              <p:par>
                                <p:cTn id="3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3500"/>
                            </p:stCondLst>
                            <p:childTnLst>
                              <p:par>
                                <p:cTn id="3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4500"/>
                            </p:stCondLst>
                            <p:childTnLst>
                              <p:par>
                                <p:cTn id="3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55500"/>
                            </p:stCondLst>
                            <p:childTnLst>
                              <p:par>
                                <p:cTn id="3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6500"/>
                            </p:stCondLst>
                            <p:childTnLst>
                              <p:par>
                                <p:cTn id="3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57500"/>
                            </p:stCondLst>
                            <p:childTnLst>
                              <p:par>
                                <p:cTn id="3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58500"/>
                            </p:stCondLst>
                            <p:childTnLst>
                              <p:par>
                                <p:cTn id="3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3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60500"/>
                            </p:stCondLst>
                            <p:childTnLst>
                              <p:par>
                                <p:cTn id="3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61500"/>
                            </p:stCondLst>
                            <p:childTnLst>
                              <p:par>
                                <p:cTn id="3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62500"/>
                            </p:stCondLst>
                            <p:childTnLst>
                              <p:par>
                                <p:cTn id="3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63500"/>
                            </p:stCondLst>
                            <p:childTnLst>
                              <p:par>
                                <p:cTn id="3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64500"/>
                            </p:stCondLst>
                            <p:childTnLst>
                              <p:par>
                                <p:cTn id="3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65500"/>
                            </p:stCondLst>
                            <p:childTnLst>
                              <p:par>
                                <p:cTn id="3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66500"/>
                            </p:stCondLst>
                            <p:childTnLst>
                              <p:par>
                                <p:cTn id="3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67500"/>
                            </p:stCondLst>
                            <p:childTnLst>
                              <p:par>
                                <p:cTn id="3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68500"/>
                            </p:stCondLst>
                            <p:childTnLst>
                              <p:par>
                                <p:cTn id="3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69500"/>
                            </p:stCondLst>
                            <p:childTnLst>
                              <p:par>
                                <p:cTn id="3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70500"/>
                            </p:stCondLst>
                            <p:childTnLst>
                              <p:par>
                                <p:cTn id="3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71500"/>
                            </p:stCondLst>
                            <p:childTnLst>
                              <p:par>
                                <p:cTn id="3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72500"/>
                            </p:stCondLst>
                            <p:childTnLst>
                              <p:par>
                                <p:cTn id="3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73500"/>
                            </p:stCondLst>
                            <p:childTnLst>
                              <p:par>
                                <p:cTn id="3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74500"/>
                            </p:stCondLst>
                            <p:childTnLst>
                              <p:par>
                                <p:cTn id="3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75500"/>
                            </p:stCondLst>
                            <p:childTnLst>
                              <p:par>
                                <p:cTn id="3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76500"/>
                            </p:stCondLst>
                            <p:childTnLst>
                              <p:par>
                                <p:cTn id="3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77500"/>
                            </p:stCondLst>
                            <p:childTnLst>
                              <p:par>
                                <p:cTn id="4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78500"/>
                            </p:stCondLst>
                            <p:childTnLst>
                              <p:par>
                                <p:cTn id="4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79500"/>
                            </p:stCondLst>
                            <p:childTnLst>
                              <p:par>
                                <p:cTn id="4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80500"/>
                            </p:stCondLst>
                            <p:childTnLst>
                              <p:par>
                                <p:cTn id="4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81500"/>
                            </p:stCondLst>
                            <p:childTnLst>
                              <p:par>
                                <p:cTn id="4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82500"/>
                            </p:stCondLst>
                            <p:childTnLst>
                              <p:par>
                                <p:cTn id="4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83500"/>
                            </p:stCondLst>
                            <p:childTnLst>
                              <p:par>
                                <p:cTn id="4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84500"/>
                            </p:stCondLst>
                            <p:childTnLst>
                              <p:par>
                                <p:cTn id="4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85500"/>
                            </p:stCondLst>
                            <p:childTnLst>
                              <p:par>
                                <p:cTn id="4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86500"/>
                            </p:stCondLst>
                            <p:childTnLst>
                              <p:par>
                                <p:cTn id="4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87500"/>
                            </p:stCondLst>
                            <p:childTnLst>
                              <p:par>
                                <p:cTn id="4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88500"/>
                            </p:stCondLst>
                            <p:childTnLst>
                              <p:par>
                                <p:cTn id="4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89500"/>
                            </p:stCondLst>
                            <p:childTnLst>
                              <p:par>
                                <p:cTn id="4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90500"/>
                            </p:stCondLst>
                            <p:childTnLst>
                              <p:par>
                                <p:cTn id="4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91500"/>
                            </p:stCondLst>
                            <p:childTnLst>
                              <p:par>
                                <p:cTn id="4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92500"/>
                            </p:stCondLst>
                            <p:childTnLst>
                              <p:par>
                                <p:cTn id="4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93500"/>
                            </p:stCondLst>
                            <p:childTnLst>
                              <p:par>
                                <p:cTn id="4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94500"/>
                            </p:stCondLst>
                            <p:childTnLst>
                              <p:par>
                                <p:cTn id="4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95500"/>
                            </p:stCondLst>
                            <p:childTnLst>
                              <p:par>
                                <p:cTn id="4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96500"/>
                            </p:stCondLst>
                            <p:childTnLst>
                              <p:par>
                                <p:cTn id="4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97500"/>
                            </p:stCondLst>
                            <p:childTnLst>
                              <p:par>
                                <p:cTn id="4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98500"/>
                            </p:stCondLst>
                            <p:childTnLst>
                              <p:par>
                                <p:cTn id="4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99500"/>
                            </p:stCondLst>
                            <p:childTnLst>
                              <p:par>
                                <p:cTn id="4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4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4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4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4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4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4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4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4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4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4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4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5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5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5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5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5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5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5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5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5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5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5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5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5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5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5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5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5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5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5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5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5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5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5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5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5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5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5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5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5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5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5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5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5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6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6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6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6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6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6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6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6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6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6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6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6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6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6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6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6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6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6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6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6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6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6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6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6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6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6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6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6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6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6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6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6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6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7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7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7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7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3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4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9" grpId="0" animBg="1"/>
      <p:bldP spid="16" grpId="0" animBg="1"/>
      <p:bldP spid="18" grpId="0"/>
      <p:bldP spid="19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6" grpId="1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3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117654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304303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971" y="881440"/>
            <a:ext cx="5703806" cy="516936"/>
          </a:xfrm>
          <a:prstGeom prst="rect">
            <a:avLst/>
          </a:prstGeom>
          <a:solidFill>
            <a:srgbClr val="FCFAF8"/>
          </a:solidFill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917" y="1388730"/>
            <a:ext cx="5564131" cy="4503412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Theo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Con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95721" y="1276367"/>
            <a:ext cx="5683257" cy="5148461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Camera an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phạm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kịp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trật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66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16095" y="1388730"/>
            <a:ext cx="0" cy="506367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28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-7272886"/>
            <a:ext cx="21761084" cy="152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8" y="1367882"/>
            <a:ext cx="2622183" cy="26226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75" y="423141"/>
            <a:ext cx="4663802" cy="4664611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8757098" y="5853726"/>
            <a:ext cx="1367609" cy="13678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6307998" y="6201470"/>
            <a:ext cx="717580" cy="7177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7248563" y="6560323"/>
            <a:ext cx="995690" cy="9958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10343741" y="6307229"/>
            <a:ext cx="720935" cy="7210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1023485" y="6718579"/>
            <a:ext cx="784764" cy="7849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5283593" y="6037941"/>
            <a:ext cx="336492" cy="33655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4242242" y="5767623"/>
            <a:ext cx="705093" cy="7052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11283711" y="5107310"/>
            <a:ext cx="1392842" cy="13930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5892899" y="5765079"/>
            <a:ext cx="297296" cy="2973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2591932" y="6272924"/>
            <a:ext cx="1283039" cy="12832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701615" y="6140298"/>
            <a:ext cx="693255" cy="6933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389865" y="6560322"/>
            <a:ext cx="422299" cy="42237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58025" y="6315987"/>
            <a:ext cx="211148" cy="2111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1263594" y="430434"/>
            <a:ext cx="1919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359607" y="4261803"/>
            <a:ext cx="24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18" name="TextBox 17"/>
          <p:cNvSpPr txBox="1"/>
          <p:nvPr/>
        </p:nvSpPr>
        <p:spPr>
          <a:xfrm>
            <a:off x="1179177" y="2157189"/>
            <a:ext cx="3078454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6494554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2707274" y="326822"/>
            <a:ext cx="7240413" cy="17938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rgbClr val="A5A5A5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 descr="OPL20U25GSXzBJYl68kk8uQGfFKzs7yb1M4KJWUiLk6ZEvGF+qCIPSnY57AbBFCvTW$13.2022.KNTT.40$40+K4lPs7H94VUqPe2XwIsfPRnrXQE//QTEXxb8/8N4CNc6FpgZahzpTjFhMzSA7T/nHJa11DE8Ng2TP3iAmRczFlmslSuUNOgUeb6yRvs0="/>
          <p:cNvSpPr txBox="1"/>
          <p:nvPr/>
        </p:nvSpPr>
        <p:spPr>
          <a:xfrm>
            <a:off x="2345884" y="2120683"/>
            <a:ext cx="7601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2700">
                  <a:solidFill>
                    <a:srgbClr val="1D4E89">
                      <a:lumMod val="75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640000" algn="bl" rotWithShape="0">
                    <a:srgbClr val="1D4E89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NHANH HƠN</a:t>
            </a:r>
          </a:p>
        </p:txBody>
      </p:sp>
      <p:sp>
        <p:nvSpPr>
          <p:cNvPr id="4" name="Rectangle 3" descr="OPL20U25GSXzBJYl68kk8uQGfFKzs7yb1M4KJWUiLk6ZEvGF+qCIPSnY57AbBFCvTW$13.2022.KNTT.40$40+K4lPs7H94VUqPe2XwIsfPRnrXQE//QTEXxb8/8N4CNc6FpgZahzpTjFhMzSA7T/nHJa11DE8Ng2TP3iAmRczFlmslSuUNOgUeb6yRvs0="/>
          <p:cNvSpPr/>
          <p:nvPr/>
        </p:nvSpPr>
        <p:spPr>
          <a:xfrm>
            <a:off x="2345884" y="4438270"/>
            <a:ext cx="8050427" cy="1754326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Rounded Rectangle 4" descr="OPL20U25GSXzBJYl68kk8uQGfFKzs7yb1M4KJWUiLk6ZEvGF+qCIPSnY57AbBFCvTW$13.2022.KNTT.40$40+K4lPs7H94VUqPe2XwIsfPRnrXQE//QTEXxb8/8N4CNc6FpgZahzpTjFhMzSA7T/nHJa11DE8Ng2TP3iAmRczFlmslSuUNOgUeb6yRvs0="/>
          <p:cNvSpPr/>
          <p:nvPr/>
        </p:nvSpPr>
        <p:spPr>
          <a:xfrm>
            <a:off x="5159686" y="3621174"/>
            <a:ext cx="2422821" cy="594523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 CH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85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792502"/>
            <a:ext cx="79043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82" y="90285"/>
            <a:ext cx="9020193" cy="231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06" y="792639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: Rounded Corners 50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45E844F2-37E7-4DB0-8326-D2F2054436CD}"/>
                  </a:ext>
                </a:extLst>
              </p:cNvPr>
              <p:cNvSpPr/>
              <p:nvPr/>
            </p:nvSpPr>
            <p:spPr>
              <a:xfrm>
                <a:off x="7519813" y="2931883"/>
                <a:ext cx="4169762" cy="1338539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ữ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ứ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ngo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to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thu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ầ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ú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.</m:t>
                      </m:r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Rectangle: Rounded Corners 50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45E844F2-37E7-4DB0-8326-D2F205443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813" y="2931883"/>
                <a:ext cx="4169762" cy="133853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: Rounded Corners 5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2C8D4153-E005-4F09-8ACD-294368F2B324}"/>
                  </a:ext>
                </a:extLst>
              </p:cNvPr>
              <p:cNvSpPr/>
              <p:nvPr/>
            </p:nvSpPr>
            <p:spPr>
              <a:xfrm>
                <a:off x="7595348" y="4666076"/>
                <a:ext cx="4113582" cy="964800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thi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ế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k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ế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gi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v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nay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.</m:t>
                      </m:r>
                    </m:oMath>
                  </m:oMathPara>
                </a14:m>
                <a:endParaRPr 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Rectangle: Rounded Corners 5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2C8D4153-E005-4F09-8ACD-294368F2B3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348" y="4666076"/>
                <a:ext cx="4113582" cy="96480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6935589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6959994" y="3501589"/>
            <a:ext cx="450106" cy="42343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</a:t>
            </a:r>
          </a:p>
        </p:txBody>
      </p:sp>
      <p:sp>
        <p:nvSpPr>
          <p:cNvPr id="58" name="TextBox 57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: Rounded Corners 4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/>
              <p:nvPr/>
            </p:nvSpPr>
            <p:spPr>
              <a:xfrm>
                <a:off x="3075835" y="2926618"/>
                <a:ext cx="3666159" cy="1363848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ơ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th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ự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hi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ự độ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FFFFFF"/>
                          </a:solidFill>
                        </a:rPr>
                        <m:t>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Rectangle: Rounded Corners 4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835" y="2926618"/>
                <a:ext cx="3666159" cy="136384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104667" y="4676666"/>
            <a:ext cx="3640883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</a:rPr>
              <a:t>Cả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ba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đặc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điểm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trên</a:t>
            </a:r>
            <a:r>
              <a:rPr lang="en-US" sz="2800" b="1" dirty="0">
                <a:solidFill>
                  <a:srgbClr val="FFFFFF"/>
                </a:solidFill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79" y="5809666"/>
            <a:ext cx="78491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0" y="5758789"/>
            <a:ext cx="82337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9137" y="185628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5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28122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419924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459525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 flipV="1">
            <a:off x="3713018" y="3811164"/>
            <a:ext cx="20619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94734" y="39365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 flipV="1">
            <a:off x="9147241" y="4998850"/>
            <a:ext cx="179421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3963644" y="3688627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7118547" y="3489408"/>
            <a:ext cx="19633958" cy="5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4" name="Rectangle 42"/>
          <p:cNvSpPr>
            <a:spLocks noChangeArrowheads="1"/>
          </p:cNvSpPr>
          <p:nvPr/>
        </p:nvSpPr>
        <p:spPr bwMode="auto">
          <a:xfrm>
            <a:off x="3381226" y="4856587"/>
            <a:ext cx="18490509" cy="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8577981" y="4610352"/>
            <a:ext cx="216170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277AAB-387E-49D5-9428-95F17FD614A3}"/>
              </a:ext>
            </a:extLst>
          </p:cNvPr>
          <p:cNvSpPr txBox="1"/>
          <p:nvPr/>
        </p:nvSpPr>
        <p:spPr>
          <a:xfrm>
            <a:off x="3765859" y="884889"/>
            <a:ext cx="7715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Babbage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32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5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7" grpId="0" animBg="1"/>
      <p:bldP spid="48" grpId="0" animBg="1"/>
      <p:bldP spid="48" grpId="1" animBg="1"/>
      <p:bldP spid="61" grpId="0" animBg="1"/>
      <p:bldP spid="62" grpId="0" animBg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54" grpId="0" animBg="1"/>
      <p:bldP spid="5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85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792502"/>
            <a:ext cx="79043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82" y="90285"/>
            <a:ext cx="9522618" cy="296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06" y="792639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7677533" y="3118881"/>
            <a:ext cx="4402173" cy="982051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Linh </a:t>
            </a:r>
            <a:r>
              <a:rPr lang="en-US" sz="2800" b="1" dirty="0" err="1">
                <a:solidFill>
                  <a:srgbClr val="FFFFFF"/>
                </a:solidFill>
              </a:rPr>
              <a:t>kiện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bán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dẫn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đơn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giản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7610177" y="4270875"/>
            <a:ext cx="4469530" cy="1754539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</a:rPr>
              <a:t>Mạch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tích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hợp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hàng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chục</a:t>
            </a:r>
            <a:r>
              <a:rPr lang="en-US" sz="2800" b="1" dirty="0">
                <a:solidFill>
                  <a:srgbClr val="FFFFFF"/>
                </a:solidFill>
              </a:rPr>
              <a:t>, </a:t>
            </a:r>
            <a:r>
              <a:rPr lang="en-US" sz="2800" b="1" dirty="0" err="1">
                <a:solidFill>
                  <a:srgbClr val="FFFFFF"/>
                </a:solidFill>
              </a:rPr>
              <a:t>hàng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trăm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linh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kiện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bán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111260" y="4766161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061184" y="3320974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8" name="TextBox 57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59477" y="894937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2" name="Rectangle: Rounded Corners 4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040110" y="3101902"/>
            <a:ext cx="3903641" cy="103379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</a:rPr>
              <a:t>Đèn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điện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tử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chân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/>
              <p:nvPr/>
            </p:nvSpPr>
            <p:spPr>
              <a:xfrm>
                <a:off x="3047304" y="4186573"/>
                <a:ext cx="4013880" cy="1838842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ợ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ỡ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l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ồ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ì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đế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tri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u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linh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ki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b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ẫ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kumimoji="0" 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04" y="4186573"/>
                <a:ext cx="4013880" cy="183884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79" y="5809666"/>
            <a:ext cx="78491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0" y="5758789"/>
            <a:ext cx="82337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9137" y="185628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5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28122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419924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459525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94734" y="39365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 flipV="1">
            <a:off x="9147241" y="4998850"/>
            <a:ext cx="179421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3963644" y="39502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7118547" y="3489408"/>
            <a:ext cx="19633958" cy="5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4" name="Rectangle 42"/>
          <p:cNvSpPr>
            <a:spLocks noChangeArrowheads="1"/>
          </p:cNvSpPr>
          <p:nvPr/>
        </p:nvSpPr>
        <p:spPr bwMode="auto">
          <a:xfrm>
            <a:off x="3381226" y="4856587"/>
            <a:ext cx="18490509" cy="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8577981" y="4849102"/>
            <a:ext cx="216170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ED01947-FF75-42C9-9F2B-AF507E3CEA7B}"/>
              </a:ext>
            </a:extLst>
          </p:cNvPr>
          <p:cNvSpPr txBox="1"/>
          <p:nvPr/>
        </p:nvSpPr>
        <p:spPr>
          <a:xfrm>
            <a:off x="3870399" y="1137167"/>
            <a:ext cx="6821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linh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kiện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dựa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nghệ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9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5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7" grpId="0" animBg="1"/>
      <p:bldP spid="48" grpId="0" animBg="1"/>
      <p:bldP spid="48" grpId="1" animBg="1"/>
      <p:bldP spid="61" grpId="0" animBg="1"/>
      <p:bldP spid="62" grpId="0" animBg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54" grpId="0" animBg="1"/>
      <p:bldP spid="5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490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62534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077" y="-52063"/>
            <a:ext cx="8827168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853" y="680598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349790" y="3230903"/>
            <a:ext cx="3421526" cy="103425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Simon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349790" y="4665143"/>
            <a:ext cx="3421526" cy="103425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System/360.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val 53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747476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746211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</a:t>
            </a:r>
          </a:p>
        </p:txBody>
      </p:sp>
      <p:sp>
        <p:nvSpPr>
          <p:cNvPr id="56" name="Oval 55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787077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</a:t>
            </a: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746211" y="3457756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403387" y="3300357"/>
            <a:ext cx="3147626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7090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432219" y="4676666"/>
            <a:ext cx="3147626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PC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82093"/>
            <a:ext cx="78330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70571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41" name="Picture 173">
            <a:extLst>
              <a:ext uri="{FF2B5EF4-FFF2-40B4-BE49-F238E27FC236}">
                <a16:creationId xmlns:a16="http://schemas.microsoft.com/office/drawing/2014/main" id="{16F55502-0B94-4015-9D33-54F5F90C0C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85" y="5254204"/>
            <a:ext cx="1173137" cy="11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55F38F-A063-4791-A85E-93DFDFE8BFD3}"/>
              </a:ext>
            </a:extLst>
          </p:cNvPr>
          <p:cNvSpPr txBox="1"/>
          <p:nvPr/>
        </p:nvSpPr>
        <p:spPr>
          <a:xfrm>
            <a:off x="4237487" y="912548"/>
            <a:ext cx="6698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3" name="Sun 52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6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53183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83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"/>
                            </p:stCondLst>
                            <p:childTnLst>
                              <p:par>
                                <p:cTn id="120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8" grpId="0" animBg="1"/>
      <p:bldP spid="49" grpId="0" animBg="1"/>
      <p:bldP spid="49" grpId="1" animBg="1"/>
      <p:bldP spid="62" grpId="0" animBg="1"/>
      <p:bldP spid="63" grpId="0" animBg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85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792502"/>
            <a:ext cx="79043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82" y="90285"/>
            <a:ext cx="9020193" cy="296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06" y="792639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022238" y="3237253"/>
            <a:ext cx="3455530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chemeClr val="bg1"/>
                </a:solidFill>
              </a:rPr>
              <a:t>lõi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từ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078418" y="4666076"/>
            <a:ext cx="3407066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chemeClr val="bg1"/>
                </a:solidFill>
              </a:rPr>
              <a:t>băng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từ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418659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</a:t>
            </a: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418659" y="3457756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</a:t>
            </a:r>
          </a:p>
        </p:txBody>
      </p:sp>
      <p:sp>
        <p:nvSpPr>
          <p:cNvPr id="58" name="TextBox 57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0" name="TextBox 59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3899473" y="1049185"/>
            <a:ext cx="6899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/>
              <p:nvPr/>
            </p:nvSpPr>
            <p:spPr>
              <a:xfrm>
                <a:off x="3023503" y="3271963"/>
                <a:ext cx="3666159" cy="964800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tr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ừ</m:t>
                      </m:r>
                      <m:r>
                        <m:rPr>
                          <m:nor/>
                        </m:rP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3.OpenSans-San"/>
                        </a:rPr>
                        <m:t>.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3.OpenSans-San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503" y="3271963"/>
                <a:ext cx="3666159" cy="96480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/>
              <p:nvPr/>
            </p:nvSpPr>
            <p:spPr>
              <a:xfrm>
                <a:off x="3104667" y="4676666"/>
                <a:ext cx="3640883" cy="964800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ợ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.</m:t>
                      </m:r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3.OpenSans-San"/>
                </a:endParaRPr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667" y="4676666"/>
                <a:ext cx="3640883" cy="96480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79" y="5809666"/>
            <a:ext cx="78491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0" y="5758789"/>
            <a:ext cx="82337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9137" y="185628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5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28122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419924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459525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 flipV="1">
            <a:off x="3713018" y="3811164"/>
            <a:ext cx="20619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94734" y="39365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 flipV="1">
            <a:off x="9147241" y="4998850"/>
            <a:ext cx="179421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3963644" y="39502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4" name="Rectangle 42"/>
          <p:cNvSpPr>
            <a:spLocks noChangeArrowheads="1"/>
          </p:cNvSpPr>
          <p:nvPr/>
        </p:nvSpPr>
        <p:spPr bwMode="auto">
          <a:xfrm>
            <a:off x="3381226" y="4856587"/>
            <a:ext cx="18490509" cy="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8577981" y="4849102"/>
            <a:ext cx="216170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50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5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7" grpId="0" animBg="1"/>
      <p:bldP spid="48" grpId="0" animBg="1"/>
      <p:bldP spid="48" grpId="1" animBg="1"/>
      <p:bldP spid="61" grpId="0" animBg="1"/>
      <p:bldP spid="62" grpId="0" animBg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54" grpId="0" animBg="1"/>
      <p:bldP spid="5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490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62534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077" y="-27711"/>
            <a:ext cx="8827168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853" y="680598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381636" y="2954388"/>
            <a:ext cx="3524038" cy="146354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giáo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viên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hỗ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trợ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học</a:t>
            </a:r>
            <a:r>
              <a:rPr lang="en-US" sz="2500" b="1" dirty="0">
                <a:solidFill>
                  <a:schemeClr val="bg1"/>
                </a:solidFill>
              </a:rPr>
              <a:t> sinh </a:t>
            </a:r>
            <a:r>
              <a:rPr lang="en-US" sz="2500" b="1" dirty="0" err="1">
                <a:solidFill>
                  <a:schemeClr val="bg1"/>
                </a:solidFill>
              </a:rPr>
              <a:t>từ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xa</a:t>
            </a:r>
            <a:r>
              <a:rPr lang="en-US" sz="2500" b="1" dirty="0">
                <a:solidFill>
                  <a:schemeClr val="bg1"/>
                </a:solidFill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349790" y="4473806"/>
            <a:ext cx="3639010" cy="1377206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dạy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và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học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trực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tuyến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trong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giai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đoạn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dịch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bệnh</a:t>
            </a:r>
            <a:r>
              <a:rPr lang="en-US" sz="2500" b="1" dirty="0">
                <a:solidFill>
                  <a:schemeClr val="bg1"/>
                </a:solidFill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val 53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747476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746211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56" name="Oval 55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787077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746211" y="3457756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403385" y="2998498"/>
            <a:ext cx="4133488" cy="141943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con </a:t>
            </a:r>
            <a:r>
              <a:rPr lang="en-US" sz="2500" b="1" dirty="0" err="1">
                <a:solidFill>
                  <a:schemeClr val="bg1"/>
                </a:solidFill>
              </a:rPr>
              <a:t>người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tìm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hiểu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kiến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thức</a:t>
            </a:r>
            <a:r>
              <a:rPr lang="en-US" sz="2500" b="1" dirty="0">
                <a:solidFill>
                  <a:schemeClr val="bg1"/>
                </a:solidFill>
              </a:rPr>
              <a:t>, </a:t>
            </a:r>
            <a:r>
              <a:rPr lang="en-US" sz="2500" b="1" dirty="0" err="1">
                <a:solidFill>
                  <a:schemeClr val="bg1"/>
                </a:solidFill>
              </a:rPr>
              <a:t>thông</a:t>
            </a:r>
            <a:r>
              <a:rPr lang="en-US" sz="2500" b="1" dirty="0">
                <a:solidFill>
                  <a:schemeClr val="bg1"/>
                </a:solidFill>
              </a:rPr>
              <a:t> tin.</a:t>
            </a:r>
            <a:r>
              <a:rPr lang="en-US" dirty="0"/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432218" y="4547469"/>
            <a:ext cx="4099437" cy="1323101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con </a:t>
            </a:r>
            <a:r>
              <a:rPr lang="en-US" sz="2500" b="1" dirty="0" err="1">
                <a:solidFill>
                  <a:schemeClr val="bg1"/>
                </a:solidFill>
              </a:rPr>
              <a:t>người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giải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trí</a:t>
            </a:r>
            <a:r>
              <a:rPr lang="en-US" sz="2500" b="1" dirty="0">
                <a:solidFill>
                  <a:schemeClr val="bg1"/>
                </a:solidFill>
              </a:rPr>
              <a:t>, </a:t>
            </a:r>
            <a:r>
              <a:rPr lang="en-US" sz="2500" b="1" dirty="0" err="1">
                <a:solidFill>
                  <a:schemeClr val="bg1"/>
                </a:solidFill>
              </a:rPr>
              <a:t>xem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phim</a:t>
            </a:r>
            <a:r>
              <a:rPr lang="en-US" sz="2500" b="1" dirty="0">
                <a:solidFill>
                  <a:schemeClr val="bg1"/>
                </a:solidFill>
              </a:rPr>
              <a:t>, </a:t>
            </a:r>
            <a:r>
              <a:rPr lang="en-US" sz="2500" b="1" dirty="0" err="1">
                <a:solidFill>
                  <a:schemeClr val="bg1"/>
                </a:solidFill>
              </a:rPr>
              <a:t>nghe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nhạc</a:t>
            </a:r>
            <a:r>
              <a:rPr lang="en-US" sz="2500" b="1" dirty="0">
                <a:solidFill>
                  <a:schemeClr val="bg1"/>
                </a:solidFill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82093"/>
            <a:ext cx="78330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70571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41" name="Picture 173">
            <a:extLst>
              <a:ext uri="{FF2B5EF4-FFF2-40B4-BE49-F238E27FC236}">
                <a16:creationId xmlns:a16="http://schemas.microsoft.com/office/drawing/2014/main" id="{16F55502-0B94-4015-9D33-54F5F90C0C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85" y="5254204"/>
            <a:ext cx="1173137" cy="11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55F38F-A063-4791-A85E-93DFDFE8BFD3}"/>
              </a:ext>
            </a:extLst>
          </p:cNvPr>
          <p:cNvSpPr txBox="1"/>
          <p:nvPr/>
        </p:nvSpPr>
        <p:spPr>
          <a:xfrm>
            <a:off x="4237487" y="912548"/>
            <a:ext cx="6698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lĩnh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vực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3" name="Sun 52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6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53183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12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"/>
                            </p:stCondLst>
                            <p:childTnLst>
                              <p:par>
                                <p:cTn id="120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8" grpId="0" animBg="1"/>
      <p:bldP spid="49" grpId="0" animBg="1"/>
      <p:bldP spid="49" grpId="1" animBg="1"/>
      <p:bldP spid="62" grpId="0" animBg="1"/>
      <p:bldP spid="63" grpId="0" animBg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7" y="0"/>
            <a:ext cx="121698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7"/>
          <p:cNvGrpSpPr/>
          <p:nvPr/>
        </p:nvGrpSpPr>
        <p:grpSpPr>
          <a:xfrm>
            <a:off x="637492" y="3122618"/>
            <a:ext cx="2834721" cy="2575364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圆角矩形 8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427140" y="3026779"/>
            <a:ext cx="2994005" cy="2740920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圆角矩形 11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chemeClr val="bg1">
                <a:lumMod val="95000"/>
              </a:schemeClr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23E61"/>
            </a:soli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prstClr val="white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433891" y="3076799"/>
            <a:ext cx="2909501" cy="2639479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389782" y="69663"/>
            <a:ext cx="2058577" cy="666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3732" i="1" dirty="0" err="1">
                <a:solidFill>
                  <a:srgbClr val="FF0000"/>
                </a:solidFill>
                <a:latin typeface="Times New Roman"/>
              </a:rPr>
              <a:t>Chú</a:t>
            </a:r>
            <a:r>
              <a:rPr lang="en-US" sz="3732" i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732" i="1" dirty="0" err="1">
                <a:solidFill>
                  <a:srgbClr val="FF0000"/>
                </a:solidFill>
                <a:latin typeface="Times New Roman"/>
              </a:rPr>
              <a:t>thích</a:t>
            </a:r>
            <a:endParaRPr lang="en-US" sz="3732" i="1" dirty="0">
              <a:solidFill>
                <a:srgbClr val="FF0000"/>
              </a:solidFill>
              <a:latin typeface="Times New Roman"/>
            </a:endParaRPr>
          </a:p>
        </p:txBody>
      </p:sp>
      <p:pic>
        <p:nvPicPr>
          <p:cNvPr id="18" name="Picture 4" descr="Trẻ Em, Học Tập, Học Bài, Giáo Dục, Tải hình PNG 109 - Free.Vector6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610" y="2200917"/>
            <a:ext cx="3516756" cy="308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 descr="Trẻ Em, Mầm Non, Đọc Sách, Học Tập, Cô Bé, Tải hình PNG 342 -  Free.Vector6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10" y="3076798"/>
            <a:ext cx="2665601" cy="266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726" y="2721913"/>
            <a:ext cx="2568095" cy="256809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046855" y="710127"/>
            <a:ext cx="3503308" cy="1681791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465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loud Callout 29"/>
          <p:cNvSpPr/>
          <p:nvPr/>
        </p:nvSpPr>
        <p:spPr>
          <a:xfrm>
            <a:off x="4902021" y="614627"/>
            <a:ext cx="3503308" cy="1681791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3465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loud Callout 31"/>
          <p:cNvSpPr/>
          <p:nvPr/>
        </p:nvSpPr>
        <p:spPr>
          <a:xfrm>
            <a:off x="8689842" y="710127"/>
            <a:ext cx="3503308" cy="1681791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465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96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3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7912406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tr.9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0917" y="1928582"/>
            <a:ext cx="9727137" cy="9149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04985" y="2828597"/>
            <a:ext cx="95583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/>
          </a:p>
        </p:txBody>
      </p:sp>
      <p:grpSp>
        <p:nvGrpSpPr>
          <p:cNvPr id="7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203230" y="318899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0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77" y="331588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02:57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02:49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02:48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02:47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02:43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02:39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02:38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02:37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02:31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02:29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02:27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02:26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02:25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02:24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02:22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02:19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02:18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02:17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02:16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02:15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02:14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02:11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02:10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02:09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02:08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02:07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02:06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02:05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02:04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02:03</a:t>
            </a:r>
          </a:p>
        </p:txBody>
      </p:sp>
      <p:sp>
        <p:nvSpPr>
          <p:cNvPr id="72" name="Rectangle 7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02:02</a:t>
            </a:r>
          </a:p>
        </p:txBody>
      </p:sp>
      <p:sp>
        <p:nvSpPr>
          <p:cNvPr id="73" name="Rectangle 7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02:01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02:00</a:t>
            </a:r>
          </a:p>
        </p:txBody>
      </p:sp>
      <p:sp>
        <p:nvSpPr>
          <p:cNvPr id="75" name="Rectangle 7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01:59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01:58</a:t>
            </a:r>
          </a:p>
        </p:txBody>
      </p:sp>
      <p:sp>
        <p:nvSpPr>
          <p:cNvPr id="77" name="Rectangle 7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01:57</a:t>
            </a:r>
          </a:p>
        </p:txBody>
      </p:sp>
      <p:sp>
        <p:nvSpPr>
          <p:cNvPr id="78" name="Rectangle 7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01:56</a:t>
            </a:r>
          </a:p>
        </p:txBody>
      </p:sp>
      <p:sp>
        <p:nvSpPr>
          <p:cNvPr id="79" name="Rectangle 7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01:55</a:t>
            </a:r>
          </a:p>
        </p:txBody>
      </p:sp>
      <p:sp>
        <p:nvSpPr>
          <p:cNvPr id="80" name="Rectangle 7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01:54</a:t>
            </a:r>
          </a:p>
        </p:txBody>
      </p:sp>
      <p:sp>
        <p:nvSpPr>
          <p:cNvPr id="81" name="Rectangle 8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01:53</a:t>
            </a:r>
          </a:p>
        </p:txBody>
      </p:sp>
      <p:sp>
        <p:nvSpPr>
          <p:cNvPr id="82" name="Rectangle 8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01:52</a:t>
            </a:r>
          </a:p>
        </p:txBody>
      </p:sp>
      <p:sp>
        <p:nvSpPr>
          <p:cNvPr id="83" name="Rectangle 8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01:51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01:50</a:t>
            </a:r>
          </a:p>
        </p:txBody>
      </p:sp>
      <p:sp>
        <p:nvSpPr>
          <p:cNvPr id="85" name="Rectangle 8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01:49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01:48</a:t>
            </a:r>
          </a:p>
        </p:txBody>
      </p:sp>
      <p:sp>
        <p:nvSpPr>
          <p:cNvPr id="87" name="Rectangle 8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01:47</a:t>
            </a:r>
          </a:p>
        </p:txBody>
      </p:sp>
      <p:sp>
        <p:nvSpPr>
          <p:cNvPr id="88" name="Rectangle 8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01:46</a:t>
            </a:r>
          </a:p>
        </p:txBody>
      </p:sp>
      <p:sp>
        <p:nvSpPr>
          <p:cNvPr id="89" name="Rectangle 8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01:45</a:t>
            </a:r>
          </a:p>
        </p:txBody>
      </p:sp>
      <p:sp>
        <p:nvSpPr>
          <p:cNvPr id="90" name="Rectangle 8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01:44</a:t>
            </a:r>
          </a:p>
        </p:txBody>
      </p:sp>
      <p:sp>
        <p:nvSpPr>
          <p:cNvPr id="91" name="Rectangle 9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01:42</a:t>
            </a:r>
          </a:p>
        </p:txBody>
      </p:sp>
      <p:sp>
        <p:nvSpPr>
          <p:cNvPr id="93" name="Rectangle 9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01:41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01:40</a:t>
            </a:r>
          </a:p>
        </p:txBody>
      </p:sp>
      <p:sp>
        <p:nvSpPr>
          <p:cNvPr id="95" name="Rectangle 9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01:39</a:t>
            </a:r>
          </a:p>
        </p:txBody>
      </p:sp>
      <p:sp>
        <p:nvSpPr>
          <p:cNvPr id="96" name="Rectangle 9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01:38</a:t>
            </a:r>
          </a:p>
        </p:txBody>
      </p:sp>
      <p:sp>
        <p:nvSpPr>
          <p:cNvPr id="97" name="Rectangle 9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01:37</a:t>
            </a:r>
          </a:p>
        </p:txBody>
      </p:sp>
      <p:sp>
        <p:nvSpPr>
          <p:cNvPr id="98" name="Rectangle 9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01:36</a:t>
            </a:r>
          </a:p>
        </p:txBody>
      </p:sp>
      <p:sp>
        <p:nvSpPr>
          <p:cNvPr id="99" name="Rectangle 9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01:35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01:34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01:33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01:32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01:31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01:30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01:29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01:28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01:27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01:26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01:25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01:24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01:23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01:20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01:19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01:18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01:17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01:16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01:15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01:14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01:13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01:10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01:09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01:08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01:07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01:06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01:05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01:04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01:03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01:02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01:01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01:00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00:59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00:58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00:57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00:56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00:55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00:54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00:53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00:52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00:51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00:50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00:49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00:48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00:47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00:46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00:45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00:44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00:43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00:42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00:40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00:39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00:38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00:37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00:36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00:35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00:34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00:33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00:32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00:31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00:30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00:29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00:28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00:27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00:26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00:25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00:24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00:23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00:22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00:21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00:20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00:19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00:18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00:17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00:16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00:15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00:14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00:13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00:12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00:11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00:10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00:09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00:08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00:07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00:06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00:05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00:04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00:03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00:02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00:01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00:00</a:t>
            </a:r>
          </a:p>
        </p:txBody>
      </p:sp>
      <p:sp>
        <p:nvSpPr>
          <p:cNvPr id="195" name="Rounded Rectangle 194"/>
          <p:cNvSpPr/>
          <p:nvPr/>
        </p:nvSpPr>
        <p:spPr>
          <a:xfrm>
            <a:off x="9294054" y="1014365"/>
            <a:ext cx="15240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Hết giờ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9294054" y="1014365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</p:spTree>
    <p:extLst>
      <p:ext uri="{BB962C8B-B14F-4D97-AF65-F5344CB8AC3E}">
        <p14:creationId xmlns:p14="http://schemas.microsoft.com/office/powerpoint/2010/main" val="41168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5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95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5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15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5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5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45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85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15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45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5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75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85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15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25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35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45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75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85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5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15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25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35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45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500"/>
                            </p:stCondLst>
                            <p:childTnLst>
                              <p:par>
                                <p:cTn id="1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75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85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5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15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25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35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45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55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75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685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05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15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25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35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45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55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775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785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05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15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25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35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45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55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875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85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05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15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25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35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45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55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975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985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2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6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2763629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tr.9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04986" y="2005635"/>
            <a:ext cx="9214180" cy="34901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dồi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0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2679223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tr.9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1388" y="2183984"/>
            <a:ext cx="9417648" cy="26407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PowerPoint.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Meet, Zoom, Microsoft Team.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Schoology, Moodle,…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Maps.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tin: Google Drive, OneDrive,…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86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-7272886"/>
            <a:ext cx="21761084" cy="152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8" y="1367882"/>
            <a:ext cx="2622183" cy="26226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64" y="302231"/>
            <a:ext cx="4776146" cy="4776975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8757098" y="5853726"/>
            <a:ext cx="1367609" cy="13678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6307998" y="6201470"/>
            <a:ext cx="717580" cy="7177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7248563" y="6560323"/>
            <a:ext cx="995690" cy="9958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10343741" y="6307229"/>
            <a:ext cx="720935" cy="7210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1023485" y="6718579"/>
            <a:ext cx="784764" cy="7849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5283593" y="6037941"/>
            <a:ext cx="336492" cy="33655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4242242" y="5767623"/>
            <a:ext cx="705093" cy="7052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11283711" y="5107310"/>
            <a:ext cx="1392842" cy="13930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5892899" y="5765079"/>
            <a:ext cx="297296" cy="2973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2591932" y="6272924"/>
            <a:ext cx="1283039" cy="12832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701615" y="6140298"/>
            <a:ext cx="693255" cy="6933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389865" y="6560322"/>
            <a:ext cx="422299" cy="42237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58025" y="6315987"/>
            <a:ext cx="211148" cy="2111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1263594" y="430434"/>
            <a:ext cx="1919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359607" y="4261803"/>
            <a:ext cx="24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18" name="TextBox 17"/>
          <p:cNvSpPr txBox="1"/>
          <p:nvPr/>
        </p:nvSpPr>
        <p:spPr>
          <a:xfrm>
            <a:off x="1256354" y="2039869"/>
            <a:ext cx="3218757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4678497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6491568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5’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04986" y="2140072"/>
            <a:ext cx="9383150" cy="17912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1975,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13"/>
          <p:cNvGrpSpPr/>
          <p:nvPr/>
        </p:nvGrpSpPr>
        <p:grpSpPr>
          <a:xfrm>
            <a:off x="113338" y="217020"/>
            <a:ext cx="991648" cy="89461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7" y="14465"/>
            <a:ext cx="893951" cy="893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04:48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04:47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04:39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04:38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04:33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04:27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04:26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04:23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04:19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04:18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04:16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04:15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04:12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04:11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04:09</a:t>
            </a:r>
          </a:p>
        </p:txBody>
      </p:sp>
      <p:sp>
        <p:nvSpPr>
          <p:cNvPr id="64" name="Rectangle 6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04:08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04:07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04:06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04:05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04:03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04:02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04:00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03:59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03:57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03:56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03:55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03:54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03:50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03:49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03:48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03:47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03:46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03:45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03:44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03:43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03:41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03:40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03:39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03:38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03:37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03:36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03:35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03:34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03:33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03:32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03:31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03:30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03:29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03:28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03:27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03:26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03:25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03:24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03:23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03:22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03:20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03:19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03:18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03:17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03:16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03:15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03:14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03:13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03:12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03:10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03:09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03:08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03:07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03:06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03:05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03:04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03:03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03:02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03:01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03:00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02:59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02:58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02:57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02:56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02:55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02:54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02:53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02:52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02:51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02:50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02:49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02:48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02:47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02:46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02:45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02:44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02:43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02:42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02:41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02:40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02:39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02:38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02:37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02:36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02:35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02:34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02:33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02:32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02:31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02:30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02:29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02:28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02:27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02:26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02:25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02:24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02:23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02:22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02:21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02:20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02:19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02:18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02:17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02:16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02:15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02:14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02:13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02:12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02:11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02:10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02:09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02:08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02:07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02:06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02:05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02:04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02:03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02:02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02:01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02:00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01:59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01:58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01:57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01:56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01:55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01:54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01:53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01:52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01:51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01:50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01:49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01:48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01:47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01:46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01:45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01:44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01:43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01:42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01:41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01:40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01:39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01:38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01:37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01:36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01:35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01:34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01:33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01:32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01:31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01:30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01:29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01:28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01:27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01:26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01:25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01:24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01:23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01:22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01:21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01:20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01:19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01:18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01:17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01:16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01:15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01:14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01:13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01:12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01:11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01:10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01:09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01:08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01:07</a:t>
            </a:r>
          </a:p>
        </p:txBody>
      </p:sp>
      <p:sp>
        <p:nvSpPr>
          <p:cNvPr id="246" name="Rectangle 24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01:06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01:05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01:04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01:03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01:02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01:01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01:00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00:59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00:58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00:57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00:56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00:55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00:54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00:53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00:52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00:51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00:50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00:49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00:48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00:47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00:46</a:t>
            </a:r>
          </a:p>
        </p:txBody>
      </p:sp>
      <p:sp>
        <p:nvSpPr>
          <p:cNvPr id="267" name="Rectangle 26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00:45</a:t>
            </a:r>
          </a:p>
        </p:txBody>
      </p:sp>
      <p:sp>
        <p:nvSpPr>
          <p:cNvPr id="268" name="Rectangle 26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00:44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00:43</a:t>
            </a:r>
          </a:p>
        </p:txBody>
      </p:sp>
      <p:sp>
        <p:nvSpPr>
          <p:cNvPr id="270" name="Rectangle 26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00:42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00:41</a:t>
            </a:r>
          </a:p>
        </p:txBody>
      </p:sp>
      <p:sp>
        <p:nvSpPr>
          <p:cNvPr id="272" name="Rectangle 27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00:40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00:39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00:38</a:t>
            </a:r>
          </a:p>
        </p:txBody>
      </p:sp>
      <p:sp>
        <p:nvSpPr>
          <p:cNvPr id="275" name="Rectangle 27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00:37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00:36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00:35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00:34</a:t>
            </a:r>
          </a:p>
        </p:txBody>
      </p:sp>
      <p:sp>
        <p:nvSpPr>
          <p:cNvPr id="279" name="Rectangle 27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00:33</a:t>
            </a:r>
          </a:p>
        </p:txBody>
      </p:sp>
      <p:sp>
        <p:nvSpPr>
          <p:cNvPr id="280" name="Rectangle 27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00:32</a:t>
            </a:r>
          </a:p>
        </p:txBody>
      </p:sp>
      <p:sp>
        <p:nvSpPr>
          <p:cNvPr id="281" name="Rectangle 28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00:31</a:t>
            </a:r>
          </a:p>
        </p:txBody>
      </p:sp>
      <p:sp>
        <p:nvSpPr>
          <p:cNvPr id="282" name="Rectangle 28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00:30</a:t>
            </a:r>
          </a:p>
        </p:txBody>
      </p:sp>
      <p:sp>
        <p:nvSpPr>
          <p:cNvPr id="283" name="Rectangle 28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00:29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00:28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00:27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00:26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00:25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00:24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00:23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00:22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00:21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00:20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00:19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00:18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00:17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00:16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00:15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00:14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00:13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00:12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00:11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00:10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00:09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00:08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00:07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00:06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00:05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00:04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00:03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00:02</a:t>
            </a:r>
          </a:p>
        </p:txBody>
      </p:sp>
      <p:sp>
        <p:nvSpPr>
          <p:cNvPr id="311" name="Rectangle 31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00:01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00:00</a:t>
            </a:r>
          </a:p>
        </p:txBody>
      </p:sp>
      <p:sp>
        <p:nvSpPr>
          <p:cNvPr id="313" name="Rectangle 3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</p:spTree>
    <p:extLst>
      <p:ext uri="{BB962C8B-B14F-4D97-AF65-F5344CB8AC3E}">
        <p14:creationId xmlns:p14="http://schemas.microsoft.com/office/powerpoint/2010/main" val="41315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1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4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4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7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8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0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2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3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4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7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8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1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2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3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4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5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8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2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3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4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5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7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8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0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1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2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3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4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7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8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0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1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3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4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5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7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8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0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1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2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3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4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5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7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8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190500"/>
                            </p:stCondLst>
                            <p:childTnLst>
                              <p:par>
                                <p:cTn id="5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91500"/>
                            </p:stCondLst>
                            <p:childTnLst>
                              <p:par>
                                <p:cTn id="6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192500"/>
                            </p:stCondLst>
                            <p:childTnLst>
                              <p:par>
                                <p:cTn id="6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193500"/>
                            </p:stCondLst>
                            <p:childTnLst>
                              <p:par>
                                <p:cTn id="6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94500"/>
                            </p:stCondLst>
                            <p:childTnLst>
                              <p:par>
                                <p:cTn id="6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0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2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5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0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223500"/>
                            </p:stCondLst>
                            <p:childTnLst>
                              <p:par>
                                <p:cTn id="6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224500"/>
                            </p:stCondLst>
                            <p:childTnLst>
                              <p:par>
                                <p:cTn id="6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225500"/>
                            </p:stCondLst>
                            <p:childTnLst>
                              <p:par>
                                <p:cTn id="7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>
                            <p:stCondLst>
                              <p:cond delay="226500"/>
                            </p:stCondLst>
                            <p:childTnLst>
                              <p:par>
                                <p:cTn id="7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227500"/>
                            </p:stCondLst>
                            <p:childTnLst>
                              <p:par>
                                <p:cTn id="7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228500"/>
                            </p:stCondLst>
                            <p:childTnLst>
                              <p:par>
                                <p:cTn id="7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8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7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0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5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4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57500"/>
                            </p:stCondLst>
                            <p:childTnLst>
                              <p:par>
                                <p:cTn id="7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258500"/>
                            </p:stCondLst>
                            <p:childTnLst>
                              <p:par>
                                <p:cTn id="8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259500"/>
                            </p:stCondLst>
                            <p:childTnLst>
                              <p:par>
                                <p:cTn id="8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260500"/>
                            </p:stCondLst>
                            <p:childTnLst>
                              <p:par>
                                <p:cTn id="8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261500"/>
                            </p:stCondLst>
                            <p:childTnLst>
                              <p:par>
                                <p:cTn id="8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3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5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290500"/>
                            </p:stCondLst>
                            <p:childTnLst>
                              <p:par>
                                <p:cTn id="8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9" fill="hold">
                            <p:stCondLst>
                              <p:cond delay="291500"/>
                            </p:stCondLst>
                            <p:childTnLst>
                              <p:par>
                                <p:cTn id="9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292500"/>
                            </p:stCondLst>
                            <p:childTnLst>
                              <p:par>
                                <p:cTn id="9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5" fill="hold">
                            <p:stCondLst>
                              <p:cond delay="293500"/>
                            </p:stCondLst>
                            <p:childTnLst>
                              <p:par>
                                <p:cTn id="9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94500"/>
                            </p:stCondLst>
                            <p:childTnLst>
                              <p:par>
                                <p:cTn id="9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4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7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0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3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6" fill="hold">
                            <p:stCondLst>
                              <p:cond delay="300500"/>
                            </p:stCondLst>
                            <p:childTnLst>
                              <p:par>
                                <p:cTn id="9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04986" y="1429384"/>
            <a:ext cx="3340405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4986" y="2089779"/>
            <a:ext cx="9214180" cy="34901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Ý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6113" y="2337773"/>
            <a:ext cx="9487986" cy="17912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4986" y="1429384"/>
            <a:ext cx="3340405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92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589720" y="0"/>
            <a:ext cx="5905051" cy="666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04">
              <a:defRPr/>
            </a:pPr>
            <a:r>
              <a:rPr lang="en-US" sz="3732" b="1" dirty="0">
                <a:solidFill>
                  <a:srgbClr val="FF0000"/>
                </a:solidFill>
                <a:latin typeface="Times New Roman"/>
              </a:rPr>
              <a:t>TỔNG KẾT BÀI HỌC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8812" y="1728629"/>
            <a:ext cx="1280161" cy="3560823"/>
          </a:xfrm>
          <a:prstGeom prst="roundRect">
            <a:avLst/>
          </a:prstGeom>
          <a:solidFill>
            <a:srgbClr val="DA32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bg1"/>
                </a:solidFill>
                <a:latin typeface="+mj-lt"/>
              </a:rPr>
              <a:t>SƠ LƯỢC LỊCH SỬ PHÁT TRIỂN MÁY TÍNH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32184" y="1730413"/>
            <a:ext cx="8623495" cy="88626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nhất: phát triển từ khoảng 1945 đến năm 1955. Năm 1945, ENIAC - máy tính điện tử ra đời.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32180" y="2742933"/>
            <a:ext cx="8623495" cy="886264"/>
          </a:xfrm>
          <a:prstGeom prst="roundRect">
            <a:avLst/>
          </a:prstGeom>
          <a:solidFill>
            <a:srgbClr val="CFE1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hai: phát triển từ khoảng 1955 đến năm 1965. Năm 1959, IBM 1620 là máy tính sử dụng bán dẫn được sản xuất và đưa ra thị trường; năm 1965, Minsk 22 được sản xuất.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32181" y="3756606"/>
            <a:ext cx="8623495" cy="8862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ba: phát triển từ khoảng 1965 đến năm 1974. Năm 1970 IBM 370 ra mắt.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32180" y="713129"/>
            <a:ext cx="8623495" cy="8862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Máy tính điện tử ra đời vào những năm 1940.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32181" y="4777222"/>
            <a:ext cx="8623495" cy="886264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tư: phát triển từ khoảng 1974 đến năm 1989. Năm 1975 Altair 8800 được cho ra mắt.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32182" y="5761606"/>
            <a:ext cx="8623495" cy="886264"/>
          </a:xfrm>
          <a:prstGeom prst="round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năm: phát triển từ khoảng 1990 đến nay. Các siêu máy tính, máy tính xách tay, máy tính bảng, điện thoại thông minh, ... ra đời.</a:t>
            </a:r>
          </a:p>
        </p:txBody>
      </p:sp>
      <p:cxnSp>
        <p:nvCxnSpPr>
          <p:cNvPr id="8" name="Straight Arrow Connector 7"/>
          <p:cNvCxnSpPr>
            <a:stCxn id="4" idx="3"/>
            <a:endCxn id="12" idx="1"/>
          </p:cNvCxnSpPr>
          <p:nvPr/>
        </p:nvCxnSpPr>
        <p:spPr>
          <a:xfrm flipV="1">
            <a:off x="1448973" y="1156261"/>
            <a:ext cx="1083207" cy="2352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  <a:endCxn id="9" idx="1"/>
          </p:cNvCxnSpPr>
          <p:nvPr/>
        </p:nvCxnSpPr>
        <p:spPr>
          <a:xfrm flipV="1">
            <a:off x="1448973" y="2173545"/>
            <a:ext cx="1083211" cy="133549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</p:cNvCxnSpPr>
          <p:nvPr/>
        </p:nvCxnSpPr>
        <p:spPr>
          <a:xfrm flipV="1">
            <a:off x="1448973" y="3186065"/>
            <a:ext cx="1083207" cy="322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11" idx="1"/>
          </p:cNvCxnSpPr>
          <p:nvPr/>
        </p:nvCxnSpPr>
        <p:spPr>
          <a:xfrm>
            <a:off x="1448973" y="3509041"/>
            <a:ext cx="1083208" cy="690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13" idx="1"/>
          </p:cNvCxnSpPr>
          <p:nvPr/>
        </p:nvCxnSpPr>
        <p:spPr>
          <a:xfrm>
            <a:off x="1448973" y="3509041"/>
            <a:ext cx="1083208" cy="1711313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3"/>
            <a:endCxn id="14" idx="1"/>
          </p:cNvCxnSpPr>
          <p:nvPr/>
        </p:nvCxnSpPr>
        <p:spPr>
          <a:xfrm>
            <a:off x="1448973" y="3509041"/>
            <a:ext cx="1083209" cy="2695697"/>
          </a:xfrm>
          <a:prstGeom prst="straightConnector1">
            <a:avLst/>
          </a:prstGeom>
          <a:ln>
            <a:solidFill>
              <a:srgbClr val="66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2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1"/>
            <a:ext cx="9144000" cy="685800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2362200" y="1447800"/>
            <a:ext cx="7543800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347"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1799" b="1">
              <a:solidFill>
                <a:srgbClr val="FFFF00"/>
              </a:solidFill>
              <a:latin typeface="Times New Roman" pitchFamily="18" charset="0"/>
              <a:cs typeface="Arial"/>
            </a:endParaRPr>
          </a:p>
        </p:txBody>
      </p:sp>
      <p:pic>
        <p:nvPicPr>
          <p:cNvPr id="92164" name="Picture 9" descr="original_pencil_w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1133476"/>
            <a:ext cx="10668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10" descr="original_pencil_w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1" y="1085850"/>
            <a:ext cx="10160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Rectangle 1"/>
          <p:cNvSpPr>
            <a:spLocks noChangeArrowheads="1"/>
          </p:cNvSpPr>
          <p:nvPr/>
        </p:nvSpPr>
        <p:spPr bwMode="auto">
          <a:xfrm>
            <a:off x="2499952" y="998603"/>
            <a:ext cx="7391400" cy="58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347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2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 dẫn về nhà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86099" y="2035175"/>
            <a:ext cx="6395525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8.</a:t>
            </a:r>
            <a:endParaRPr lang="en-US" sz="2400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131" y="2035175"/>
            <a:ext cx="416968" cy="41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7936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" y="-1"/>
            <a:ext cx="1218823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2438399" y="914400"/>
            <a:ext cx="7696201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CẢM ƠN  QUÝ THẦY CÔ VÀ CÁC EM ĐÃ THAM DỰ TIẾT HỌC </a:t>
            </a:r>
          </a:p>
        </p:txBody>
      </p:sp>
      <p:sp>
        <p:nvSpPr>
          <p:cNvPr id="38918" name="WordArt 6"/>
          <p:cNvSpPr>
            <a:spLocks noChangeArrowheads="1" noChangeShapeType="1" noTextEdit="1"/>
          </p:cNvSpPr>
          <p:nvPr/>
        </p:nvSpPr>
        <p:spPr bwMode="auto">
          <a:xfrm>
            <a:off x="3067050" y="2438400"/>
            <a:ext cx="6115050" cy="1103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9ED3D7"/>
                </a:solidFill>
                <a:latin typeface="Times New Roman"/>
                <a:cs typeface="Times New Roman"/>
              </a:rPr>
              <a:t>CHÚC QUÝ THẦY CÔ SỨC KHỎE! </a:t>
            </a:r>
          </a:p>
        </p:txBody>
      </p:sp>
      <p:sp>
        <p:nvSpPr>
          <p:cNvPr id="38919" name="WordArt 7"/>
          <p:cNvSpPr>
            <a:spLocks noChangeArrowheads="1" noChangeShapeType="1" noTextEdit="1"/>
          </p:cNvSpPr>
          <p:nvPr/>
        </p:nvSpPr>
        <p:spPr bwMode="auto">
          <a:xfrm>
            <a:off x="3581400" y="4276725"/>
            <a:ext cx="5029200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CÁC EM HỌC TỐT!</a:t>
            </a:r>
            <a:endParaRPr lang="en-US" sz="36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507756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38918" grpId="0" animBg="1"/>
      <p:bldP spid="389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5E3DD0-3096-70F1-C4A2-8D3A28C6FF45}"/>
              </a:ext>
            </a:extLst>
          </p:cNvPr>
          <p:cNvSpPr txBox="1"/>
          <p:nvPr/>
        </p:nvSpPr>
        <p:spPr>
          <a:xfrm>
            <a:off x="1477017" y="694708"/>
            <a:ext cx="3222425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5332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5332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ular Callout 16">
            <a:extLst>
              <a:ext uri="{FF2B5EF4-FFF2-40B4-BE49-F238E27FC236}">
                <a16:creationId xmlns:a16="http://schemas.microsoft.com/office/drawing/2014/main" id="{64924A95-D783-935C-9BBD-A68081DE9B85}"/>
              </a:ext>
            </a:extLst>
          </p:cNvPr>
          <p:cNvSpPr/>
          <p:nvPr/>
        </p:nvSpPr>
        <p:spPr>
          <a:xfrm>
            <a:off x="5866952" y="476897"/>
            <a:ext cx="4996114" cy="1151773"/>
          </a:xfrm>
          <a:prstGeom prst="wedgeRoundRectCallout">
            <a:avLst>
              <a:gd name="adj1" fmla="val -48474"/>
              <a:gd name="adj2" fmla="val 106234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A79223D-EA2F-D805-9EE1-2C7AAAD85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61" y="2486576"/>
            <a:ext cx="2400041" cy="133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19">
            <a:extLst>
              <a:ext uri="{FF2B5EF4-FFF2-40B4-BE49-F238E27FC236}">
                <a16:creationId xmlns:a16="http://schemas.microsoft.com/office/drawing/2014/main" id="{0364154B-7DBB-CEB4-169F-AE075AE22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436" y="2423069"/>
            <a:ext cx="2460801" cy="134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9B5C375-55BC-1D8E-5F43-C0A5D9269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941" y="1883582"/>
            <a:ext cx="2227885" cy="219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3C32DA6D-1E7A-B074-0BA5-1B3B391E4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906" y="4345043"/>
            <a:ext cx="2501309" cy="16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57800D5-80E3-9743-3BF8-C6AFC6CDF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63" y="4388549"/>
            <a:ext cx="2774730" cy="178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8E095DA8-7B2A-9EAB-F9D7-2B788AF9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007" y="4295118"/>
            <a:ext cx="2339280" cy="204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E91C4DEB-CD8B-C608-B8D2-F593C8D6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8C1739E-6D3A-B5B8-9C85-9420E30ED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85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4B045E-559F-5A48-1C43-40EC0E680E4F}"/>
              </a:ext>
            </a:extLst>
          </p:cNvPr>
          <p:cNvSpPr/>
          <p:nvPr/>
        </p:nvSpPr>
        <p:spPr>
          <a:xfrm>
            <a:off x="5691352" y="418713"/>
            <a:ext cx="5171714" cy="1464870"/>
          </a:xfrm>
          <a:prstGeom prst="rect">
            <a:avLst/>
          </a:prstGeom>
          <a:ln w="3810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0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A94A-13F3-600A-221E-5BDBE188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Nhận xét: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007B7-3F28-DB0C-0F91-82AABA404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/>
              <a:t>Phần 2. Máy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, phiếu học tập số 2 </a:t>
            </a:r>
            <a:r>
              <a:rPr lang="en-US" dirty="0" err="1"/>
              <a:t>bạn</a:t>
            </a:r>
            <a:r>
              <a:rPr lang="en-US" dirty="0"/>
              <a:t> chia 4HS một nhóm,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khá </a:t>
            </a:r>
            <a:r>
              <a:rPr lang="en-US" dirty="0" err="1"/>
              <a:t>dài</a:t>
            </a:r>
            <a:r>
              <a:rPr lang="en-US" dirty="0"/>
              <a:t> nếu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3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máy </a:t>
            </a:r>
            <a:r>
              <a:rPr lang="en-US" dirty="0" err="1"/>
              <a:t>tính</a:t>
            </a:r>
            <a:r>
              <a:rPr lang="en-US" dirty="0"/>
              <a:t> thì khá </a:t>
            </a:r>
            <a:r>
              <a:rPr lang="en-US" dirty="0" err="1"/>
              <a:t>mất</a:t>
            </a:r>
            <a:r>
              <a:rPr lang="en-US" dirty="0"/>
              <a:t> thời </a:t>
            </a:r>
            <a:r>
              <a:rPr lang="en-US" dirty="0" err="1"/>
              <a:t>gian</a:t>
            </a:r>
            <a:r>
              <a:rPr lang="en-US" dirty="0"/>
              <a:t>. Kiến nghị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nên tách </a:t>
            </a:r>
            <a:r>
              <a:rPr lang="en-US" dirty="0" err="1"/>
              <a:t>ra</a:t>
            </a:r>
            <a:r>
              <a:rPr lang="en-US" dirty="0"/>
              <a:t>, nhóm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1 thì nhóm kia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2….</a:t>
            </a:r>
          </a:p>
          <a:p>
            <a:pPr>
              <a:buFontTx/>
              <a:buChar char="-"/>
            </a:pPr>
            <a:r>
              <a:rPr lang="en-US" dirty="0"/>
              <a:t>Phần trò chơi, câu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câu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,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hiệu ứng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sang </a:t>
            </a:r>
            <a:r>
              <a:rPr lang="en-US" dirty="0" err="1"/>
              <a:t>đến</a:t>
            </a:r>
            <a:r>
              <a:rPr lang="en-US" dirty="0"/>
              <a:t> câu khác.</a:t>
            </a:r>
          </a:p>
          <a:p>
            <a:pPr>
              <a:buFontTx/>
              <a:buChar char="-"/>
            </a:pPr>
            <a:r>
              <a:rPr lang="en-US" dirty="0"/>
              <a:t>Mình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lý </a:t>
            </a:r>
            <a:r>
              <a:rPr lang="en-US" dirty="0" err="1"/>
              <a:t>thuyết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bài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, sợ </a:t>
            </a:r>
            <a:r>
              <a:rPr lang="en-US" dirty="0" err="1"/>
              <a:t>rằng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thời </a:t>
            </a:r>
            <a:r>
              <a:rPr lang="en-US" dirty="0" err="1"/>
              <a:t>gian</a:t>
            </a:r>
            <a:r>
              <a:rPr lang="en-US" dirty="0"/>
              <a:t>, phần </a:t>
            </a:r>
            <a:r>
              <a:rPr lang="en-US" dirty="0" err="1"/>
              <a:t>vận</a:t>
            </a:r>
            <a:r>
              <a:rPr lang="en-US" dirty="0"/>
              <a:t> dụng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coi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án,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cũng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.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5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243" y="2613161"/>
            <a:ext cx="6792404" cy="39103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1014" y="12374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7919" y="2370085"/>
            <a:ext cx="4661384" cy="360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Ý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155325" y="1798253"/>
            <a:ext cx="6180082" cy="787428"/>
          </a:xfrm>
          <a:prstGeom prst="wedgeRoundRectCallout">
            <a:avLst>
              <a:gd name="adj1" fmla="val -35221"/>
              <a:gd name="adj2" fmla="val 123116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1.2;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 – SGK tr.6, 7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1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1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endParaRPr lang="en-US" sz="2133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74E0C3-D2A2-76A9-780D-21C84DD6A1A2}"/>
              </a:ext>
            </a:extLst>
          </p:cNvPr>
          <p:cNvSpPr/>
          <p:nvPr/>
        </p:nvSpPr>
        <p:spPr>
          <a:xfrm>
            <a:off x="856593" y="1897119"/>
            <a:ext cx="1960179" cy="47296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vi-VN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组合 13"/>
          <p:cNvGrpSpPr/>
          <p:nvPr/>
        </p:nvGrpSpPr>
        <p:grpSpPr>
          <a:xfrm>
            <a:off x="113338" y="342849"/>
            <a:ext cx="991648" cy="89461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7" y="140294"/>
            <a:ext cx="893951" cy="89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4227" y="1110554"/>
            <a:ext cx="2513830" cy="8307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endParaRPr lang="en-US" sz="2399" kern="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Phiếu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endParaRPr lang="en-US" sz="2399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80635" y="2020119"/>
            <a:ext cx="7222235" cy="300915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399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b="1" i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399" b="1" i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:………………………………………..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:…………………………………………</a:t>
            </a:r>
            <a:endParaRPr lang="en-US" sz="2399" dirty="0"/>
          </a:p>
        </p:txBody>
      </p:sp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  <p:sp>
        <p:nvSpPr>
          <p:cNvPr id="7" name="Rectangle 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04:59</a:t>
            </a:r>
          </a:p>
        </p:txBody>
      </p:sp>
      <p:sp>
        <p:nvSpPr>
          <p:cNvPr id="8" name="Rectangle 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04:58</a:t>
            </a:r>
          </a:p>
        </p:txBody>
      </p:sp>
      <p:sp>
        <p:nvSpPr>
          <p:cNvPr id="9" name="Rectangle 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04:49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04:37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04:29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04:28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04:27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04:26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04:24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04:22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04:21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04:19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04:18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04:17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04:16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04:15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04:14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04:13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04:09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04:08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04:07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04:05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04:04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04:02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04:01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04:00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03:59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03:58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03:57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03:56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03:55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03:54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03:53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03:52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03:51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03:50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03:49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03:48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03:47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03:46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03:45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03:44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03:43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03:42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03:41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03:40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03:39</a:t>
            </a:r>
          </a:p>
        </p:txBody>
      </p:sp>
      <p:sp>
        <p:nvSpPr>
          <p:cNvPr id="91" name="Rectangle 9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03:38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03:37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03:36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03:35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03:34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03:33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03:32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03:31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03:30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03:29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03:28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03:27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03:26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03:25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03:24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03:23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03:22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03:21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03:20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03:19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03:18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03:17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03:16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03:15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03:14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03:13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03:12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03:11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03:10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03:09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03:08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03:07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03:06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03:05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03:04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03:03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03:02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03:01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03:00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02:59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02:58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02:57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02:56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02:55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02:54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02:53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02:52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02:51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02:50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02:49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02:48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02:47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02:46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02:45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02:44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02:43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02:42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02:41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02:40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02:39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02:38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02:37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02:36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02:35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02:34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02:33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02:32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02:31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02:30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02:29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02:28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02:27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02:26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02:25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02:24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02:23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02:22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02:21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02:20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02:19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02:18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02:17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02:16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02:15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02:14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02:13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02:12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02:11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02:10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02:09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02:08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02:07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02:06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02:05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02:04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02:03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02:02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02:01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02:00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01:59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01:58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01:57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01:56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01:55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01:54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01:53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01:52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01:51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01:50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01:49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01:48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01:47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01:46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01:45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01:44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01:43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01:42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01:41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01:40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01:39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01:38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01:37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01:36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01:35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01:34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01:33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01:32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01:31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01:30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01:29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01:28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01:27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01:26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01:25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01:24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01:23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01:22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01:21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01:20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01:19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01:18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01:17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01:16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01:15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01:14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01:13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01:12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01:11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01:10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01:09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01:08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01:07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01:06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01:05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01:04</a:t>
            </a:r>
          </a:p>
        </p:txBody>
      </p:sp>
      <p:sp>
        <p:nvSpPr>
          <p:cNvPr id="246" name="Rectangle 24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01:03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01:02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01:01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01:00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00:59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00:58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00:57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00:56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00:55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00:54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00:53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00:52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00:51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00:50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00:49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00:48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00:47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00:46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00:45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00:44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00:43</a:t>
            </a:r>
          </a:p>
        </p:txBody>
      </p:sp>
      <p:sp>
        <p:nvSpPr>
          <p:cNvPr id="267" name="Rectangle 26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00:42</a:t>
            </a:r>
          </a:p>
        </p:txBody>
      </p:sp>
      <p:sp>
        <p:nvSpPr>
          <p:cNvPr id="268" name="Rectangle 26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00:41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00:40</a:t>
            </a:r>
          </a:p>
        </p:txBody>
      </p:sp>
      <p:sp>
        <p:nvSpPr>
          <p:cNvPr id="270" name="Rectangle 26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00:39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00:38</a:t>
            </a:r>
          </a:p>
        </p:txBody>
      </p:sp>
      <p:sp>
        <p:nvSpPr>
          <p:cNvPr id="272" name="Rectangle 27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00:37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00:36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00:35</a:t>
            </a:r>
          </a:p>
        </p:txBody>
      </p:sp>
      <p:sp>
        <p:nvSpPr>
          <p:cNvPr id="275" name="Rectangle 27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00:34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00:33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00:32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00:31</a:t>
            </a:r>
          </a:p>
        </p:txBody>
      </p:sp>
      <p:sp>
        <p:nvSpPr>
          <p:cNvPr id="279" name="Rectangle 27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00:30</a:t>
            </a:r>
          </a:p>
        </p:txBody>
      </p:sp>
      <p:sp>
        <p:nvSpPr>
          <p:cNvPr id="280" name="Rectangle 27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00:29</a:t>
            </a:r>
          </a:p>
        </p:txBody>
      </p:sp>
      <p:sp>
        <p:nvSpPr>
          <p:cNvPr id="281" name="Rectangle 28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00:28</a:t>
            </a:r>
          </a:p>
        </p:txBody>
      </p:sp>
      <p:sp>
        <p:nvSpPr>
          <p:cNvPr id="282" name="Rectangle 28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00:27</a:t>
            </a:r>
          </a:p>
        </p:txBody>
      </p:sp>
      <p:sp>
        <p:nvSpPr>
          <p:cNvPr id="283" name="Rectangle 28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00:26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00:25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00:24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00:23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00:22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00:21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00:20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00:19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00:18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00:17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00:16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00:15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00:14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00:13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00:12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00:11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00:10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00:09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00:08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00:07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00:06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00:05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00:04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00:03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00:02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00:01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00:00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/>
              <a:t>05:00</a:t>
            </a:r>
          </a:p>
        </p:txBody>
      </p:sp>
    </p:spTree>
    <p:extLst>
      <p:ext uri="{BB962C8B-B14F-4D97-AF65-F5344CB8AC3E}">
        <p14:creationId xmlns:p14="http://schemas.microsoft.com/office/powerpoint/2010/main" val="8531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3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4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8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9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6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9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1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2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3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6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7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8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9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1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2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3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4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5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6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7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8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9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1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2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3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4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5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6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7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8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9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0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1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2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3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4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5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6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7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8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9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0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1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2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3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4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5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6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7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8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9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0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1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2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3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4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5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6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8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9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6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7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8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9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0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1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90500"/>
                            </p:stCondLst>
                            <p:childTnLst>
                              <p:par>
                                <p:cTn id="5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91500"/>
                            </p:stCondLst>
                            <p:childTnLst>
                              <p:par>
                                <p:cTn id="5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192500"/>
                            </p:stCondLst>
                            <p:childTnLst>
                              <p:par>
                                <p:cTn id="5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193500"/>
                            </p:stCondLst>
                            <p:childTnLst>
                              <p:par>
                                <p:cTn id="5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194500"/>
                            </p:stCondLst>
                            <p:childTnLst>
                              <p:par>
                                <p:cTn id="5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0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2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5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0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223500"/>
                            </p:stCondLst>
                            <p:childTnLst>
                              <p:par>
                                <p:cTn id="6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24500"/>
                            </p:stCondLst>
                            <p:childTnLst>
                              <p:par>
                                <p:cTn id="6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225500"/>
                            </p:stCondLst>
                            <p:childTnLst>
                              <p:par>
                                <p:cTn id="6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226500"/>
                            </p:stCondLst>
                            <p:childTnLst>
                              <p:par>
                                <p:cTn id="6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227500"/>
                            </p:stCondLst>
                            <p:childTnLst>
                              <p:par>
                                <p:cTn id="6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228500"/>
                            </p:stCondLst>
                            <p:childTnLst>
                              <p:par>
                                <p:cTn id="6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8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7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0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5" fill="hold">
                            <p:stCondLst>
                              <p:cond delay="257500"/>
                            </p:stCondLst>
                            <p:childTnLst>
                              <p:par>
                                <p:cTn id="7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258500"/>
                            </p:stCondLst>
                            <p:childTnLst>
                              <p:par>
                                <p:cTn id="7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259500"/>
                            </p:stCondLst>
                            <p:childTnLst>
                              <p:par>
                                <p:cTn id="7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4" fill="hold">
                            <p:stCondLst>
                              <p:cond delay="260500"/>
                            </p:stCondLst>
                            <p:childTnLst>
                              <p:par>
                                <p:cTn id="7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61500"/>
                            </p:stCondLst>
                            <p:childTnLst>
                              <p:par>
                                <p:cTn id="7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3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5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290500"/>
                            </p:stCondLst>
                            <p:childTnLst>
                              <p:par>
                                <p:cTn id="8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291500"/>
                            </p:stCondLst>
                            <p:childTnLst>
                              <p:par>
                                <p:cTn id="8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292500"/>
                            </p:stCondLst>
                            <p:childTnLst>
                              <p:par>
                                <p:cTn id="8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293500"/>
                            </p:stCondLst>
                            <p:childTnLst>
                              <p:par>
                                <p:cTn id="8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294500"/>
                            </p:stCondLst>
                            <p:childTnLst>
                              <p:par>
                                <p:cTn id="8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9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5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4" fill="hold">
                            <p:stCondLst>
                              <p:cond delay="300500"/>
                            </p:stCondLst>
                            <p:childTnLst>
                              <p:par>
                                <p:cTn id="9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6483"/>
              </p:ext>
            </p:extLst>
          </p:nvPr>
        </p:nvGraphicFramePr>
        <p:xfrm>
          <a:off x="648184" y="1689227"/>
          <a:ext cx="10234992" cy="5815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34992">
                  <a:extLst>
                    <a:ext uri="{9D8B030D-6E8A-4147-A177-3AD203B41FA5}">
                      <a16:colId xmlns:a16="http://schemas.microsoft.com/office/drawing/2014/main" val="1539988552"/>
                    </a:ext>
                  </a:extLst>
                </a:gridCol>
              </a:tblGrid>
              <a:tr h="781063">
                <a:tc>
                  <a:txBody>
                    <a:bodyPr/>
                    <a:lstStyle/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</a:p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226456"/>
                  </a:ext>
                </a:extLst>
              </a:tr>
              <a:tr h="207707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1642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Blaise Pascal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Pascaline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Ý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đỡ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cha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538004"/>
                  </a:ext>
                </a:extLst>
              </a:tr>
              <a:tr h="240209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15186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9005" y="11093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770DEA-872B-1068-E39A-4A400B379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917" y="2456294"/>
            <a:ext cx="2102069" cy="25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5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877017"/>
              </p:ext>
            </p:extLst>
          </p:nvPr>
        </p:nvGraphicFramePr>
        <p:xfrm>
          <a:off x="769053" y="1394463"/>
          <a:ext cx="6793140" cy="6064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93140">
                  <a:extLst>
                    <a:ext uri="{9D8B030D-6E8A-4147-A177-3AD203B41FA5}">
                      <a16:colId xmlns:a16="http://schemas.microsoft.com/office/drawing/2014/main" val="1539988552"/>
                    </a:ext>
                  </a:extLst>
                </a:gridCol>
              </a:tblGrid>
              <a:tr h="975620">
                <a:tc>
                  <a:txBody>
                    <a:bodyPr/>
                    <a:lstStyle/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  <a:endParaRPr lang="en-US" sz="3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226456"/>
                  </a:ext>
                </a:extLst>
              </a:tr>
              <a:tr h="207707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      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1833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Anh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Charle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Babbage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Cỗ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Ý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sai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sót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chép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538004"/>
                  </a:ext>
                </a:extLst>
              </a:tr>
              <a:tr h="240209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15186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9005" y="11093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C7E641-71F0-DD35-F427-3B2ECAE51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510" y="1945227"/>
            <a:ext cx="2007457" cy="261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9005" y="11093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147181" y="4628770"/>
            <a:ext cx="7464527" cy="573852"/>
          </a:xfrm>
          <a:prstGeom prst="wedgeRoundRectCallout">
            <a:avLst>
              <a:gd name="adj1" fmla="val -39110"/>
              <a:gd name="adj2" fmla="val 68699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7183" y="2755503"/>
            <a:ext cx="7464528" cy="1763944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Babbage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nay: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11">
            <a:extLst>
              <a:ext uri="{FF2B5EF4-FFF2-40B4-BE49-F238E27FC236}">
                <a16:creationId xmlns:a16="http://schemas.microsoft.com/office/drawing/2014/main" id="{C2560DD0-134B-DA97-F523-8A85E52D8529}"/>
              </a:ext>
            </a:extLst>
          </p:cNvPr>
          <p:cNvSpPr/>
          <p:nvPr/>
        </p:nvSpPr>
        <p:spPr>
          <a:xfrm>
            <a:off x="2086747" y="1570899"/>
            <a:ext cx="7524963" cy="967349"/>
          </a:xfrm>
          <a:prstGeom prst="wedgeRoundRectCallout">
            <a:avLst>
              <a:gd name="adj1" fmla="val -41465"/>
              <a:gd name="adj2" fmla="val 69228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Babbage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3303C4-B563-B6D9-E615-B5F291E5E6B8}"/>
              </a:ext>
            </a:extLst>
          </p:cNvPr>
          <p:cNvSpPr/>
          <p:nvPr/>
        </p:nvSpPr>
        <p:spPr>
          <a:xfrm>
            <a:off x="2100347" y="5405886"/>
            <a:ext cx="765850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hạn chế về công nghệ nên dự án không được hoàn thành.</a:t>
            </a:r>
          </a:p>
        </p:txBody>
      </p:sp>
      <p:grpSp>
        <p:nvGrpSpPr>
          <p:cNvPr id="10" name="组合 7">
            <a:extLst>
              <a:ext uri="{FF2B5EF4-FFF2-40B4-BE49-F238E27FC236}">
                <a16:creationId xmlns:a16="http://schemas.microsoft.com/office/drawing/2014/main" id="{AE15A7B0-7D3E-449E-AC05-C40EC15E092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8">
              <a:extLst>
                <a:ext uri="{FF2B5EF4-FFF2-40B4-BE49-F238E27FC236}">
                  <a16:creationId xmlns:a16="http://schemas.microsoft.com/office/drawing/2014/main" id="{61932673-C0BD-480C-84CF-BF9728C9287C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圆角矩形 9">
              <a:extLst>
                <a:ext uri="{FF2B5EF4-FFF2-40B4-BE49-F238E27FC236}">
                  <a16:creationId xmlns:a16="http://schemas.microsoft.com/office/drawing/2014/main" id="{9C47838F-0A3E-447D-AE71-2A5EE7382DED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6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7F8922E8-7036-4850-8478-AB551DE80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69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80874648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0A84C02-4F09-40FE-82F3-79312BC08B2E}" vid="{69A41932-5ED9-47B3-8A6B-37B62AB78E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4459</Words>
  <Application>Microsoft Office PowerPoint</Application>
  <PresentationFormat>Widescreen</PresentationFormat>
  <Paragraphs>2041</Paragraphs>
  <Slides>40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6" baseType="lpstr">
      <vt:lpstr>Calibri Light</vt:lpstr>
      <vt:lpstr>Times New Roman</vt:lpstr>
      <vt:lpstr>思源黑体 Heavy</vt:lpstr>
      <vt:lpstr>字魂59号-创粗黑</vt:lpstr>
      <vt:lpstr>Tahoma</vt:lpstr>
      <vt:lpstr>Symbol</vt:lpstr>
      <vt:lpstr>Calibri</vt:lpstr>
      <vt:lpstr>微软雅黑</vt:lpstr>
      <vt:lpstr>等线</vt:lpstr>
      <vt:lpstr>Arial</vt:lpstr>
      <vt:lpstr>A3.OpenSansBold-San</vt:lpstr>
      <vt:lpstr>宋体</vt:lpstr>
      <vt:lpstr>Aharoni</vt:lpstr>
      <vt:lpstr>A3.OpenSans-San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Nhận xét: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T460</cp:lastModifiedBy>
  <cp:revision>167</cp:revision>
  <dcterms:created xsi:type="dcterms:W3CDTF">2018-10-07T02:14:13Z</dcterms:created>
  <dcterms:modified xsi:type="dcterms:W3CDTF">2023-08-24T13:17:04Z</dcterms:modified>
</cp:coreProperties>
</file>