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2.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0" r:id="rId1"/>
    <p:sldMasterId id="2147483844" r:id="rId2"/>
    <p:sldMasterId id="2147483856" r:id="rId3"/>
  </p:sldMasterIdLst>
  <p:notesMasterIdLst>
    <p:notesMasterId r:id="rId32"/>
  </p:notesMasterIdLst>
  <p:sldIdLst>
    <p:sldId id="311" r:id="rId4"/>
    <p:sldId id="287" r:id="rId5"/>
    <p:sldId id="319" r:id="rId6"/>
    <p:sldId id="346" r:id="rId7"/>
    <p:sldId id="355" r:id="rId8"/>
    <p:sldId id="351" r:id="rId9"/>
    <p:sldId id="350" r:id="rId10"/>
    <p:sldId id="358" r:id="rId11"/>
    <p:sldId id="353" r:id="rId12"/>
    <p:sldId id="359" r:id="rId13"/>
    <p:sldId id="357" r:id="rId14"/>
    <p:sldId id="352" r:id="rId15"/>
    <p:sldId id="360" r:id="rId16"/>
    <p:sldId id="365" r:id="rId17"/>
    <p:sldId id="361" r:id="rId18"/>
    <p:sldId id="362" r:id="rId19"/>
    <p:sldId id="363" r:id="rId20"/>
    <p:sldId id="257" r:id="rId21"/>
    <p:sldId id="256" r:id="rId22"/>
    <p:sldId id="258" r:id="rId23"/>
    <p:sldId id="259" r:id="rId24"/>
    <p:sldId id="260" r:id="rId25"/>
    <p:sldId id="261" r:id="rId26"/>
    <p:sldId id="349" r:id="rId27"/>
    <p:sldId id="276" r:id="rId28"/>
    <p:sldId id="341" r:id="rId29"/>
    <p:sldId id="366" r:id="rId30"/>
    <p:sldId id="342" r:id="rId31"/>
  </p:sldIdLst>
  <p:sldSz cx="9147175" cy="5145088"/>
  <p:notesSz cx="6858000" cy="9144000"/>
  <p:custDataLst>
    <p:tags r:id="rId3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userDrawn="1">
          <p15:clr>
            <a:srgbClr val="A4A3A4"/>
          </p15:clr>
        </p15:guide>
        <p15:guide id="2" pos="28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DCBA"/>
    <a:srgbClr val="F8FFB1"/>
    <a:srgbClr val="FF0000"/>
    <a:srgbClr val="DDEAD6"/>
    <a:srgbClr val="0000FF"/>
    <a:srgbClr val="000066"/>
    <a:srgbClr val="96BE80"/>
    <a:srgbClr val="123E61"/>
    <a:srgbClr val="EFEFEF"/>
    <a:srgbClr val="1443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91" autoAdjust="0"/>
    <p:restoredTop sz="94660"/>
  </p:normalViewPr>
  <p:slideViewPr>
    <p:cSldViewPr>
      <p:cViewPr varScale="1">
        <p:scale>
          <a:sx n="91" d="100"/>
          <a:sy n="91" d="100"/>
        </p:scale>
        <p:origin x="612" y="56"/>
      </p:cViewPr>
      <p:guideLst>
        <p:guide orient="horz" pos="1621"/>
        <p:guide pos="2881"/>
      </p:guideLst>
    </p:cSldViewPr>
  </p:slideViewPr>
  <p:notesTextViewPr>
    <p:cViewPr>
      <p:scale>
        <a:sx n="100" d="100"/>
        <a:sy n="100" d="100"/>
      </p:scale>
      <p:origin x="0" y="0"/>
    </p:cViewPr>
  </p:notesTextViewPr>
  <p:sorterViewPr>
    <p:cViewPr>
      <p:scale>
        <a:sx n="174" d="100"/>
        <a:sy n="174" d="100"/>
      </p:scale>
      <p:origin x="0" y="0"/>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8A863E-D442-44F9-9BD6-E000583DFCBC}" type="datetimeFigureOut">
              <a:rPr lang="zh-CN" altLang="en-US" smtClean="0"/>
              <a:pPr/>
              <a:t>2023/8/17</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9AA98F-6474-4A59-A3C8-82662F366263}" type="slidenum">
              <a:rPr lang="zh-CN" altLang="en-US" smtClean="0"/>
              <a:pPr/>
              <a:t>‹#›</a:t>
            </a:fld>
            <a:endParaRPr lang="zh-CN" altLang="en-US"/>
          </a:p>
        </p:txBody>
      </p:sp>
    </p:spTree>
    <p:extLst>
      <p:ext uri="{BB962C8B-B14F-4D97-AF65-F5344CB8AC3E}">
        <p14:creationId xmlns:p14="http://schemas.microsoft.com/office/powerpoint/2010/main" val="1625757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D248E98-4F9C-4F01-A2E4-36C3243D25F8}"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9154" name="Rectangle 2"/>
          <p:cNvSpPr>
            <a:spLocks noGrp="1" noRot="1" noChangeAspect="1" noChangeArrowheads="1" noTextEdit="1"/>
          </p:cNvSpPr>
          <p:nvPr>
            <p:ph type="sldImg"/>
          </p:nvPr>
        </p:nvSpPr>
        <p:spPr>
          <a:xfrm>
            <a:off x="381000" y="685800"/>
            <a:ext cx="6096000" cy="3429000"/>
          </a:xfrm>
          <a:ln/>
        </p:spPr>
      </p:sp>
      <p:sp>
        <p:nvSpPr>
          <p:cNvPr id="491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94379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10</a:t>
            </a:fld>
            <a:endParaRPr lang="en-US" altLang="zh-CN"/>
          </a:p>
        </p:txBody>
      </p:sp>
    </p:spTree>
    <p:extLst>
      <p:ext uri="{BB962C8B-B14F-4D97-AF65-F5344CB8AC3E}">
        <p14:creationId xmlns:p14="http://schemas.microsoft.com/office/powerpoint/2010/main" val="1079433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12</a:t>
            </a:fld>
            <a:endParaRPr lang="en-US" altLang="zh-CN"/>
          </a:p>
        </p:txBody>
      </p:sp>
    </p:spTree>
    <p:extLst>
      <p:ext uri="{BB962C8B-B14F-4D97-AF65-F5344CB8AC3E}">
        <p14:creationId xmlns:p14="http://schemas.microsoft.com/office/powerpoint/2010/main" val="1848987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24</a:t>
            </a:fld>
            <a:endParaRPr lang="en-US" altLang="zh-CN"/>
          </a:p>
        </p:txBody>
      </p:sp>
    </p:spTree>
    <p:extLst>
      <p:ext uri="{BB962C8B-B14F-4D97-AF65-F5344CB8AC3E}">
        <p14:creationId xmlns:p14="http://schemas.microsoft.com/office/powerpoint/2010/main" val="3799766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2</a:t>
            </a:fld>
            <a:endParaRPr lang="en-US" altLang="zh-CN"/>
          </a:p>
        </p:txBody>
      </p:sp>
    </p:spTree>
    <p:extLst>
      <p:ext uri="{BB962C8B-B14F-4D97-AF65-F5344CB8AC3E}">
        <p14:creationId xmlns:p14="http://schemas.microsoft.com/office/powerpoint/2010/main" val="2926507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A23211-66F3-4E52-BE2E-D8A9E8DA1D0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84048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4</a:t>
            </a:fld>
            <a:endParaRPr lang="en-US" altLang="zh-CN"/>
          </a:p>
        </p:txBody>
      </p:sp>
    </p:spTree>
    <p:extLst>
      <p:ext uri="{BB962C8B-B14F-4D97-AF65-F5344CB8AC3E}">
        <p14:creationId xmlns:p14="http://schemas.microsoft.com/office/powerpoint/2010/main" val="3440759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g898feb88a6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3" name="Google Shape;1763;g898feb88a6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1650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g898feb88a6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3" name="Google Shape;1763;g898feb88a6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7054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g898feb88a6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3" name="Google Shape;1763;g898feb88a6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2102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8</a:t>
            </a:fld>
            <a:endParaRPr lang="en-US" altLang="zh-CN"/>
          </a:p>
        </p:txBody>
      </p:sp>
    </p:spTree>
    <p:extLst>
      <p:ext uri="{BB962C8B-B14F-4D97-AF65-F5344CB8AC3E}">
        <p14:creationId xmlns:p14="http://schemas.microsoft.com/office/powerpoint/2010/main" val="24949107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9</a:t>
            </a:fld>
            <a:endParaRPr lang="en-US" altLang="zh-CN"/>
          </a:p>
        </p:txBody>
      </p:sp>
    </p:spTree>
    <p:extLst>
      <p:ext uri="{BB962C8B-B14F-4D97-AF65-F5344CB8AC3E}">
        <p14:creationId xmlns:p14="http://schemas.microsoft.com/office/powerpoint/2010/main" val="3512274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98082987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628868" y="1369642"/>
            <a:ext cx="3887549" cy="326451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4630758" y="1369642"/>
            <a:ext cx="3887549" cy="326451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50753978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vi-VN"/>
              <a:t>Bấm để sửa kiểu tiêu đề Bản cái</a:t>
            </a:r>
            <a:endParaRPr lang="en-US" dirty="0"/>
          </a:p>
        </p:txBody>
      </p:sp>
      <p:sp>
        <p:nvSpPr>
          <p:cNvPr id="3" name="Content Placeholder 2"/>
          <p:cNvSpPr>
            <a:spLocks noGrp="1"/>
          </p:cNvSpPr>
          <p:nvPr>
            <p:ph idx="1"/>
          </p:nvPr>
        </p:nvSpPr>
        <p:spPr>
          <a:xfrm>
            <a:off x="3888741" y="740798"/>
            <a:ext cx="4630757" cy="3656347"/>
          </a:xfrm>
        </p:spPr>
        <p:txBody>
          <a:bodyPr/>
          <a:lstStyle>
            <a:lvl1pPr>
              <a:defRPr sz="2401"/>
            </a:lvl1pPr>
            <a:lvl2pPr>
              <a:defRPr sz="2101"/>
            </a:lvl2pPr>
            <a:lvl3pPr>
              <a:defRPr sz="1800"/>
            </a:lvl3pPr>
            <a:lvl4pPr>
              <a:defRPr sz="1500"/>
            </a:lvl4pPr>
            <a:lvl5pPr>
              <a:defRPr sz="1500"/>
            </a:lvl5pPr>
            <a:lvl6pPr>
              <a:defRPr sz="1500"/>
            </a:lvl6pPr>
            <a:lvl7pPr>
              <a:defRPr sz="1500"/>
            </a:lvl7pPr>
            <a:lvl8pPr>
              <a:defRPr sz="1500"/>
            </a:lvl8pPr>
            <a:lvl9pPr>
              <a:defRPr sz="15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pPr defTabSz="686189">
              <a:defRPr/>
            </a:pPr>
            <a:fld id="{D10F2C41-D146-4299-8CF7-AAADEF542A8B}" type="datetimeFigureOut">
              <a:rPr lang="en-GB" smtClean="0"/>
              <a:pPr defTabSz="686189">
                <a:defRPr/>
              </a:pPr>
              <a:t>17/08/2023</a:t>
            </a:fld>
            <a:endParaRPr lang="en-GB"/>
          </a:p>
        </p:txBody>
      </p:sp>
      <p:sp>
        <p:nvSpPr>
          <p:cNvPr id="6" name="Footer Placeholder 5"/>
          <p:cNvSpPr>
            <a:spLocks noGrp="1"/>
          </p:cNvSpPr>
          <p:nvPr>
            <p:ph type="ftr" sz="quarter" idx="11"/>
          </p:nvPr>
        </p:nvSpPr>
        <p:spPr/>
        <p:txBody>
          <a:bodyPr/>
          <a:lstStyle/>
          <a:p>
            <a:pPr defTabSz="686189">
              <a:defRPr/>
            </a:pPr>
            <a:endParaRPr lang="en-GB"/>
          </a:p>
        </p:txBody>
      </p:sp>
      <p:sp>
        <p:nvSpPr>
          <p:cNvPr id="7" name="Slide Number Placeholder 6"/>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336200482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3888741" y="740798"/>
            <a:ext cx="4630757" cy="3656347"/>
          </a:xfrm>
        </p:spPr>
        <p:txBody>
          <a:bodyPr anchor="t"/>
          <a:lstStyle>
            <a:lvl1pPr marL="0" indent="0">
              <a:buNone/>
              <a:defRPr sz="2401"/>
            </a:lvl1pPr>
            <a:lvl2pPr marL="342991" indent="0">
              <a:buNone/>
              <a:defRPr sz="2101"/>
            </a:lvl2pPr>
            <a:lvl3pPr marL="685983" indent="0">
              <a:buNone/>
              <a:defRPr sz="1800"/>
            </a:lvl3pPr>
            <a:lvl4pPr marL="1028974" indent="0">
              <a:buNone/>
              <a:defRPr sz="1500"/>
            </a:lvl4pPr>
            <a:lvl5pPr marL="1371966" indent="0">
              <a:buNone/>
              <a:defRPr sz="1500"/>
            </a:lvl5pPr>
            <a:lvl6pPr marL="1714957" indent="0">
              <a:buNone/>
              <a:defRPr sz="1500"/>
            </a:lvl6pPr>
            <a:lvl7pPr marL="2057949" indent="0">
              <a:buNone/>
              <a:defRPr sz="1500"/>
            </a:lvl7pPr>
            <a:lvl8pPr marL="2400940" indent="0">
              <a:buNone/>
              <a:defRPr sz="1500"/>
            </a:lvl8pPr>
            <a:lvl9pPr marL="2743932" indent="0">
              <a:buNone/>
              <a:defRPr sz="1500"/>
            </a:lvl9pPr>
          </a:lstStyle>
          <a:p>
            <a:r>
              <a:rPr lang="vi-VN"/>
              <a:t>Bấm biểu tượng để thêm hình ảnh</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pPr defTabSz="686189">
              <a:defRPr/>
            </a:pPr>
            <a:fld id="{D10F2C41-D146-4299-8CF7-AAADEF542A8B}" type="datetimeFigureOut">
              <a:rPr lang="en-GB" smtClean="0"/>
              <a:pPr defTabSz="686189">
                <a:defRPr/>
              </a:pPr>
              <a:t>17/08/2023</a:t>
            </a:fld>
            <a:endParaRPr lang="en-GB"/>
          </a:p>
        </p:txBody>
      </p:sp>
      <p:sp>
        <p:nvSpPr>
          <p:cNvPr id="6" name="Footer Placeholder 5"/>
          <p:cNvSpPr>
            <a:spLocks noGrp="1"/>
          </p:cNvSpPr>
          <p:nvPr>
            <p:ph type="ftr" sz="quarter" idx="11"/>
          </p:nvPr>
        </p:nvSpPr>
        <p:spPr/>
        <p:txBody>
          <a:bodyPr/>
          <a:lstStyle/>
          <a:p>
            <a:pPr defTabSz="686189">
              <a:defRPr/>
            </a:pPr>
            <a:endParaRPr lang="en-GB"/>
          </a:p>
        </p:txBody>
      </p:sp>
      <p:sp>
        <p:nvSpPr>
          <p:cNvPr id="7" name="Slide Number Placeholder 6"/>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26778046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a:defRPr/>
            </a:pPr>
            <a:fld id="{D10F2C41-D146-4299-8CF7-AAADEF542A8B}" type="datetimeFigureOut">
              <a:rPr lang="en-GB" smtClean="0"/>
              <a:pPr defTabSz="686189">
                <a:defRPr/>
              </a:pPr>
              <a:t>17/08/2023</a:t>
            </a:fld>
            <a:endParaRPr lang="en-GB"/>
          </a:p>
        </p:txBody>
      </p:sp>
      <p:sp>
        <p:nvSpPr>
          <p:cNvPr id="5" name="Footer Placeholder 4"/>
          <p:cNvSpPr>
            <a:spLocks noGrp="1"/>
          </p:cNvSpPr>
          <p:nvPr>
            <p:ph type="ftr" sz="quarter" idx="11"/>
          </p:nvPr>
        </p:nvSpPr>
        <p:spPr/>
        <p:txBody>
          <a:bodyPr/>
          <a:lstStyle/>
          <a:p>
            <a:pPr defTabSz="686189">
              <a:defRPr/>
            </a:pPr>
            <a:endParaRPr lang="en-GB"/>
          </a:p>
        </p:txBody>
      </p:sp>
      <p:sp>
        <p:nvSpPr>
          <p:cNvPr id="6" name="Slide Number Placeholder 5"/>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44908870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5947" y="273928"/>
            <a:ext cx="1972360" cy="4360224"/>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628868" y="273928"/>
            <a:ext cx="5802739" cy="4360224"/>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a:defRPr/>
            </a:pPr>
            <a:fld id="{D10F2C41-D146-4299-8CF7-AAADEF542A8B}" type="datetimeFigureOut">
              <a:rPr lang="en-GB" smtClean="0"/>
              <a:pPr defTabSz="686189">
                <a:defRPr/>
              </a:pPr>
              <a:t>17/08/2023</a:t>
            </a:fld>
            <a:endParaRPr lang="en-GB"/>
          </a:p>
        </p:txBody>
      </p:sp>
      <p:sp>
        <p:nvSpPr>
          <p:cNvPr id="5" name="Footer Placeholder 4"/>
          <p:cNvSpPr>
            <a:spLocks noGrp="1"/>
          </p:cNvSpPr>
          <p:nvPr>
            <p:ph type="ftr" sz="quarter" idx="11"/>
          </p:nvPr>
        </p:nvSpPr>
        <p:spPr/>
        <p:txBody>
          <a:bodyPr/>
          <a:lstStyle/>
          <a:p>
            <a:pPr defTabSz="686189">
              <a:defRPr/>
            </a:pPr>
            <a:endParaRPr lang="en-GB"/>
          </a:p>
        </p:txBody>
      </p:sp>
      <p:sp>
        <p:nvSpPr>
          <p:cNvPr id="6" name="Slide Number Placeholder 5"/>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43733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p:cNvSpPr>
            <a:spLocks noGrp="1"/>
          </p:cNvSpPr>
          <p:nvPr>
            <p:ph type="title"/>
          </p:nvPr>
        </p:nvSpPr>
        <p:spPr>
          <a:xfrm>
            <a:off x="630060" y="273929"/>
            <a:ext cx="7889438" cy="994479"/>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630060" y="1261261"/>
            <a:ext cx="3869683"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vi-VN"/>
              <a:t>Bấm để chỉnh sửa kiểu văn bản của Bản cái</a:t>
            </a:r>
          </a:p>
        </p:txBody>
      </p:sp>
      <p:sp>
        <p:nvSpPr>
          <p:cNvPr id="4" name="Content Placeholder 3"/>
          <p:cNvSpPr>
            <a:spLocks noGrp="1"/>
          </p:cNvSpPr>
          <p:nvPr>
            <p:ph sz="half" idx="2"/>
          </p:nvPr>
        </p:nvSpPr>
        <p:spPr>
          <a:xfrm>
            <a:off x="630060" y="1879386"/>
            <a:ext cx="3869683" cy="276429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4630757" y="1261261"/>
            <a:ext cx="3888741"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vi-VN"/>
              <a:t>Bấm để chỉnh sửa kiểu văn bản của Bản cái</a:t>
            </a:r>
          </a:p>
        </p:txBody>
      </p:sp>
      <p:sp>
        <p:nvSpPr>
          <p:cNvPr id="6" name="Content Placeholder 5"/>
          <p:cNvSpPr>
            <a:spLocks noGrp="1"/>
          </p:cNvSpPr>
          <p:nvPr>
            <p:ph sz="quarter" idx="4"/>
          </p:nvPr>
        </p:nvSpPr>
        <p:spPr>
          <a:xfrm>
            <a:off x="4630757" y="1879386"/>
            <a:ext cx="3888741" cy="276429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8" name="Footer Placeholder 7"/>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9" name="Slide Number Placeholder 8"/>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2393197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4" name="Footer Placeholder 3"/>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5" name="Slide Number Placeholder 4"/>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7626936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16449752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5_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61500468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4_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76765903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3_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057214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2_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240379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_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6070914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vi-VN"/>
              <a:t>Bấm để sửa kiểu tiêu đề Bản cái</a:t>
            </a:r>
            <a:endParaRPr lang="en-US" dirty="0"/>
          </a:p>
        </p:txBody>
      </p:sp>
      <p:sp>
        <p:nvSpPr>
          <p:cNvPr id="3" name="Content Placeholder 2"/>
          <p:cNvSpPr>
            <a:spLocks noGrp="1"/>
          </p:cNvSpPr>
          <p:nvPr>
            <p:ph idx="1"/>
          </p:nvPr>
        </p:nvSpPr>
        <p:spPr>
          <a:xfrm>
            <a:off x="3888741" y="740798"/>
            <a:ext cx="4630757" cy="3656347"/>
          </a:xfrm>
        </p:spPr>
        <p:txBody>
          <a:bodyPr/>
          <a:lstStyle>
            <a:lvl1pPr>
              <a:defRPr sz="2401"/>
            </a:lvl1pPr>
            <a:lvl2pPr>
              <a:defRPr sz="2101"/>
            </a:lvl2pPr>
            <a:lvl3pPr>
              <a:defRPr sz="1800"/>
            </a:lvl3pPr>
            <a:lvl4pPr>
              <a:defRPr sz="1500"/>
            </a:lvl4pPr>
            <a:lvl5pPr>
              <a:defRPr sz="1500"/>
            </a:lvl5pPr>
            <a:lvl6pPr>
              <a:defRPr sz="1500"/>
            </a:lvl6pPr>
            <a:lvl7pPr>
              <a:defRPr sz="1500"/>
            </a:lvl7pPr>
            <a:lvl8pPr>
              <a:defRPr sz="1500"/>
            </a:lvl8pPr>
            <a:lvl9pPr>
              <a:defRPr sz="15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560142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66368821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3888741" y="740798"/>
            <a:ext cx="4630757" cy="3656347"/>
          </a:xfrm>
        </p:spPr>
        <p:txBody>
          <a:bodyPr anchor="t"/>
          <a:lstStyle>
            <a:lvl1pPr marL="0" indent="0">
              <a:buNone/>
              <a:defRPr sz="2401"/>
            </a:lvl1pPr>
            <a:lvl2pPr marL="342991" indent="0">
              <a:buNone/>
              <a:defRPr sz="2101"/>
            </a:lvl2pPr>
            <a:lvl3pPr marL="685983" indent="0">
              <a:buNone/>
              <a:defRPr sz="1800"/>
            </a:lvl3pPr>
            <a:lvl4pPr marL="1028974" indent="0">
              <a:buNone/>
              <a:defRPr sz="1500"/>
            </a:lvl4pPr>
            <a:lvl5pPr marL="1371966" indent="0">
              <a:buNone/>
              <a:defRPr sz="1500"/>
            </a:lvl5pPr>
            <a:lvl6pPr marL="1714957" indent="0">
              <a:buNone/>
              <a:defRPr sz="1500"/>
            </a:lvl6pPr>
            <a:lvl7pPr marL="2057949" indent="0">
              <a:buNone/>
              <a:defRPr sz="1500"/>
            </a:lvl7pPr>
            <a:lvl8pPr marL="2400940" indent="0">
              <a:buNone/>
              <a:defRPr sz="1500"/>
            </a:lvl8pPr>
            <a:lvl9pPr marL="2743932" indent="0">
              <a:buNone/>
              <a:defRPr sz="1500"/>
            </a:lvl9pPr>
          </a:lstStyle>
          <a:p>
            <a:r>
              <a:rPr lang="vi-VN"/>
              <a:t>Bấm biểu tượng để thêm hình ảnh</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0965888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902716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5947" y="273928"/>
            <a:ext cx="1972360" cy="4360224"/>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628868" y="273928"/>
            <a:ext cx="5802739" cy="4360224"/>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186714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4117275942"/>
      </p:ext>
    </p:extLst>
  </p:cSld>
  <p:clrMapOvr>
    <a:masterClrMapping/>
  </p:clrMapOvr>
  <p:transition>
    <p:random/>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5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099343137"/>
      </p:ext>
    </p:extLst>
  </p:cSld>
  <p:clrMapOvr>
    <a:masterClrMapping/>
  </p:clrMapOvr>
  <p:transition>
    <p:random/>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320495436"/>
      </p:ext>
    </p:extLst>
  </p:cSld>
  <p:clrMapOvr>
    <a:masterClrMapping/>
  </p:clrMapOvr>
  <p:transition>
    <p:random/>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5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4060403519"/>
      </p:ext>
    </p:extLst>
  </p:cSld>
  <p:clrMapOvr>
    <a:masterClrMapping/>
  </p:clrMapOvr>
  <p:transition>
    <p:random/>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0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613122559"/>
      </p:ext>
    </p:extLst>
  </p:cSld>
  <p:clrMapOvr>
    <a:masterClrMapping/>
  </p:clrMapOvr>
  <p:transition>
    <p:random/>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9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47953194"/>
      </p:ext>
    </p:extLst>
  </p:cSld>
  <p:clrMapOvr>
    <a:masterClrMapping/>
  </p:clrMapOvr>
  <p:transition>
    <p:random/>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48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181986942"/>
      </p:ext>
    </p:extLst>
  </p:cSld>
  <p:clrMapOvr>
    <a:masterClrMapping/>
  </p:clrMapOvr>
  <p:transition>
    <p:random/>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094628220"/>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4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543785938"/>
      </p:ext>
    </p:extLst>
  </p:cSld>
  <p:clrMapOvr>
    <a:masterClrMapping/>
  </p:clrMapOvr>
  <p:transition>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408963049"/>
      </p:ext>
    </p:extLst>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439283675"/>
      </p:ext>
    </p:extLst>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309744417"/>
      </p:ext>
    </p:extLst>
  </p:cSld>
  <p:clrMapOvr>
    <a:masterClrMapping/>
  </p:clrMapOvr>
  <p:transition>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4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137290224"/>
      </p:ext>
    </p:extLst>
  </p:cSld>
  <p:clrMapOvr>
    <a:masterClrMapping/>
  </p:clrMapOvr>
  <p:transition>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082665072"/>
      </p:ext>
    </p:extLst>
  </p:cSld>
  <p:clrMapOvr>
    <a:masterClrMapping/>
  </p:clrMapOvr>
  <p:transition>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4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672694869"/>
      </p:ext>
    </p:extLst>
  </p:cSld>
  <p:clrMapOvr>
    <a:masterClrMapping/>
  </p:clrMapOvr>
  <p:transition>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40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748935120"/>
      </p:ext>
    </p:extLst>
  </p:cSld>
  <p:clrMapOvr>
    <a:masterClrMapping/>
  </p:clrMapOvr>
  <p:transition>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2498741" y="2157259"/>
            <a:ext cx="3969478"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2"/>
            </a:lvl1pPr>
            <a:lvl2pPr lvl="1" algn="ctr">
              <a:spcBef>
                <a:spcPts val="0"/>
              </a:spcBef>
              <a:spcAft>
                <a:spcPts val="0"/>
              </a:spcAft>
              <a:buSzPts val="6000"/>
              <a:buNone/>
              <a:defRPr sz="6002"/>
            </a:lvl2pPr>
            <a:lvl3pPr lvl="2" algn="ctr">
              <a:spcBef>
                <a:spcPts val="0"/>
              </a:spcBef>
              <a:spcAft>
                <a:spcPts val="0"/>
              </a:spcAft>
              <a:buSzPts val="6000"/>
              <a:buNone/>
              <a:defRPr sz="6002"/>
            </a:lvl3pPr>
            <a:lvl4pPr lvl="3" algn="ctr">
              <a:spcBef>
                <a:spcPts val="0"/>
              </a:spcBef>
              <a:spcAft>
                <a:spcPts val="0"/>
              </a:spcAft>
              <a:buSzPts val="6000"/>
              <a:buNone/>
              <a:defRPr sz="6002"/>
            </a:lvl4pPr>
            <a:lvl5pPr lvl="4" algn="ctr">
              <a:spcBef>
                <a:spcPts val="0"/>
              </a:spcBef>
              <a:spcAft>
                <a:spcPts val="0"/>
              </a:spcAft>
              <a:buSzPts val="6000"/>
              <a:buNone/>
              <a:defRPr sz="6002"/>
            </a:lvl5pPr>
            <a:lvl6pPr lvl="5" algn="ctr">
              <a:spcBef>
                <a:spcPts val="0"/>
              </a:spcBef>
              <a:spcAft>
                <a:spcPts val="0"/>
              </a:spcAft>
              <a:buSzPts val="6000"/>
              <a:buNone/>
              <a:defRPr sz="6002"/>
            </a:lvl6pPr>
            <a:lvl7pPr lvl="6" algn="ctr">
              <a:spcBef>
                <a:spcPts val="0"/>
              </a:spcBef>
              <a:spcAft>
                <a:spcPts val="0"/>
              </a:spcAft>
              <a:buSzPts val="6000"/>
              <a:buNone/>
              <a:defRPr sz="6002"/>
            </a:lvl7pPr>
            <a:lvl8pPr lvl="7" algn="ctr">
              <a:spcBef>
                <a:spcPts val="0"/>
              </a:spcBef>
              <a:spcAft>
                <a:spcPts val="0"/>
              </a:spcAft>
              <a:buSzPts val="6000"/>
              <a:buNone/>
              <a:defRPr sz="6002"/>
            </a:lvl8pPr>
            <a:lvl9pPr lvl="8" algn="ctr">
              <a:spcBef>
                <a:spcPts val="0"/>
              </a:spcBef>
              <a:spcAft>
                <a:spcPts val="0"/>
              </a:spcAft>
              <a:buSzPts val="6000"/>
              <a:buNone/>
              <a:defRPr sz="6002"/>
            </a:lvl9pPr>
          </a:lstStyle>
          <a:p>
            <a:endParaRPr/>
          </a:p>
        </p:txBody>
      </p:sp>
      <p:sp>
        <p:nvSpPr>
          <p:cNvPr id="209" name="Google Shape;209;p3"/>
          <p:cNvSpPr txBox="1">
            <a:spLocks noGrp="1"/>
          </p:cNvSpPr>
          <p:nvPr>
            <p:ph type="title" idx="2" hasCustomPrompt="1"/>
          </p:nvPr>
        </p:nvSpPr>
        <p:spPr>
          <a:xfrm>
            <a:off x="3967027" y="1122796"/>
            <a:ext cx="1032959"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1">
                <a:solidFill>
                  <a:schemeClr val="accent1"/>
                </a:solidFill>
              </a:defRPr>
            </a:lvl1pPr>
            <a:lvl2pPr lvl="1" algn="ctr" rtl="0">
              <a:spcBef>
                <a:spcPts val="0"/>
              </a:spcBef>
              <a:spcAft>
                <a:spcPts val="0"/>
              </a:spcAft>
              <a:buClr>
                <a:schemeClr val="accent1"/>
              </a:buClr>
              <a:buSzPts val="7200"/>
              <a:buNone/>
              <a:defRPr sz="7202">
                <a:solidFill>
                  <a:schemeClr val="accent1"/>
                </a:solidFill>
              </a:defRPr>
            </a:lvl2pPr>
            <a:lvl3pPr lvl="2" algn="ctr" rtl="0">
              <a:spcBef>
                <a:spcPts val="0"/>
              </a:spcBef>
              <a:spcAft>
                <a:spcPts val="0"/>
              </a:spcAft>
              <a:buClr>
                <a:schemeClr val="accent1"/>
              </a:buClr>
              <a:buSzPts val="7200"/>
              <a:buNone/>
              <a:defRPr sz="7202">
                <a:solidFill>
                  <a:schemeClr val="accent1"/>
                </a:solidFill>
              </a:defRPr>
            </a:lvl3pPr>
            <a:lvl4pPr lvl="3" algn="ctr" rtl="0">
              <a:spcBef>
                <a:spcPts val="0"/>
              </a:spcBef>
              <a:spcAft>
                <a:spcPts val="0"/>
              </a:spcAft>
              <a:buClr>
                <a:schemeClr val="accent1"/>
              </a:buClr>
              <a:buSzPts val="7200"/>
              <a:buNone/>
              <a:defRPr sz="7202">
                <a:solidFill>
                  <a:schemeClr val="accent1"/>
                </a:solidFill>
              </a:defRPr>
            </a:lvl4pPr>
            <a:lvl5pPr lvl="4" algn="ctr" rtl="0">
              <a:spcBef>
                <a:spcPts val="0"/>
              </a:spcBef>
              <a:spcAft>
                <a:spcPts val="0"/>
              </a:spcAft>
              <a:buClr>
                <a:schemeClr val="accent1"/>
              </a:buClr>
              <a:buSzPts val="7200"/>
              <a:buNone/>
              <a:defRPr sz="7202">
                <a:solidFill>
                  <a:schemeClr val="accent1"/>
                </a:solidFill>
              </a:defRPr>
            </a:lvl5pPr>
            <a:lvl6pPr lvl="5" algn="ctr" rtl="0">
              <a:spcBef>
                <a:spcPts val="0"/>
              </a:spcBef>
              <a:spcAft>
                <a:spcPts val="0"/>
              </a:spcAft>
              <a:buClr>
                <a:schemeClr val="accent1"/>
              </a:buClr>
              <a:buSzPts val="7200"/>
              <a:buNone/>
              <a:defRPr sz="7202">
                <a:solidFill>
                  <a:schemeClr val="accent1"/>
                </a:solidFill>
              </a:defRPr>
            </a:lvl6pPr>
            <a:lvl7pPr lvl="6" algn="ctr" rtl="0">
              <a:spcBef>
                <a:spcPts val="0"/>
              </a:spcBef>
              <a:spcAft>
                <a:spcPts val="0"/>
              </a:spcAft>
              <a:buClr>
                <a:schemeClr val="accent1"/>
              </a:buClr>
              <a:buSzPts val="7200"/>
              <a:buNone/>
              <a:defRPr sz="7202">
                <a:solidFill>
                  <a:schemeClr val="accent1"/>
                </a:solidFill>
              </a:defRPr>
            </a:lvl7pPr>
            <a:lvl8pPr lvl="7" algn="ctr" rtl="0">
              <a:spcBef>
                <a:spcPts val="0"/>
              </a:spcBef>
              <a:spcAft>
                <a:spcPts val="0"/>
              </a:spcAft>
              <a:buClr>
                <a:schemeClr val="accent1"/>
              </a:buClr>
              <a:buSzPts val="7200"/>
              <a:buNone/>
              <a:defRPr sz="7202">
                <a:solidFill>
                  <a:schemeClr val="accent1"/>
                </a:solidFill>
              </a:defRPr>
            </a:lvl8pPr>
            <a:lvl9pPr lvl="8" algn="ctr" rtl="0">
              <a:spcBef>
                <a:spcPts val="0"/>
              </a:spcBef>
              <a:spcAft>
                <a:spcPts val="0"/>
              </a:spcAft>
              <a:buClr>
                <a:schemeClr val="accent1"/>
              </a:buClr>
              <a:buSzPts val="7200"/>
              <a:buNone/>
              <a:defRPr sz="7202">
                <a:solidFill>
                  <a:schemeClr val="accent1"/>
                </a:solidFill>
              </a:defRPr>
            </a:lvl9pPr>
          </a:lstStyle>
          <a:p>
            <a:r>
              <a:t>xx%</a:t>
            </a:r>
          </a:p>
        </p:txBody>
      </p:sp>
      <p:sp>
        <p:nvSpPr>
          <p:cNvPr id="210" name="Google Shape;210;p3"/>
          <p:cNvSpPr txBox="1">
            <a:spLocks noGrp="1"/>
          </p:cNvSpPr>
          <p:nvPr>
            <p:ph type="subTitle" idx="1"/>
          </p:nvPr>
        </p:nvSpPr>
        <p:spPr>
          <a:xfrm>
            <a:off x="2234351" y="3145821"/>
            <a:ext cx="4498261"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449202977"/>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2498741" y="2157259"/>
            <a:ext cx="3969478"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2"/>
            </a:lvl1pPr>
            <a:lvl2pPr lvl="1" algn="ctr">
              <a:spcBef>
                <a:spcPts val="0"/>
              </a:spcBef>
              <a:spcAft>
                <a:spcPts val="0"/>
              </a:spcAft>
              <a:buSzPts val="6000"/>
              <a:buNone/>
              <a:defRPr sz="6002"/>
            </a:lvl2pPr>
            <a:lvl3pPr lvl="2" algn="ctr">
              <a:spcBef>
                <a:spcPts val="0"/>
              </a:spcBef>
              <a:spcAft>
                <a:spcPts val="0"/>
              </a:spcAft>
              <a:buSzPts val="6000"/>
              <a:buNone/>
              <a:defRPr sz="6002"/>
            </a:lvl3pPr>
            <a:lvl4pPr lvl="3" algn="ctr">
              <a:spcBef>
                <a:spcPts val="0"/>
              </a:spcBef>
              <a:spcAft>
                <a:spcPts val="0"/>
              </a:spcAft>
              <a:buSzPts val="6000"/>
              <a:buNone/>
              <a:defRPr sz="6002"/>
            </a:lvl4pPr>
            <a:lvl5pPr lvl="4" algn="ctr">
              <a:spcBef>
                <a:spcPts val="0"/>
              </a:spcBef>
              <a:spcAft>
                <a:spcPts val="0"/>
              </a:spcAft>
              <a:buSzPts val="6000"/>
              <a:buNone/>
              <a:defRPr sz="6002"/>
            </a:lvl5pPr>
            <a:lvl6pPr lvl="5" algn="ctr">
              <a:spcBef>
                <a:spcPts val="0"/>
              </a:spcBef>
              <a:spcAft>
                <a:spcPts val="0"/>
              </a:spcAft>
              <a:buSzPts val="6000"/>
              <a:buNone/>
              <a:defRPr sz="6002"/>
            </a:lvl6pPr>
            <a:lvl7pPr lvl="6" algn="ctr">
              <a:spcBef>
                <a:spcPts val="0"/>
              </a:spcBef>
              <a:spcAft>
                <a:spcPts val="0"/>
              </a:spcAft>
              <a:buSzPts val="6000"/>
              <a:buNone/>
              <a:defRPr sz="6002"/>
            </a:lvl7pPr>
            <a:lvl8pPr lvl="7" algn="ctr">
              <a:spcBef>
                <a:spcPts val="0"/>
              </a:spcBef>
              <a:spcAft>
                <a:spcPts val="0"/>
              </a:spcAft>
              <a:buSzPts val="6000"/>
              <a:buNone/>
              <a:defRPr sz="6002"/>
            </a:lvl8pPr>
            <a:lvl9pPr lvl="8" algn="ctr">
              <a:spcBef>
                <a:spcPts val="0"/>
              </a:spcBef>
              <a:spcAft>
                <a:spcPts val="0"/>
              </a:spcAft>
              <a:buSzPts val="6000"/>
              <a:buNone/>
              <a:defRPr sz="6002"/>
            </a:lvl9pPr>
          </a:lstStyle>
          <a:p>
            <a:endParaRPr/>
          </a:p>
        </p:txBody>
      </p:sp>
      <p:sp>
        <p:nvSpPr>
          <p:cNvPr id="209" name="Google Shape;209;p3"/>
          <p:cNvSpPr txBox="1">
            <a:spLocks noGrp="1"/>
          </p:cNvSpPr>
          <p:nvPr>
            <p:ph type="title" idx="2" hasCustomPrompt="1"/>
          </p:nvPr>
        </p:nvSpPr>
        <p:spPr>
          <a:xfrm>
            <a:off x="3967027" y="1122796"/>
            <a:ext cx="1032959"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1">
                <a:solidFill>
                  <a:schemeClr val="accent1"/>
                </a:solidFill>
              </a:defRPr>
            </a:lvl1pPr>
            <a:lvl2pPr lvl="1" algn="ctr" rtl="0">
              <a:spcBef>
                <a:spcPts val="0"/>
              </a:spcBef>
              <a:spcAft>
                <a:spcPts val="0"/>
              </a:spcAft>
              <a:buClr>
                <a:schemeClr val="accent1"/>
              </a:buClr>
              <a:buSzPts val="7200"/>
              <a:buNone/>
              <a:defRPr sz="7202">
                <a:solidFill>
                  <a:schemeClr val="accent1"/>
                </a:solidFill>
              </a:defRPr>
            </a:lvl2pPr>
            <a:lvl3pPr lvl="2" algn="ctr" rtl="0">
              <a:spcBef>
                <a:spcPts val="0"/>
              </a:spcBef>
              <a:spcAft>
                <a:spcPts val="0"/>
              </a:spcAft>
              <a:buClr>
                <a:schemeClr val="accent1"/>
              </a:buClr>
              <a:buSzPts val="7200"/>
              <a:buNone/>
              <a:defRPr sz="7202">
                <a:solidFill>
                  <a:schemeClr val="accent1"/>
                </a:solidFill>
              </a:defRPr>
            </a:lvl3pPr>
            <a:lvl4pPr lvl="3" algn="ctr" rtl="0">
              <a:spcBef>
                <a:spcPts val="0"/>
              </a:spcBef>
              <a:spcAft>
                <a:spcPts val="0"/>
              </a:spcAft>
              <a:buClr>
                <a:schemeClr val="accent1"/>
              </a:buClr>
              <a:buSzPts val="7200"/>
              <a:buNone/>
              <a:defRPr sz="7202">
                <a:solidFill>
                  <a:schemeClr val="accent1"/>
                </a:solidFill>
              </a:defRPr>
            </a:lvl4pPr>
            <a:lvl5pPr lvl="4" algn="ctr" rtl="0">
              <a:spcBef>
                <a:spcPts val="0"/>
              </a:spcBef>
              <a:spcAft>
                <a:spcPts val="0"/>
              </a:spcAft>
              <a:buClr>
                <a:schemeClr val="accent1"/>
              </a:buClr>
              <a:buSzPts val="7200"/>
              <a:buNone/>
              <a:defRPr sz="7202">
                <a:solidFill>
                  <a:schemeClr val="accent1"/>
                </a:solidFill>
              </a:defRPr>
            </a:lvl5pPr>
            <a:lvl6pPr lvl="5" algn="ctr" rtl="0">
              <a:spcBef>
                <a:spcPts val="0"/>
              </a:spcBef>
              <a:spcAft>
                <a:spcPts val="0"/>
              </a:spcAft>
              <a:buClr>
                <a:schemeClr val="accent1"/>
              </a:buClr>
              <a:buSzPts val="7200"/>
              <a:buNone/>
              <a:defRPr sz="7202">
                <a:solidFill>
                  <a:schemeClr val="accent1"/>
                </a:solidFill>
              </a:defRPr>
            </a:lvl6pPr>
            <a:lvl7pPr lvl="6" algn="ctr" rtl="0">
              <a:spcBef>
                <a:spcPts val="0"/>
              </a:spcBef>
              <a:spcAft>
                <a:spcPts val="0"/>
              </a:spcAft>
              <a:buClr>
                <a:schemeClr val="accent1"/>
              </a:buClr>
              <a:buSzPts val="7200"/>
              <a:buNone/>
              <a:defRPr sz="7202">
                <a:solidFill>
                  <a:schemeClr val="accent1"/>
                </a:solidFill>
              </a:defRPr>
            </a:lvl7pPr>
            <a:lvl8pPr lvl="7" algn="ctr" rtl="0">
              <a:spcBef>
                <a:spcPts val="0"/>
              </a:spcBef>
              <a:spcAft>
                <a:spcPts val="0"/>
              </a:spcAft>
              <a:buClr>
                <a:schemeClr val="accent1"/>
              </a:buClr>
              <a:buSzPts val="7200"/>
              <a:buNone/>
              <a:defRPr sz="7202">
                <a:solidFill>
                  <a:schemeClr val="accent1"/>
                </a:solidFill>
              </a:defRPr>
            </a:lvl8pPr>
            <a:lvl9pPr lvl="8" algn="ctr" rtl="0">
              <a:spcBef>
                <a:spcPts val="0"/>
              </a:spcBef>
              <a:spcAft>
                <a:spcPts val="0"/>
              </a:spcAft>
              <a:buClr>
                <a:schemeClr val="accent1"/>
              </a:buClr>
              <a:buSzPts val="7200"/>
              <a:buNone/>
              <a:defRPr sz="7202">
                <a:solidFill>
                  <a:schemeClr val="accent1"/>
                </a:solidFill>
              </a:defRPr>
            </a:lvl9pPr>
          </a:lstStyle>
          <a:p>
            <a:r>
              <a:t>xx%</a:t>
            </a:r>
          </a:p>
        </p:txBody>
      </p:sp>
      <p:sp>
        <p:nvSpPr>
          <p:cNvPr id="210" name="Google Shape;210;p3"/>
          <p:cNvSpPr txBox="1">
            <a:spLocks noGrp="1"/>
          </p:cNvSpPr>
          <p:nvPr>
            <p:ph type="subTitle" idx="1"/>
          </p:nvPr>
        </p:nvSpPr>
        <p:spPr>
          <a:xfrm>
            <a:off x="2234351" y="3145821"/>
            <a:ext cx="4498261"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47882291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5_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492135283"/>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2498741" y="2157259"/>
            <a:ext cx="3969478"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2"/>
            </a:lvl1pPr>
            <a:lvl2pPr lvl="1" algn="ctr">
              <a:spcBef>
                <a:spcPts val="0"/>
              </a:spcBef>
              <a:spcAft>
                <a:spcPts val="0"/>
              </a:spcAft>
              <a:buSzPts val="6000"/>
              <a:buNone/>
              <a:defRPr sz="6002"/>
            </a:lvl2pPr>
            <a:lvl3pPr lvl="2" algn="ctr">
              <a:spcBef>
                <a:spcPts val="0"/>
              </a:spcBef>
              <a:spcAft>
                <a:spcPts val="0"/>
              </a:spcAft>
              <a:buSzPts val="6000"/>
              <a:buNone/>
              <a:defRPr sz="6002"/>
            </a:lvl3pPr>
            <a:lvl4pPr lvl="3" algn="ctr">
              <a:spcBef>
                <a:spcPts val="0"/>
              </a:spcBef>
              <a:spcAft>
                <a:spcPts val="0"/>
              </a:spcAft>
              <a:buSzPts val="6000"/>
              <a:buNone/>
              <a:defRPr sz="6002"/>
            </a:lvl4pPr>
            <a:lvl5pPr lvl="4" algn="ctr">
              <a:spcBef>
                <a:spcPts val="0"/>
              </a:spcBef>
              <a:spcAft>
                <a:spcPts val="0"/>
              </a:spcAft>
              <a:buSzPts val="6000"/>
              <a:buNone/>
              <a:defRPr sz="6002"/>
            </a:lvl5pPr>
            <a:lvl6pPr lvl="5" algn="ctr">
              <a:spcBef>
                <a:spcPts val="0"/>
              </a:spcBef>
              <a:spcAft>
                <a:spcPts val="0"/>
              </a:spcAft>
              <a:buSzPts val="6000"/>
              <a:buNone/>
              <a:defRPr sz="6002"/>
            </a:lvl6pPr>
            <a:lvl7pPr lvl="6" algn="ctr">
              <a:spcBef>
                <a:spcPts val="0"/>
              </a:spcBef>
              <a:spcAft>
                <a:spcPts val="0"/>
              </a:spcAft>
              <a:buSzPts val="6000"/>
              <a:buNone/>
              <a:defRPr sz="6002"/>
            </a:lvl7pPr>
            <a:lvl8pPr lvl="7" algn="ctr">
              <a:spcBef>
                <a:spcPts val="0"/>
              </a:spcBef>
              <a:spcAft>
                <a:spcPts val="0"/>
              </a:spcAft>
              <a:buSzPts val="6000"/>
              <a:buNone/>
              <a:defRPr sz="6002"/>
            </a:lvl8pPr>
            <a:lvl9pPr lvl="8" algn="ctr">
              <a:spcBef>
                <a:spcPts val="0"/>
              </a:spcBef>
              <a:spcAft>
                <a:spcPts val="0"/>
              </a:spcAft>
              <a:buSzPts val="6000"/>
              <a:buNone/>
              <a:defRPr sz="6002"/>
            </a:lvl9pPr>
          </a:lstStyle>
          <a:p>
            <a:endParaRPr/>
          </a:p>
        </p:txBody>
      </p:sp>
      <p:sp>
        <p:nvSpPr>
          <p:cNvPr id="209" name="Google Shape;209;p3"/>
          <p:cNvSpPr txBox="1">
            <a:spLocks noGrp="1"/>
          </p:cNvSpPr>
          <p:nvPr>
            <p:ph type="title" idx="2" hasCustomPrompt="1"/>
          </p:nvPr>
        </p:nvSpPr>
        <p:spPr>
          <a:xfrm>
            <a:off x="3967027" y="1122796"/>
            <a:ext cx="1032959"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1">
                <a:solidFill>
                  <a:schemeClr val="accent1"/>
                </a:solidFill>
              </a:defRPr>
            </a:lvl1pPr>
            <a:lvl2pPr lvl="1" algn="ctr" rtl="0">
              <a:spcBef>
                <a:spcPts val="0"/>
              </a:spcBef>
              <a:spcAft>
                <a:spcPts val="0"/>
              </a:spcAft>
              <a:buClr>
                <a:schemeClr val="accent1"/>
              </a:buClr>
              <a:buSzPts val="7200"/>
              <a:buNone/>
              <a:defRPr sz="7202">
                <a:solidFill>
                  <a:schemeClr val="accent1"/>
                </a:solidFill>
              </a:defRPr>
            </a:lvl2pPr>
            <a:lvl3pPr lvl="2" algn="ctr" rtl="0">
              <a:spcBef>
                <a:spcPts val="0"/>
              </a:spcBef>
              <a:spcAft>
                <a:spcPts val="0"/>
              </a:spcAft>
              <a:buClr>
                <a:schemeClr val="accent1"/>
              </a:buClr>
              <a:buSzPts val="7200"/>
              <a:buNone/>
              <a:defRPr sz="7202">
                <a:solidFill>
                  <a:schemeClr val="accent1"/>
                </a:solidFill>
              </a:defRPr>
            </a:lvl3pPr>
            <a:lvl4pPr lvl="3" algn="ctr" rtl="0">
              <a:spcBef>
                <a:spcPts val="0"/>
              </a:spcBef>
              <a:spcAft>
                <a:spcPts val="0"/>
              </a:spcAft>
              <a:buClr>
                <a:schemeClr val="accent1"/>
              </a:buClr>
              <a:buSzPts val="7200"/>
              <a:buNone/>
              <a:defRPr sz="7202">
                <a:solidFill>
                  <a:schemeClr val="accent1"/>
                </a:solidFill>
              </a:defRPr>
            </a:lvl4pPr>
            <a:lvl5pPr lvl="4" algn="ctr" rtl="0">
              <a:spcBef>
                <a:spcPts val="0"/>
              </a:spcBef>
              <a:spcAft>
                <a:spcPts val="0"/>
              </a:spcAft>
              <a:buClr>
                <a:schemeClr val="accent1"/>
              </a:buClr>
              <a:buSzPts val="7200"/>
              <a:buNone/>
              <a:defRPr sz="7202">
                <a:solidFill>
                  <a:schemeClr val="accent1"/>
                </a:solidFill>
              </a:defRPr>
            </a:lvl5pPr>
            <a:lvl6pPr lvl="5" algn="ctr" rtl="0">
              <a:spcBef>
                <a:spcPts val="0"/>
              </a:spcBef>
              <a:spcAft>
                <a:spcPts val="0"/>
              </a:spcAft>
              <a:buClr>
                <a:schemeClr val="accent1"/>
              </a:buClr>
              <a:buSzPts val="7200"/>
              <a:buNone/>
              <a:defRPr sz="7202">
                <a:solidFill>
                  <a:schemeClr val="accent1"/>
                </a:solidFill>
              </a:defRPr>
            </a:lvl6pPr>
            <a:lvl7pPr lvl="6" algn="ctr" rtl="0">
              <a:spcBef>
                <a:spcPts val="0"/>
              </a:spcBef>
              <a:spcAft>
                <a:spcPts val="0"/>
              </a:spcAft>
              <a:buClr>
                <a:schemeClr val="accent1"/>
              </a:buClr>
              <a:buSzPts val="7200"/>
              <a:buNone/>
              <a:defRPr sz="7202">
                <a:solidFill>
                  <a:schemeClr val="accent1"/>
                </a:solidFill>
              </a:defRPr>
            </a:lvl7pPr>
            <a:lvl8pPr lvl="7" algn="ctr" rtl="0">
              <a:spcBef>
                <a:spcPts val="0"/>
              </a:spcBef>
              <a:spcAft>
                <a:spcPts val="0"/>
              </a:spcAft>
              <a:buClr>
                <a:schemeClr val="accent1"/>
              </a:buClr>
              <a:buSzPts val="7200"/>
              <a:buNone/>
              <a:defRPr sz="7202">
                <a:solidFill>
                  <a:schemeClr val="accent1"/>
                </a:solidFill>
              </a:defRPr>
            </a:lvl8pPr>
            <a:lvl9pPr lvl="8" algn="ctr" rtl="0">
              <a:spcBef>
                <a:spcPts val="0"/>
              </a:spcBef>
              <a:spcAft>
                <a:spcPts val="0"/>
              </a:spcAft>
              <a:buClr>
                <a:schemeClr val="accent1"/>
              </a:buClr>
              <a:buSzPts val="7200"/>
              <a:buNone/>
              <a:defRPr sz="7202">
                <a:solidFill>
                  <a:schemeClr val="accent1"/>
                </a:solidFill>
              </a:defRPr>
            </a:lvl9pPr>
          </a:lstStyle>
          <a:p>
            <a:r>
              <a:t>xx%</a:t>
            </a:r>
          </a:p>
        </p:txBody>
      </p:sp>
      <p:sp>
        <p:nvSpPr>
          <p:cNvPr id="210" name="Google Shape;210;p3"/>
          <p:cNvSpPr txBox="1">
            <a:spLocks noGrp="1"/>
          </p:cNvSpPr>
          <p:nvPr>
            <p:ph type="subTitle" idx="1"/>
          </p:nvPr>
        </p:nvSpPr>
        <p:spPr>
          <a:xfrm>
            <a:off x="2234351" y="3145821"/>
            <a:ext cx="4498261"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339698074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2498741" y="2157259"/>
            <a:ext cx="3969478"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2"/>
            </a:lvl1pPr>
            <a:lvl2pPr lvl="1" algn="ctr">
              <a:spcBef>
                <a:spcPts val="0"/>
              </a:spcBef>
              <a:spcAft>
                <a:spcPts val="0"/>
              </a:spcAft>
              <a:buSzPts val="6000"/>
              <a:buNone/>
              <a:defRPr sz="6002"/>
            </a:lvl2pPr>
            <a:lvl3pPr lvl="2" algn="ctr">
              <a:spcBef>
                <a:spcPts val="0"/>
              </a:spcBef>
              <a:spcAft>
                <a:spcPts val="0"/>
              </a:spcAft>
              <a:buSzPts val="6000"/>
              <a:buNone/>
              <a:defRPr sz="6002"/>
            </a:lvl3pPr>
            <a:lvl4pPr lvl="3" algn="ctr">
              <a:spcBef>
                <a:spcPts val="0"/>
              </a:spcBef>
              <a:spcAft>
                <a:spcPts val="0"/>
              </a:spcAft>
              <a:buSzPts val="6000"/>
              <a:buNone/>
              <a:defRPr sz="6002"/>
            </a:lvl4pPr>
            <a:lvl5pPr lvl="4" algn="ctr">
              <a:spcBef>
                <a:spcPts val="0"/>
              </a:spcBef>
              <a:spcAft>
                <a:spcPts val="0"/>
              </a:spcAft>
              <a:buSzPts val="6000"/>
              <a:buNone/>
              <a:defRPr sz="6002"/>
            </a:lvl5pPr>
            <a:lvl6pPr lvl="5" algn="ctr">
              <a:spcBef>
                <a:spcPts val="0"/>
              </a:spcBef>
              <a:spcAft>
                <a:spcPts val="0"/>
              </a:spcAft>
              <a:buSzPts val="6000"/>
              <a:buNone/>
              <a:defRPr sz="6002"/>
            </a:lvl6pPr>
            <a:lvl7pPr lvl="6" algn="ctr">
              <a:spcBef>
                <a:spcPts val="0"/>
              </a:spcBef>
              <a:spcAft>
                <a:spcPts val="0"/>
              </a:spcAft>
              <a:buSzPts val="6000"/>
              <a:buNone/>
              <a:defRPr sz="6002"/>
            </a:lvl7pPr>
            <a:lvl8pPr lvl="7" algn="ctr">
              <a:spcBef>
                <a:spcPts val="0"/>
              </a:spcBef>
              <a:spcAft>
                <a:spcPts val="0"/>
              </a:spcAft>
              <a:buSzPts val="6000"/>
              <a:buNone/>
              <a:defRPr sz="6002"/>
            </a:lvl8pPr>
            <a:lvl9pPr lvl="8" algn="ctr">
              <a:spcBef>
                <a:spcPts val="0"/>
              </a:spcBef>
              <a:spcAft>
                <a:spcPts val="0"/>
              </a:spcAft>
              <a:buSzPts val="6000"/>
              <a:buNone/>
              <a:defRPr sz="6002"/>
            </a:lvl9pPr>
          </a:lstStyle>
          <a:p>
            <a:endParaRPr/>
          </a:p>
        </p:txBody>
      </p:sp>
      <p:sp>
        <p:nvSpPr>
          <p:cNvPr id="209" name="Google Shape;209;p3"/>
          <p:cNvSpPr txBox="1">
            <a:spLocks noGrp="1"/>
          </p:cNvSpPr>
          <p:nvPr>
            <p:ph type="title" idx="2" hasCustomPrompt="1"/>
          </p:nvPr>
        </p:nvSpPr>
        <p:spPr>
          <a:xfrm>
            <a:off x="3967027" y="1122796"/>
            <a:ext cx="1032959"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1">
                <a:solidFill>
                  <a:schemeClr val="accent1"/>
                </a:solidFill>
              </a:defRPr>
            </a:lvl1pPr>
            <a:lvl2pPr lvl="1" algn="ctr" rtl="0">
              <a:spcBef>
                <a:spcPts val="0"/>
              </a:spcBef>
              <a:spcAft>
                <a:spcPts val="0"/>
              </a:spcAft>
              <a:buClr>
                <a:schemeClr val="accent1"/>
              </a:buClr>
              <a:buSzPts val="7200"/>
              <a:buNone/>
              <a:defRPr sz="7202">
                <a:solidFill>
                  <a:schemeClr val="accent1"/>
                </a:solidFill>
              </a:defRPr>
            </a:lvl2pPr>
            <a:lvl3pPr lvl="2" algn="ctr" rtl="0">
              <a:spcBef>
                <a:spcPts val="0"/>
              </a:spcBef>
              <a:spcAft>
                <a:spcPts val="0"/>
              </a:spcAft>
              <a:buClr>
                <a:schemeClr val="accent1"/>
              </a:buClr>
              <a:buSzPts val="7200"/>
              <a:buNone/>
              <a:defRPr sz="7202">
                <a:solidFill>
                  <a:schemeClr val="accent1"/>
                </a:solidFill>
              </a:defRPr>
            </a:lvl3pPr>
            <a:lvl4pPr lvl="3" algn="ctr" rtl="0">
              <a:spcBef>
                <a:spcPts val="0"/>
              </a:spcBef>
              <a:spcAft>
                <a:spcPts val="0"/>
              </a:spcAft>
              <a:buClr>
                <a:schemeClr val="accent1"/>
              </a:buClr>
              <a:buSzPts val="7200"/>
              <a:buNone/>
              <a:defRPr sz="7202">
                <a:solidFill>
                  <a:schemeClr val="accent1"/>
                </a:solidFill>
              </a:defRPr>
            </a:lvl4pPr>
            <a:lvl5pPr lvl="4" algn="ctr" rtl="0">
              <a:spcBef>
                <a:spcPts val="0"/>
              </a:spcBef>
              <a:spcAft>
                <a:spcPts val="0"/>
              </a:spcAft>
              <a:buClr>
                <a:schemeClr val="accent1"/>
              </a:buClr>
              <a:buSzPts val="7200"/>
              <a:buNone/>
              <a:defRPr sz="7202">
                <a:solidFill>
                  <a:schemeClr val="accent1"/>
                </a:solidFill>
              </a:defRPr>
            </a:lvl5pPr>
            <a:lvl6pPr lvl="5" algn="ctr" rtl="0">
              <a:spcBef>
                <a:spcPts val="0"/>
              </a:spcBef>
              <a:spcAft>
                <a:spcPts val="0"/>
              </a:spcAft>
              <a:buClr>
                <a:schemeClr val="accent1"/>
              </a:buClr>
              <a:buSzPts val="7200"/>
              <a:buNone/>
              <a:defRPr sz="7202">
                <a:solidFill>
                  <a:schemeClr val="accent1"/>
                </a:solidFill>
              </a:defRPr>
            </a:lvl6pPr>
            <a:lvl7pPr lvl="6" algn="ctr" rtl="0">
              <a:spcBef>
                <a:spcPts val="0"/>
              </a:spcBef>
              <a:spcAft>
                <a:spcPts val="0"/>
              </a:spcAft>
              <a:buClr>
                <a:schemeClr val="accent1"/>
              </a:buClr>
              <a:buSzPts val="7200"/>
              <a:buNone/>
              <a:defRPr sz="7202">
                <a:solidFill>
                  <a:schemeClr val="accent1"/>
                </a:solidFill>
              </a:defRPr>
            </a:lvl7pPr>
            <a:lvl8pPr lvl="7" algn="ctr" rtl="0">
              <a:spcBef>
                <a:spcPts val="0"/>
              </a:spcBef>
              <a:spcAft>
                <a:spcPts val="0"/>
              </a:spcAft>
              <a:buClr>
                <a:schemeClr val="accent1"/>
              </a:buClr>
              <a:buSzPts val="7200"/>
              <a:buNone/>
              <a:defRPr sz="7202">
                <a:solidFill>
                  <a:schemeClr val="accent1"/>
                </a:solidFill>
              </a:defRPr>
            </a:lvl8pPr>
            <a:lvl9pPr lvl="8" algn="ctr" rtl="0">
              <a:spcBef>
                <a:spcPts val="0"/>
              </a:spcBef>
              <a:spcAft>
                <a:spcPts val="0"/>
              </a:spcAft>
              <a:buClr>
                <a:schemeClr val="accent1"/>
              </a:buClr>
              <a:buSzPts val="7200"/>
              <a:buNone/>
              <a:defRPr sz="7202">
                <a:solidFill>
                  <a:schemeClr val="accent1"/>
                </a:solidFill>
              </a:defRPr>
            </a:lvl9pPr>
          </a:lstStyle>
          <a:p>
            <a:r>
              <a:t>xx%</a:t>
            </a:r>
          </a:p>
        </p:txBody>
      </p:sp>
      <p:sp>
        <p:nvSpPr>
          <p:cNvPr id="210" name="Google Shape;210;p3"/>
          <p:cNvSpPr txBox="1">
            <a:spLocks noGrp="1"/>
          </p:cNvSpPr>
          <p:nvPr>
            <p:ph type="subTitle" idx="1"/>
          </p:nvPr>
        </p:nvSpPr>
        <p:spPr>
          <a:xfrm>
            <a:off x="2234351" y="3145821"/>
            <a:ext cx="4498261"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3087202051"/>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2498741" y="2157259"/>
            <a:ext cx="3969478"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2"/>
            </a:lvl1pPr>
            <a:lvl2pPr lvl="1" algn="ctr">
              <a:spcBef>
                <a:spcPts val="0"/>
              </a:spcBef>
              <a:spcAft>
                <a:spcPts val="0"/>
              </a:spcAft>
              <a:buSzPts val="6000"/>
              <a:buNone/>
              <a:defRPr sz="6002"/>
            </a:lvl2pPr>
            <a:lvl3pPr lvl="2" algn="ctr">
              <a:spcBef>
                <a:spcPts val="0"/>
              </a:spcBef>
              <a:spcAft>
                <a:spcPts val="0"/>
              </a:spcAft>
              <a:buSzPts val="6000"/>
              <a:buNone/>
              <a:defRPr sz="6002"/>
            </a:lvl3pPr>
            <a:lvl4pPr lvl="3" algn="ctr">
              <a:spcBef>
                <a:spcPts val="0"/>
              </a:spcBef>
              <a:spcAft>
                <a:spcPts val="0"/>
              </a:spcAft>
              <a:buSzPts val="6000"/>
              <a:buNone/>
              <a:defRPr sz="6002"/>
            </a:lvl4pPr>
            <a:lvl5pPr lvl="4" algn="ctr">
              <a:spcBef>
                <a:spcPts val="0"/>
              </a:spcBef>
              <a:spcAft>
                <a:spcPts val="0"/>
              </a:spcAft>
              <a:buSzPts val="6000"/>
              <a:buNone/>
              <a:defRPr sz="6002"/>
            </a:lvl5pPr>
            <a:lvl6pPr lvl="5" algn="ctr">
              <a:spcBef>
                <a:spcPts val="0"/>
              </a:spcBef>
              <a:spcAft>
                <a:spcPts val="0"/>
              </a:spcAft>
              <a:buSzPts val="6000"/>
              <a:buNone/>
              <a:defRPr sz="6002"/>
            </a:lvl6pPr>
            <a:lvl7pPr lvl="6" algn="ctr">
              <a:spcBef>
                <a:spcPts val="0"/>
              </a:spcBef>
              <a:spcAft>
                <a:spcPts val="0"/>
              </a:spcAft>
              <a:buSzPts val="6000"/>
              <a:buNone/>
              <a:defRPr sz="6002"/>
            </a:lvl7pPr>
            <a:lvl8pPr lvl="7" algn="ctr">
              <a:spcBef>
                <a:spcPts val="0"/>
              </a:spcBef>
              <a:spcAft>
                <a:spcPts val="0"/>
              </a:spcAft>
              <a:buSzPts val="6000"/>
              <a:buNone/>
              <a:defRPr sz="6002"/>
            </a:lvl8pPr>
            <a:lvl9pPr lvl="8" algn="ctr">
              <a:spcBef>
                <a:spcPts val="0"/>
              </a:spcBef>
              <a:spcAft>
                <a:spcPts val="0"/>
              </a:spcAft>
              <a:buSzPts val="6000"/>
              <a:buNone/>
              <a:defRPr sz="6002"/>
            </a:lvl9pPr>
          </a:lstStyle>
          <a:p>
            <a:endParaRPr/>
          </a:p>
        </p:txBody>
      </p:sp>
      <p:sp>
        <p:nvSpPr>
          <p:cNvPr id="209" name="Google Shape;209;p3"/>
          <p:cNvSpPr txBox="1">
            <a:spLocks noGrp="1"/>
          </p:cNvSpPr>
          <p:nvPr>
            <p:ph type="title" idx="2" hasCustomPrompt="1"/>
          </p:nvPr>
        </p:nvSpPr>
        <p:spPr>
          <a:xfrm>
            <a:off x="3967027" y="1122796"/>
            <a:ext cx="1032959"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1">
                <a:solidFill>
                  <a:schemeClr val="accent1"/>
                </a:solidFill>
              </a:defRPr>
            </a:lvl1pPr>
            <a:lvl2pPr lvl="1" algn="ctr" rtl="0">
              <a:spcBef>
                <a:spcPts val="0"/>
              </a:spcBef>
              <a:spcAft>
                <a:spcPts val="0"/>
              </a:spcAft>
              <a:buClr>
                <a:schemeClr val="accent1"/>
              </a:buClr>
              <a:buSzPts val="7200"/>
              <a:buNone/>
              <a:defRPr sz="7202">
                <a:solidFill>
                  <a:schemeClr val="accent1"/>
                </a:solidFill>
              </a:defRPr>
            </a:lvl2pPr>
            <a:lvl3pPr lvl="2" algn="ctr" rtl="0">
              <a:spcBef>
                <a:spcPts val="0"/>
              </a:spcBef>
              <a:spcAft>
                <a:spcPts val="0"/>
              </a:spcAft>
              <a:buClr>
                <a:schemeClr val="accent1"/>
              </a:buClr>
              <a:buSzPts val="7200"/>
              <a:buNone/>
              <a:defRPr sz="7202">
                <a:solidFill>
                  <a:schemeClr val="accent1"/>
                </a:solidFill>
              </a:defRPr>
            </a:lvl3pPr>
            <a:lvl4pPr lvl="3" algn="ctr" rtl="0">
              <a:spcBef>
                <a:spcPts val="0"/>
              </a:spcBef>
              <a:spcAft>
                <a:spcPts val="0"/>
              </a:spcAft>
              <a:buClr>
                <a:schemeClr val="accent1"/>
              </a:buClr>
              <a:buSzPts val="7200"/>
              <a:buNone/>
              <a:defRPr sz="7202">
                <a:solidFill>
                  <a:schemeClr val="accent1"/>
                </a:solidFill>
              </a:defRPr>
            </a:lvl4pPr>
            <a:lvl5pPr lvl="4" algn="ctr" rtl="0">
              <a:spcBef>
                <a:spcPts val="0"/>
              </a:spcBef>
              <a:spcAft>
                <a:spcPts val="0"/>
              </a:spcAft>
              <a:buClr>
                <a:schemeClr val="accent1"/>
              </a:buClr>
              <a:buSzPts val="7200"/>
              <a:buNone/>
              <a:defRPr sz="7202">
                <a:solidFill>
                  <a:schemeClr val="accent1"/>
                </a:solidFill>
              </a:defRPr>
            </a:lvl5pPr>
            <a:lvl6pPr lvl="5" algn="ctr" rtl="0">
              <a:spcBef>
                <a:spcPts val="0"/>
              </a:spcBef>
              <a:spcAft>
                <a:spcPts val="0"/>
              </a:spcAft>
              <a:buClr>
                <a:schemeClr val="accent1"/>
              </a:buClr>
              <a:buSzPts val="7200"/>
              <a:buNone/>
              <a:defRPr sz="7202">
                <a:solidFill>
                  <a:schemeClr val="accent1"/>
                </a:solidFill>
              </a:defRPr>
            </a:lvl6pPr>
            <a:lvl7pPr lvl="6" algn="ctr" rtl="0">
              <a:spcBef>
                <a:spcPts val="0"/>
              </a:spcBef>
              <a:spcAft>
                <a:spcPts val="0"/>
              </a:spcAft>
              <a:buClr>
                <a:schemeClr val="accent1"/>
              </a:buClr>
              <a:buSzPts val="7200"/>
              <a:buNone/>
              <a:defRPr sz="7202">
                <a:solidFill>
                  <a:schemeClr val="accent1"/>
                </a:solidFill>
              </a:defRPr>
            </a:lvl7pPr>
            <a:lvl8pPr lvl="7" algn="ctr" rtl="0">
              <a:spcBef>
                <a:spcPts val="0"/>
              </a:spcBef>
              <a:spcAft>
                <a:spcPts val="0"/>
              </a:spcAft>
              <a:buClr>
                <a:schemeClr val="accent1"/>
              </a:buClr>
              <a:buSzPts val="7200"/>
              <a:buNone/>
              <a:defRPr sz="7202">
                <a:solidFill>
                  <a:schemeClr val="accent1"/>
                </a:solidFill>
              </a:defRPr>
            </a:lvl8pPr>
            <a:lvl9pPr lvl="8" algn="ctr" rtl="0">
              <a:spcBef>
                <a:spcPts val="0"/>
              </a:spcBef>
              <a:spcAft>
                <a:spcPts val="0"/>
              </a:spcAft>
              <a:buClr>
                <a:schemeClr val="accent1"/>
              </a:buClr>
              <a:buSzPts val="7200"/>
              <a:buNone/>
              <a:defRPr sz="7202">
                <a:solidFill>
                  <a:schemeClr val="accent1"/>
                </a:solidFill>
              </a:defRPr>
            </a:lvl9pPr>
          </a:lstStyle>
          <a:p>
            <a:r>
              <a:t>xx%</a:t>
            </a:r>
          </a:p>
        </p:txBody>
      </p:sp>
      <p:sp>
        <p:nvSpPr>
          <p:cNvPr id="210" name="Google Shape;210;p3"/>
          <p:cNvSpPr txBox="1">
            <a:spLocks noGrp="1"/>
          </p:cNvSpPr>
          <p:nvPr>
            <p:ph type="subTitle" idx="1"/>
          </p:nvPr>
        </p:nvSpPr>
        <p:spPr>
          <a:xfrm>
            <a:off x="2234351" y="3145821"/>
            <a:ext cx="4498261"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37872889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2498741" y="2157259"/>
            <a:ext cx="3969478"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2"/>
            </a:lvl1pPr>
            <a:lvl2pPr lvl="1" algn="ctr">
              <a:spcBef>
                <a:spcPts val="0"/>
              </a:spcBef>
              <a:spcAft>
                <a:spcPts val="0"/>
              </a:spcAft>
              <a:buSzPts val="6000"/>
              <a:buNone/>
              <a:defRPr sz="6002"/>
            </a:lvl2pPr>
            <a:lvl3pPr lvl="2" algn="ctr">
              <a:spcBef>
                <a:spcPts val="0"/>
              </a:spcBef>
              <a:spcAft>
                <a:spcPts val="0"/>
              </a:spcAft>
              <a:buSzPts val="6000"/>
              <a:buNone/>
              <a:defRPr sz="6002"/>
            </a:lvl3pPr>
            <a:lvl4pPr lvl="3" algn="ctr">
              <a:spcBef>
                <a:spcPts val="0"/>
              </a:spcBef>
              <a:spcAft>
                <a:spcPts val="0"/>
              </a:spcAft>
              <a:buSzPts val="6000"/>
              <a:buNone/>
              <a:defRPr sz="6002"/>
            </a:lvl4pPr>
            <a:lvl5pPr lvl="4" algn="ctr">
              <a:spcBef>
                <a:spcPts val="0"/>
              </a:spcBef>
              <a:spcAft>
                <a:spcPts val="0"/>
              </a:spcAft>
              <a:buSzPts val="6000"/>
              <a:buNone/>
              <a:defRPr sz="6002"/>
            </a:lvl5pPr>
            <a:lvl6pPr lvl="5" algn="ctr">
              <a:spcBef>
                <a:spcPts val="0"/>
              </a:spcBef>
              <a:spcAft>
                <a:spcPts val="0"/>
              </a:spcAft>
              <a:buSzPts val="6000"/>
              <a:buNone/>
              <a:defRPr sz="6002"/>
            </a:lvl6pPr>
            <a:lvl7pPr lvl="6" algn="ctr">
              <a:spcBef>
                <a:spcPts val="0"/>
              </a:spcBef>
              <a:spcAft>
                <a:spcPts val="0"/>
              </a:spcAft>
              <a:buSzPts val="6000"/>
              <a:buNone/>
              <a:defRPr sz="6002"/>
            </a:lvl7pPr>
            <a:lvl8pPr lvl="7" algn="ctr">
              <a:spcBef>
                <a:spcPts val="0"/>
              </a:spcBef>
              <a:spcAft>
                <a:spcPts val="0"/>
              </a:spcAft>
              <a:buSzPts val="6000"/>
              <a:buNone/>
              <a:defRPr sz="6002"/>
            </a:lvl8pPr>
            <a:lvl9pPr lvl="8" algn="ctr">
              <a:spcBef>
                <a:spcPts val="0"/>
              </a:spcBef>
              <a:spcAft>
                <a:spcPts val="0"/>
              </a:spcAft>
              <a:buSzPts val="6000"/>
              <a:buNone/>
              <a:defRPr sz="6002"/>
            </a:lvl9pPr>
          </a:lstStyle>
          <a:p>
            <a:endParaRPr/>
          </a:p>
        </p:txBody>
      </p:sp>
      <p:sp>
        <p:nvSpPr>
          <p:cNvPr id="209" name="Google Shape;209;p3"/>
          <p:cNvSpPr txBox="1">
            <a:spLocks noGrp="1"/>
          </p:cNvSpPr>
          <p:nvPr>
            <p:ph type="title" idx="2" hasCustomPrompt="1"/>
          </p:nvPr>
        </p:nvSpPr>
        <p:spPr>
          <a:xfrm>
            <a:off x="3967027" y="1122796"/>
            <a:ext cx="1032959"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1">
                <a:solidFill>
                  <a:schemeClr val="accent1"/>
                </a:solidFill>
              </a:defRPr>
            </a:lvl1pPr>
            <a:lvl2pPr lvl="1" algn="ctr" rtl="0">
              <a:spcBef>
                <a:spcPts val="0"/>
              </a:spcBef>
              <a:spcAft>
                <a:spcPts val="0"/>
              </a:spcAft>
              <a:buClr>
                <a:schemeClr val="accent1"/>
              </a:buClr>
              <a:buSzPts val="7200"/>
              <a:buNone/>
              <a:defRPr sz="7202">
                <a:solidFill>
                  <a:schemeClr val="accent1"/>
                </a:solidFill>
              </a:defRPr>
            </a:lvl2pPr>
            <a:lvl3pPr lvl="2" algn="ctr" rtl="0">
              <a:spcBef>
                <a:spcPts val="0"/>
              </a:spcBef>
              <a:spcAft>
                <a:spcPts val="0"/>
              </a:spcAft>
              <a:buClr>
                <a:schemeClr val="accent1"/>
              </a:buClr>
              <a:buSzPts val="7200"/>
              <a:buNone/>
              <a:defRPr sz="7202">
                <a:solidFill>
                  <a:schemeClr val="accent1"/>
                </a:solidFill>
              </a:defRPr>
            </a:lvl3pPr>
            <a:lvl4pPr lvl="3" algn="ctr" rtl="0">
              <a:spcBef>
                <a:spcPts val="0"/>
              </a:spcBef>
              <a:spcAft>
                <a:spcPts val="0"/>
              </a:spcAft>
              <a:buClr>
                <a:schemeClr val="accent1"/>
              </a:buClr>
              <a:buSzPts val="7200"/>
              <a:buNone/>
              <a:defRPr sz="7202">
                <a:solidFill>
                  <a:schemeClr val="accent1"/>
                </a:solidFill>
              </a:defRPr>
            </a:lvl4pPr>
            <a:lvl5pPr lvl="4" algn="ctr" rtl="0">
              <a:spcBef>
                <a:spcPts val="0"/>
              </a:spcBef>
              <a:spcAft>
                <a:spcPts val="0"/>
              </a:spcAft>
              <a:buClr>
                <a:schemeClr val="accent1"/>
              </a:buClr>
              <a:buSzPts val="7200"/>
              <a:buNone/>
              <a:defRPr sz="7202">
                <a:solidFill>
                  <a:schemeClr val="accent1"/>
                </a:solidFill>
              </a:defRPr>
            </a:lvl5pPr>
            <a:lvl6pPr lvl="5" algn="ctr" rtl="0">
              <a:spcBef>
                <a:spcPts val="0"/>
              </a:spcBef>
              <a:spcAft>
                <a:spcPts val="0"/>
              </a:spcAft>
              <a:buClr>
                <a:schemeClr val="accent1"/>
              </a:buClr>
              <a:buSzPts val="7200"/>
              <a:buNone/>
              <a:defRPr sz="7202">
                <a:solidFill>
                  <a:schemeClr val="accent1"/>
                </a:solidFill>
              </a:defRPr>
            </a:lvl6pPr>
            <a:lvl7pPr lvl="6" algn="ctr" rtl="0">
              <a:spcBef>
                <a:spcPts val="0"/>
              </a:spcBef>
              <a:spcAft>
                <a:spcPts val="0"/>
              </a:spcAft>
              <a:buClr>
                <a:schemeClr val="accent1"/>
              </a:buClr>
              <a:buSzPts val="7200"/>
              <a:buNone/>
              <a:defRPr sz="7202">
                <a:solidFill>
                  <a:schemeClr val="accent1"/>
                </a:solidFill>
              </a:defRPr>
            </a:lvl7pPr>
            <a:lvl8pPr lvl="7" algn="ctr" rtl="0">
              <a:spcBef>
                <a:spcPts val="0"/>
              </a:spcBef>
              <a:spcAft>
                <a:spcPts val="0"/>
              </a:spcAft>
              <a:buClr>
                <a:schemeClr val="accent1"/>
              </a:buClr>
              <a:buSzPts val="7200"/>
              <a:buNone/>
              <a:defRPr sz="7202">
                <a:solidFill>
                  <a:schemeClr val="accent1"/>
                </a:solidFill>
              </a:defRPr>
            </a:lvl8pPr>
            <a:lvl9pPr lvl="8" algn="ctr" rtl="0">
              <a:spcBef>
                <a:spcPts val="0"/>
              </a:spcBef>
              <a:spcAft>
                <a:spcPts val="0"/>
              </a:spcAft>
              <a:buClr>
                <a:schemeClr val="accent1"/>
              </a:buClr>
              <a:buSzPts val="7200"/>
              <a:buNone/>
              <a:defRPr sz="7202">
                <a:solidFill>
                  <a:schemeClr val="accent1"/>
                </a:solidFill>
              </a:defRPr>
            </a:lvl9pPr>
          </a:lstStyle>
          <a:p>
            <a:r>
              <a:t>xx%</a:t>
            </a:r>
          </a:p>
        </p:txBody>
      </p:sp>
      <p:sp>
        <p:nvSpPr>
          <p:cNvPr id="210" name="Google Shape;210;p3"/>
          <p:cNvSpPr txBox="1">
            <a:spLocks noGrp="1"/>
          </p:cNvSpPr>
          <p:nvPr>
            <p:ph type="subTitle" idx="1"/>
          </p:nvPr>
        </p:nvSpPr>
        <p:spPr>
          <a:xfrm>
            <a:off x="2234351" y="3145821"/>
            <a:ext cx="4498261"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19154515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378095913"/>
      </p:ext>
    </p:extLst>
  </p:cSld>
  <p:clrMapOvr>
    <a:masterClrMapping/>
  </p:clrMapOvr>
  <p:transition>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949403462"/>
      </p:ext>
    </p:extLst>
  </p:cSld>
  <p:clrMapOvr>
    <a:masterClrMapping/>
  </p:clrMapOvr>
  <p:transition>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600838647"/>
      </p:ext>
    </p:extLst>
  </p:cSld>
  <p:clrMapOvr>
    <a:masterClrMapping/>
  </p:clrMapOvr>
  <p:transition>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4052975108"/>
      </p:ext>
    </p:extLst>
  </p:cSld>
  <p:clrMapOvr>
    <a:masterClrMapping/>
  </p:clrMapOvr>
  <p:transition>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163219837"/>
      </p:ext>
    </p:extLst>
  </p:cSld>
  <p:clrMapOvr>
    <a:masterClrMapping/>
  </p:clrMapOvr>
  <p:transition>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219433103"/>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4_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30996581"/>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507469559"/>
      </p:ext>
    </p:extLst>
  </p:cSld>
  <p:clrMapOvr>
    <a:masterClrMapping/>
  </p:clrMapOvr>
  <p:transition>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400186718"/>
      </p:ext>
    </p:extLst>
  </p:cSld>
  <p:clrMapOvr>
    <a:masterClrMapping/>
  </p:clrMapOvr>
  <p:transition>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544720462"/>
      </p:ext>
    </p:extLst>
  </p:cSld>
  <p:clrMapOvr>
    <a:masterClrMapping/>
  </p:clrMapOvr>
  <p:transition>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30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059256126"/>
      </p:ext>
    </p:extLst>
  </p:cSld>
  <p:clrMapOvr>
    <a:masterClrMapping/>
  </p:clrMapOvr>
  <p:transition>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374071483"/>
      </p:ext>
    </p:extLst>
  </p:cSld>
  <p:clrMapOvr>
    <a:masterClrMapping/>
  </p:clrMapOvr>
  <p:transition>
    <p:rand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8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868165253"/>
      </p:ext>
    </p:extLst>
  </p:cSld>
  <p:clrMapOvr>
    <a:masterClrMapping/>
  </p:clrMapOvr>
  <p:transition>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556860819"/>
      </p:ext>
    </p:extLst>
  </p:cSld>
  <p:clrMapOvr>
    <a:masterClrMapping/>
  </p:clrMapOvr>
  <p:transition>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592960687"/>
      </p:ext>
    </p:extLst>
  </p:cSld>
  <p:clrMapOvr>
    <a:masterClrMapping/>
  </p:clrMapOvr>
  <p:transition>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585726208"/>
      </p:ext>
    </p:extLst>
  </p:cSld>
  <p:clrMapOvr>
    <a:masterClrMapping/>
  </p:clrMapOvr>
  <p:transition>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59" y="4768736"/>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5" y="4768736"/>
            <a:ext cx="2896605"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1" y="4788105"/>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702302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464960714"/>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749686"/>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7298273"/>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3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1993194"/>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4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1251631"/>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916555591"/>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17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422945817"/>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16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925116648"/>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15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320043842"/>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14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205037766"/>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13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58836572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615046787"/>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12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883708440"/>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11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376793076"/>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10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318501553"/>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9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838580338"/>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8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191381382"/>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7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296017930"/>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6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83962321"/>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5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24460609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4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6797778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3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656886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15929450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2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81874712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1_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97727655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28716998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624104" y="1282700"/>
            <a:ext cx="7889438" cy="2140213"/>
          </a:xfrm>
        </p:spPr>
        <p:txBody>
          <a:bodyPr anchor="b"/>
          <a:lstStyle>
            <a:lvl1pPr>
              <a:defRPr sz="4501"/>
            </a:lvl1pPr>
          </a:lstStyle>
          <a:p>
            <a:r>
              <a:rPr lang="vi-VN"/>
              <a:t>Bấm để sửa kiểu tiêu đề Bản cái</a:t>
            </a:r>
            <a:endParaRPr lang="en-US" dirty="0"/>
          </a:p>
        </p:txBody>
      </p:sp>
      <p:sp>
        <p:nvSpPr>
          <p:cNvPr id="3" name="Text Placeholder 2"/>
          <p:cNvSpPr>
            <a:spLocks noGrp="1"/>
          </p:cNvSpPr>
          <p:nvPr>
            <p:ph type="body" idx="1"/>
          </p:nvPr>
        </p:nvSpPr>
        <p:spPr>
          <a:xfrm>
            <a:off x="624104" y="3443160"/>
            <a:ext cx="7889438" cy="1125488"/>
          </a:xfrm>
        </p:spPr>
        <p:txBody>
          <a:bodyPr/>
          <a:lstStyle>
            <a:lvl1pPr marL="0" indent="0">
              <a:buNone/>
              <a:defRPr sz="1800">
                <a:solidFill>
                  <a:schemeClr val="tx1">
                    <a:tint val="75000"/>
                  </a:schemeClr>
                </a:solidFill>
              </a:defRPr>
            </a:lvl1pPr>
            <a:lvl2pPr marL="342991" indent="0">
              <a:buNone/>
              <a:defRPr sz="1500">
                <a:solidFill>
                  <a:schemeClr val="tx1">
                    <a:tint val="75000"/>
                  </a:schemeClr>
                </a:solidFill>
              </a:defRPr>
            </a:lvl2pPr>
            <a:lvl3pPr marL="685983" indent="0">
              <a:buNone/>
              <a:defRPr sz="1350">
                <a:solidFill>
                  <a:schemeClr val="tx1">
                    <a:tint val="75000"/>
                  </a:schemeClr>
                </a:solidFill>
              </a:defRPr>
            </a:lvl3pPr>
            <a:lvl4pPr marL="1028974" indent="0">
              <a:buNone/>
              <a:defRPr sz="1200">
                <a:solidFill>
                  <a:schemeClr val="tx1">
                    <a:tint val="75000"/>
                  </a:schemeClr>
                </a:solidFill>
              </a:defRPr>
            </a:lvl4pPr>
            <a:lvl5pPr marL="1371966" indent="0">
              <a:buNone/>
              <a:defRPr sz="1200">
                <a:solidFill>
                  <a:schemeClr val="tx1">
                    <a:tint val="75000"/>
                  </a:schemeClr>
                </a:solidFill>
              </a:defRPr>
            </a:lvl5pPr>
            <a:lvl6pPr marL="1714957" indent="0">
              <a:buNone/>
              <a:defRPr sz="1200">
                <a:solidFill>
                  <a:schemeClr val="tx1">
                    <a:tint val="75000"/>
                  </a:schemeClr>
                </a:solidFill>
              </a:defRPr>
            </a:lvl6pPr>
            <a:lvl7pPr marL="2057949" indent="0">
              <a:buNone/>
              <a:defRPr sz="1200">
                <a:solidFill>
                  <a:schemeClr val="tx1">
                    <a:tint val="75000"/>
                  </a:schemeClr>
                </a:solidFill>
              </a:defRPr>
            </a:lvl7pPr>
            <a:lvl8pPr marL="2400940" indent="0">
              <a:buNone/>
              <a:defRPr sz="1200">
                <a:solidFill>
                  <a:schemeClr val="tx1">
                    <a:tint val="75000"/>
                  </a:schemeClr>
                </a:solidFill>
              </a:defRPr>
            </a:lvl8pPr>
            <a:lvl9pPr marL="2743932" indent="0">
              <a:buNone/>
              <a:defRPr sz="12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02382173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628868" y="1369642"/>
            <a:ext cx="3887549" cy="326451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4630758" y="1369642"/>
            <a:ext cx="3887549" cy="326451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fld id="{570635D2-1FD4-42FB-A3A0-B9DFEF7C7F90}" type="datetimeFigureOut">
              <a:rPr lang="en-US" smtClean="0"/>
              <a:t>8/17/23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83249186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p:cNvSpPr>
            <a:spLocks noGrp="1"/>
          </p:cNvSpPr>
          <p:nvPr>
            <p:ph type="title"/>
          </p:nvPr>
        </p:nvSpPr>
        <p:spPr>
          <a:xfrm>
            <a:off x="630060" y="273929"/>
            <a:ext cx="7889438" cy="994479"/>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630060" y="1261261"/>
            <a:ext cx="3869683"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vi-VN"/>
              <a:t>Bấm để chỉnh sửa kiểu văn bản của Bản cái</a:t>
            </a:r>
          </a:p>
        </p:txBody>
      </p:sp>
      <p:sp>
        <p:nvSpPr>
          <p:cNvPr id="4" name="Content Placeholder 3"/>
          <p:cNvSpPr>
            <a:spLocks noGrp="1"/>
          </p:cNvSpPr>
          <p:nvPr>
            <p:ph sz="half" idx="2"/>
          </p:nvPr>
        </p:nvSpPr>
        <p:spPr>
          <a:xfrm>
            <a:off x="630060" y="1879386"/>
            <a:ext cx="3869683" cy="276429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4630757" y="1261261"/>
            <a:ext cx="3888741"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vi-VN"/>
              <a:t>Bấm để chỉnh sửa kiểu văn bản của Bản cái</a:t>
            </a:r>
          </a:p>
        </p:txBody>
      </p:sp>
      <p:sp>
        <p:nvSpPr>
          <p:cNvPr id="6" name="Content Placeholder 5"/>
          <p:cNvSpPr>
            <a:spLocks noGrp="1"/>
          </p:cNvSpPr>
          <p:nvPr>
            <p:ph sz="quarter" idx="4"/>
          </p:nvPr>
        </p:nvSpPr>
        <p:spPr>
          <a:xfrm>
            <a:off x="4630757" y="1879386"/>
            <a:ext cx="3888741" cy="276429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fld id="{570635D2-1FD4-42FB-A3A0-B9DFEF7C7F90}" type="datetimeFigureOut">
              <a:rPr lang="en-US" smtClean="0"/>
              <a:t>8/17/23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42951469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fld id="{570635D2-1FD4-42FB-A3A0-B9DFEF7C7F90}" type="datetimeFigureOut">
              <a:rPr lang="en-US" smtClean="0"/>
              <a:t>8/17/23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98606389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0635D2-1FD4-42FB-A3A0-B9DFEF7C7F90}" type="datetimeFigureOut">
              <a:rPr lang="en-US" smtClean="0"/>
              <a:t>8/17/23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17605857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vi-VN"/>
              <a:t>Bấm để sửa kiểu tiêu đề Bản cái</a:t>
            </a:r>
            <a:endParaRPr lang="en-US" dirty="0"/>
          </a:p>
        </p:txBody>
      </p:sp>
      <p:sp>
        <p:nvSpPr>
          <p:cNvPr id="3" name="Content Placeholder 2"/>
          <p:cNvSpPr>
            <a:spLocks noGrp="1"/>
          </p:cNvSpPr>
          <p:nvPr>
            <p:ph idx="1"/>
          </p:nvPr>
        </p:nvSpPr>
        <p:spPr>
          <a:xfrm>
            <a:off x="3888741" y="740798"/>
            <a:ext cx="4630757" cy="3656347"/>
          </a:xfrm>
        </p:spPr>
        <p:txBody>
          <a:bodyPr/>
          <a:lstStyle>
            <a:lvl1pPr>
              <a:defRPr sz="2401"/>
            </a:lvl1pPr>
            <a:lvl2pPr>
              <a:defRPr sz="2101"/>
            </a:lvl2pPr>
            <a:lvl3pPr>
              <a:defRPr sz="1800"/>
            </a:lvl3pPr>
            <a:lvl4pPr>
              <a:defRPr sz="1500"/>
            </a:lvl4pPr>
            <a:lvl5pPr>
              <a:defRPr sz="1500"/>
            </a:lvl5pPr>
            <a:lvl6pPr>
              <a:defRPr sz="1500"/>
            </a:lvl6pPr>
            <a:lvl7pPr>
              <a:defRPr sz="1500"/>
            </a:lvl7pPr>
            <a:lvl8pPr>
              <a:defRPr sz="1500"/>
            </a:lvl8pPr>
            <a:lvl9pPr>
              <a:defRPr sz="15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570635D2-1FD4-42FB-A3A0-B9DFEF7C7F90}" type="datetimeFigureOut">
              <a:rPr lang="en-US" smtClean="0"/>
              <a:t>8/17/23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405864523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3888741" y="740798"/>
            <a:ext cx="4630757" cy="3656347"/>
          </a:xfrm>
        </p:spPr>
        <p:txBody>
          <a:bodyPr anchor="t"/>
          <a:lstStyle>
            <a:lvl1pPr marL="0" indent="0">
              <a:buNone/>
              <a:defRPr sz="2401"/>
            </a:lvl1pPr>
            <a:lvl2pPr marL="342991" indent="0">
              <a:buNone/>
              <a:defRPr sz="2101"/>
            </a:lvl2pPr>
            <a:lvl3pPr marL="685983" indent="0">
              <a:buNone/>
              <a:defRPr sz="1800"/>
            </a:lvl3pPr>
            <a:lvl4pPr marL="1028974" indent="0">
              <a:buNone/>
              <a:defRPr sz="1500"/>
            </a:lvl4pPr>
            <a:lvl5pPr marL="1371966" indent="0">
              <a:buNone/>
              <a:defRPr sz="1500"/>
            </a:lvl5pPr>
            <a:lvl6pPr marL="1714957" indent="0">
              <a:buNone/>
              <a:defRPr sz="1500"/>
            </a:lvl6pPr>
            <a:lvl7pPr marL="2057949" indent="0">
              <a:buNone/>
              <a:defRPr sz="1500"/>
            </a:lvl7pPr>
            <a:lvl8pPr marL="2400940" indent="0">
              <a:buNone/>
              <a:defRPr sz="1500"/>
            </a:lvl8pPr>
            <a:lvl9pPr marL="2743932" indent="0">
              <a:buNone/>
              <a:defRPr sz="1500"/>
            </a:lvl9pPr>
          </a:lstStyle>
          <a:p>
            <a:r>
              <a:rPr lang="vi-VN"/>
              <a:t>Bấm biểu tượng để thêm hình ảnh</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570635D2-1FD4-42FB-A3A0-B9DFEF7C7F90}" type="datetimeFigureOut">
              <a:rPr lang="en-US" smtClean="0"/>
              <a:t>8/17/23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460986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624104" y="1282700"/>
            <a:ext cx="7889438" cy="2140213"/>
          </a:xfrm>
        </p:spPr>
        <p:txBody>
          <a:bodyPr anchor="b"/>
          <a:lstStyle>
            <a:lvl1pPr>
              <a:defRPr sz="4501"/>
            </a:lvl1pPr>
          </a:lstStyle>
          <a:p>
            <a:r>
              <a:rPr lang="vi-VN"/>
              <a:t>Bấm để sửa kiểu tiêu đề Bản cái</a:t>
            </a:r>
            <a:endParaRPr lang="en-US" dirty="0"/>
          </a:p>
        </p:txBody>
      </p:sp>
      <p:sp>
        <p:nvSpPr>
          <p:cNvPr id="3" name="Text Placeholder 2"/>
          <p:cNvSpPr>
            <a:spLocks noGrp="1"/>
          </p:cNvSpPr>
          <p:nvPr>
            <p:ph type="body" idx="1"/>
          </p:nvPr>
        </p:nvSpPr>
        <p:spPr>
          <a:xfrm>
            <a:off x="624104" y="3443160"/>
            <a:ext cx="7889438" cy="1125488"/>
          </a:xfrm>
        </p:spPr>
        <p:txBody>
          <a:bodyPr/>
          <a:lstStyle>
            <a:lvl1pPr marL="0" indent="0">
              <a:buNone/>
              <a:defRPr sz="1800">
                <a:solidFill>
                  <a:schemeClr val="tx1">
                    <a:tint val="75000"/>
                  </a:schemeClr>
                </a:solidFill>
              </a:defRPr>
            </a:lvl1pPr>
            <a:lvl2pPr marL="342991" indent="0">
              <a:buNone/>
              <a:defRPr sz="1500">
                <a:solidFill>
                  <a:schemeClr val="tx1">
                    <a:tint val="75000"/>
                  </a:schemeClr>
                </a:solidFill>
              </a:defRPr>
            </a:lvl2pPr>
            <a:lvl3pPr marL="685983" indent="0">
              <a:buNone/>
              <a:defRPr sz="1350">
                <a:solidFill>
                  <a:schemeClr val="tx1">
                    <a:tint val="75000"/>
                  </a:schemeClr>
                </a:solidFill>
              </a:defRPr>
            </a:lvl3pPr>
            <a:lvl4pPr marL="1028974" indent="0">
              <a:buNone/>
              <a:defRPr sz="1200">
                <a:solidFill>
                  <a:schemeClr val="tx1">
                    <a:tint val="75000"/>
                  </a:schemeClr>
                </a:solidFill>
              </a:defRPr>
            </a:lvl4pPr>
            <a:lvl5pPr marL="1371966" indent="0">
              <a:buNone/>
              <a:defRPr sz="1200">
                <a:solidFill>
                  <a:schemeClr val="tx1">
                    <a:tint val="75000"/>
                  </a:schemeClr>
                </a:solidFill>
              </a:defRPr>
            </a:lvl5pPr>
            <a:lvl6pPr marL="1714957" indent="0">
              <a:buNone/>
              <a:defRPr sz="1200">
                <a:solidFill>
                  <a:schemeClr val="tx1">
                    <a:tint val="75000"/>
                  </a:schemeClr>
                </a:solidFill>
              </a:defRPr>
            </a:lvl6pPr>
            <a:lvl7pPr marL="2057949" indent="0">
              <a:buNone/>
              <a:defRPr sz="1200">
                <a:solidFill>
                  <a:schemeClr val="tx1">
                    <a:tint val="75000"/>
                  </a:schemeClr>
                </a:solidFill>
              </a:defRPr>
            </a:lvl7pPr>
            <a:lvl8pPr marL="2400940" indent="0">
              <a:buNone/>
              <a:defRPr sz="1200">
                <a:solidFill>
                  <a:schemeClr val="tx1">
                    <a:tint val="75000"/>
                  </a:schemeClr>
                </a:solidFill>
              </a:defRPr>
            </a:lvl8pPr>
            <a:lvl9pPr marL="2743932" indent="0">
              <a:buNone/>
              <a:defRPr sz="12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pPr defTabSz="686189"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6189"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6189" fontAlgn="base">
              <a:spcBef>
                <a:spcPct val="0"/>
              </a:spcBef>
              <a:spcAft>
                <a:spcPct val="0"/>
              </a:spcAft>
            </a:pPr>
            <a:fld id="{F3126CBF-05AE-4D1B-A885-F12C21F73B7D}" type="slidenum">
              <a:rPr lang="en-US" altLang="en-US" smtClean="0">
                <a:solidFill>
                  <a:srgbClr val="000000"/>
                </a:solidFill>
              </a:rPr>
              <a:pPr defTabSz="686189"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09932234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2158320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5947" y="273928"/>
            <a:ext cx="1972360" cy="4360224"/>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628868" y="273928"/>
            <a:ext cx="5802739" cy="4360224"/>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570635D2-1FD4-42FB-A3A0-B9DFEF7C7F90}" type="datetimeFigureOut">
              <a:rPr lang="en-US" smtClean="0"/>
              <a:t>8/17/23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48593645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vi-VN"/>
              <a:t>Bấm để sửa kiểu tiêu đề Bản cái</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pPr defTabSz="686189">
              <a:defRPr/>
            </a:pPr>
            <a:fld id="{D10F2C41-D146-4299-8CF7-AAADEF542A8B}" type="datetimeFigureOut">
              <a:rPr lang="en-GB" smtClean="0"/>
              <a:pPr defTabSz="686189">
                <a:defRPr/>
              </a:pPr>
              <a:t>17/08/2023</a:t>
            </a:fld>
            <a:endParaRPr lang="en-GB"/>
          </a:p>
        </p:txBody>
      </p:sp>
      <p:sp>
        <p:nvSpPr>
          <p:cNvPr id="5" name="Footer Placeholder 4"/>
          <p:cNvSpPr>
            <a:spLocks noGrp="1"/>
          </p:cNvSpPr>
          <p:nvPr>
            <p:ph type="ftr" sz="quarter" idx="11"/>
          </p:nvPr>
        </p:nvSpPr>
        <p:spPr/>
        <p:txBody>
          <a:bodyPr/>
          <a:lstStyle/>
          <a:p>
            <a:pPr defTabSz="686189">
              <a:defRPr/>
            </a:pPr>
            <a:endParaRPr lang="en-GB"/>
          </a:p>
        </p:txBody>
      </p:sp>
      <p:sp>
        <p:nvSpPr>
          <p:cNvPr id="6" name="Slide Number Placeholder 5"/>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265150282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a:defRPr/>
            </a:pPr>
            <a:fld id="{D10F2C41-D146-4299-8CF7-AAADEF542A8B}" type="datetimeFigureOut">
              <a:rPr lang="en-GB" smtClean="0"/>
              <a:pPr defTabSz="686189">
                <a:defRPr/>
              </a:pPr>
              <a:t>17/08/2023</a:t>
            </a:fld>
            <a:endParaRPr lang="en-GB"/>
          </a:p>
        </p:txBody>
      </p:sp>
      <p:sp>
        <p:nvSpPr>
          <p:cNvPr id="5" name="Footer Placeholder 4"/>
          <p:cNvSpPr>
            <a:spLocks noGrp="1"/>
          </p:cNvSpPr>
          <p:nvPr>
            <p:ph type="ftr" sz="quarter" idx="11"/>
          </p:nvPr>
        </p:nvSpPr>
        <p:spPr/>
        <p:txBody>
          <a:bodyPr/>
          <a:lstStyle/>
          <a:p>
            <a:pPr defTabSz="686189">
              <a:defRPr/>
            </a:pPr>
            <a:endParaRPr lang="en-GB"/>
          </a:p>
        </p:txBody>
      </p:sp>
      <p:sp>
        <p:nvSpPr>
          <p:cNvPr id="6" name="Slide Number Placeholder 5"/>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350343628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1_Tiêu đề và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defTabSz="686189">
              <a:defRPr/>
            </a:pPr>
            <a:fld id="{D10F2C41-D146-4299-8CF7-AAADEF542A8B}" type="datetimeFigureOut">
              <a:rPr lang="en-GB" smtClean="0"/>
              <a:pPr defTabSz="686189">
                <a:defRPr/>
              </a:pPr>
              <a:t>17/08/2023</a:t>
            </a:fld>
            <a:endParaRPr lang="en-GB"/>
          </a:p>
        </p:txBody>
      </p:sp>
      <p:sp>
        <p:nvSpPr>
          <p:cNvPr id="5" name="Footer Placeholder 4"/>
          <p:cNvSpPr>
            <a:spLocks noGrp="1"/>
          </p:cNvSpPr>
          <p:nvPr>
            <p:ph type="ftr" sz="quarter" idx="11"/>
          </p:nvPr>
        </p:nvSpPr>
        <p:spPr/>
        <p:txBody>
          <a:bodyPr/>
          <a:lstStyle/>
          <a:p>
            <a:pPr defTabSz="686189">
              <a:defRPr/>
            </a:pPr>
            <a:endParaRPr lang="en-GB"/>
          </a:p>
        </p:txBody>
      </p:sp>
      <p:sp>
        <p:nvSpPr>
          <p:cNvPr id="6" name="Slide Number Placeholder 5"/>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3280649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624104" y="1282700"/>
            <a:ext cx="7889438" cy="2140213"/>
          </a:xfrm>
        </p:spPr>
        <p:txBody>
          <a:bodyPr anchor="b"/>
          <a:lstStyle>
            <a:lvl1pPr>
              <a:defRPr sz="4501"/>
            </a:lvl1pPr>
          </a:lstStyle>
          <a:p>
            <a:r>
              <a:rPr lang="vi-VN"/>
              <a:t>Bấm để sửa kiểu tiêu đề Bản cái</a:t>
            </a:r>
            <a:endParaRPr lang="en-US" dirty="0"/>
          </a:p>
        </p:txBody>
      </p:sp>
      <p:sp>
        <p:nvSpPr>
          <p:cNvPr id="3" name="Text Placeholder 2"/>
          <p:cNvSpPr>
            <a:spLocks noGrp="1"/>
          </p:cNvSpPr>
          <p:nvPr>
            <p:ph type="body" idx="1"/>
          </p:nvPr>
        </p:nvSpPr>
        <p:spPr>
          <a:xfrm>
            <a:off x="624104" y="3443160"/>
            <a:ext cx="7889438" cy="1125488"/>
          </a:xfrm>
        </p:spPr>
        <p:txBody>
          <a:bodyPr/>
          <a:lstStyle>
            <a:lvl1pPr marL="0" indent="0">
              <a:buNone/>
              <a:defRPr sz="1800">
                <a:solidFill>
                  <a:schemeClr val="tx1">
                    <a:tint val="75000"/>
                  </a:schemeClr>
                </a:solidFill>
              </a:defRPr>
            </a:lvl1pPr>
            <a:lvl2pPr marL="342991" indent="0">
              <a:buNone/>
              <a:defRPr sz="1500">
                <a:solidFill>
                  <a:schemeClr val="tx1">
                    <a:tint val="75000"/>
                  </a:schemeClr>
                </a:solidFill>
              </a:defRPr>
            </a:lvl2pPr>
            <a:lvl3pPr marL="685983" indent="0">
              <a:buNone/>
              <a:defRPr sz="1350">
                <a:solidFill>
                  <a:schemeClr val="tx1">
                    <a:tint val="75000"/>
                  </a:schemeClr>
                </a:solidFill>
              </a:defRPr>
            </a:lvl3pPr>
            <a:lvl4pPr marL="1028974" indent="0">
              <a:buNone/>
              <a:defRPr sz="1200">
                <a:solidFill>
                  <a:schemeClr val="tx1">
                    <a:tint val="75000"/>
                  </a:schemeClr>
                </a:solidFill>
              </a:defRPr>
            </a:lvl4pPr>
            <a:lvl5pPr marL="1371966" indent="0">
              <a:buNone/>
              <a:defRPr sz="1200">
                <a:solidFill>
                  <a:schemeClr val="tx1">
                    <a:tint val="75000"/>
                  </a:schemeClr>
                </a:solidFill>
              </a:defRPr>
            </a:lvl5pPr>
            <a:lvl6pPr marL="1714957" indent="0">
              <a:buNone/>
              <a:defRPr sz="1200">
                <a:solidFill>
                  <a:schemeClr val="tx1">
                    <a:tint val="75000"/>
                  </a:schemeClr>
                </a:solidFill>
              </a:defRPr>
            </a:lvl6pPr>
            <a:lvl7pPr marL="2057949" indent="0">
              <a:buNone/>
              <a:defRPr sz="1200">
                <a:solidFill>
                  <a:schemeClr val="tx1">
                    <a:tint val="75000"/>
                  </a:schemeClr>
                </a:solidFill>
              </a:defRPr>
            </a:lvl7pPr>
            <a:lvl8pPr marL="2400940" indent="0">
              <a:buNone/>
              <a:defRPr sz="1200">
                <a:solidFill>
                  <a:schemeClr val="tx1">
                    <a:tint val="75000"/>
                  </a:schemeClr>
                </a:solidFill>
              </a:defRPr>
            </a:lvl8pPr>
            <a:lvl9pPr marL="2743932" indent="0">
              <a:buNone/>
              <a:defRPr sz="12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pPr defTabSz="686189">
              <a:defRPr/>
            </a:pPr>
            <a:fld id="{D10F2C41-D146-4299-8CF7-AAADEF542A8B}" type="datetimeFigureOut">
              <a:rPr lang="en-GB" smtClean="0"/>
              <a:pPr defTabSz="686189">
                <a:defRPr/>
              </a:pPr>
              <a:t>17/08/2023</a:t>
            </a:fld>
            <a:endParaRPr lang="en-GB"/>
          </a:p>
        </p:txBody>
      </p:sp>
      <p:sp>
        <p:nvSpPr>
          <p:cNvPr id="5" name="Footer Placeholder 4"/>
          <p:cNvSpPr>
            <a:spLocks noGrp="1"/>
          </p:cNvSpPr>
          <p:nvPr>
            <p:ph type="ftr" sz="quarter" idx="11"/>
          </p:nvPr>
        </p:nvSpPr>
        <p:spPr/>
        <p:txBody>
          <a:bodyPr/>
          <a:lstStyle/>
          <a:p>
            <a:pPr defTabSz="686189">
              <a:defRPr/>
            </a:pPr>
            <a:endParaRPr lang="en-GB"/>
          </a:p>
        </p:txBody>
      </p:sp>
      <p:sp>
        <p:nvSpPr>
          <p:cNvPr id="6" name="Slide Number Placeholder 5"/>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36895563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628868" y="1369642"/>
            <a:ext cx="3887549" cy="326451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4630758" y="1369642"/>
            <a:ext cx="3887549" cy="326451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pPr defTabSz="686189">
              <a:defRPr/>
            </a:pPr>
            <a:fld id="{D10F2C41-D146-4299-8CF7-AAADEF542A8B}" type="datetimeFigureOut">
              <a:rPr lang="en-GB" smtClean="0"/>
              <a:pPr defTabSz="686189">
                <a:defRPr/>
              </a:pPr>
              <a:t>17/08/2023</a:t>
            </a:fld>
            <a:endParaRPr lang="en-GB"/>
          </a:p>
        </p:txBody>
      </p:sp>
      <p:sp>
        <p:nvSpPr>
          <p:cNvPr id="6" name="Footer Placeholder 5"/>
          <p:cNvSpPr>
            <a:spLocks noGrp="1"/>
          </p:cNvSpPr>
          <p:nvPr>
            <p:ph type="ftr" sz="quarter" idx="11"/>
          </p:nvPr>
        </p:nvSpPr>
        <p:spPr/>
        <p:txBody>
          <a:bodyPr/>
          <a:lstStyle/>
          <a:p>
            <a:pPr defTabSz="686189">
              <a:defRPr/>
            </a:pPr>
            <a:endParaRPr lang="en-GB"/>
          </a:p>
        </p:txBody>
      </p:sp>
      <p:sp>
        <p:nvSpPr>
          <p:cNvPr id="7" name="Slide Number Placeholder 6"/>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57627688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p:cNvSpPr>
            <a:spLocks noGrp="1"/>
          </p:cNvSpPr>
          <p:nvPr>
            <p:ph type="title"/>
          </p:nvPr>
        </p:nvSpPr>
        <p:spPr>
          <a:xfrm>
            <a:off x="630060" y="273929"/>
            <a:ext cx="7889438" cy="994479"/>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630060" y="1261261"/>
            <a:ext cx="3869683"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vi-VN"/>
              <a:t>Bấm để chỉnh sửa kiểu văn bản của Bản cái</a:t>
            </a:r>
          </a:p>
        </p:txBody>
      </p:sp>
      <p:sp>
        <p:nvSpPr>
          <p:cNvPr id="4" name="Content Placeholder 3"/>
          <p:cNvSpPr>
            <a:spLocks noGrp="1"/>
          </p:cNvSpPr>
          <p:nvPr>
            <p:ph sz="half" idx="2"/>
          </p:nvPr>
        </p:nvSpPr>
        <p:spPr>
          <a:xfrm>
            <a:off x="630060" y="1879386"/>
            <a:ext cx="3869683" cy="276429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4630757" y="1261261"/>
            <a:ext cx="3888741"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vi-VN"/>
              <a:t>Bấm để chỉnh sửa kiểu văn bản của Bản cái</a:t>
            </a:r>
          </a:p>
        </p:txBody>
      </p:sp>
      <p:sp>
        <p:nvSpPr>
          <p:cNvPr id="6" name="Content Placeholder 5"/>
          <p:cNvSpPr>
            <a:spLocks noGrp="1"/>
          </p:cNvSpPr>
          <p:nvPr>
            <p:ph sz="quarter" idx="4"/>
          </p:nvPr>
        </p:nvSpPr>
        <p:spPr>
          <a:xfrm>
            <a:off x="4630757" y="1879386"/>
            <a:ext cx="3888741" cy="276429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pPr defTabSz="686189">
              <a:defRPr/>
            </a:pPr>
            <a:fld id="{D10F2C41-D146-4299-8CF7-AAADEF542A8B}" type="datetimeFigureOut">
              <a:rPr lang="en-GB" smtClean="0"/>
              <a:pPr defTabSz="686189">
                <a:defRPr/>
              </a:pPr>
              <a:t>17/08/2023</a:t>
            </a:fld>
            <a:endParaRPr lang="en-GB"/>
          </a:p>
        </p:txBody>
      </p:sp>
      <p:sp>
        <p:nvSpPr>
          <p:cNvPr id="8" name="Footer Placeholder 7"/>
          <p:cNvSpPr>
            <a:spLocks noGrp="1"/>
          </p:cNvSpPr>
          <p:nvPr>
            <p:ph type="ftr" sz="quarter" idx="11"/>
          </p:nvPr>
        </p:nvSpPr>
        <p:spPr/>
        <p:txBody>
          <a:bodyPr/>
          <a:lstStyle/>
          <a:p>
            <a:pPr defTabSz="686189">
              <a:defRPr/>
            </a:pPr>
            <a:endParaRPr lang="en-GB"/>
          </a:p>
        </p:txBody>
      </p:sp>
      <p:sp>
        <p:nvSpPr>
          <p:cNvPr id="9" name="Slide Number Placeholder 8"/>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253084055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pPr defTabSz="686189">
              <a:defRPr/>
            </a:pPr>
            <a:fld id="{D10F2C41-D146-4299-8CF7-AAADEF542A8B}" type="datetimeFigureOut">
              <a:rPr lang="en-GB" smtClean="0"/>
              <a:pPr defTabSz="686189">
                <a:defRPr/>
              </a:pPr>
              <a:t>17/08/2023</a:t>
            </a:fld>
            <a:endParaRPr lang="en-GB"/>
          </a:p>
        </p:txBody>
      </p:sp>
      <p:sp>
        <p:nvSpPr>
          <p:cNvPr id="4" name="Footer Placeholder 3"/>
          <p:cNvSpPr>
            <a:spLocks noGrp="1"/>
          </p:cNvSpPr>
          <p:nvPr>
            <p:ph type="ftr" sz="quarter" idx="11"/>
          </p:nvPr>
        </p:nvSpPr>
        <p:spPr/>
        <p:txBody>
          <a:bodyPr/>
          <a:lstStyle/>
          <a:p>
            <a:pPr defTabSz="686189">
              <a:defRPr/>
            </a:pPr>
            <a:endParaRPr lang="en-GB"/>
          </a:p>
        </p:txBody>
      </p:sp>
      <p:sp>
        <p:nvSpPr>
          <p:cNvPr id="5" name="Slide Number Placeholder 4"/>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341301896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6189">
              <a:defRPr/>
            </a:pPr>
            <a:fld id="{D10F2C41-D146-4299-8CF7-AAADEF542A8B}" type="datetimeFigureOut">
              <a:rPr lang="en-GB" smtClean="0"/>
              <a:pPr defTabSz="686189">
                <a:defRPr/>
              </a:pPr>
              <a:t>17/08/2023</a:t>
            </a:fld>
            <a:endParaRPr lang="en-GB"/>
          </a:p>
        </p:txBody>
      </p:sp>
      <p:sp>
        <p:nvSpPr>
          <p:cNvPr id="3" name="Footer Placeholder 2"/>
          <p:cNvSpPr>
            <a:spLocks noGrp="1"/>
          </p:cNvSpPr>
          <p:nvPr>
            <p:ph type="ftr" sz="quarter" idx="11"/>
          </p:nvPr>
        </p:nvSpPr>
        <p:spPr/>
        <p:txBody>
          <a:bodyPr/>
          <a:lstStyle/>
          <a:p>
            <a:pPr defTabSz="686189">
              <a:defRPr/>
            </a:pPr>
            <a:endParaRPr lang="en-GB"/>
          </a:p>
        </p:txBody>
      </p:sp>
      <p:sp>
        <p:nvSpPr>
          <p:cNvPr id="4" name="Slide Number Placeholder 3"/>
          <p:cNvSpPr>
            <a:spLocks noGrp="1"/>
          </p:cNvSpPr>
          <p:nvPr>
            <p:ph type="sldNum" sz="quarter" idx="12"/>
          </p:nvPr>
        </p:nvSpPr>
        <p:spPr/>
        <p:txBody>
          <a:body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271474171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18" Type="http://schemas.openxmlformats.org/officeDocument/2006/relationships/slideLayout" Target="../slideLayouts/slideLayout81.xml"/><Relationship Id="rId26" Type="http://schemas.openxmlformats.org/officeDocument/2006/relationships/slideLayout" Target="../slideLayouts/slideLayout89.xml"/><Relationship Id="rId3" Type="http://schemas.openxmlformats.org/officeDocument/2006/relationships/slideLayout" Target="../slideLayouts/slideLayout66.xml"/><Relationship Id="rId21" Type="http://schemas.openxmlformats.org/officeDocument/2006/relationships/slideLayout" Target="../slideLayouts/slideLayout84.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17" Type="http://schemas.openxmlformats.org/officeDocument/2006/relationships/slideLayout" Target="../slideLayouts/slideLayout80.xml"/><Relationship Id="rId25" Type="http://schemas.openxmlformats.org/officeDocument/2006/relationships/slideLayout" Target="../slideLayouts/slideLayout88.xml"/><Relationship Id="rId2" Type="http://schemas.openxmlformats.org/officeDocument/2006/relationships/slideLayout" Target="../slideLayouts/slideLayout65.xml"/><Relationship Id="rId16" Type="http://schemas.openxmlformats.org/officeDocument/2006/relationships/slideLayout" Target="../slideLayouts/slideLayout79.xml"/><Relationship Id="rId20" Type="http://schemas.openxmlformats.org/officeDocument/2006/relationships/slideLayout" Target="../slideLayouts/slideLayout83.xml"/><Relationship Id="rId29" Type="http://schemas.openxmlformats.org/officeDocument/2006/relationships/theme" Target="../theme/theme2.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24" Type="http://schemas.openxmlformats.org/officeDocument/2006/relationships/slideLayout" Target="../slideLayouts/slideLayout87.xml"/><Relationship Id="rId5" Type="http://schemas.openxmlformats.org/officeDocument/2006/relationships/slideLayout" Target="../slideLayouts/slideLayout68.xml"/><Relationship Id="rId15" Type="http://schemas.openxmlformats.org/officeDocument/2006/relationships/slideLayout" Target="../slideLayouts/slideLayout78.xml"/><Relationship Id="rId23" Type="http://schemas.openxmlformats.org/officeDocument/2006/relationships/slideLayout" Target="../slideLayouts/slideLayout86.xml"/><Relationship Id="rId28" Type="http://schemas.openxmlformats.org/officeDocument/2006/relationships/slideLayout" Target="../slideLayouts/slideLayout91.xml"/><Relationship Id="rId10" Type="http://schemas.openxmlformats.org/officeDocument/2006/relationships/slideLayout" Target="../slideLayouts/slideLayout73.xml"/><Relationship Id="rId19" Type="http://schemas.openxmlformats.org/officeDocument/2006/relationships/slideLayout" Target="../slideLayouts/slideLayout82.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 Id="rId22" Type="http://schemas.openxmlformats.org/officeDocument/2006/relationships/slideLayout" Target="../slideLayouts/slideLayout85.xml"/><Relationship Id="rId27" Type="http://schemas.openxmlformats.org/officeDocument/2006/relationships/slideLayout" Target="../slideLayouts/slideLayout9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theme" Target="../theme/theme3.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869" y="273929"/>
            <a:ext cx="7889438" cy="994479"/>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628869" y="1369642"/>
            <a:ext cx="7889438" cy="3264511"/>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628868" y="4768735"/>
            <a:ext cx="2058114" cy="273928"/>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6189">
              <a:defRPr/>
            </a:pPr>
            <a:fld id="{D10F2C41-D146-4299-8CF7-AAADEF542A8B}" type="datetimeFigureOut">
              <a:rPr lang="en-GB" smtClean="0"/>
              <a:pPr defTabSz="686189">
                <a:defRPr/>
              </a:pPr>
              <a:t>17/08/2023</a:t>
            </a:fld>
            <a:endParaRPr lang="en-GB"/>
          </a:p>
        </p:txBody>
      </p:sp>
      <p:sp>
        <p:nvSpPr>
          <p:cNvPr id="5" name="Footer Placeholder 4"/>
          <p:cNvSpPr>
            <a:spLocks noGrp="1"/>
          </p:cNvSpPr>
          <p:nvPr>
            <p:ph type="ftr" sz="quarter" idx="3"/>
          </p:nvPr>
        </p:nvSpPr>
        <p:spPr>
          <a:xfrm>
            <a:off x="3030002" y="4768735"/>
            <a:ext cx="3087172" cy="273928"/>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6189">
              <a:defRPr/>
            </a:pPr>
            <a:endParaRPr lang="en-GB"/>
          </a:p>
        </p:txBody>
      </p:sp>
      <p:sp>
        <p:nvSpPr>
          <p:cNvPr id="6" name="Slide Number Placeholder 5"/>
          <p:cNvSpPr>
            <a:spLocks noGrp="1"/>
          </p:cNvSpPr>
          <p:nvPr>
            <p:ph type="sldNum" sz="quarter" idx="4"/>
          </p:nvPr>
        </p:nvSpPr>
        <p:spPr>
          <a:xfrm>
            <a:off x="6460193" y="4768735"/>
            <a:ext cx="2058114" cy="273928"/>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152335567"/>
      </p:ext>
    </p:extLst>
  </p:cSld>
  <p:clrMap bg1="lt1" tx1="dk1" bg2="lt2" tx2="dk2" accent1="accent1" accent2="accent2" accent3="accent3" accent4="accent4" accent5="accent5" accent6="accent6" hlink="hlink" folHlink="folHlink"/>
  <p:sldLayoutIdLst>
    <p:sldLayoutId id="2147483831" r:id="rId1"/>
    <p:sldLayoutId id="2147483901" r:id="rId2"/>
    <p:sldLayoutId id="2147483832" r:id="rId3"/>
    <p:sldLayoutId id="2147483900" r:id="rId4"/>
    <p:sldLayoutId id="2147483899" r:id="rId5"/>
    <p:sldLayoutId id="2147483898" r:id="rId6"/>
    <p:sldLayoutId id="2147483888" r:id="rId7"/>
    <p:sldLayoutId id="2147483868" r:id="rId8"/>
    <p:sldLayoutId id="2147483833" r:id="rId9"/>
    <p:sldLayoutId id="2147483834" r:id="rId10"/>
    <p:sldLayoutId id="2147483835" r:id="rId11"/>
    <p:sldLayoutId id="2147483836" r:id="rId12"/>
    <p:sldLayoutId id="2147483837" r:id="rId13"/>
    <p:sldLayoutId id="2147483908" r:id="rId14"/>
    <p:sldLayoutId id="2147483890" r:id="rId15"/>
    <p:sldLayoutId id="2147483886" r:id="rId16"/>
    <p:sldLayoutId id="2147483885" r:id="rId17"/>
    <p:sldLayoutId id="2147483870" r:id="rId18"/>
    <p:sldLayoutId id="2147483838" r:id="rId19"/>
    <p:sldLayoutId id="2147483839" r:id="rId20"/>
    <p:sldLayoutId id="2147483840" r:id="rId21"/>
    <p:sldLayoutId id="2147483841" r:id="rId22"/>
    <p:sldLayoutId id="2147483842" r:id="rId23"/>
    <p:sldLayoutId id="2147483907" r:id="rId24"/>
    <p:sldLayoutId id="2147483897" r:id="rId25"/>
    <p:sldLayoutId id="2147483896" r:id="rId26"/>
    <p:sldLayoutId id="2147483895" r:id="rId27"/>
    <p:sldLayoutId id="2147483891" r:id="rId28"/>
    <p:sldLayoutId id="2147483889" r:id="rId29"/>
    <p:sldLayoutId id="2147483884" r:id="rId30"/>
    <p:sldLayoutId id="2147483883" r:id="rId31"/>
    <p:sldLayoutId id="2147483877" r:id="rId32"/>
    <p:sldLayoutId id="2147483876" r:id="rId33"/>
    <p:sldLayoutId id="2147483875" r:id="rId34"/>
    <p:sldLayoutId id="2147483872" r:id="rId35"/>
    <p:sldLayoutId id="2147483871" r:id="rId36"/>
    <p:sldLayoutId id="2147483869" r:id="rId37"/>
    <p:sldLayoutId id="2147483843" r:id="rId38"/>
    <p:sldLayoutId id="2147483894" r:id="rId39"/>
    <p:sldLayoutId id="2147483893" r:id="rId40"/>
    <p:sldLayoutId id="2147483892" r:id="rId41"/>
    <p:sldLayoutId id="2147483874" r:id="rId42"/>
    <p:sldLayoutId id="2147483873" r:id="rId43"/>
    <p:sldLayoutId id="2147483827" r:id="rId44"/>
    <p:sldLayoutId id="2147483826" r:id="rId45"/>
    <p:sldLayoutId id="2147483824" r:id="rId46"/>
    <p:sldLayoutId id="2147483803" r:id="rId47"/>
    <p:sldLayoutId id="2147483802" r:id="rId48"/>
    <p:sldLayoutId id="2147483801" r:id="rId49"/>
    <p:sldLayoutId id="2147483799" r:id="rId50"/>
    <p:sldLayoutId id="2147483797" r:id="rId51"/>
    <p:sldLayoutId id="2147483796" r:id="rId52"/>
    <p:sldLayoutId id="2147483795" r:id="rId53"/>
    <p:sldLayoutId id="2147483794" r:id="rId54"/>
    <p:sldLayoutId id="2147483793" r:id="rId55"/>
    <p:sldLayoutId id="2147483789" r:id="rId56"/>
    <p:sldLayoutId id="2147483788" r:id="rId57"/>
    <p:sldLayoutId id="2147483787" r:id="rId58"/>
    <p:sldLayoutId id="2147483708" r:id="rId59"/>
    <p:sldLayoutId id="2147483662" r:id="rId60"/>
    <p:sldLayoutId id="2147483663" r:id="rId61"/>
    <p:sldLayoutId id="2147483664" r:id="rId62"/>
    <p:sldLayoutId id="2147483665" r:id="rId63"/>
  </p:sldLayoutIdLst>
  <p:txStyles>
    <p:titleStyle>
      <a:lvl1pPr algn="l" defTabSz="685983" rtl="0" eaLnBrk="1" latinLnBrk="0" hangingPunct="1">
        <a:lnSpc>
          <a:spcPct val="90000"/>
        </a:lnSpc>
        <a:spcBef>
          <a:spcPct val="0"/>
        </a:spcBef>
        <a:buNone/>
        <a:defRPr sz="3301" kern="1200">
          <a:solidFill>
            <a:schemeClr val="tx1"/>
          </a:solidFill>
          <a:latin typeface="+mj-lt"/>
          <a:ea typeface="+mj-ea"/>
          <a:cs typeface="+mj-cs"/>
        </a:defRPr>
      </a:lvl1pPr>
    </p:titleStyle>
    <p:bodyStyle>
      <a:lvl1pPr marL="171496" indent="-171496" algn="l" defTabSz="685983" rtl="0" eaLnBrk="1" latinLnBrk="0" hangingPunct="1">
        <a:lnSpc>
          <a:spcPct val="90000"/>
        </a:lnSpc>
        <a:spcBef>
          <a:spcPts val="750"/>
        </a:spcBef>
        <a:buFont typeface="Arial" panose="020B0604020202020204" pitchFamily="34" charset="0"/>
        <a:buChar char="•"/>
        <a:defRPr sz="2101" kern="1200">
          <a:solidFill>
            <a:schemeClr val="tx1"/>
          </a:solidFill>
          <a:latin typeface="+mn-lt"/>
          <a:ea typeface="+mn-ea"/>
          <a:cs typeface="+mn-cs"/>
        </a:defRPr>
      </a:lvl1pPr>
      <a:lvl2pPr marL="514487" indent="-171496" algn="l" defTabSz="6859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479" indent="-171496" algn="l" defTabSz="6859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470"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461"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453"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44"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436"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427"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869" y="273929"/>
            <a:ext cx="7889438" cy="994479"/>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628869" y="1369642"/>
            <a:ext cx="7889438" cy="3264511"/>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628868" y="4768735"/>
            <a:ext cx="2058114" cy="273928"/>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6189">
              <a:defRPr/>
            </a:pPr>
            <a:fld id="{D10F2C41-D146-4299-8CF7-AAADEF542A8B}" type="datetimeFigureOut">
              <a:rPr lang="en-GB" smtClean="0"/>
              <a:pPr defTabSz="686189">
                <a:defRPr/>
              </a:pPr>
              <a:t>17/08/2023</a:t>
            </a:fld>
            <a:endParaRPr lang="en-GB"/>
          </a:p>
        </p:txBody>
      </p:sp>
      <p:sp>
        <p:nvSpPr>
          <p:cNvPr id="5" name="Footer Placeholder 4"/>
          <p:cNvSpPr>
            <a:spLocks noGrp="1"/>
          </p:cNvSpPr>
          <p:nvPr>
            <p:ph type="ftr" sz="quarter" idx="3"/>
          </p:nvPr>
        </p:nvSpPr>
        <p:spPr>
          <a:xfrm>
            <a:off x="3030002" y="4768735"/>
            <a:ext cx="3087172" cy="273928"/>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6189">
              <a:defRPr/>
            </a:pPr>
            <a:endParaRPr lang="en-GB"/>
          </a:p>
        </p:txBody>
      </p:sp>
      <p:sp>
        <p:nvSpPr>
          <p:cNvPr id="6" name="Slide Number Placeholder 5"/>
          <p:cNvSpPr>
            <a:spLocks noGrp="1"/>
          </p:cNvSpPr>
          <p:nvPr>
            <p:ph type="sldNum" sz="quarter" idx="4"/>
          </p:nvPr>
        </p:nvSpPr>
        <p:spPr>
          <a:xfrm>
            <a:off x="6460193" y="4768735"/>
            <a:ext cx="2058114" cy="273928"/>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1863678046"/>
      </p:ext>
    </p:extLst>
  </p:cSld>
  <p:clrMap bg1="lt1" tx1="dk1" bg2="lt2" tx2="dk2" accent1="accent1" accent2="accent2" accent3="accent3" accent4="accent4" accent5="accent5" accent6="accent6" hlink="hlink" folHlink="folHlink"/>
  <p:sldLayoutIdLst>
    <p:sldLayoutId id="2147483845" r:id="rId1"/>
    <p:sldLayoutId id="2147483915" r:id="rId2"/>
    <p:sldLayoutId id="2147483914" r:id="rId3"/>
    <p:sldLayoutId id="2147483913" r:id="rId4"/>
    <p:sldLayoutId id="2147483912" r:id="rId5"/>
    <p:sldLayoutId id="2147483911" r:id="rId6"/>
    <p:sldLayoutId id="2147483910" r:id="rId7"/>
    <p:sldLayoutId id="2147483909" r:id="rId8"/>
    <p:sldLayoutId id="2147483906" r:id="rId9"/>
    <p:sldLayoutId id="2147483905" r:id="rId10"/>
    <p:sldLayoutId id="2147483904" r:id="rId11"/>
    <p:sldLayoutId id="2147483903" r:id="rId12"/>
    <p:sldLayoutId id="2147483902" r:id="rId13"/>
    <p:sldLayoutId id="2147483882" r:id="rId14"/>
    <p:sldLayoutId id="2147483881" r:id="rId15"/>
    <p:sldLayoutId id="2147483880" r:id="rId16"/>
    <p:sldLayoutId id="2147483879" r:id="rId17"/>
    <p:sldLayoutId id="2147483878" r:id="rId18"/>
    <p:sldLayoutId id="2147483846" r:id="rId19"/>
    <p:sldLayoutId id="2147483847" r:id="rId20"/>
    <p:sldLayoutId id="2147483848" r:id="rId21"/>
    <p:sldLayoutId id="2147483849" r:id="rId22"/>
    <p:sldLayoutId id="2147483850" r:id="rId23"/>
    <p:sldLayoutId id="2147483851" r:id="rId24"/>
    <p:sldLayoutId id="2147483852" r:id="rId25"/>
    <p:sldLayoutId id="2147483853" r:id="rId26"/>
    <p:sldLayoutId id="2147483854" r:id="rId27"/>
    <p:sldLayoutId id="2147483855" r:id="rId28"/>
  </p:sldLayoutIdLst>
  <p:txStyles>
    <p:titleStyle>
      <a:lvl1pPr algn="l" defTabSz="685983" rtl="0" eaLnBrk="1" latinLnBrk="0" hangingPunct="1">
        <a:lnSpc>
          <a:spcPct val="90000"/>
        </a:lnSpc>
        <a:spcBef>
          <a:spcPct val="0"/>
        </a:spcBef>
        <a:buNone/>
        <a:defRPr sz="3301" kern="1200">
          <a:solidFill>
            <a:schemeClr val="tx1"/>
          </a:solidFill>
          <a:latin typeface="+mj-lt"/>
          <a:ea typeface="+mj-ea"/>
          <a:cs typeface="+mj-cs"/>
        </a:defRPr>
      </a:lvl1pPr>
    </p:titleStyle>
    <p:bodyStyle>
      <a:lvl1pPr marL="171496" indent="-171496" algn="l" defTabSz="685983" rtl="0" eaLnBrk="1" latinLnBrk="0" hangingPunct="1">
        <a:lnSpc>
          <a:spcPct val="90000"/>
        </a:lnSpc>
        <a:spcBef>
          <a:spcPts val="750"/>
        </a:spcBef>
        <a:buFont typeface="Arial" panose="020B0604020202020204" pitchFamily="34" charset="0"/>
        <a:buChar char="•"/>
        <a:defRPr sz="2101" kern="1200">
          <a:solidFill>
            <a:schemeClr val="tx1"/>
          </a:solidFill>
          <a:latin typeface="+mn-lt"/>
          <a:ea typeface="+mn-ea"/>
          <a:cs typeface="+mn-cs"/>
        </a:defRPr>
      </a:lvl1pPr>
      <a:lvl2pPr marL="514487" indent="-171496" algn="l" defTabSz="6859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479" indent="-171496" algn="l" defTabSz="6859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470"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461"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453"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44"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436"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427"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869" y="273929"/>
            <a:ext cx="7889438" cy="994479"/>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628869" y="1369642"/>
            <a:ext cx="7889438" cy="3264511"/>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628868" y="4768735"/>
            <a:ext cx="2058114" cy="273928"/>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6189">
              <a:defRPr/>
            </a:pPr>
            <a:fld id="{D10F2C41-D146-4299-8CF7-AAADEF542A8B}" type="datetimeFigureOut">
              <a:rPr lang="en-GB" smtClean="0"/>
              <a:pPr defTabSz="686189">
                <a:defRPr/>
              </a:pPr>
              <a:t>17/08/2023</a:t>
            </a:fld>
            <a:endParaRPr lang="en-GB"/>
          </a:p>
        </p:txBody>
      </p:sp>
      <p:sp>
        <p:nvSpPr>
          <p:cNvPr id="5" name="Footer Placeholder 4"/>
          <p:cNvSpPr>
            <a:spLocks noGrp="1"/>
          </p:cNvSpPr>
          <p:nvPr>
            <p:ph type="ftr" sz="quarter" idx="3"/>
          </p:nvPr>
        </p:nvSpPr>
        <p:spPr>
          <a:xfrm>
            <a:off x="3030002" y="4768735"/>
            <a:ext cx="3087172" cy="273928"/>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6189">
              <a:defRPr/>
            </a:pPr>
            <a:endParaRPr lang="en-GB"/>
          </a:p>
        </p:txBody>
      </p:sp>
      <p:sp>
        <p:nvSpPr>
          <p:cNvPr id="6" name="Slide Number Placeholder 5"/>
          <p:cNvSpPr>
            <a:spLocks noGrp="1"/>
          </p:cNvSpPr>
          <p:nvPr>
            <p:ph type="sldNum" sz="quarter" idx="4"/>
          </p:nvPr>
        </p:nvSpPr>
        <p:spPr>
          <a:xfrm>
            <a:off x="6460193" y="4768735"/>
            <a:ext cx="2058114" cy="273928"/>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6189">
              <a:defRPr/>
            </a:pPr>
            <a:fld id="{16F86329-3CF8-4C14-BDA1-626E503EBA06}" type="slidenum">
              <a:rPr lang="en-GB" smtClean="0"/>
              <a:pPr defTabSz="686189">
                <a:defRPr/>
              </a:pPr>
              <a:t>‹#›</a:t>
            </a:fld>
            <a:endParaRPr lang="en-GB"/>
          </a:p>
        </p:txBody>
      </p:sp>
    </p:spTree>
    <p:extLst>
      <p:ext uri="{BB962C8B-B14F-4D97-AF65-F5344CB8AC3E}">
        <p14:creationId xmlns:p14="http://schemas.microsoft.com/office/powerpoint/2010/main" val="3608446188"/>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87"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Lst>
  <p:txStyles>
    <p:titleStyle>
      <a:lvl1pPr algn="l" defTabSz="685983" rtl="0" eaLnBrk="1" latinLnBrk="0" hangingPunct="1">
        <a:lnSpc>
          <a:spcPct val="90000"/>
        </a:lnSpc>
        <a:spcBef>
          <a:spcPct val="0"/>
        </a:spcBef>
        <a:buNone/>
        <a:defRPr sz="3301" kern="1200">
          <a:solidFill>
            <a:schemeClr val="tx1"/>
          </a:solidFill>
          <a:latin typeface="+mj-lt"/>
          <a:ea typeface="+mj-ea"/>
          <a:cs typeface="+mj-cs"/>
        </a:defRPr>
      </a:lvl1pPr>
    </p:titleStyle>
    <p:bodyStyle>
      <a:lvl1pPr marL="171496" indent="-171496" algn="l" defTabSz="685983" rtl="0" eaLnBrk="1" latinLnBrk="0" hangingPunct="1">
        <a:lnSpc>
          <a:spcPct val="90000"/>
        </a:lnSpc>
        <a:spcBef>
          <a:spcPts val="750"/>
        </a:spcBef>
        <a:buFont typeface="Arial" panose="020B0604020202020204" pitchFamily="34" charset="0"/>
        <a:buChar char="•"/>
        <a:defRPr sz="2101" kern="1200">
          <a:solidFill>
            <a:schemeClr val="tx1"/>
          </a:solidFill>
          <a:latin typeface="+mn-lt"/>
          <a:ea typeface="+mn-ea"/>
          <a:cs typeface="+mn-cs"/>
        </a:defRPr>
      </a:lvl1pPr>
      <a:lvl2pPr marL="514487" indent="-171496" algn="l" defTabSz="6859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479" indent="-171496" algn="l" defTabSz="6859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470"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461"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453"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44"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436"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427"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4.gif"/><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gif"/></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3.xml"/><Relationship Id="rId5" Type="http://schemas.openxmlformats.org/officeDocument/2006/relationships/image" Target="../media/image11.png"/><Relationship Id="rId4" Type="http://schemas.openxmlformats.org/officeDocument/2006/relationships/image" Target="../media/image14.gif"/></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8.jpeg"/><Relationship Id="rId1" Type="http://schemas.openxmlformats.org/officeDocument/2006/relationships/slideLayout" Target="../slideLayouts/slideLayout23.xml"/><Relationship Id="rId4" Type="http://schemas.openxmlformats.org/officeDocument/2006/relationships/image" Target="../media/image6.gif"/></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23.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23.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2.wav"/><Relationship Id="rId1" Type="http://schemas.microsoft.com/office/2007/relationships/media" Target="../media/media2.wav"/><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slide" Target="slide22.xml"/><Relationship Id="rId18" Type="http://schemas.openxmlformats.org/officeDocument/2006/relationships/image" Target="../media/image40.png"/><Relationship Id="rId3" Type="http://schemas.openxmlformats.org/officeDocument/2006/relationships/image" Target="../media/image30.jpeg"/><Relationship Id="rId7" Type="http://schemas.openxmlformats.org/officeDocument/2006/relationships/slide" Target="slide20.xml"/><Relationship Id="rId12" Type="http://schemas.openxmlformats.org/officeDocument/2006/relationships/image" Target="../media/image36.png"/><Relationship Id="rId17" Type="http://schemas.openxmlformats.org/officeDocument/2006/relationships/image" Target="../media/image39.png"/><Relationship Id="rId2" Type="http://schemas.openxmlformats.org/officeDocument/2006/relationships/image" Target="../media/image29.jpg"/><Relationship Id="rId16" Type="http://schemas.openxmlformats.org/officeDocument/2006/relationships/slide" Target="slide23.xml"/><Relationship Id="rId20" Type="http://schemas.openxmlformats.org/officeDocument/2006/relationships/slide" Target="slide24.xml"/><Relationship Id="rId1" Type="http://schemas.openxmlformats.org/officeDocument/2006/relationships/slideLayout" Target="../slideLayouts/slideLayout64.xml"/><Relationship Id="rId6" Type="http://schemas.openxmlformats.org/officeDocument/2006/relationships/image" Target="../media/image32.png"/><Relationship Id="rId11" Type="http://schemas.openxmlformats.org/officeDocument/2006/relationships/image" Target="../media/image35.png"/><Relationship Id="rId5" Type="http://schemas.openxmlformats.org/officeDocument/2006/relationships/image" Target="../media/image31.png"/><Relationship Id="rId15" Type="http://schemas.openxmlformats.org/officeDocument/2006/relationships/image" Target="../media/image38.png"/><Relationship Id="rId10" Type="http://schemas.openxmlformats.org/officeDocument/2006/relationships/slide" Target="slide21.xml"/><Relationship Id="rId19" Type="http://schemas.openxmlformats.org/officeDocument/2006/relationships/image" Target="../media/image41.gif"/><Relationship Id="rId4" Type="http://schemas.openxmlformats.org/officeDocument/2006/relationships/slide" Target="slide19.xml"/><Relationship Id="rId9" Type="http://schemas.openxmlformats.org/officeDocument/2006/relationships/image" Target="../media/image34.png"/><Relationship Id="rId14" Type="http://schemas.openxmlformats.org/officeDocument/2006/relationships/image" Target="../media/image37.png"/></Relationships>
</file>

<file path=ppt/slides/_rels/slide19.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8.gif"/><Relationship Id="rId3" Type="http://schemas.openxmlformats.org/officeDocument/2006/relationships/audio" Target="../media/audio2.wav"/><Relationship Id="rId7" Type="http://schemas.openxmlformats.org/officeDocument/2006/relationships/image" Target="../media/image32.png"/><Relationship Id="rId12" Type="http://schemas.openxmlformats.org/officeDocument/2006/relationships/image" Target="../media/image47.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64.xml"/><Relationship Id="rId6" Type="http://schemas.openxmlformats.org/officeDocument/2006/relationships/image" Target="../media/image31.png"/><Relationship Id="rId11" Type="http://schemas.openxmlformats.org/officeDocument/2006/relationships/image" Target="../media/image46.gif"/><Relationship Id="rId5" Type="http://schemas.openxmlformats.org/officeDocument/2006/relationships/image" Target="../media/image43.gif"/><Relationship Id="rId15" Type="http://schemas.openxmlformats.org/officeDocument/2006/relationships/image" Target="../media/image50.gif"/><Relationship Id="rId10" Type="http://schemas.openxmlformats.org/officeDocument/2006/relationships/image" Target="../media/image45.gif"/><Relationship Id="rId4" Type="http://schemas.openxmlformats.org/officeDocument/2006/relationships/image" Target="../media/image42.PNG"/><Relationship Id="rId9" Type="http://schemas.openxmlformats.org/officeDocument/2006/relationships/slide" Target="slide18.xml"/><Relationship Id="rId14" Type="http://schemas.openxmlformats.org/officeDocument/2006/relationships/image" Target="../media/image49.gif"/></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3.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8.gif"/><Relationship Id="rId3" Type="http://schemas.openxmlformats.org/officeDocument/2006/relationships/audio" Target="../media/audio2.wav"/><Relationship Id="rId7" Type="http://schemas.openxmlformats.org/officeDocument/2006/relationships/image" Target="../media/image34.png"/><Relationship Id="rId12" Type="http://schemas.openxmlformats.org/officeDocument/2006/relationships/image" Target="../media/image47.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64.xml"/><Relationship Id="rId6" Type="http://schemas.openxmlformats.org/officeDocument/2006/relationships/image" Target="../media/image33.png"/><Relationship Id="rId11" Type="http://schemas.openxmlformats.org/officeDocument/2006/relationships/image" Target="../media/image46.gif"/><Relationship Id="rId5" Type="http://schemas.openxmlformats.org/officeDocument/2006/relationships/image" Target="../media/image43.gif"/><Relationship Id="rId15" Type="http://schemas.openxmlformats.org/officeDocument/2006/relationships/image" Target="../media/image50.gif"/><Relationship Id="rId10" Type="http://schemas.openxmlformats.org/officeDocument/2006/relationships/image" Target="../media/image45.gif"/><Relationship Id="rId4" Type="http://schemas.openxmlformats.org/officeDocument/2006/relationships/image" Target="../media/image42.PNG"/><Relationship Id="rId9" Type="http://schemas.openxmlformats.org/officeDocument/2006/relationships/slide" Target="slide18.xml"/><Relationship Id="rId14" Type="http://schemas.openxmlformats.org/officeDocument/2006/relationships/image" Target="../media/image49.gif"/></Relationships>
</file>

<file path=ppt/slides/_rels/slide21.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8.gif"/><Relationship Id="rId3" Type="http://schemas.openxmlformats.org/officeDocument/2006/relationships/audio" Target="../media/audio2.wav"/><Relationship Id="rId7" Type="http://schemas.openxmlformats.org/officeDocument/2006/relationships/image" Target="../media/image36.png"/><Relationship Id="rId12" Type="http://schemas.openxmlformats.org/officeDocument/2006/relationships/image" Target="../media/image47.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64.xml"/><Relationship Id="rId6" Type="http://schemas.openxmlformats.org/officeDocument/2006/relationships/image" Target="../media/image35.png"/><Relationship Id="rId11" Type="http://schemas.openxmlformats.org/officeDocument/2006/relationships/image" Target="../media/image46.gif"/><Relationship Id="rId5" Type="http://schemas.openxmlformats.org/officeDocument/2006/relationships/image" Target="../media/image43.gif"/><Relationship Id="rId15" Type="http://schemas.openxmlformats.org/officeDocument/2006/relationships/image" Target="../media/image50.gif"/><Relationship Id="rId10" Type="http://schemas.openxmlformats.org/officeDocument/2006/relationships/image" Target="../media/image45.gif"/><Relationship Id="rId4" Type="http://schemas.openxmlformats.org/officeDocument/2006/relationships/image" Target="../media/image42.PNG"/><Relationship Id="rId9" Type="http://schemas.openxmlformats.org/officeDocument/2006/relationships/slide" Target="slide18.xml"/><Relationship Id="rId14" Type="http://schemas.openxmlformats.org/officeDocument/2006/relationships/image" Target="../media/image49.gif"/></Relationships>
</file>

<file path=ppt/slides/_rels/slide22.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8.gif"/><Relationship Id="rId3" Type="http://schemas.openxmlformats.org/officeDocument/2006/relationships/audio" Target="../media/audio2.wav"/><Relationship Id="rId7" Type="http://schemas.openxmlformats.org/officeDocument/2006/relationships/image" Target="../media/image38.png"/><Relationship Id="rId12" Type="http://schemas.openxmlformats.org/officeDocument/2006/relationships/image" Target="../media/image47.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64.xml"/><Relationship Id="rId6" Type="http://schemas.openxmlformats.org/officeDocument/2006/relationships/image" Target="../media/image37.png"/><Relationship Id="rId11" Type="http://schemas.openxmlformats.org/officeDocument/2006/relationships/image" Target="../media/image46.gif"/><Relationship Id="rId5" Type="http://schemas.openxmlformats.org/officeDocument/2006/relationships/image" Target="../media/image43.gif"/><Relationship Id="rId15" Type="http://schemas.openxmlformats.org/officeDocument/2006/relationships/image" Target="../media/image50.gif"/><Relationship Id="rId10" Type="http://schemas.openxmlformats.org/officeDocument/2006/relationships/image" Target="../media/image45.gif"/><Relationship Id="rId4" Type="http://schemas.openxmlformats.org/officeDocument/2006/relationships/image" Target="../media/image42.PNG"/><Relationship Id="rId9" Type="http://schemas.openxmlformats.org/officeDocument/2006/relationships/slide" Target="slide18.xml"/><Relationship Id="rId14" Type="http://schemas.openxmlformats.org/officeDocument/2006/relationships/image" Target="../media/image49.gif"/></Relationships>
</file>

<file path=ppt/slides/_rels/slide23.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8.gif"/><Relationship Id="rId3" Type="http://schemas.openxmlformats.org/officeDocument/2006/relationships/audio" Target="../media/audio2.wav"/><Relationship Id="rId7" Type="http://schemas.openxmlformats.org/officeDocument/2006/relationships/image" Target="../media/image40.png"/><Relationship Id="rId12" Type="http://schemas.openxmlformats.org/officeDocument/2006/relationships/image" Target="../media/image47.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64.xml"/><Relationship Id="rId6" Type="http://schemas.openxmlformats.org/officeDocument/2006/relationships/image" Target="../media/image39.png"/><Relationship Id="rId11" Type="http://schemas.openxmlformats.org/officeDocument/2006/relationships/image" Target="../media/image46.gif"/><Relationship Id="rId5" Type="http://schemas.openxmlformats.org/officeDocument/2006/relationships/image" Target="../media/image43.gif"/><Relationship Id="rId15" Type="http://schemas.openxmlformats.org/officeDocument/2006/relationships/image" Target="../media/image50.gif"/><Relationship Id="rId10" Type="http://schemas.openxmlformats.org/officeDocument/2006/relationships/image" Target="../media/image45.gif"/><Relationship Id="rId4" Type="http://schemas.openxmlformats.org/officeDocument/2006/relationships/image" Target="../media/image42.PNG"/><Relationship Id="rId9" Type="http://schemas.openxmlformats.org/officeDocument/2006/relationships/slide" Target="slide18.xml"/><Relationship Id="rId14" Type="http://schemas.openxmlformats.org/officeDocument/2006/relationships/image" Target="../media/image49.gif"/></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3.xml"/><Relationship Id="rId6" Type="http://schemas.openxmlformats.org/officeDocument/2006/relationships/image" Target="../media/image51.png"/><Relationship Id="rId5" Type="http://schemas.openxmlformats.org/officeDocument/2006/relationships/image" Target="../media/image10.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3.xml"/><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55.gif"/><Relationship Id="rId1" Type="http://schemas.openxmlformats.org/officeDocument/2006/relationships/slideLayout" Target="../slideLayouts/slideLayout93.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14.gif"/><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8.xml"/><Relationship Id="rId7" Type="http://schemas.openxmlformats.org/officeDocument/2006/relationships/image" Target="../media/image1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4.gif"/><Relationship Id="rId5" Type="http://schemas.openxmlformats.org/officeDocument/2006/relationships/image" Target="../media/image16.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3.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3.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nen4"/>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1" y="-893"/>
            <a:ext cx="9147175" cy="5146874"/>
          </a:xfrm>
          <a:prstGeom prst="rect">
            <a:avLst/>
          </a:prstGeom>
          <a:solidFill>
            <a:srgbClr val="00FF00"/>
          </a:solidFill>
          <a:ln w="9525">
            <a:solidFill>
              <a:srgbClr val="FF0000"/>
            </a:solidFill>
            <a:miter lim="800000"/>
            <a:headEnd/>
            <a:tailEnd/>
          </a:ln>
        </p:spPr>
      </p:pic>
      <p:pic>
        <p:nvPicPr>
          <p:cNvPr id="47107" name="Picture 3" descr="8"/>
          <p:cNvPicPr>
            <a:picLocks noChangeAspect="1" noChangeArrowheads="1"/>
          </p:cNvPicPr>
          <p:nvPr/>
        </p:nvPicPr>
        <p:blipFill>
          <a:blip r:embed="rId4">
            <a:extLst>
              <a:ext uri="{28A0092B-C50C-407E-A947-70E740481C1C}">
                <a14:useLocalDpi xmlns:a14="http://schemas.microsoft.com/office/drawing/2010/main" val="0"/>
              </a:ext>
            </a:extLst>
          </a:blip>
          <a:srcRect t="6667" r="45732"/>
          <a:stretch>
            <a:fillRect/>
          </a:stretch>
        </p:blipFill>
        <p:spPr bwMode="auto">
          <a:xfrm>
            <a:off x="5231243" y="4516919"/>
            <a:ext cx="2544843" cy="40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4" descr="8"/>
          <p:cNvPicPr>
            <a:picLocks noChangeAspect="1" noChangeArrowheads="1"/>
          </p:cNvPicPr>
          <p:nvPr/>
        </p:nvPicPr>
        <p:blipFill>
          <a:blip r:embed="rId5">
            <a:extLst>
              <a:ext uri="{28A0092B-C50C-407E-A947-70E740481C1C}">
                <a14:useLocalDpi xmlns:a14="http://schemas.microsoft.com/office/drawing/2010/main" val="0"/>
              </a:ext>
            </a:extLst>
          </a:blip>
          <a:srcRect r="13333" b="53659"/>
          <a:stretch>
            <a:fillRect/>
          </a:stretch>
        </p:blipFill>
        <p:spPr bwMode="auto">
          <a:xfrm>
            <a:off x="7432962" y="2572544"/>
            <a:ext cx="371719" cy="2173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Text Box 5"/>
          <p:cNvSpPr txBox="1">
            <a:spLocks noChangeArrowheads="1"/>
          </p:cNvSpPr>
          <p:nvPr/>
        </p:nvSpPr>
        <p:spPr bwMode="auto">
          <a:xfrm>
            <a:off x="3372651" y="342234"/>
            <a:ext cx="4231874" cy="415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686189" fontAlgn="base">
              <a:spcBef>
                <a:spcPct val="50000"/>
              </a:spcBef>
              <a:spcAft>
                <a:spcPct val="0"/>
              </a:spcAft>
            </a:pPr>
            <a:endParaRPr lang="vi-VN" altLang="en-US" sz="2102">
              <a:solidFill>
                <a:srgbClr val="000000"/>
              </a:solidFill>
              <a:latin typeface="Times New Roman" panose="02020603050405020304" pitchFamily="18" charset="0"/>
              <a:cs typeface="Times New Roman" panose="02020603050405020304" pitchFamily="18" charset="0"/>
            </a:endParaRPr>
          </a:p>
        </p:txBody>
      </p:sp>
      <p:sp>
        <p:nvSpPr>
          <p:cNvPr id="47110" name="Line 6"/>
          <p:cNvSpPr>
            <a:spLocks noChangeShapeType="1"/>
          </p:cNvSpPr>
          <p:nvPr/>
        </p:nvSpPr>
        <p:spPr bwMode="auto">
          <a:xfrm flipV="1">
            <a:off x="274785" y="342232"/>
            <a:ext cx="8512733" cy="2184"/>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6189"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sp>
        <p:nvSpPr>
          <p:cNvPr id="47111" name="Line 7"/>
          <p:cNvSpPr>
            <a:spLocks noChangeShapeType="1"/>
          </p:cNvSpPr>
          <p:nvPr/>
        </p:nvSpPr>
        <p:spPr bwMode="auto">
          <a:xfrm>
            <a:off x="8787518" y="342233"/>
            <a:ext cx="0" cy="4571384"/>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6189"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sp>
        <p:nvSpPr>
          <p:cNvPr id="47112" name="Line 8"/>
          <p:cNvSpPr>
            <a:spLocks noChangeShapeType="1"/>
          </p:cNvSpPr>
          <p:nvPr/>
        </p:nvSpPr>
        <p:spPr bwMode="auto">
          <a:xfrm>
            <a:off x="287623" y="342233"/>
            <a:ext cx="0" cy="4574999"/>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6189"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sp>
        <p:nvSpPr>
          <p:cNvPr id="47113" name="Line 9"/>
          <p:cNvSpPr>
            <a:spLocks noChangeShapeType="1"/>
          </p:cNvSpPr>
          <p:nvPr/>
        </p:nvSpPr>
        <p:spPr bwMode="auto">
          <a:xfrm>
            <a:off x="287623" y="4913617"/>
            <a:ext cx="8499894"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6189"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pic>
        <p:nvPicPr>
          <p:cNvPr id="47114" name="Picture 10" descr="ngo%20dai"/>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063132">
            <a:off x="1142339" y="3830669"/>
            <a:ext cx="1143750" cy="1143750"/>
          </a:xfrm>
          <a:prstGeom prst="rect">
            <a:avLst/>
          </a:prstGeom>
          <a:noFill/>
          <a:extLst>
            <a:ext uri="{909E8E84-426E-40DD-AFC4-6F175D3DCCD1}">
              <a14:hiddenFill xmlns:a14="http://schemas.microsoft.com/office/drawing/2010/main">
                <a:solidFill>
                  <a:srgbClr val="FFFFFF"/>
                </a:solidFill>
              </a14:hiddenFill>
            </a:ext>
          </a:extLst>
        </p:spPr>
      </p:pic>
      <p:sp>
        <p:nvSpPr>
          <p:cNvPr id="47116" name="Text Box 12"/>
          <p:cNvSpPr txBox="1">
            <a:spLocks noChangeArrowheads="1"/>
          </p:cNvSpPr>
          <p:nvPr/>
        </p:nvSpPr>
        <p:spPr bwMode="auto">
          <a:xfrm>
            <a:off x="2438028" y="3090299"/>
            <a:ext cx="4489218" cy="1385988"/>
          </a:xfrm>
          <a:prstGeom prst="rect">
            <a:avLst/>
          </a:prstGeom>
          <a:solidFill>
            <a:srgbClr val="FFFF99"/>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686189" fontAlgn="base">
              <a:spcBef>
                <a:spcPct val="50000"/>
              </a:spcBef>
              <a:spcAft>
                <a:spcPct val="0"/>
              </a:spcAft>
            </a:pPr>
            <a:r>
              <a:rPr lang="en-US" altLang="en-US" sz="2102" b="1" dirty="0" err="1">
                <a:solidFill>
                  <a:srgbClr val="FF0000"/>
                </a:solidFill>
                <a:latin typeface="Times New Roman" panose="02020603050405020304" pitchFamily="18" charset="0"/>
                <a:cs typeface="Times New Roman" panose="02020603050405020304" pitchFamily="18" charset="0"/>
              </a:rPr>
              <a:t>Môn</a:t>
            </a:r>
            <a:r>
              <a:rPr lang="en-US" altLang="en-US" sz="2102" b="1" dirty="0">
                <a:solidFill>
                  <a:srgbClr val="FF0000"/>
                </a:solidFill>
                <a:latin typeface="Times New Roman" panose="02020603050405020304" pitchFamily="18" charset="0"/>
                <a:cs typeface="Times New Roman" panose="02020603050405020304" pitchFamily="18" charset="0"/>
              </a:rPr>
              <a:t>: Tin </a:t>
            </a:r>
            <a:r>
              <a:rPr lang="en-US" altLang="en-US" sz="2102" b="1" dirty="0" err="1">
                <a:solidFill>
                  <a:srgbClr val="FF0000"/>
                </a:solidFill>
                <a:latin typeface="Times New Roman" panose="02020603050405020304" pitchFamily="18" charset="0"/>
                <a:cs typeface="Times New Roman" panose="02020603050405020304" pitchFamily="18" charset="0"/>
              </a:rPr>
              <a:t>học</a:t>
            </a:r>
            <a:endParaRPr lang="en-US" altLang="en-US" sz="2102" b="1" dirty="0">
              <a:solidFill>
                <a:srgbClr val="FF0000"/>
              </a:solidFill>
              <a:latin typeface="Times New Roman" panose="02020603050405020304" pitchFamily="18" charset="0"/>
              <a:cs typeface="Times New Roman" panose="02020603050405020304" pitchFamily="18" charset="0"/>
            </a:endParaRPr>
          </a:p>
          <a:p>
            <a:pPr defTabSz="686189" fontAlgn="base">
              <a:spcBef>
                <a:spcPct val="50000"/>
              </a:spcBef>
              <a:spcAft>
                <a:spcPct val="0"/>
              </a:spcAft>
            </a:pPr>
            <a:r>
              <a:rPr lang="en-US" altLang="en-US" sz="2102" b="1" dirty="0" err="1">
                <a:solidFill>
                  <a:srgbClr val="FF0000"/>
                </a:solidFill>
                <a:latin typeface="Times New Roman" panose="02020603050405020304" pitchFamily="18" charset="0"/>
                <a:cs typeface="Times New Roman" panose="02020603050405020304" pitchFamily="18" charset="0"/>
              </a:rPr>
              <a:t>Giáo</a:t>
            </a:r>
            <a:r>
              <a:rPr lang="en-US" altLang="en-US" sz="2102" b="1" dirty="0">
                <a:solidFill>
                  <a:srgbClr val="FF0000"/>
                </a:solidFill>
                <a:latin typeface="Times New Roman" panose="02020603050405020304" pitchFamily="18" charset="0"/>
                <a:cs typeface="Times New Roman" panose="02020603050405020304" pitchFamily="18" charset="0"/>
              </a:rPr>
              <a:t> </a:t>
            </a:r>
            <a:r>
              <a:rPr lang="en-US" altLang="en-US" sz="2102" b="1" dirty="0" err="1">
                <a:solidFill>
                  <a:srgbClr val="FF0000"/>
                </a:solidFill>
                <a:latin typeface="Times New Roman" panose="02020603050405020304" pitchFamily="18" charset="0"/>
                <a:cs typeface="Times New Roman" panose="02020603050405020304" pitchFamily="18" charset="0"/>
              </a:rPr>
              <a:t>viên</a:t>
            </a:r>
            <a:r>
              <a:rPr lang="en-US" altLang="en-US" sz="2102" b="1" dirty="0">
                <a:solidFill>
                  <a:srgbClr val="FF0000"/>
                </a:solidFill>
                <a:latin typeface="Times New Roman" panose="02020603050405020304" pitchFamily="18" charset="0"/>
                <a:cs typeface="Times New Roman" panose="02020603050405020304" pitchFamily="18" charset="0"/>
              </a:rPr>
              <a:t> </a:t>
            </a:r>
            <a:r>
              <a:rPr lang="en-US" altLang="en-US" sz="2102" b="1">
                <a:solidFill>
                  <a:srgbClr val="FF0000"/>
                </a:solidFill>
                <a:latin typeface="Times New Roman" panose="02020603050405020304" pitchFamily="18" charset="0"/>
                <a:cs typeface="Times New Roman" panose="02020603050405020304" pitchFamily="18" charset="0"/>
              </a:rPr>
              <a:t>: </a:t>
            </a:r>
          </a:p>
          <a:p>
            <a:pPr defTabSz="686189" fontAlgn="base">
              <a:spcBef>
                <a:spcPct val="50000"/>
              </a:spcBef>
              <a:spcAft>
                <a:spcPct val="0"/>
              </a:spcAft>
            </a:pPr>
            <a:r>
              <a:rPr lang="en-US" altLang="en-US" sz="2102" b="1">
                <a:solidFill>
                  <a:srgbClr val="FF0000"/>
                </a:solidFill>
                <a:latin typeface="Times New Roman" panose="02020603050405020304" pitchFamily="18" charset="0"/>
                <a:cs typeface="Times New Roman" panose="02020603050405020304" pitchFamily="18" charset="0"/>
              </a:rPr>
              <a:t>Trường:</a:t>
            </a:r>
            <a:endParaRPr lang="en-US" altLang="en-US" sz="2102" b="1" dirty="0">
              <a:solidFill>
                <a:srgbClr val="FF0000"/>
              </a:solidFill>
              <a:latin typeface="Times New Roman" panose="02020603050405020304" pitchFamily="18" charset="0"/>
              <a:cs typeface="Times New Roman" panose="02020603050405020304" pitchFamily="18" charset="0"/>
            </a:endParaRPr>
          </a:p>
        </p:txBody>
      </p:sp>
      <p:pic>
        <p:nvPicPr>
          <p:cNvPr id="47117" name="Picture 13" descr="CHIP0102"/>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3011" y="-128694"/>
            <a:ext cx="2055175" cy="2459062"/>
          </a:xfrm>
          <a:prstGeom prst="rect">
            <a:avLst/>
          </a:prstGeom>
          <a:noFill/>
          <a:extLst>
            <a:ext uri="{909E8E84-426E-40DD-AFC4-6F175D3DCCD1}">
              <a14:hiddenFill xmlns:a14="http://schemas.microsoft.com/office/drawing/2010/main">
                <a:solidFill>
                  <a:srgbClr val="FFFFFF"/>
                </a:solidFill>
              </a14:hiddenFill>
            </a:ext>
          </a:extLst>
        </p:spPr>
      </p:pic>
      <p:sp>
        <p:nvSpPr>
          <p:cNvPr id="47118" name="WordArt 14"/>
          <p:cNvSpPr>
            <a:spLocks noChangeArrowheads="1" noChangeShapeType="1" noTextEdit="1"/>
          </p:cNvSpPr>
          <p:nvPr/>
        </p:nvSpPr>
        <p:spPr bwMode="auto">
          <a:xfrm>
            <a:off x="1657025" y="2217507"/>
            <a:ext cx="5775937" cy="640975"/>
          </a:xfrm>
          <a:prstGeom prst="rect">
            <a:avLst/>
          </a:prstGeom>
        </p:spPr>
        <p:txBody>
          <a:bodyPr wrap="none" fromWordArt="1">
            <a:prstTxWarp prst="textPlain">
              <a:avLst>
                <a:gd name="adj" fmla="val 49744"/>
              </a:avLst>
            </a:prstTxWarp>
          </a:bodyPr>
          <a:lstStyle/>
          <a:p>
            <a:pPr algn="ctr" defTabSz="686189" fontAlgn="base">
              <a:spcBef>
                <a:spcPct val="0"/>
              </a:spcBef>
              <a:spcAft>
                <a:spcPct val="0"/>
              </a:spcAft>
            </a:pPr>
            <a:r>
              <a:rPr lang="en-US" sz="2102" b="1" kern="10" dirty="0">
                <a:ln w="9525" cap="sq">
                  <a:solidFill>
                    <a:srgbClr val="FF0000"/>
                  </a:solidFill>
                  <a:round/>
                  <a:headEnd type="none" w="sm" len="sm"/>
                  <a:tailEnd type="none" w="sm" len="sm"/>
                </a:ln>
                <a:solidFill>
                  <a:srgbClr val="0000FF"/>
                </a:solidFill>
                <a:effectLst>
                  <a:outerShdw dist="107763" dir="18900000" algn="ctr" rotWithShape="0">
                    <a:srgbClr val="C0C0C0">
                      <a:alpha val="50000"/>
                    </a:srgbClr>
                  </a:outerShdw>
                </a:effectLst>
                <a:latin typeface="Times New Roman" panose="02020603050405020304" pitchFamily="18" charset="0"/>
                <a:cs typeface="Times New Roman" panose="02020603050405020304" pitchFamily="18" charset="0"/>
              </a:rPr>
              <a:t>KÍNH CHÀO THẦY CÔ VÀ CÁC EM HỌC SINH LỚP 7…</a:t>
            </a:r>
          </a:p>
        </p:txBody>
      </p:sp>
      <p:pic>
        <p:nvPicPr>
          <p:cNvPr id="2050" name="Picture 2" descr="Ảnh động cối xay gió"/>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662771" y="391014"/>
            <a:ext cx="929297" cy="92929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ách lật trang - Ảnh động - Phan Thanh Tân - WEB NGOẠI NGỮ -TIN HỌC -Thanh  Tâ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60589" y="398825"/>
            <a:ext cx="1944375" cy="1551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270053"/>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5000" fill="hold" nodeType="afterEffect">
                                  <p:stCondLst>
                                    <p:cond delay="0"/>
                                  </p:stCondLst>
                                  <p:childTnLst>
                                    <p:animClr clrSpc="hsl" dir="cw">
                                      <p:cBhvr override="childStyle">
                                        <p:cTn id="6" dur="500" fill="hold"/>
                                        <p:tgtEl>
                                          <p:spTgt spid="47118"/>
                                        </p:tgtEl>
                                        <p:attrNameLst>
                                          <p:attrName>style.color</p:attrName>
                                        </p:attrNameLst>
                                      </p:cBhvr>
                                      <p:by>
                                        <p:hsl h="-7200000" s="0" l="0"/>
                                      </p:by>
                                    </p:animClr>
                                    <p:animClr clrSpc="hsl" dir="cw">
                                      <p:cBhvr>
                                        <p:cTn id="7" dur="500" fill="hold"/>
                                        <p:tgtEl>
                                          <p:spTgt spid="47118"/>
                                        </p:tgtEl>
                                        <p:attrNameLst>
                                          <p:attrName>fillcolor</p:attrName>
                                        </p:attrNameLst>
                                      </p:cBhvr>
                                      <p:by>
                                        <p:hsl h="-7200000" s="0" l="0"/>
                                      </p:by>
                                    </p:animClr>
                                    <p:animClr clrSpc="hsl" dir="cw">
                                      <p:cBhvr>
                                        <p:cTn id="8" dur="500" fill="hold"/>
                                        <p:tgtEl>
                                          <p:spTgt spid="47118"/>
                                        </p:tgtEl>
                                        <p:attrNameLst>
                                          <p:attrName>stroke.color</p:attrName>
                                        </p:attrNameLst>
                                      </p:cBhvr>
                                      <p:by>
                                        <p:hsl h="-7200000" s="0" l="0"/>
                                      </p:by>
                                    </p:animClr>
                                    <p:set>
                                      <p:cBhvr>
                                        <p:cTn id="9" dur="500" fill="hold"/>
                                        <p:tgtEl>
                                          <p:spTgt spid="471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75" y="1542"/>
            <a:ext cx="9280923" cy="613845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720" y="4392281"/>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2690" y="4653260"/>
            <a:ext cx="538538" cy="538631"/>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7158" y="4922576"/>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732632"/>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5041347"/>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3882" y="4530533"/>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182356" y="4327662"/>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6922" y="3832102"/>
            <a:ext cx="1045317" cy="1045499"/>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421162" y="4325753"/>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706886"/>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5636" y="4607351"/>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922576"/>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7184" y="4739204"/>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6905" y="322074"/>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3197486"/>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grpSp>
        <p:nvGrpSpPr>
          <p:cNvPr id="51" name="组合 7">
            <a:extLst>
              <a:ext uri="{FF2B5EF4-FFF2-40B4-BE49-F238E27FC236}">
                <a16:creationId xmlns:a16="http://schemas.microsoft.com/office/drawing/2014/main" id="{2698DB89-E781-088C-9B99-92F4DFD07106}"/>
              </a:ext>
            </a:extLst>
          </p:cNvPr>
          <p:cNvGrpSpPr/>
          <p:nvPr/>
        </p:nvGrpSpPr>
        <p:grpSpPr>
          <a:xfrm>
            <a:off x="279108" y="4156720"/>
            <a:ext cx="1710889" cy="1493934"/>
            <a:chOff x="2067317" y="1810431"/>
            <a:chExt cx="2488837" cy="2293259"/>
          </a:xfrm>
          <a:effectLst>
            <a:outerShdw blurRad="139700" dist="63500" dir="2700000" algn="tl" rotWithShape="0">
              <a:prstClr val="black">
                <a:alpha val="40000"/>
              </a:prstClr>
            </a:outerShdw>
          </a:effectLst>
        </p:grpSpPr>
        <p:sp>
          <p:nvSpPr>
            <p:cNvPr id="52" name="圆角矩形 8">
              <a:extLst>
                <a:ext uri="{FF2B5EF4-FFF2-40B4-BE49-F238E27FC236}">
                  <a16:creationId xmlns:a16="http://schemas.microsoft.com/office/drawing/2014/main" id="{DFD96371-0973-0E88-15DC-E5A624AF00EB}"/>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Arial"/>
                <a:ea typeface="微软雅黑" panose="020B0503020204020204" pitchFamily="34" charset="-122"/>
                <a:cs typeface="+mn-ea"/>
                <a:sym typeface="+mn-lt"/>
              </a:endParaRPr>
            </a:p>
          </p:txBody>
        </p:sp>
        <p:sp>
          <p:nvSpPr>
            <p:cNvPr id="53" name="圆角矩形 9">
              <a:extLst>
                <a:ext uri="{FF2B5EF4-FFF2-40B4-BE49-F238E27FC236}">
                  <a16:creationId xmlns:a16="http://schemas.microsoft.com/office/drawing/2014/main" id="{0D277F93-B462-49CE-2CEA-F469C1066F56}"/>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Arial"/>
                  <a:ea typeface="微软雅黑" panose="020B0503020204020204" pitchFamily="34" charset="-122"/>
                  <a:cs typeface="+mn-ea"/>
                  <a:sym typeface="+mn-lt"/>
                </a:rPr>
                <a:t> </a:t>
              </a:r>
              <a:endParaRPr lang="zh-CN" altLang="en-US" sz="1500" kern="0" dirty="0">
                <a:solidFill>
                  <a:srgbClr val="14436A"/>
                </a:solidFill>
                <a:latin typeface="Arial"/>
                <a:ea typeface="微软雅黑" panose="020B0503020204020204" pitchFamily="34" charset="-122"/>
                <a:cs typeface="+mn-ea"/>
                <a:sym typeface="+mn-lt"/>
              </a:endParaRPr>
            </a:p>
          </p:txBody>
        </p:sp>
      </p:grpSp>
      <p:sp>
        <p:nvSpPr>
          <p:cNvPr id="16" name="TextBox 15">
            <a:extLst>
              <a:ext uri="{FF2B5EF4-FFF2-40B4-BE49-F238E27FC236}">
                <a16:creationId xmlns:a16="http://schemas.microsoft.com/office/drawing/2014/main" id="{36ADAD23-40BB-43C8-A2BA-3674F739B171}"/>
              </a:ext>
            </a:extLst>
          </p:cNvPr>
          <p:cNvSpPr txBox="1"/>
          <p:nvPr/>
        </p:nvSpPr>
        <p:spPr>
          <a:xfrm>
            <a:off x="1480110" y="279713"/>
            <a:ext cx="7163065" cy="4453527"/>
          </a:xfrm>
          <a:prstGeom prst="rect">
            <a:avLst/>
          </a:prstGeom>
          <a:noFill/>
        </p:spPr>
        <p:txBody>
          <a:bodyPr wrap="square" rtlCol="0">
            <a:spAutoFit/>
          </a:bodyPr>
          <a:lstStyle/>
          <a:p>
            <a:pPr algn="just">
              <a:lnSpc>
                <a:spcPct val="120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rPr>
              <a:t>Đ</a:t>
            </a:r>
            <a:r>
              <a:rPr lang="vi-VN" sz="2400" b="1" dirty="0">
                <a:solidFill>
                  <a:srgbClr val="000000"/>
                </a:solidFill>
                <a:effectLst/>
                <a:latin typeface="Times New Roman" panose="02020603050405020304" pitchFamily="18" charset="0"/>
                <a:ea typeface="Calibri" panose="020F0502020204030204" pitchFamily="34" charset="0"/>
              </a:rPr>
              <a:t>ọc nội dung phần “Thông tin số” (SGK – trg 11) và trả lời 3 câu hỏi:</a:t>
            </a:r>
            <a:endParaRPr lang="en-US" sz="2400" b="1" dirty="0">
              <a:solidFill>
                <a:srgbClr val="000000"/>
              </a:solidFill>
              <a:effectLst/>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vi-VN" sz="2400" b="1" dirty="0">
                <a:solidFill>
                  <a:srgbClr val="000000"/>
                </a:solidFill>
                <a:effectLst/>
                <a:latin typeface="Times New Roman" panose="02020603050405020304" pitchFamily="18" charset="0"/>
                <a:ea typeface="Calibri" panose="020F0502020204030204" pitchFamily="34" charset="0"/>
              </a:rPr>
              <a:t>Câu 1: Máy chủ của dịch vụ thư điện tử có lưu trữ bức ảnh Khoa gửi không?</a:t>
            </a:r>
            <a:endParaRPr lang="en-US" sz="2400" b="1" dirty="0">
              <a:solidFill>
                <a:srgbClr val="000000"/>
              </a:solidFill>
              <a:effectLst/>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vi-VN" sz="2400" b="1" dirty="0">
                <a:solidFill>
                  <a:srgbClr val="000000"/>
                </a:solidFill>
                <a:effectLst/>
                <a:latin typeface="Times New Roman" panose="02020603050405020304" pitchFamily="18" charset="0"/>
                <a:ea typeface="Calibri" panose="020F0502020204030204" pitchFamily="34" charset="0"/>
              </a:rPr>
              <a:t>Câu 2: Những ai có thể xem được bức ảnh An đưa lên mạng xã hội?</a:t>
            </a:r>
            <a:endParaRPr lang="en-US" sz="2400" b="1" dirty="0">
              <a:solidFill>
                <a:srgbClr val="000000"/>
              </a:solidFill>
              <a:effectLst/>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vi-VN" sz="2400" b="1" dirty="0">
                <a:solidFill>
                  <a:srgbClr val="000000"/>
                </a:solidFill>
                <a:effectLst/>
                <a:latin typeface="Times New Roman" panose="02020603050405020304" pitchFamily="18" charset="0"/>
                <a:ea typeface="Calibri" panose="020F0502020204030204" pitchFamily="34" charset="0"/>
              </a:rPr>
              <a:t>Câu 3: An có thể gửi ảnh sau khi chỉnh sửa cho Khoa hoặc các bạn khác được không?</a:t>
            </a:r>
            <a:endParaRPr lang="en-US" sz="2400" b="1" dirty="0">
              <a:solidFill>
                <a:srgbClr val="000000"/>
              </a:solidFill>
              <a:effectLst/>
              <a:latin typeface="Times New Roman" panose="02020603050405020304" pitchFamily="18" charset="0"/>
              <a:ea typeface="Calibri" panose="020F0502020204030204" pitchFamily="34" charset="0"/>
            </a:endParaRPr>
          </a:p>
          <a:p>
            <a:endParaRPr lang="en-US" dirty="0"/>
          </a:p>
        </p:txBody>
      </p:sp>
      <p:pic>
        <p:nvPicPr>
          <p:cNvPr id="58" name="Picture 2" descr="Hình ảnh dấu chấm hỏi đẹp, ấn tượng và độc đáo nhất">
            <a:extLst>
              <a:ext uri="{FF2B5EF4-FFF2-40B4-BE49-F238E27FC236}">
                <a16:creationId xmlns:a16="http://schemas.microsoft.com/office/drawing/2014/main" id="{D635DEFA-80F1-4F28-AD2A-34E40E67B4C5}"/>
              </a:ext>
            </a:extLst>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489" y="293257"/>
            <a:ext cx="944258" cy="545526"/>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4" descr="Trẻ Em, Học Tập, Học Bài, Giáo Dục, Tải hình PNG 109 - Free.Vector6.com">
            <a:extLst>
              <a:ext uri="{FF2B5EF4-FFF2-40B4-BE49-F238E27FC236}">
                <a16:creationId xmlns:a16="http://schemas.microsoft.com/office/drawing/2014/main" id="{DA196E06-5DB3-4964-AEE9-EE9F1BDDEF7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2995" y="3771400"/>
            <a:ext cx="2057851" cy="180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3373262"/>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ppt_x</p:attrName>
                                        </p:attrNameLst>
                                      </p:cBhvr>
                                      <p:tavLst>
                                        <p:tav tm="0">
                                          <p:val>
                                            <p:fltVal val="0.5"/>
                                          </p:val>
                                        </p:tav>
                                        <p:tav tm="100000">
                                          <p:val>
                                            <p:strVal val="#ppt_x"/>
                                          </p:val>
                                        </p:tav>
                                      </p:tavLst>
                                    </p:anim>
                                    <p:anim calcmode="lin" valueType="num">
                                      <p:cBhvr>
                                        <p:cTn id="10" dur="500" fill="hold"/>
                                        <p:tgtEl>
                                          <p:spTgt spid="2"/>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30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ppt_x</p:attrName>
                                        </p:attrNameLst>
                                      </p:cBhvr>
                                      <p:tavLst>
                                        <p:tav tm="0">
                                          <p:val>
                                            <p:fltVal val="0.5"/>
                                          </p:val>
                                        </p:tav>
                                        <p:tav tm="100000">
                                          <p:val>
                                            <p:strVal val="#ppt_x"/>
                                          </p:val>
                                        </p:tav>
                                      </p:tavLst>
                                    </p:anim>
                                    <p:anim calcmode="lin" valueType="num">
                                      <p:cBhvr>
                                        <p:cTn id="16" dur="500" fill="hold"/>
                                        <p:tgtEl>
                                          <p:spTgt spid="3"/>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70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 calcmode="lin" valueType="num">
                                      <p:cBhvr>
                                        <p:cTn id="21" dur="500" fill="hold"/>
                                        <p:tgtEl>
                                          <p:spTgt spid="4"/>
                                        </p:tgtEl>
                                        <p:attrNameLst>
                                          <p:attrName>ppt_x</p:attrName>
                                        </p:attrNameLst>
                                      </p:cBhvr>
                                      <p:tavLst>
                                        <p:tav tm="0">
                                          <p:val>
                                            <p:fltVal val="0.5"/>
                                          </p:val>
                                        </p:tav>
                                        <p:tav tm="100000">
                                          <p:val>
                                            <p:strVal val="#ppt_x"/>
                                          </p:val>
                                        </p:tav>
                                      </p:tavLst>
                                    </p:anim>
                                    <p:anim calcmode="lin" valueType="num">
                                      <p:cBhvr>
                                        <p:cTn id="22" dur="500" fill="hold"/>
                                        <p:tgtEl>
                                          <p:spTgt spid="4"/>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30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 calcmode="lin" valueType="num">
                                      <p:cBhvr>
                                        <p:cTn id="27" dur="500" fill="hold"/>
                                        <p:tgtEl>
                                          <p:spTgt spid="5"/>
                                        </p:tgtEl>
                                        <p:attrNameLst>
                                          <p:attrName>ppt_x</p:attrName>
                                        </p:attrNameLst>
                                      </p:cBhvr>
                                      <p:tavLst>
                                        <p:tav tm="0">
                                          <p:val>
                                            <p:fltVal val="0.5"/>
                                          </p:val>
                                        </p:tav>
                                        <p:tav tm="100000">
                                          <p:val>
                                            <p:strVal val="#ppt_x"/>
                                          </p:val>
                                        </p:tav>
                                      </p:tavLst>
                                    </p:anim>
                                    <p:anim calcmode="lin" valueType="num">
                                      <p:cBhvr>
                                        <p:cTn id="28" dur="500" fill="hold"/>
                                        <p:tgtEl>
                                          <p:spTgt spid="5"/>
                                        </p:tgtEl>
                                        <p:attrNameLst>
                                          <p:attrName>ppt_y</p:attrName>
                                        </p:attrNameLst>
                                      </p:cBhvr>
                                      <p:tavLst>
                                        <p:tav tm="0">
                                          <p:val>
                                            <p:fltVal val="0.5"/>
                                          </p:val>
                                        </p:tav>
                                        <p:tav tm="100000">
                                          <p:val>
                                            <p:strVal val="#ppt_y"/>
                                          </p:val>
                                        </p:tav>
                                      </p:tavLst>
                                    </p:anim>
                                  </p:childTnLst>
                                </p:cTn>
                              </p:par>
                              <p:par>
                                <p:cTn id="29" presetID="23" presetClass="entr" presetSubtype="528" fill="hold" nodeType="withEffect">
                                  <p:stCondLst>
                                    <p:cond delay="10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 calcmode="lin" valueType="num">
                                      <p:cBhvr>
                                        <p:cTn id="33" dur="500" fill="hold"/>
                                        <p:tgtEl>
                                          <p:spTgt spid="6"/>
                                        </p:tgtEl>
                                        <p:attrNameLst>
                                          <p:attrName>ppt_x</p:attrName>
                                        </p:attrNameLst>
                                      </p:cBhvr>
                                      <p:tavLst>
                                        <p:tav tm="0">
                                          <p:val>
                                            <p:fltVal val="0.5"/>
                                          </p:val>
                                        </p:tav>
                                        <p:tav tm="100000">
                                          <p:val>
                                            <p:strVal val="#ppt_x"/>
                                          </p:val>
                                        </p:tav>
                                      </p:tavLst>
                                    </p:anim>
                                    <p:anim calcmode="lin" valueType="num">
                                      <p:cBhvr>
                                        <p:cTn id="34" dur="500" fill="hold"/>
                                        <p:tgtEl>
                                          <p:spTgt spid="6"/>
                                        </p:tgtEl>
                                        <p:attrNameLst>
                                          <p:attrName>ppt_y</p:attrName>
                                        </p:attrNameLst>
                                      </p:cBhvr>
                                      <p:tavLst>
                                        <p:tav tm="0">
                                          <p:val>
                                            <p:fltVal val="0.5"/>
                                          </p:val>
                                        </p:tav>
                                        <p:tav tm="100000">
                                          <p:val>
                                            <p:strVal val="#ppt_y"/>
                                          </p:val>
                                        </p:tav>
                                      </p:tavLst>
                                    </p:anim>
                                  </p:childTnLst>
                                </p:cTn>
                              </p:par>
                              <p:par>
                                <p:cTn id="35" presetID="23" presetClass="entr" presetSubtype="528" fill="hold" nodeType="withEffect">
                                  <p:stCondLst>
                                    <p:cond delay="60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 calcmode="lin" valueType="num">
                                      <p:cBhvr>
                                        <p:cTn id="39" dur="500" fill="hold"/>
                                        <p:tgtEl>
                                          <p:spTgt spid="7"/>
                                        </p:tgtEl>
                                        <p:attrNameLst>
                                          <p:attrName>ppt_x</p:attrName>
                                        </p:attrNameLst>
                                      </p:cBhvr>
                                      <p:tavLst>
                                        <p:tav tm="0">
                                          <p:val>
                                            <p:fltVal val="0.5"/>
                                          </p:val>
                                        </p:tav>
                                        <p:tav tm="100000">
                                          <p:val>
                                            <p:strVal val="#ppt_x"/>
                                          </p:val>
                                        </p:tav>
                                      </p:tavLst>
                                    </p:anim>
                                    <p:anim calcmode="lin" valueType="num">
                                      <p:cBhvr>
                                        <p:cTn id="40" dur="500" fill="hold"/>
                                        <p:tgtEl>
                                          <p:spTgt spid="7"/>
                                        </p:tgtEl>
                                        <p:attrNameLst>
                                          <p:attrName>ppt_y</p:attrName>
                                        </p:attrNameLst>
                                      </p:cBhvr>
                                      <p:tavLst>
                                        <p:tav tm="0">
                                          <p:val>
                                            <p:fltVal val="0.5"/>
                                          </p:val>
                                        </p:tav>
                                        <p:tav tm="100000">
                                          <p:val>
                                            <p:strVal val="#ppt_y"/>
                                          </p:val>
                                        </p:tav>
                                      </p:tavLst>
                                    </p:anim>
                                  </p:childTnLst>
                                </p:cTn>
                              </p:par>
                              <p:par>
                                <p:cTn id="41" presetID="23" presetClass="entr" presetSubtype="528" fill="hold" nodeType="withEffect">
                                  <p:stCondLst>
                                    <p:cond delay="30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fltVal val="0"/>
                                          </p:val>
                                        </p:tav>
                                        <p:tav tm="100000">
                                          <p:val>
                                            <p:strVal val="#ppt_w"/>
                                          </p:val>
                                        </p:tav>
                                      </p:tavLst>
                                    </p:anim>
                                    <p:anim calcmode="lin" valueType="num">
                                      <p:cBhvr>
                                        <p:cTn id="44" dur="500" fill="hold"/>
                                        <p:tgtEl>
                                          <p:spTgt spid="8"/>
                                        </p:tgtEl>
                                        <p:attrNameLst>
                                          <p:attrName>ppt_h</p:attrName>
                                        </p:attrNameLst>
                                      </p:cBhvr>
                                      <p:tavLst>
                                        <p:tav tm="0">
                                          <p:val>
                                            <p:fltVal val="0"/>
                                          </p:val>
                                        </p:tav>
                                        <p:tav tm="100000">
                                          <p:val>
                                            <p:strVal val="#ppt_h"/>
                                          </p:val>
                                        </p:tav>
                                      </p:tavLst>
                                    </p:anim>
                                    <p:anim calcmode="lin" valueType="num">
                                      <p:cBhvr>
                                        <p:cTn id="45" dur="500" fill="hold"/>
                                        <p:tgtEl>
                                          <p:spTgt spid="8"/>
                                        </p:tgtEl>
                                        <p:attrNameLst>
                                          <p:attrName>ppt_x</p:attrName>
                                        </p:attrNameLst>
                                      </p:cBhvr>
                                      <p:tavLst>
                                        <p:tav tm="0">
                                          <p:val>
                                            <p:fltVal val="0.5"/>
                                          </p:val>
                                        </p:tav>
                                        <p:tav tm="100000">
                                          <p:val>
                                            <p:strVal val="#ppt_x"/>
                                          </p:val>
                                        </p:tav>
                                      </p:tavLst>
                                    </p:anim>
                                    <p:anim calcmode="lin" valueType="num">
                                      <p:cBhvr>
                                        <p:cTn id="46" dur="500" fill="hold"/>
                                        <p:tgtEl>
                                          <p:spTgt spid="8"/>
                                        </p:tgtEl>
                                        <p:attrNameLst>
                                          <p:attrName>ppt_y</p:attrName>
                                        </p:attrNameLst>
                                      </p:cBhvr>
                                      <p:tavLst>
                                        <p:tav tm="0">
                                          <p:val>
                                            <p:fltVal val="0.5"/>
                                          </p:val>
                                        </p:tav>
                                        <p:tav tm="100000">
                                          <p:val>
                                            <p:strVal val="#ppt_y"/>
                                          </p:val>
                                        </p:tav>
                                      </p:tavLst>
                                    </p:anim>
                                  </p:childTnLst>
                                </p:cTn>
                              </p:par>
                              <p:par>
                                <p:cTn id="47" presetID="23" presetClass="entr" presetSubtype="528" fill="hold" nodeType="withEffect">
                                  <p:stCondLst>
                                    <p:cond delay="30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fltVal val="0"/>
                                          </p:val>
                                        </p:tav>
                                        <p:tav tm="100000">
                                          <p:val>
                                            <p:strVal val="#ppt_w"/>
                                          </p:val>
                                        </p:tav>
                                      </p:tavLst>
                                    </p:anim>
                                    <p:anim calcmode="lin" valueType="num">
                                      <p:cBhvr>
                                        <p:cTn id="50" dur="500" fill="hold"/>
                                        <p:tgtEl>
                                          <p:spTgt spid="9"/>
                                        </p:tgtEl>
                                        <p:attrNameLst>
                                          <p:attrName>ppt_h</p:attrName>
                                        </p:attrNameLst>
                                      </p:cBhvr>
                                      <p:tavLst>
                                        <p:tav tm="0">
                                          <p:val>
                                            <p:fltVal val="0"/>
                                          </p:val>
                                        </p:tav>
                                        <p:tav tm="100000">
                                          <p:val>
                                            <p:strVal val="#ppt_h"/>
                                          </p:val>
                                        </p:tav>
                                      </p:tavLst>
                                    </p:anim>
                                    <p:anim calcmode="lin" valueType="num">
                                      <p:cBhvr>
                                        <p:cTn id="51" dur="500" fill="hold"/>
                                        <p:tgtEl>
                                          <p:spTgt spid="9"/>
                                        </p:tgtEl>
                                        <p:attrNameLst>
                                          <p:attrName>ppt_x</p:attrName>
                                        </p:attrNameLst>
                                      </p:cBhvr>
                                      <p:tavLst>
                                        <p:tav tm="0">
                                          <p:val>
                                            <p:fltVal val="0.5"/>
                                          </p:val>
                                        </p:tav>
                                        <p:tav tm="100000">
                                          <p:val>
                                            <p:strVal val="#ppt_x"/>
                                          </p:val>
                                        </p:tav>
                                      </p:tavLst>
                                    </p:anim>
                                    <p:anim calcmode="lin" valueType="num">
                                      <p:cBhvr>
                                        <p:cTn id="52" dur="500" fill="hold"/>
                                        <p:tgtEl>
                                          <p:spTgt spid="9"/>
                                        </p:tgtEl>
                                        <p:attrNameLst>
                                          <p:attrName>ppt_y</p:attrName>
                                        </p:attrNameLst>
                                      </p:cBhvr>
                                      <p:tavLst>
                                        <p:tav tm="0">
                                          <p:val>
                                            <p:fltVal val="0.5"/>
                                          </p:val>
                                        </p:tav>
                                        <p:tav tm="100000">
                                          <p:val>
                                            <p:strVal val="#ppt_y"/>
                                          </p:val>
                                        </p:tav>
                                      </p:tavLst>
                                    </p:anim>
                                  </p:childTnLst>
                                </p:cTn>
                              </p:par>
                              <p:par>
                                <p:cTn id="53" presetID="23" presetClass="entr" presetSubtype="528" fill="hold" nodeType="withEffect">
                                  <p:stCondLst>
                                    <p:cond delay="600"/>
                                  </p:stCondLst>
                                  <p:childTnLst>
                                    <p:set>
                                      <p:cBhvr>
                                        <p:cTn id="54" dur="1" fill="hold">
                                          <p:stCondLst>
                                            <p:cond delay="0"/>
                                          </p:stCondLst>
                                        </p:cTn>
                                        <p:tgtEl>
                                          <p:spTgt spid="10"/>
                                        </p:tgtEl>
                                        <p:attrNameLst>
                                          <p:attrName>style.visibility</p:attrName>
                                        </p:attrNameLst>
                                      </p:cBhvr>
                                      <p:to>
                                        <p:strVal val="visible"/>
                                      </p:to>
                                    </p:set>
                                    <p:anim calcmode="lin" valueType="num">
                                      <p:cBhvr>
                                        <p:cTn id="55" dur="500" fill="hold"/>
                                        <p:tgtEl>
                                          <p:spTgt spid="10"/>
                                        </p:tgtEl>
                                        <p:attrNameLst>
                                          <p:attrName>ppt_w</p:attrName>
                                        </p:attrNameLst>
                                      </p:cBhvr>
                                      <p:tavLst>
                                        <p:tav tm="0">
                                          <p:val>
                                            <p:fltVal val="0"/>
                                          </p:val>
                                        </p:tav>
                                        <p:tav tm="100000">
                                          <p:val>
                                            <p:strVal val="#ppt_w"/>
                                          </p:val>
                                        </p:tav>
                                      </p:tavLst>
                                    </p:anim>
                                    <p:anim calcmode="lin" valueType="num">
                                      <p:cBhvr>
                                        <p:cTn id="56" dur="500" fill="hold"/>
                                        <p:tgtEl>
                                          <p:spTgt spid="10"/>
                                        </p:tgtEl>
                                        <p:attrNameLst>
                                          <p:attrName>ppt_h</p:attrName>
                                        </p:attrNameLst>
                                      </p:cBhvr>
                                      <p:tavLst>
                                        <p:tav tm="0">
                                          <p:val>
                                            <p:fltVal val="0"/>
                                          </p:val>
                                        </p:tav>
                                        <p:tav tm="100000">
                                          <p:val>
                                            <p:strVal val="#ppt_h"/>
                                          </p:val>
                                        </p:tav>
                                      </p:tavLst>
                                    </p:anim>
                                    <p:anim calcmode="lin" valueType="num">
                                      <p:cBhvr>
                                        <p:cTn id="57" dur="500" fill="hold"/>
                                        <p:tgtEl>
                                          <p:spTgt spid="10"/>
                                        </p:tgtEl>
                                        <p:attrNameLst>
                                          <p:attrName>ppt_x</p:attrName>
                                        </p:attrNameLst>
                                      </p:cBhvr>
                                      <p:tavLst>
                                        <p:tav tm="0">
                                          <p:val>
                                            <p:fltVal val="0.5"/>
                                          </p:val>
                                        </p:tav>
                                        <p:tav tm="100000">
                                          <p:val>
                                            <p:strVal val="#ppt_x"/>
                                          </p:val>
                                        </p:tav>
                                      </p:tavLst>
                                    </p:anim>
                                    <p:anim calcmode="lin" valueType="num">
                                      <p:cBhvr>
                                        <p:cTn id="58" dur="500" fill="hold"/>
                                        <p:tgtEl>
                                          <p:spTgt spid="10"/>
                                        </p:tgtEl>
                                        <p:attrNameLst>
                                          <p:attrName>ppt_y</p:attrName>
                                        </p:attrNameLst>
                                      </p:cBhvr>
                                      <p:tavLst>
                                        <p:tav tm="0">
                                          <p:val>
                                            <p:fltVal val="0.5"/>
                                          </p:val>
                                        </p:tav>
                                        <p:tav tm="100000">
                                          <p:val>
                                            <p:strVal val="#ppt_y"/>
                                          </p:val>
                                        </p:tav>
                                      </p:tavLst>
                                    </p:anim>
                                  </p:childTnLst>
                                </p:cTn>
                              </p:par>
                              <p:par>
                                <p:cTn id="59" presetID="23" presetClass="entr" presetSubtype="528" fill="hold" nodeType="withEffect">
                                  <p:stCondLst>
                                    <p:cond delay="600"/>
                                  </p:stCondLst>
                                  <p:childTnLst>
                                    <p:set>
                                      <p:cBhvr>
                                        <p:cTn id="60" dur="1" fill="hold">
                                          <p:stCondLst>
                                            <p:cond delay="0"/>
                                          </p:stCondLst>
                                        </p:cTn>
                                        <p:tgtEl>
                                          <p:spTgt spid="11"/>
                                        </p:tgtEl>
                                        <p:attrNameLst>
                                          <p:attrName>style.visibility</p:attrName>
                                        </p:attrNameLst>
                                      </p:cBhvr>
                                      <p:to>
                                        <p:strVal val="visible"/>
                                      </p:to>
                                    </p:set>
                                    <p:anim calcmode="lin" valueType="num">
                                      <p:cBhvr>
                                        <p:cTn id="61" dur="500" fill="hold"/>
                                        <p:tgtEl>
                                          <p:spTgt spid="11"/>
                                        </p:tgtEl>
                                        <p:attrNameLst>
                                          <p:attrName>ppt_w</p:attrName>
                                        </p:attrNameLst>
                                      </p:cBhvr>
                                      <p:tavLst>
                                        <p:tav tm="0">
                                          <p:val>
                                            <p:fltVal val="0"/>
                                          </p:val>
                                        </p:tav>
                                        <p:tav tm="100000">
                                          <p:val>
                                            <p:strVal val="#ppt_w"/>
                                          </p:val>
                                        </p:tav>
                                      </p:tavLst>
                                    </p:anim>
                                    <p:anim calcmode="lin" valueType="num">
                                      <p:cBhvr>
                                        <p:cTn id="62" dur="500" fill="hold"/>
                                        <p:tgtEl>
                                          <p:spTgt spid="11"/>
                                        </p:tgtEl>
                                        <p:attrNameLst>
                                          <p:attrName>ppt_h</p:attrName>
                                        </p:attrNameLst>
                                      </p:cBhvr>
                                      <p:tavLst>
                                        <p:tav tm="0">
                                          <p:val>
                                            <p:fltVal val="0"/>
                                          </p:val>
                                        </p:tav>
                                        <p:tav tm="100000">
                                          <p:val>
                                            <p:strVal val="#ppt_h"/>
                                          </p:val>
                                        </p:tav>
                                      </p:tavLst>
                                    </p:anim>
                                    <p:anim calcmode="lin" valueType="num">
                                      <p:cBhvr>
                                        <p:cTn id="63" dur="500" fill="hold"/>
                                        <p:tgtEl>
                                          <p:spTgt spid="11"/>
                                        </p:tgtEl>
                                        <p:attrNameLst>
                                          <p:attrName>ppt_x</p:attrName>
                                        </p:attrNameLst>
                                      </p:cBhvr>
                                      <p:tavLst>
                                        <p:tav tm="0">
                                          <p:val>
                                            <p:fltVal val="0.5"/>
                                          </p:val>
                                        </p:tav>
                                        <p:tav tm="100000">
                                          <p:val>
                                            <p:strVal val="#ppt_x"/>
                                          </p:val>
                                        </p:tav>
                                      </p:tavLst>
                                    </p:anim>
                                    <p:anim calcmode="lin" valueType="num">
                                      <p:cBhvr>
                                        <p:cTn id="64" dur="500" fill="hold"/>
                                        <p:tgtEl>
                                          <p:spTgt spid="11"/>
                                        </p:tgtEl>
                                        <p:attrNameLst>
                                          <p:attrName>ppt_y</p:attrName>
                                        </p:attrNameLst>
                                      </p:cBhvr>
                                      <p:tavLst>
                                        <p:tav tm="0">
                                          <p:val>
                                            <p:fltVal val="0.5"/>
                                          </p:val>
                                        </p:tav>
                                        <p:tav tm="100000">
                                          <p:val>
                                            <p:strVal val="#ppt_y"/>
                                          </p:val>
                                        </p:tav>
                                      </p:tavLst>
                                    </p:anim>
                                  </p:childTnLst>
                                </p:cTn>
                              </p:par>
                              <p:par>
                                <p:cTn id="65" presetID="23" presetClass="entr" presetSubtype="528" fill="hold" nodeType="withEffect">
                                  <p:stCondLst>
                                    <p:cond delay="300"/>
                                  </p:stCondLst>
                                  <p:childTnLst>
                                    <p:set>
                                      <p:cBhvr>
                                        <p:cTn id="66" dur="1" fill="hold">
                                          <p:stCondLst>
                                            <p:cond delay="0"/>
                                          </p:stCondLst>
                                        </p:cTn>
                                        <p:tgtEl>
                                          <p:spTgt spid="12"/>
                                        </p:tgtEl>
                                        <p:attrNameLst>
                                          <p:attrName>style.visibility</p:attrName>
                                        </p:attrNameLst>
                                      </p:cBhvr>
                                      <p:to>
                                        <p:strVal val="visible"/>
                                      </p:to>
                                    </p:set>
                                    <p:anim calcmode="lin" valueType="num">
                                      <p:cBhvr>
                                        <p:cTn id="67" dur="500" fill="hold"/>
                                        <p:tgtEl>
                                          <p:spTgt spid="12"/>
                                        </p:tgtEl>
                                        <p:attrNameLst>
                                          <p:attrName>ppt_w</p:attrName>
                                        </p:attrNameLst>
                                      </p:cBhvr>
                                      <p:tavLst>
                                        <p:tav tm="0">
                                          <p:val>
                                            <p:fltVal val="0"/>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anim calcmode="lin" valueType="num">
                                      <p:cBhvr>
                                        <p:cTn id="69" dur="500" fill="hold"/>
                                        <p:tgtEl>
                                          <p:spTgt spid="12"/>
                                        </p:tgtEl>
                                        <p:attrNameLst>
                                          <p:attrName>ppt_x</p:attrName>
                                        </p:attrNameLst>
                                      </p:cBhvr>
                                      <p:tavLst>
                                        <p:tav tm="0">
                                          <p:val>
                                            <p:fltVal val="0.5"/>
                                          </p:val>
                                        </p:tav>
                                        <p:tav tm="100000">
                                          <p:val>
                                            <p:strVal val="#ppt_x"/>
                                          </p:val>
                                        </p:tav>
                                      </p:tavLst>
                                    </p:anim>
                                    <p:anim calcmode="lin" valueType="num">
                                      <p:cBhvr>
                                        <p:cTn id="70" dur="500" fill="hold"/>
                                        <p:tgtEl>
                                          <p:spTgt spid="12"/>
                                        </p:tgtEl>
                                        <p:attrNameLst>
                                          <p:attrName>ppt_y</p:attrName>
                                        </p:attrNameLst>
                                      </p:cBhvr>
                                      <p:tavLst>
                                        <p:tav tm="0">
                                          <p:val>
                                            <p:fltVal val="0.5"/>
                                          </p:val>
                                        </p:tav>
                                        <p:tav tm="100000">
                                          <p:val>
                                            <p:strVal val="#ppt_y"/>
                                          </p:val>
                                        </p:tav>
                                      </p:tavLst>
                                    </p:anim>
                                  </p:childTnLst>
                                </p:cTn>
                              </p:par>
                              <p:par>
                                <p:cTn id="71" presetID="23" presetClass="entr" presetSubtype="528" fill="hold" nodeType="withEffect">
                                  <p:stCondLst>
                                    <p:cond delay="600"/>
                                  </p:stCondLst>
                                  <p:childTnLst>
                                    <p:set>
                                      <p:cBhvr>
                                        <p:cTn id="72" dur="1" fill="hold">
                                          <p:stCondLst>
                                            <p:cond delay="0"/>
                                          </p:stCondLst>
                                        </p:cTn>
                                        <p:tgtEl>
                                          <p:spTgt spid="13"/>
                                        </p:tgtEl>
                                        <p:attrNameLst>
                                          <p:attrName>style.visibility</p:attrName>
                                        </p:attrNameLst>
                                      </p:cBhvr>
                                      <p:to>
                                        <p:strVal val="visible"/>
                                      </p:to>
                                    </p:set>
                                    <p:anim calcmode="lin" valueType="num">
                                      <p:cBhvr>
                                        <p:cTn id="73" dur="500" fill="hold"/>
                                        <p:tgtEl>
                                          <p:spTgt spid="13"/>
                                        </p:tgtEl>
                                        <p:attrNameLst>
                                          <p:attrName>ppt_w</p:attrName>
                                        </p:attrNameLst>
                                      </p:cBhvr>
                                      <p:tavLst>
                                        <p:tav tm="0">
                                          <p:val>
                                            <p:fltVal val="0"/>
                                          </p:val>
                                        </p:tav>
                                        <p:tav tm="100000">
                                          <p:val>
                                            <p:strVal val="#ppt_w"/>
                                          </p:val>
                                        </p:tav>
                                      </p:tavLst>
                                    </p:anim>
                                    <p:anim calcmode="lin" valueType="num">
                                      <p:cBhvr>
                                        <p:cTn id="74" dur="500" fill="hold"/>
                                        <p:tgtEl>
                                          <p:spTgt spid="13"/>
                                        </p:tgtEl>
                                        <p:attrNameLst>
                                          <p:attrName>ppt_h</p:attrName>
                                        </p:attrNameLst>
                                      </p:cBhvr>
                                      <p:tavLst>
                                        <p:tav tm="0">
                                          <p:val>
                                            <p:fltVal val="0"/>
                                          </p:val>
                                        </p:tav>
                                        <p:tav tm="100000">
                                          <p:val>
                                            <p:strVal val="#ppt_h"/>
                                          </p:val>
                                        </p:tav>
                                      </p:tavLst>
                                    </p:anim>
                                    <p:anim calcmode="lin" valueType="num">
                                      <p:cBhvr>
                                        <p:cTn id="75" dur="500" fill="hold"/>
                                        <p:tgtEl>
                                          <p:spTgt spid="13"/>
                                        </p:tgtEl>
                                        <p:attrNameLst>
                                          <p:attrName>ppt_x</p:attrName>
                                        </p:attrNameLst>
                                      </p:cBhvr>
                                      <p:tavLst>
                                        <p:tav tm="0">
                                          <p:val>
                                            <p:fltVal val="0.5"/>
                                          </p:val>
                                        </p:tav>
                                        <p:tav tm="100000">
                                          <p:val>
                                            <p:strVal val="#ppt_x"/>
                                          </p:val>
                                        </p:tav>
                                      </p:tavLst>
                                    </p:anim>
                                    <p:anim calcmode="lin" valueType="num">
                                      <p:cBhvr>
                                        <p:cTn id="76" dur="500" fill="hold"/>
                                        <p:tgtEl>
                                          <p:spTgt spid="13"/>
                                        </p:tgtEl>
                                        <p:attrNameLst>
                                          <p:attrName>ppt_y</p:attrName>
                                        </p:attrNameLst>
                                      </p:cBhvr>
                                      <p:tavLst>
                                        <p:tav tm="0">
                                          <p:val>
                                            <p:fltVal val="0.5"/>
                                          </p:val>
                                        </p:tav>
                                        <p:tav tm="100000">
                                          <p:val>
                                            <p:strVal val="#ppt_y"/>
                                          </p:val>
                                        </p:tav>
                                      </p:tavLst>
                                    </p:anim>
                                  </p:childTnLst>
                                </p:cTn>
                              </p:par>
                              <p:par>
                                <p:cTn id="77" presetID="23" presetClass="entr" presetSubtype="528" fill="hold" nodeType="withEffect">
                                  <p:stCondLst>
                                    <p:cond delay="600"/>
                                  </p:stCondLst>
                                  <p:childTnLst>
                                    <p:set>
                                      <p:cBhvr>
                                        <p:cTn id="78" dur="1" fill="hold">
                                          <p:stCondLst>
                                            <p:cond delay="0"/>
                                          </p:stCondLst>
                                        </p:cTn>
                                        <p:tgtEl>
                                          <p:spTgt spid="14"/>
                                        </p:tgtEl>
                                        <p:attrNameLst>
                                          <p:attrName>style.visibility</p:attrName>
                                        </p:attrNameLst>
                                      </p:cBhvr>
                                      <p:to>
                                        <p:strVal val="visible"/>
                                      </p:to>
                                    </p:set>
                                    <p:anim calcmode="lin" valueType="num">
                                      <p:cBhvr>
                                        <p:cTn id="79" dur="500" fill="hold"/>
                                        <p:tgtEl>
                                          <p:spTgt spid="14"/>
                                        </p:tgtEl>
                                        <p:attrNameLst>
                                          <p:attrName>ppt_w</p:attrName>
                                        </p:attrNameLst>
                                      </p:cBhvr>
                                      <p:tavLst>
                                        <p:tav tm="0">
                                          <p:val>
                                            <p:fltVal val="0"/>
                                          </p:val>
                                        </p:tav>
                                        <p:tav tm="100000">
                                          <p:val>
                                            <p:strVal val="#ppt_w"/>
                                          </p:val>
                                        </p:tav>
                                      </p:tavLst>
                                    </p:anim>
                                    <p:anim calcmode="lin" valueType="num">
                                      <p:cBhvr>
                                        <p:cTn id="80" dur="500" fill="hold"/>
                                        <p:tgtEl>
                                          <p:spTgt spid="14"/>
                                        </p:tgtEl>
                                        <p:attrNameLst>
                                          <p:attrName>ppt_h</p:attrName>
                                        </p:attrNameLst>
                                      </p:cBhvr>
                                      <p:tavLst>
                                        <p:tav tm="0">
                                          <p:val>
                                            <p:fltVal val="0"/>
                                          </p:val>
                                        </p:tav>
                                        <p:tav tm="100000">
                                          <p:val>
                                            <p:strVal val="#ppt_h"/>
                                          </p:val>
                                        </p:tav>
                                      </p:tavLst>
                                    </p:anim>
                                    <p:anim calcmode="lin" valueType="num">
                                      <p:cBhvr>
                                        <p:cTn id="81" dur="500" fill="hold"/>
                                        <p:tgtEl>
                                          <p:spTgt spid="14"/>
                                        </p:tgtEl>
                                        <p:attrNameLst>
                                          <p:attrName>ppt_x</p:attrName>
                                        </p:attrNameLst>
                                      </p:cBhvr>
                                      <p:tavLst>
                                        <p:tav tm="0">
                                          <p:val>
                                            <p:fltVal val="0.5"/>
                                          </p:val>
                                        </p:tav>
                                        <p:tav tm="100000">
                                          <p:val>
                                            <p:strVal val="#ppt_x"/>
                                          </p:val>
                                        </p:tav>
                                      </p:tavLst>
                                    </p:anim>
                                    <p:anim calcmode="lin" valueType="num">
                                      <p:cBhvr>
                                        <p:cTn id="82" dur="500" fill="hold"/>
                                        <p:tgtEl>
                                          <p:spTgt spid="14"/>
                                        </p:tgtEl>
                                        <p:attrNameLst>
                                          <p:attrName>ppt_y</p:attrName>
                                        </p:attrNameLst>
                                      </p:cBhvr>
                                      <p:tavLst>
                                        <p:tav tm="0">
                                          <p:val>
                                            <p:fltVal val="0.5"/>
                                          </p:val>
                                        </p:tav>
                                        <p:tav tm="100000">
                                          <p:val>
                                            <p:strVal val="#ppt_y"/>
                                          </p:val>
                                        </p:tav>
                                      </p:tavLst>
                                    </p:anim>
                                  </p:childTnLst>
                                </p:cTn>
                              </p:par>
                              <p:par>
                                <p:cTn id="83" presetID="26" presetClass="emph" presetSubtype="0" repeatCount="3000" fill="hold" nodeType="withEffect">
                                  <p:stCondLst>
                                    <p:cond delay="600"/>
                                  </p:stCondLst>
                                  <p:childTnLst>
                                    <p:animEffect transition="out" filter="fade">
                                      <p:cBhvr>
                                        <p:cTn id="84" dur="500" tmFilter="0, 0; .2, .5; .8, .5; 1, 0"/>
                                        <p:tgtEl>
                                          <p:spTgt spid="2"/>
                                        </p:tgtEl>
                                      </p:cBhvr>
                                    </p:animEffect>
                                    <p:animScale>
                                      <p:cBhvr>
                                        <p:cTn id="85" dur="250" autoRev="1" fill="hold"/>
                                        <p:tgtEl>
                                          <p:spTgt spid="2"/>
                                        </p:tgtEl>
                                      </p:cBhvr>
                                      <p:by x="105000" y="105000"/>
                                    </p:animScale>
                                  </p:childTnLst>
                                </p:cTn>
                              </p:par>
                              <p:par>
                                <p:cTn id="86" presetID="26" presetClass="emph" presetSubtype="0" repeatCount="3000" fill="hold" nodeType="withEffect">
                                  <p:stCondLst>
                                    <p:cond delay="710"/>
                                  </p:stCondLst>
                                  <p:childTnLst>
                                    <p:animEffect transition="out" filter="fade">
                                      <p:cBhvr>
                                        <p:cTn id="87" dur="500" tmFilter="0, 0; .2, .5; .8, .5; 1, 0"/>
                                        <p:tgtEl>
                                          <p:spTgt spid="9"/>
                                        </p:tgtEl>
                                      </p:cBhvr>
                                    </p:animEffect>
                                    <p:animScale>
                                      <p:cBhvr>
                                        <p:cTn id="88" dur="250" autoRev="1" fill="hold"/>
                                        <p:tgtEl>
                                          <p:spTgt spid="9"/>
                                        </p:tgtEl>
                                      </p:cBhvr>
                                      <p:by x="105000" y="105000"/>
                                    </p:animScale>
                                  </p:childTnLst>
                                </p:cTn>
                              </p:par>
                              <p:par>
                                <p:cTn id="89" presetID="26" presetClass="emph" presetSubtype="0" repeatCount="3000" fill="hold" nodeType="withEffect">
                                  <p:stCondLst>
                                    <p:cond delay="410"/>
                                  </p:stCondLst>
                                  <p:childTnLst>
                                    <p:animEffect transition="out" filter="fade">
                                      <p:cBhvr>
                                        <p:cTn id="90" dur="500" tmFilter="0, 0; .2, .5; .8, .5; 1, 0"/>
                                        <p:tgtEl>
                                          <p:spTgt spid="11"/>
                                        </p:tgtEl>
                                      </p:cBhvr>
                                    </p:animEffect>
                                    <p:animScale>
                                      <p:cBhvr>
                                        <p:cTn id="91" dur="250" autoRev="1" fill="hold"/>
                                        <p:tgtEl>
                                          <p:spTgt spid="11"/>
                                        </p:tgtEl>
                                      </p:cBhvr>
                                      <p:by x="105000" y="105000"/>
                                    </p:animScale>
                                  </p:childTnLst>
                                </p:cTn>
                              </p:par>
                              <p:par>
                                <p:cTn id="92" presetID="26" presetClass="emph" presetSubtype="0" repeatCount="3000" fill="hold" nodeType="withEffect">
                                  <p:stCondLst>
                                    <p:cond delay="810"/>
                                  </p:stCondLst>
                                  <p:childTnLst>
                                    <p:animEffect transition="out" filter="fade">
                                      <p:cBhvr>
                                        <p:cTn id="93" dur="500" tmFilter="0, 0; .2, .5; .8, .5; 1, 0"/>
                                        <p:tgtEl>
                                          <p:spTgt spid="12"/>
                                        </p:tgtEl>
                                      </p:cBhvr>
                                    </p:animEffect>
                                    <p:animScale>
                                      <p:cBhvr>
                                        <p:cTn id="94" dur="250" autoRev="1" fill="hold"/>
                                        <p:tgtEl>
                                          <p:spTgt spid="12"/>
                                        </p:tgtEl>
                                      </p:cBhvr>
                                      <p:by x="105000" y="105000"/>
                                    </p:animScale>
                                  </p:childTnLst>
                                </p:cTn>
                              </p:par>
                            </p:childTnLst>
                          </p:cTn>
                        </p:par>
                        <p:par>
                          <p:cTn id="95" fill="hold">
                            <p:stCondLst>
                              <p:cond delay="2310"/>
                            </p:stCondLst>
                            <p:childTnLst>
                              <p:par>
                                <p:cTn id="96" presetID="22" presetClass="entr" presetSubtype="4" fill="hold" nodeType="afterEffect">
                                  <p:stCondLst>
                                    <p:cond delay="0"/>
                                  </p:stCondLst>
                                  <p:childTnLst>
                                    <p:set>
                                      <p:cBhvr>
                                        <p:cTn id="97" dur="1" fill="hold">
                                          <p:stCondLst>
                                            <p:cond delay="0"/>
                                          </p:stCondLst>
                                        </p:cTn>
                                        <p:tgtEl>
                                          <p:spTgt spid="51"/>
                                        </p:tgtEl>
                                        <p:attrNameLst>
                                          <p:attrName>style.visibility</p:attrName>
                                        </p:attrNameLst>
                                      </p:cBhvr>
                                      <p:to>
                                        <p:strVal val="visible"/>
                                      </p:to>
                                    </p:set>
                                    <p:animEffect transition="in" filter="wipe(down)">
                                      <p:cBhvr>
                                        <p:cTn id="98" dur="500"/>
                                        <p:tgtEl>
                                          <p:spTgt spid="51"/>
                                        </p:tgtEl>
                                      </p:cBhvr>
                                    </p:animEffect>
                                  </p:childTnLst>
                                </p:cTn>
                              </p:par>
                              <p:par>
                                <p:cTn id="99" presetID="23" presetClass="entr" presetSubtype="16" fill="hold" nodeType="withEffect">
                                  <p:stCondLst>
                                    <p:cond delay="0"/>
                                  </p:stCondLst>
                                  <p:childTnLst>
                                    <p:set>
                                      <p:cBhvr>
                                        <p:cTn id="100" dur="1" fill="hold">
                                          <p:stCondLst>
                                            <p:cond delay="0"/>
                                          </p:stCondLst>
                                        </p:cTn>
                                        <p:tgtEl>
                                          <p:spTgt spid="55"/>
                                        </p:tgtEl>
                                        <p:attrNameLst>
                                          <p:attrName>style.visibility</p:attrName>
                                        </p:attrNameLst>
                                      </p:cBhvr>
                                      <p:to>
                                        <p:strVal val="visible"/>
                                      </p:to>
                                    </p:set>
                                    <p:anim calcmode="lin" valueType="num">
                                      <p:cBhvr>
                                        <p:cTn id="101" dur="500" fill="hold"/>
                                        <p:tgtEl>
                                          <p:spTgt spid="55"/>
                                        </p:tgtEl>
                                        <p:attrNameLst>
                                          <p:attrName>ppt_w</p:attrName>
                                        </p:attrNameLst>
                                      </p:cBhvr>
                                      <p:tavLst>
                                        <p:tav tm="0">
                                          <p:val>
                                            <p:fltVal val="0"/>
                                          </p:val>
                                        </p:tav>
                                        <p:tav tm="100000">
                                          <p:val>
                                            <p:strVal val="#ppt_w"/>
                                          </p:val>
                                        </p:tav>
                                      </p:tavLst>
                                    </p:anim>
                                    <p:anim calcmode="lin" valueType="num">
                                      <p:cBhvr>
                                        <p:cTn id="102" dur="500" fill="hold"/>
                                        <p:tgtEl>
                                          <p:spTgt spid="5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24" descr="100+ Hình nền Slide đẹp 2021">
            <a:extLst>
              <a:ext uri="{FF2B5EF4-FFF2-40B4-BE49-F238E27FC236}">
                <a16:creationId xmlns:a16="http://schemas.microsoft.com/office/drawing/2014/main" id="{C3E594B0-A2AD-407D-B396-A47CB0B34C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945" y="-8057"/>
            <a:ext cx="9280923" cy="613845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CE89322-F582-4DCE-9449-F4540465921F}"/>
              </a:ext>
            </a:extLst>
          </p:cNvPr>
          <p:cNvSpPr txBox="1"/>
          <p:nvPr/>
        </p:nvSpPr>
        <p:spPr>
          <a:xfrm>
            <a:off x="1008111" y="268288"/>
            <a:ext cx="7344816" cy="5236626"/>
          </a:xfrm>
          <a:prstGeom prst="rect">
            <a:avLst/>
          </a:prstGeom>
          <a:noFill/>
        </p:spPr>
        <p:txBody>
          <a:bodyPr wrap="square" rtlCol="0">
            <a:spAutoFit/>
          </a:bodyPr>
          <a:lstStyle/>
          <a:p>
            <a:pPr algn="just">
              <a:lnSpc>
                <a:spcPct val="120000"/>
              </a:lnSpc>
              <a:spcBef>
                <a:spcPts val="600"/>
              </a:spcBef>
              <a:spcAft>
                <a:spcPts val="600"/>
              </a:spcAft>
              <a:tabLst>
                <a:tab pos="180340" algn="l"/>
                <a:tab pos="1710690" algn="l"/>
                <a:tab pos="3330575" algn="l"/>
                <a:tab pos="4951095" algn="l"/>
              </a:tabLst>
            </a:pPr>
            <a:r>
              <a:rPr lang="en-US" sz="2400" b="1" dirty="0" err="1">
                <a:solidFill>
                  <a:srgbClr val="000000"/>
                </a:solidFill>
                <a:latin typeface="Times New Roman" panose="02020603050405020304" pitchFamily="18" charset="0"/>
                <a:ea typeface="Times New Roman" panose="02020603050405020304" pitchFamily="18" charset="0"/>
              </a:rPr>
              <a:t>Câu</a:t>
            </a:r>
            <a:r>
              <a:rPr lang="en-US" sz="2400" b="1" dirty="0">
                <a:solidFill>
                  <a:srgbClr val="000000"/>
                </a:solidFill>
                <a:latin typeface="Times New Roman" panose="02020603050405020304" pitchFamily="18" charset="0"/>
                <a:ea typeface="Times New Roman" panose="02020603050405020304" pitchFamily="18" charset="0"/>
              </a:rPr>
              <a:t> 1:</a:t>
            </a:r>
            <a:r>
              <a:rPr lang="vi-VN" sz="2400" b="1" dirty="0">
                <a:solidFill>
                  <a:srgbClr val="000000"/>
                </a:solidFill>
                <a:effectLst/>
                <a:latin typeface="Times New Roman" panose="02020603050405020304" pitchFamily="18" charset="0"/>
                <a:ea typeface="Times New Roman" panose="02020603050405020304" pitchFamily="18" charset="0"/>
              </a:rPr>
              <a:t> Khi Khoa gửi ảnh cho An qua dịch vụ thư điện tử, máy chủ sẽ lưu trữ bức ảnh mà Khoa gửi.</a:t>
            </a:r>
            <a:endParaRPr lang="en-US" sz="2400" b="1" dirty="0">
              <a:solidFill>
                <a:srgbClr val="000000"/>
              </a:solidFill>
              <a:effectLst/>
              <a:latin typeface="Times New Roman" panose="02020603050405020304" pitchFamily="18" charset="0"/>
              <a:ea typeface="Calibri" panose="020F0502020204030204" pitchFamily="34" charset="0"/>
            </a:endParaRPr>
          </a:p>
          <a:p>
            <a:pPr algn="just">
              <a:lnSpc>
                <a:spcPct val="120000"/>
              </a:lnSpc>
              <a:spcBef>
                <a:spcPts val="600"/>
              </a:spcBef>
              <a:spcAft>
                <a:spcPts val="600"/>
              </a:spcAft>
              <a:tabLst>
                <a:tab pos="180340" algn="l"/>
                <a:tab pos="1710690" algn="l"/>
                <a:tab pos="3330575" algn="l"/>
                <a:tab pos="4951095" algn="l"/>
              </a:tabLst>
            </a:pPr>
            <a:r>
              <a:rPr lang="en-US" sz="2400" b="1" dirty="0" err="1">
                <a:solidFill>
                  <a:srgbClr val="000000"/>
                </a:solidFill>
                <a:latin typeface="Times New Roman" panose="02020603050405020304" pitchFamily="18" charset="0"/>
                <a:ea typeface="Times New Roman" panose="02020603050405020304" pitchFamily="18" charset="0"/>
              </a:rPr>
              <a:t>Câu</a:t>
            </a:r>
            <a:r>
              <a:rPr lang="en-US" sz="2400" b="1" dirty="0">
                <a:solidFill>
                  <a:srgbClr val="000000"/>
                </a:solidFill>
                <a:latin typeface="Times New Roman" panose="02020603050405020304" pitchFamily="18" charset="0"/>
                <a:ea typeface="Times New Roman" panose="02020603050405020304" pitchFamily="18" charset="0"/>
              </a:rPr>
              <a:t> 2: </a:t>
            </a:r>
            <a:r>
              <a:rPr lang="vi-VN" sz="2400" b="1" dirty="0">
                <a:solidFill>
                  <a:srgbClr val="000000"/>
                </a:solidFill>
                <a:effectLst/>
                <a:latin typeface="Times New Roman" panose="02020603050405020304" pitchFamily="18" charset="0"/>
                <a:ea typeface="Times New Roman" panose="02020603050405020304" pitchFamily="18" charset="0"/>
              </a:rPr>
              <a:t>Tuỳ theo lựa chọn của An khi chia sẻ bức ảnh lên mạng xã hội, chỉ những ai được cho phép mới có thể xem được bức ảnh. Nếu bức ảnh không đăng kí quyền tác giả của thông tin số thì ai cũng có thể sử dụng bức ảnh theo cách của mình. Quyền tác giả được pháp luật bảo hộ</a:t>
            </a:r>
            <a:endParaRPr lang="en-US" sz="2400" b="1" dirty="0">
              <a:solidFill>
                <a:srgbClr val="000000"/>
              </a:solidFill>
              <a:effectLst/>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en-US" sz="2400" b="1" dirty="0" err="1">
                <a:solidFill>
                  <a:srgbClr val="000000"/>
                </a:solidFill>
                <a:latin typeface="Times New Roman" panose="02020603050405020304" pitchFamily="18" charset="0"/>
                <a:ea typeface="Times New Roman" panose="02020603050405020304" pitchFamily="18" charset="0"/>
              </a:rPr>
              <a:t>Câu</a:t>
            </a:r>
            <a:r>
              <a:rPr lang="en-US" sz="2400" b="1" dirty="0">
                <a:solidFill>
                  <a:srgbClr val="000000"/>
                </a:solidFill>
                <a:latin typeface="Times New Roman" panose="02020603050405020304" pitchFamily="18" charset="0"/>
                <a:ea typeface="Times New Roman" panose="02020603050405020304" pitchFamily="18" charset="0"/>
              </a:rPr>
              <a:t> 3:</a:t>
            </a:r>
            <a:r>
              <a:rPr lang="vi-VN" sz="2400" b="1" dirty="0">
                <a:solidFill>
                  <a:srgbClr val="000000"/>
                </a:solidFill>
                <a:effectLst/>
                <a:latin typeface="Times New Roman" panose="02020603050405020304" pitchFamily="18" charset="0"/>
                <a:ea typeface="Times New Roman" panose="02020603050405020304" pitchFamily="18" charset="0"/>
              </a:rPr>
              <a:t> An cũng có thể gửi lại bức ảnh đã chỉnh sửa cho Khoa hoặc cho các bạn khác và họ có thể tiếp tục xem, tải về máy của mình, chỉnh sửa và chia sẻ</a:t>
            </a:r>
            <a:r>
              <a:rPr lang="vi-VN" sz="2400" b="1" dirty="0">
                <a:solidFill>
                  <a:srgbClr val="000000"/>
                </a:solidFill>
                <a:effectLst/>
                <a:latin typeface="Times New Roman" panose="02020603050405020304" pitchFamily="18" charset="0"/>
                <a:ea typeface="Calibri" panose="020F0502020204030204" pitchFamily="34" charset="0"/>
              </a:rPr>
              <a:t>.</a:t>
            </a:r>
            <a:endParaRPr lang="en-US" sz="2400" b="1" dirty="0">
              <a:solidFill>
                <a:srgbClr val="000000"/>
              </a:solidFill>
              <a:effectLst/>
              <a:latin typeface="Times New Roman" panose="02020603050405020304" pitchFamily="18" charset="0"/>
              <a:ea typeface="Calibri" panose="020F0502020204030204" pitchFamily="34" charset="0"/>
            </a:endParaRPr>
          </a:p>
        </p:txBody>
      </p:sp>
      <p:pic>
        <p:nvPicPr>
          <p:cNvPr id="4" name="Picture 13" descr="CHIP0102">
            <a:extLst>
              <a:ext uri="{FF2B5EF4-FFF2-40B4-BE49-F238E27FC236}">
                <a16:creationId xmlns:a16="http://schemas.microsoft.com/office/drawing/2014/main" id="{8DE4ADC4-0533-425A-88BC-3955E59064D6}"/>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1631503"/>
            <a:ext cx="1008111" cy="217090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Ảnh động cối xay gió">
            <a:extLst>
              <a:ext uri="{FF2B5EF4-FFF2-40B4-BE49-F238E27FC236}">
                <a16:creationId xmlns:a16="http://schemas.microsoft.com/office/drawing/2014/main" id="{02E5B80D-7C50-4045-A595-ED83B1EAB6B9}"/>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933100" y="520316"/>
            <a:ext cx="1008111" cy="100811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FB95C03-D19A-495E-B414-7FAE7E6C91EA}"/>
              </a:ext>
            </a:extLst>
          </p:cNvPr>
          <p:cNvSpPr txBox="1"/>
          <p:nvPr/>
        </p:nvSpPr>
        <p:spPr>
          <a:xfrm>
            <a:off x="81197" y="520316"/>
            <a:ext cx="926914" cy="954107"/>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ĐÁP     ÁN</a:t>
            </a:r>
          </a:p>
        </p:txBody>
      </p:sp>
    </p:spTree>
    <p:extLst>
      <p:ext uri="{BB962C8B-B14F-4D97-AF65-F5344CB8AC3E}">
        <p14:creationId xmlns:p14="http://schemas.microsoft.com/office/powerpoint/2010/main" val="554694851"/>
      </p:ext>
    </p:extLst>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1" y="-11518"/>
            <a:ext cx="9147174" cy="5156606"/>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720" y="4392281"/>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1690137"/>
              <a:ext cx="3825872" cy="2896151"/>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dirty="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2690" y="4653260"/>
            <a:ext cx="538538" cy="538631"/>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8576" y="4922577"/>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732632"/>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5041347"/>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8431" y="5174948"/>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213934" y="4983512"/>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516433" y="4392281"/>
            <a:ext cx="1045317" cy="727777"/>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370644" y="5027239"/>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706886"/>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397552" y="4942757"/>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922576"/>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7184" y="4739204"/>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6905" y="322074"/>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3197486"/>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sp>
        <p:nvSpPr>
          <p:cNvPr id="47" name="Oval 46">
            <a:extLst>
              <a:ext uri="{FF2B5EF4-FFF2-40B4-BE49-F238E27FC236}">
                <a16:creationId xmlns:a16="http://schemas.microsoft.com/office/drawing/2014/main" id="{3E720F37-D615-9871-03FD-0AAC54F2C09D}"/>
              </a:ext>
            </a:extLst>
          </p:cNvPr>
          <p:cNvSpPr/>
          <p:nvPr/>
        </p:nvSpPr>
        <p:spPr>
          <a:xfrm>
            <a:off x="1001743" y="87758"/>
            <a:ext cx="7275333" cy="1083163"/>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Bài</a:t>
            </a:r>
            <a:r>
              <a:rPr lang="en-US" sz="2800" b="1" dirty="0">
                <a:solidFill>
                  <a:schemeClr val="tx1"/>
                </a:solidFill>
                <a:latin typeface="Times New Roman" panose="02020603050405020304" pitchFamily="18" charset="0"/>
                <a:cs typeface="Times New Roman" panose="02020603050405020304" pitchFamily="18" charset="0"/>
              </a:rPr>
              <a:t> 2: </a:t>
            </a:r>
          </a:p>
          <a:p>
            <a:pPr algn="ctr"/>
            <a:r>
              <a:rPr lang="vi-VN" sz="2800" b="1" dirty="0">
                <a:solidFill>
                  <a:schemeClr val="tx1"/>
                </a:solidFill>
                <a:latin typeface="Times New Roman" panose="02020603050405020304" pitchFamily="18" charset="0"/>
                <a:ea typeface="Calibri" panose="020F0502020204030204" pitchFamily="34" charset="0"/>
              </a:rPr>
              <a:t>THÔNG TIN TRONG MÔI TRƯỜNG SỐ</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49" name="TextBox 48">
            <a:extLst>
              <a:ext uri="{FF2B5EF4-FFF2-40B4-BE49-F238E27FC236}">
                <a16:creationId xmlns:a16="http://schemas.microsoft.com/office/drawing/2014/main" id="{A70390AA-7CDA-8883-E091-05E3EB024F09}"/>
              </a:ext>
            </a:extLst>
          </p:cNvPr>
          <p:cNvSpPr txBox="1"/>
          <p:nvPr/>
        </p:nvSpPr>
        <p:spPr>
          <a:xfrm>
            <a:off x="318058" y="1153102"/>
            <a:ext cx="8443793" cy="3170099"/>
          </a:xfrm>
          <a:prstGeom prst="rect">
            <a:avLst/>
          </a:prstGeom>
          <a:noFill/>
        </p:spPr>
        <p:txBody>
          <a:bodyPr wrap="square">
            <a:spAutoFit/>
          </a:bodyPr>
          <a:lstStyle/>
          <a:p>
            <a:pPr algn="just"/>
            <a:r>
              <a:rPr lang="en-US" sz="2800" b="1"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a) </a:t>
            </a:r>
            <a:r>
              <a:rPr lang="en-US" sz="3200" b="1" dirty="0" err="1">
                <a:latin typeface="Times New Roman" panose="02020603050405020304" pitchFamily="18" charset="0"/>
                <a:cs typeface="Times New Roman" panose="02020603050405020304" pitchFamily="18" charset="0"/>
              </a:rPr>
              <a:t>Thông</a:t>
            </a:r>
            <a:r>
              <a:rPr lang="en-US" sz="3200" b="1" dirty="0">
                <a:latin typeface="Times New Roman" panose="02020603050405020304" pitchFamily="18" charset="0"/>
                <a:cs typeface="Times New Roman" panose="02020603050405020304" pitchFamily="18" charset="0"/>
              </a:rPr>
              <a:t> tin </a:t>
            </a:r>
            <a:r>
              <a:rPr lang="en-US" sz="3200" b="1" dirty="0" err="1">
                <a:latin typeface="Times New Roman" panose="02020603050405020304" pitchFamily="18" charset="0"/>
                <a:cs typeface="Times New Roman" panose="02020603050405020304" pitchFamily="18" charset="0"/>
              </a:rPr>
              <a:t>sô</a:t>
            </a:r>
            <a:r>
              <a:rPr lang="en-US" sz="3200" b="1" dirty="0">
                <a:latin typeface="Times New Roman" panose="02020603050405020304" pitchFamily="18" charset="0"/>
                <a:cs typeface="Times New Roman" panose="02020603050405020304" pitchFamily="18" charset="0"/>
              </a:rPr>
              <a:t>́</a:t>
            </a:r>
          </a:p>
          <a:p>
            <a:pPr algn="just"/>
            <a:endParaRPr lang="en-US" sz="2800" b="1" dirty="0">
              <a:latin typeface="Times New Roman" panose="02020603050405020304" pitchFamily="18" charset="0"/>
              <a:cs typeface="Times New Roman" panose="02020603050405020304" pitchFamily="18" charset="0"/>
            </a:endParaRPr>
          </a:p>
          <a:p>
            <a:pPr algn="just"/>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sô</a:t>
            </a:r>
            <a:r>
              <a:rPr lang="en-US" sz="2800" dirty="0">
                <a:latin typeface="Times New Roman" panose="02020603050405020304" pitchFamily="18" charset="0"/>
                <a:cs typeface="Times New Roman" panose="02020603050405020304" pitchFamily="18" charset="0"/>
              </a:rPr>
              <a:t>́ có </a:t>
            </a:r>
            <a:r>
              <a:rPr lang="en-US" sz="2800" dirty="0" err="1">
                <a:latin typeface="Times New Roman" panose="02020603050405020304" pitchFamily="18" charset="0"/>
                <a:cs typeface="Times New Roman" panose="02020603050405020304" pitchFamily="18" charset="0"/>
              </a:rPr>
              <a:t>những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đặc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điểm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a:t>
            </a:r>
          </a:p>
          <a:p>
            <a:pPr marL="457200" indent="-457200" algn="just">
              <a:buFontTx/>
              <a:buChar char="-"/>
            </a:pP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sô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dê</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kho</a:t>
            </a:r>
            <a:r>
              <a:rPr lang="en-US" sz="2800" dirty="0">
                <a:latin typeface="Times New Roman" panose="02020603050405020304" pitchFamily="18" charset="0"/>
                <a:cs typeface="Times New Roman" panose="02020603050405020304" pitchFamily="18" charset="0"/>
              </a:rPr>
              <a:t>́ bị </a:t>
            </a:r>
            <a:r>
              <a:rPr lang="en-US" sz="2800" dirty="0" err="1">
                <a:latin typeface="Times New Roman" panose="02020603050405020304" pitchFamily="18" charset="0"/>
                <a:cs typeface="Times New Roman" panose="02020603050405020304" pitchFamily="18" charset="0"/>
              </a:rPr>
              <a:t>xoa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toàn</a:t>
            </a:r>
            <a:r>
              <a:rPr lang="en-US" sz="2800" dirty="0">
                <a:latin typeface="Times New Roman" panose="02020603050405020304" pitchFamily="18" charset="0"/>
                <a:cs typeface="Times New Roman" panose="02020603050405020304" pitchFamily="18" charset="0"/>
              </a:rPr>
              <a:t>.</a:t>
            </a:r>
          </a:p>
          <a:p>
            <a:pPr marL="457200" indent="-457200" algn="just">
              <a:buFontTx/>
              <a:buChar char="-"/>
            </a:pP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sô</a:t>
            </a:r>
            <a:r>
              <a:rPr lang="en-US" sz="2800" dirty="0">
                <a:latin typeface="Times New Roman" panose="02020603050405020304" pitchFamily="18" charset="0"/>
                <a:cs typeface="Times New Roman" panose="02020603050405020304" pitchFamily="18" charset="0"/>
              </a:rPr>
              <a:t>́ có </a:t>
            </a:r>
            <a:r>
              <a:rPr lang="en-US" sz="2800" dirty="0" err="1">
                <a:latin typeface="Times New Roman" panose="02020603050405020304" pitchFamily="18" charset="0"/>
                <a:cs typeface="Times New Roman" panose="02020603050405020304" pitchFamily="18" charset="0"/>
              </a:rPr>
              <a:t>thê</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lí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đo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phép</a:t>
            </a:r>
            <a:endParaRPr lang="vi-VN" sz="2800" dirty="0">
              <a:latin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D9AF9BD2-21D6-D708-6DCF-C225079D3BAC}"/>
              </a:ext>
            </a:extLst>
          </p:cNvPr>
          <p:cNvPicPr>
            <a:picLocks noChangeAspect="1"/>
          </p:cNvPicPr>
          <p:nvPr/>
        </p:nvPicPr>
        <p:blipFill>
          <a:blip r:embed="rId4"/>
          <a:stretch>
            <a:fillRect/>
          </a:stretch>
        </p:blipFill>
        <p:spPr>
          <a:xfrm>
            <a:off x="189182" y="91385"/>
            <a:ext cx="1808588" cy="808348"/>
          </a:xfrm>
          <a:prstGeom prst="rect">
            <a:avLst/>
          </a:prstGeom>
        </p:spPr>
      </p:pic>
      <p:pic>
        <p:nvPicPr>
          <p:cNvPr id="17" name="Picture 16">
            <a:extLst>
              <a:ext uri="{FF2B5EF4-FFF2-40B4-BE49-F238E27FC236}">
                <a16:creationId xmlns:a16="http://schemas.microsoft.com/office/drawing/2014/main" id="{8EFEEE92-27A7-64EF-98E5-7BE94B12D11B}"/>
              </a:ext>
            </a:extLst>
          </p:cNvPr>
          <p:cNvPicPr>
            <a:picLocks noChangeAspect="1"/>
          </p:cNvPicPr>
          <p:nvPr/>
        </p:nvPicPr>
        <p:blipFill>
          <a:blip r:embed="rId5"/>
          <a:stretch>
            <a:fillRect/>
          </a:stretch>
        </p:blipFill>
        <p:spPr>
          <a:xfrm>
            <a:off x="7148471" y="132303"/>
            <a:ext cx="1830354" cy="808348"/>
          </a:xfrm>
          <a:prstGeom prst="rect">
            <a:avLst/>
          </a:prstGeom>
        </p:spPr>
      </p:pic>
      <p:pic>
        <p:nvPicPr>
          <p:cNvPr id="48" name="Picture 47">
            <a:extLst>
              <a:ext uri="{FF2B5EF4-FFF2-40B4-BE49-F238E27FC236}">
                <a16:creationId xmlns:a16="http://schemas.microsoft.com/office/drawing/2014/main" id="{C6D5D430-9BBB-42F2-84FB-49A783E2CB00}"/>
              </a:ext>
            </a:extLst>
          </p:cNvPr>
          <p:cNvPicPr>
            <a:picLocks noChangeAspect="1"/>
          </p:cNvPicPr>
          <p:nvPr/>
        </p:nvPicPr>
        <p:blipFill>
          <a:blip r:embed="rId6"/>
          <a:stretch>
            <a:fillRect/>
          </a:stretch>
        </p:blipFill>
        <p:spPr>
          <a:xfrm>
            <a:off x="449116" y="1261870"/>
            <a:ext cx="612068" cy="614889"/>
          </a:xfrm>
          <a:prstGeom prst="rect">
            <a:avLst/>
          </a:prstGeom>
        </p:spPr>
      </p:pic>
    </p:spTree>
    <p:extLst>
      <p:ext uri="{BB962C8B-B14F-4D97-AF65-F5344CB8AC3E}">
        <p14:creationId xmlns:p14="http://schemas.microsoft.com/office/powerpoint/2010/main" val="339019317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ppt_x</p:attrName>
                                        </p:attrNameLst>
                                      </p:cBhvr>
                                      <p:tavLst>
                                        <p:tav tm="0">
                                          <p:val>
                                            <p:fltVal val="0.5"/>
                                          </p:val>
                                        </p:tav>
                                        <p:tav tm="100000">
                                          <p:val>
                                            <p:strVal val="#ppt_x"/>
                                          </p:val>
                                        </p:tav>
                                      </p:tavLst>
                                    </p:anim>
                                    <p:anim calcmode="lin" valueType="num">
                                      <p:cBhvr>
                                        <p:cTn id="10" dur="500" fill="hold"/>
                                        <p:tgtEl>
                                          <p:spTgt spid="2"/>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30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ppt_x</p:attrName>
                                        </p:attrNameLst>
                                      </p:cBhvr>
                                      <p:tavLst>
                                        <p:tav tm="0">
                                          <p:val>
                                            <p:fltVal val="0.5"/>
                                          </p:val>
                                        </p:tav>
                                        <p:tav tm="100000">
                                          <p:val>
                                            <p:strVal val="#ppt_x"/>
                                          </p:val>
                                        </p:tav>
                                      </p:tavLst>
                                    </p:anim>
                                    <p:anim calcmode="lin" valueType="num">
                                      <p:cBhvr>
                                        <p:cTn id="16" dur="500" fill="hold"/>
                                        <p:tgtEl>
                                          <p:spTgt spid="3"/>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70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 calcmode="lin" valueType="num">
                                      <p:cBhvr>
                                        <p:cTn id="21" dur="500" fill="hold"/>
                                        <p:tgtEl>
                                          <p:spTgt spid="4"/>
                                        </p:tgtEl>
                                        <p:attrNameLst>
                                          <p:attrName>ppt_x</p:attrName>
                                        </p:attrNameLst>
                                      </p:cBhvr>
                                      <p:tavLst>
                                        <p:tav tm="0">
                                          <p:val>
                                            <p:fltVal val="0.5"/>
                                          </p:val>
                                        </p:tav>
                                        <p:tav tm="100000">
                                          <p:val>
                                            <p:strVal val="#ppt_x"/>
                                          </p:val>
                                        </p:tav>
                                      </p:tavLst>
                                    </p:anim>
                                    <p:anim calcmode="lin" valueType="num">
                                      <p:cBhvr>
                                        <p:cTn id="22" dur="500" fill="hold"/>
                                        <p:tgtEl>
                                          <p:spTgt spid="4"/>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30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 calcmode="lin" valueType="num">
                                      <p:cBhvr>
                                        <p:cTn id="27" dur="500" fill="hold"/>
                                        <p:tgtEl>
                                          <p:spTgt spid="5"/>
                                        </p:tgtEl>
                                        <p:attrNameLst>
                                          <p:attrName>ppt_x</p:attrName>
                                        </p:attrNameLst>
                                      </p:cBhvr>
                                      <p:tavLst>
                                        <p:tav tm="0">
                                          <p:val>
                                            <p:fltVal val="0.5"/>
                                          </p:val>
                                        </p:tav>
                                        <p:tav tm="100000">
                                          <p:val>
                                            <p:strVal val="#ppt_x"/>
                                          </p:val>
                                        </p:tav>
                                      </p:tavLst>
                                    </p:anim>
                                    <p:anim calcmode="lin" valueType="num">
                                      <p:cBhvr>
                                        <p:cTn id="28" dur="500" fill="hold"/>
                                        <p:tgtEl>
                                          <p:spTgt spid="5"/>
                                        </p:tgtEl>
                                        <p:attrNameLst>
                                          <p:attrName>ppt_y</p:attrName>
                                        </p:attrNameLst>
                                      </p:cBhvr>
                                      <p:tavLst>
                                        <p:tav tm="0">
                                          <p:val>
                                            <p:fltVal val="0.5"/>
                                          </p:val>
                                        </p:tav>
                                        <p:tav tm="100000">
                                          <p:val>
                                            <p:strVal val="#ppt_y"/>
                                          </p:val>
                                        </p:tav>
                                      </p:tavLst>
                                    </p:anim>
                                  </p:childTnLst>
                                </p:cTn>
                              </p:par>
                              <p:par>
                                <p:cTn id="29" presetID="23" presetClass="entr" presetSubtype="528" fill="hold" nodeType="withEffect">
                                  <p:stCondLst>
                                    <p:cond delay="10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 calcmode="lin" valueType="num">
                                      <p:cBhvr>
                                        <p:cTn id="33" dur="500" fill="hold"/>
                                        <p:tgtEl>
                                          <p:spTgt spid="6"/>
                                        </p:tgtEl>
                                        <p:attrNameLst>
                                          <p:attrName>ppt_x</p:attrName>
                                        </p:attrNameLst>
                                      </p:cBhvr>
                                      <p:tavLst>
                                        <p:tav tm="0">
                                          <p:val>
                                            <p:fltVal val="0.5"/>
                                          </p:val>
                                        </p:tav>
                                        <p:tav tm="100000">
                                          <p:val>
                                            <p:strVal val="#ppt_x"/>
                                          </p:val>
                                        </p:tav>
                                      </p:tavLst>
                                    </p:anim>
                                    <p:anim calcmode="lin" valueType="num">
                                      <p:cBhvr>
                                        <p:cTn id="34" dur="500" fill="hold"/>
                                        <p:tgtEl>
                                          <p:spTgt spid="6"/>
                                        </p:tgtEl>
                                        <p:attrNameLst>
                                          <p:attrName>ppt_y</p:attrName>
                                        </p:attrNameLst>
                                      </p:cBhvr>
                                      <p:tavLst>
                                        <p:tav tm="0">
                                          <p:val>
                                            <p:fltVal val="0.5"/>
                                          </p:val>
                                        </p:tav>
                                        <p:tav tm="100000">
                                          <p:val>
                                            <p:strVal val="#ppt_y"/>
                                          </p:val>
                                        </p:tav>
                                      </p:tavLst>
                                    </p:anim>
                                  </p:childTnLst>
                                </p:cTn>
                              </p:par>
                              <p:par>
                                <p:cTn id="35" presetID="23" presetClass="entr" presetSubtype="528" fill="hold" nodeType="withEffect">
                                  <p:stCondLst>
                                    <p:cond delay="60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 calcmode="lin" valueType="num">
                                      <p:cBhvr>
                                        <p:cTn id="39" dur="500" fill="hold"/>
                                        <p:tgtEl>
                                          <p:spTgt spid="7"/>
                                        </p:tgtEl>
                                        <p:attrNameLst>
                                          <p:attrName>ppt_x</p:attrName>
                                        </p:attrNameLst>
                                      </p:cBhvr>
                                      <p:tavLst>
                                        <p:tav tm="0">
                                          <p:val>
                                            <p:fltVal val="0.5"/>
                                          </p:val>
                                        </p:tav>
                                        <p:tav tm="100000">
                                          <p:val>
                                            <p:strVal val="#ppt_x"/>
                                          </p:val>
                                        </p:tav>
                                      </p:tavLst>
                                    </p:anim>
                                    <p:anim calcmode="lin" valueType="num">
                                      <p:cBhvr>
                                        <p:cTn id="40" dur="500" fill="hold"/>
                                        <p:tgtEl>
                                          <p:spTgt spid="7"/>
                                        </p:tgtEl>
                                        <p:attrNameLst>
                                          <p:attrName>ppt_y</p:attrName>
                                        </p:attrNameLst>
                                      </p:cBhvr>
                                      <p:tavLst>
                                        <p:tav tm="0">
                                          <p:val>
                                            <p:fltVal val="0.5"/>
                                          </p:val>
                                        </p:tav>
                                        <p:tav tm="100000">
                                          <p:val>
                                            <p:strVal val="#ppt_y"/>
                                          </p:val>
                                        </p:tav>
                                      </p:tavLst>
                                    </p:anim>
                                  </p:childTnLst>
                                </p:cTn>
                              </p:par>
                              <p:par>
                                <p:cTn id="41" presetID="23" presetClass="entr" presetSubtype="528" fill="hold" nodeType="withEffect">
                                  <p:stCondLst>
                                    <p:cond delay="30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fltVal val="0"/>
                                          </p:val>
                                        </p:tav>
                                        <p:tav tm="100000">
                                          <p:val>
                                            <p:strVal val="#ppt_w"/>
                                          </p:val>
                                        </p:tav>
                                      </p:tavLst>
                                    </p:anim>
                                    <p:anim calcmode="lin" valueType="num">
                                      <p:cBhvr>
                                        <p:cTn id="44" dur="500" fill="hold"/>
                                        <p:tgtEl>
                                          <p:spTgt spid="8"/>
                                        </p:tgtEl>
                                        <p:attrNameLst>
                                          <p:attrName>ppt_h</p:attrName>
                                        </p:attrNameLst>
                                      </p:cBhvr>
                                      <p:tavLst>
                                        <p:tav tm="0">
                                          <p:val>
                                            <p:fltVal val="0"/>
                                          </p:val>
                                        </p:tav>
                                        <p:tav tm="100000">
                                          <p:val>
                                            <p:strVal val="#ppt_h"/>
                                          </p:val>
                                        </p:tav>
                                      </p:tavLst>
                                    </p:anim>
                                    <p:anim calcmode="lin" valueType="num">
                                      <p:cBhvr>
                                        <p:cTn id="45" dur="500" fill="hold"/>
                                        <p:tgtEl>
                                          <p:spTgt spid="8"/>
                                        </p:tgtEl>
                                        <p:attrNameLst>
                                          <p:attrName>ppt_x</p:attrName>
                                        </p:attrNameLst>
                                      </p:cBhvr>
                                      <p:tavLst>
                                        <p:tav tm="0">
                                          <p:val>
                                            <p:fltVal val="0.5"/>
                                          </p:val>
                                        </p:tav>
                                        <p:tav tm="100000">
                                          <p:val>
                                            <p:strVal val="#ppt_x"/>
                                          </p:val>
                                        </p:tav>
                                      </p:tavLst>
                                    </p:anim>
                                    <p:anim calcmode="lin" valueType="num">
                                      <p:cBhvr>
                                        <p:cTn id="46" dur="500" fill="hold"/>
                                        <p:tgtEl>
                                          <p:spTgt spid="8"/>
                                        </p:tgtEl>
                                        <p:attrNameLst>
                                          <p:attrName>ppt_y</p:attrName>
                                        </p:attrNameLst>
                                      </p:cBhvr>
                                      <p:tavLst>
                                        <p:tav tm="0">
                                          <p:val>
                                            <p:fltVal val="0.5"/>
                                          </p:val>
                                        </p:tav>
                                        <p:tav tm="100000">
                                          <p:val>
                                            <p:strVal val="#ppt_y"/>
                                          </p:val>
                                        </p:tav>
                                      </p:tavLst>
                                    </p:anim>
                                  </p:childTnLst>
                                </p:cTn>
                              </p:par>
                              <p:par>
                                <p:cTn id="47" presetID="23" presetClass="entr" presetSubtype="528" fill="hold" nodeType="withEffect">
                                  <p:stCondLst>
                                    <p:cond delay="30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fltVal val="0"/>
                                          </p:val>
                                        </p:tav>
                                        <p:tav tm="100000">
                                          <p:val>
                                            <p:strVal val="#ppt_w"/>
                                          </p:val>
                                        </p:tav>
                                      </p:tavLst>
                                    </p:anim>
                                    <p:anim calcmode="lin" valueType="num">
                                      <p:cBhvr>
                                        <p:cTn id="50" dur="500" fill="hold"/>
                                        <p:tgtEl>
                                          <p:spTgt spid="9"/>
                                        </p:tgtEl>
                                        <p:attrNameLst>
                                          <p:attrName>ppt_h</p:attrName>
                                        </p:attrNameLst>
                                      </p:cBhvr>
                                      <p:tavLst>
                                        <p:tav tm="0">
                                          <p:val>
                                            <p:fltVal val="0"/>
                                          </p:val>
                                        </p:tav>
                                        <p:tav tm="100000">
                                          <p:val>
                                            <p:strVal val="#ppt_h"/>
                                          </p:val>
                                        </p:tav>
                                      </p:tavLst>
                                    </p:anim>
                                    <p:anim calcmode="lin" valueType="num">
                                      <p:cBhvr>
                                        <p:cTn id="51" dur="500" fill="hold"/>
                                        <p:tgtEl>
                                          <p:spTgt spid="9"/>
                                        </p:tgtEl>
                                        <p:attrNameLst>
                                          <p:attrName>ppt_x</p:attrName>
                                        </p:attrNameLst>
                                      </p:cBhvr>
                                      <p:tavLst>
                                        <p:tav tm="0">
                                          <p:val>
                                            <p:fltVal val="0.5"/>
                                          </p:val>
                                        </p:tav>
                                        <p:tav tm="100000">
                                          <p:val>
                                            <p:strVal val="#ppt_x"/>
                                          </p:val>
                                        </p:tav>
                                      </p:tavLst>
                                    </p:anim>
                                    <p:anim calcmode="lin" valueType="num">
                                      <p:cBhvr>
                                        <p:cTn id="52" dur="500" fill="hold"/>
                                        <p:tgtEl>
                                          <p:spTgt spid="9"/>
                                        </p:tgtEl>
                                        <p:attrNameLst>
                                          <p:attrName>ppt_y</p:attrName>
                                        </p:attrNameLst>
                                      </p:cBhvr>
                                      <p:tavLst>
                                        <p:tav tm="0">
                                          <p:val>
                                            <p:fltVal val="0.5"/>
                                          </p:val>
                                        </p:tav>
                                        <p:tav tm="100000">
                                          <p:val>
                                            <p:strVal val="#ppt_y"/>
                                          </p:val>
                                        </p:tav>
                                      </p:tavLst>
                                    </p:anim>
                                  </p:childTnLst>
                                </p:cTn>
                              </p:par>
                              <p:par>
                                <p:cTn id="53" presetID="23" presetClass="entr" presetSubtype="528" fill="hold" nodeType="withEffect">
                                  <p:stCondLst>
                                    <p:cond delay="600"/>
                                  </p:stCondLst>
                                  <p:childTnLst>
                                    <p:set>
                                      <p:cBhvr>
                                        <p:cTn id="54" dur="1" fill="hold">
                                          <p:stCondLst>
                                            <p:cond delay="0"/>
                                          </p:stCondLst>
                                        </p:cTn>
                                        <p:tgtEl>
                                          <p:spTgt spid="10"/>
                                        </p:tgtEl>
                                        <p:attrNameLst>
                                          <p:attrName>style.visibility</p:attrName>
                                        </p:attrNameLst>
                                      </p:cBhvr>
                                      <p:to>
                                        <p:strVal val="visible"/>
                                      </p:to>
                                    </p:set>
                                    <p:anim calcmode="lin" valueType="num">
                                      <p:cBhvr>
                                        <p:cTn id="55" dur="500" fill="hold"/>
                                        <p:tgtEl>
                                          <p:spTgt spid="10"/>
                                        </p:tgtEl>
                                        <p:attrNameLst>
                                          <p:attrName>ppt_w</p:attrName>
                                        </p:attrNameLst>
                                      </p:cBhvr>
                                      <p:tavLst>
                                        <p:tav tm="0">
                                          <p:val>
                                            <p:fltVal val="0"/>
                                          </p:val>
                                        </p:tav>
                                        <p:tav tm="100000">
                                          <p:val>
                                            <p:strVal val="#ppt_w"/>
                                          </p:val>
                                        </p:tav>
                                      </p:tavLst>
                                    </p:anim>
                                    <p:anim calcmode="lin" valueType="num">
                                      <p:cBhvr>
                                        <p:cTn id="56" dur="500" fill="hold"/>
                                        <p:tgtEl>
                                          <p:spTgt spid="10"/>
                                        </p:tgtEl>
                                        <p:attrNameLst>
                                          <p:attrName>ppt_h</p:attrName>
                                        </p:attrNameLst>
                                      </p:cBhvr>
                                      <p:tavLst>
                                        <p:tav tm="0">
                                          <p:val>
                                            <p:fltVal val="0"/>
                                          </p:val>
                                        </p:tav>
                                        <p:tav tm="100000">
                                          <p:val>
                                            <p:strVal val="#ppt_h"/>
                                          </p:val>
                                        </p:tav>
                                      </p:tavLst>
                                    </p:anim>
                                    <p:anim calcmode="lin" valueType="num">
                                      <p:cBhvr>
                                        <p:cTn id="57" dur="500" fill="hold"/>
                                        <p:tgtEl>
                                          <p:spTgt spid="10"/>
                                        </p:tgtEl>
                                        <p:attrNameLst>
                                          <p:attrName>ppt_x</p:attrName>
                                        </p:attrNameLst>
                                      </p:cBhvr>
                                      <p:tavLst>
                                        <p:tav tm="0">
                                          <p:val>
                                            <p:fltVal val="0.5"/>
                                          </p:val>
                                        </p:tav>
                                        <p:tav tm="100000">
                                          <p:val>
                                            <p:strVal val="#ppt_x"/>
                                          </p:val>
                                        </p:tav>
                                      </p:tavLst>
                                    </p:anim>
                                    <p:anim calcmode="lin" valueType="num">
                                      <p:cBhvr>
                                        <p:cTn id="58" dur="500" fill="hold"/>
                                        <p:tgtEl>
                                          <p:spTgt spid="10"/>
                                        </p:tgtEl>
                                        <p:attrNameLst>
                                          <p:attrName>ppt_y</p:attrName>
                                        </p:attrNameLst>
                                      </p:cBhvr>
                                      <p:tavLst>
                                        <p:tav tm="0">
                                          <p:val>
                                            <p:fltVal val="0.5"/>
                                          </p:val>
                                        </p:tav>
                                        <p:tav tm="100000">
                                          <p:val>
                                            <p:strVal val="#ppt_y"/>
                                          </p:val>
                                        </p:tav>
                                      </p:tavLst>
                                    </p:anim>
                                  </p:childTnLst>
                                </p:cTn>
                              </p:par>
                              <p:par>
                                <p:cTn id="59" presetID="23" presetClass="entr" presetSubtype="528" fill="hold" nodeType="withEffect">
                                  <p:stCondLst>
                                    <p:cond delay="600"/>
                                  </p:stCondLst>
                                  <p:childTnLst>
                                    <p:set>
                                      <p:cBhvr>
                                        <p:cTn id="60" dur="1" fill="hold">
                                          <p:stCondLst>
                                            <p:cond delay="0"/>
                                          </p:stCondLst>
                                        </p:cTn>
                                        <p:tgtEl>
                                          <p:spTgt spid="11"/>
                                        </p:tgtEl>
                                        <p:attrNameLst>
                                          <p:attrName>style.visibility</p:attrName>
                                        </p:attrNameLst>
                                      </p:cBhvr>
                                      <p:to>
                                        <p:strVal val="visible"/>
                                      </p:to>
                                    </p:set>
                                    <p:anim calcmode="lin" valueType="num">
                                      <p:cBhvr>
                                        <p:cTn id="61" dur="500" fill="hold"/>
                                        <p:tgtEl>
                                          <p:spTgt spid="11"/>
                                        </p:tgtEl>
                                        <p:attrNameLst>
                                          <p:attrName>ppt_w</p:attrName>
                                        </p:attrNameLst>
                                      </p:cBhvr>
                                      <p:tavLst>
                                        <p:tav tm="0">
                                          <p:val>
                                            <p:fltVal val="0"/>
                                          </p:val>
                                        </p:tav>
                                        <p:tav tm="100000">
                                          <p:val>
                                            <p:strVal val="#ppt_w"/>
                                          </p:val>
                                        </p:tav>
                                      </p:tavLst>
                                    </p:anim>
                                    <p:anim calcmode="lin" valueType="num">
                                      <p:cBhvr>
                                        <p:cTn id="62" dur="500" fill="hold"/>
                                        <p:tgtEl>
                                          <p:spTgt spid="11"/>
                                        </p:tgtEl>
                                        <p:attrNameLst>
                                          <p:attrName>ppt_h</p:attrName>
                                        </p:attrNameLst>
                                      </p:cBhvr>
                                      <p:tavLst>
                                        <p:tav tm="0">
                                          <p:val>
                                            <p:fltVal val="0"/>
                                          </p:val>
                                        </p:tav>
                                        <p:tav tm="100000">
                                          <p:val>
                                            <p:strVal val="#ppt_h"/>
                                          </p:val>
                                        </p:tav>
                                      </p:tavLst>
                                    </p:anim>
                                    <p:anim calcmode="lin" valueType="num">
                                      <p:cBhvr>
                                        <p:cTn id="63" dur="500" fill="hold"/>
                                        <p:tgtEl>
                                          <p:spTgt spid="11"/>
                                        </p:tgtEl>
                                        <p:attrNameLst>
                                          <p:attrName>ppt_x</p:attrName>
                                        </p:attrNameLst>
                                      </p:cBhvr>
                                      <p:tavLst>
                                        <p:tav tm="0">
                                          <p:val>
                                            <p:fltVal val="0.5"/>
                                          </p:val>
                                        </p:tav>
                                        <p:tav tm="100000">
                                          <p:val>
                                            <p:strVal val="#ppt_x"/>
                                          </p:val>
                                        </p:tav>
                                      </p:tavLst>
                                    </p:anim>
                                    <p:anim calcmode="lin" valueType="num">
                                      <p:cBhvr>
                                        <p:cTn id="64" dur="500" fill="hold"/>
                                        <p:tgtEl>
                                          <p:spTgt spid="11"/>
                                        </p:tgtEl>
                                        <p:attrNameLst>
                                          <p:attrName>ppt_y</p:attrName>
                                        </p:attrNameLst>
                                      </p:cBhvr>
                                      <p:tavLst>
                                        <p:tav tm="0">
                                          <p:val>
                                            <p:fltVal val="0.5"/>
                                          </p:val>
                                        </p:tav>
                                        <p:tav tm="100000">
                                          <p:val>
                                            <p:strVal val="#ppt_y"/>
                                          </p:val>
                                        </p:tav>
                                      </p:tavLst>
                                    </p:anim>
                                  </p:childTnLst>
                                </p:cTn>
                              </p:par>
                              <p:par>
                                <p:cTn id="65" presetID="23" presetClass="entr" presetSubtype="528" fill="hold" nodeType="withEffect">
                                  <p:stCondLst>
                                    <p:cond delay="300"/>
                                  </p:stCondLst>
                                  <p:childTnLst>
                                    <p:set>
                                      <p:cBhvr>
                                        <p:cTn id="66" dur="1" fill="hold">
                                          <p:stCondLst>
                                            <p:cond delay="0"/>
                                          </p:stCondLst>
                                        </p:cTn>
                                        <p:tgtEl>
                                          <p:spTgt spid="12"/>
                                        </p:tgtEl>
                                        <p:attrNameLst>
                                          <p:attrName>style.visibility</p:attrName>
                                        </p:attrNameLst>
                                      </p:cBhvr>
                                      <p:to>
                                        <p:strVal val="visible"/>
                                      </p:to>
                                    </p:set>
                                    <p:anim calcmode="lin" valueType="num">
                                      <p:cBhvr>
                                        <p:cTn id="67" dur="500" fill="hold"/>
                                        <p:tgtEl>
                                          <p:spTgt spid="12"/>
                                        </p:tgtEl>
                                        <p:attrNameLst>
                                          <p:attrName>ppt_w</p:attrName>
                                        </p:attrNameLst>
                                      </p:cBhvr>
                                      <p:tavLst>
                                        <p:tav tm="0">
                                          <p:val>
                                            <p:fltVal val="0"/>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anim calcmode="lin" valueType="num">
                                      <p:cBhvr>
                                        <p:cTn id="69" dur="500" fill="hold"/>
                                        <p:tgtEl>
                                          <p:spTgt spid="12"/>
                                        </p:tgtEl>
                                        <p:attrNameLst>
                                          <p:attrName>ppt_x</p:attrName>
                                        </p:attrNameLst>
                                      </p:cBhvr>
                                      <p:tavLst>
                                        <p:tav tm="0">
                                          <p:val>
                                            <p:fltVal val="0.5"/>
                                          </p:val>
                                        </p:tav>
                                        <p:tav tm="100000">
                                          <p:val>
                                            <p:strVal val="#ppt_x"/>
                                          </p:val>
                                        </p:tav>
                                      </p:tavLst>
                                    </p:anim>
                                    <p:anim calcmode="lin" valueType="num">
                                      <p:cBhvr>
                                        <p:cTn id="70" dur="500" fill="hold"/>
                                        <p:tgtEl>
                                          <p:spTgt spid="12"/>
                                        </p:tgtEl>
                                        <p:attrNameLst>
                                          <p:attrName>ppt_y</p:attrName>
                                        </p:attrNameLst>
                                      </p:cBhvr>
                                      <p:tavLst>
                                        <p:tav tm="0">
                                          <p:val>
                                            <p:fltVal val="0.5"/>
                                          </p:val>
                                        </p:tav>
                                        <p:tav tm="100000">
                                          <p:val>
                                            <p:strVal val="#ppt_y"/>
                                          </p:val>
                                        </p:tav>
                                      </p:tavLst>
                                    </p:anim>
                                  </p:childTnLst>
                                </p:cTn>
                              </p:par>
                              <p:par>
                                <p:cTn id="71" presetID="23" presetClass="entr" presetSubtype="528" fill="hold" nodeType="withEffect">
                                  <p:stCondLst>
                                    <p:cond delay="600"/>
                                  </p:stCondLst>
                                  <p:childTnLst>
                                    <p:set>
                                      <p:cBhvr>
                                        <p:cTn id="72" dur="1" fill="hold">
                                          <p:stCondLst>
                                            <p:cond delay="0"/>
                                          </p:stCondLst>
                                        </p:cTn>
                                        <p:tgtEl>
                                          <p:spTgt spid="13"/>
                                        </p:tgtEl>
                                        <p:attrNameLst>
                                          <p:attrName>style.visibility</p:attrName>
                                        </p:attrNameLst>
                                      </p:cBhvr>
                                      <p:to>
                                        <p:strVal val="visible"/>
                                      </p:to>
                                    </p:set>
                                    <p:anim calcmode="lin" valueType="num">
                                      <p:cBhvr>
                                        <p:cTn id="73" dur="500" fill="hold"/>
                                        <p:tgtEl>
                                          <p:spTgt spid="13"/>
                                        </p:tgtEl>
                                        <p:attrNameLst>
                                          <p:attrName>ppt_w</p:attrName>
                                        </p:attrNameLst>
                                      </p:cBhvr>
                                      <p:tavLst>
                                        <p:tav tm="0">
                                          <p:val>
                                            <p:fltVal val="0"/>
                                          </p:val>
                                        </p:tav>
                                        <p:tav tm="100000">
                                          <p:val>
                                            <p:strVal val="#ppt_w"/>
                                          </p:val>
                                        </p:tav>
                                      </p:tavLst>
                                    </p:anim>
                                    <p:anim calcmode="lin" valueType="num">
                                      <p:cBhvr>
                                        <p:cTn id="74" dur="500" fill="hold"/>
                                        <p:tgtEl>
                                          <p:spTgt spid="13"/>
                                        </p:tgtEl>
                                        <p:attrNameLst>
                                          <p:attrName>ppt_h</p:attrName>
                                        </p:attrNameLst>
                                      </p:cBhvr>
                                      <p:tavLst>
                                        <p:tav tm="0">
                                          <p:val>
                                            <p:fltVal val="0"/>
                                          </p:val>
                                        </p:tav>
                                        <p:tav tm="100000">
                                          <p:val>
                                            <p:strVal val="#ppt_h"/>
                                          </p:val>
                                        </p:tav>
                                      </p:tavLst>
                                    </p:anim>
                                    <p:anim calcmode="lin" valueType="num">
                                      <p:cBhvr>
                                        <p:cTn id="75" dur="500" fill="hold"/>
                                        <p:tgtEl>
                                          <p:spTgt spid="13"/>
                                        </p:tgtEl>
                                        <p:attrNameLst>
                                          <p:attrName>ppt_x</p:attrName>
                                        </p:attrNameLst>
                                      </p:cBhvr>
                                      <p:tavLst>
                                        <p:tav tm="0">
                                          <p:val>
                                            <p:fltVal val="0.5"/>
                                          </p:val>
                                        </p:tav>
                                        <p:tav tm="100000">
                                          <p:val>
                                            <p:strVal val="#ppt_x"/>
                                          </p:val>
                                        </p:tav>
                                      </p:tavLst>
                                    </p:anim>
                                    <p:anim calcmode="lin" valueType="num">
                                      <p:cBhvr>
                                        <p:cTn id="76" dur="500" fill="hold"/>
                                        <p:tgtEl>
                                          <p:spTgt spid="13"/>
                                        </p:tgtEl>
                                        <p:attrNameLst>
                                          <p:attrName>ppt_y</p:attrName>
                                        </p:attrNameLst>
                                      </p:cBhvr>
                                      <p:tavLst>
                                        <p:tav tm="0">
                                          <p:val>
                                            <p:fltVal val="0.5"/>
                                          </p:val>
                                        </p:tav>
                                        <p:tav tm="100000">
                                          <p:val>
                                            <p:strVal val="#ppt_y"/>
                                          </p:val>
                                        </p:tav>
                                      </p:tavLst>
                                    </p:anim>
                                  </p:childTnLst>
                                </p:cTn>
                              </p:par>
                              <p:par>
                                <p:cTn id="77" presetID="23" presetClass="entr" presetSubtype="528" fill="hold" nodeType="withEffect">
                                  <p:stCondLst>
                                    <p:cond delay="600"/>
                                  </p:stCondLst>
                                  <p:childTnLst>
                                    <p:set>
                                      <p:cBhvr>
                                        <p:cTn id="78" dur="1" fill="hold">
                                          <p:stCondLst>
                                            <p:cond delay="0"/>
                                          </p:stCondLst>
                                        </p:cTn>
                                        <p:tgtEl>
                                          <p:spTgt spid="14"/>
                                        </p:tgtEl>
                                        <p:attrNameLst>
                                          <p:attrName>style.visibility</p:attrName>
                                        </p:attrNameLst>
                                      </p:cBhvr>
                                      <p:to>
                                        <p:strVal val="visible"/>
                                      </p:to>
                                    </p:set>
                                    <p:anim calcmode="lin" valueType="num">
                                      <p:cBhvr>
                                        <p:cTn id="79" dur="500" fill="hold"/>
                                        <p:tgtEl>
                                          <p:spTgt spid="14"/>
                                        </p:tgtEl>
                                        <p:attrNameLst>
                                          <p:attrName>ppt_w</p:attrName>
                                        </p:attrNameLst>
                                      </p:cBhvr>
                                      <p:tavLst>
                                        <p:tav tm="0">
                                          <p:val>
                                            <p:fltVal val="0"/>
                                          </p:val>
                                        </p:tav>
                                        <p:tav tm="100000">
                                          <p:val>
                                            <p:strVal val="#ppt_w"/>
                                          </p:val>
                                        </p:tav>
                                      </p:tavLst>
                                    </p:anim>
                                    <p:anim calcmode="lin" valueType="num">
                                      <p:cBhvr>
                                        <p:cTn id="80" dur="500" fill="hold"/>
                                        <p:tgtEl>
                                          <p:spTgt spid="14"/>
                                        </p:tgtEl>
                                        <p:attrNameLst>
                                          <p:attrName>ppt_h</p:attrName>
                                        </p:attrNameLst>
                                      </p:cBhvr>
                                      <p:tavLst>
                                        <p:tav tm="0">
                                          <p:val>
                                            <p:fltVal val="0"/>
                                          </p:val>
                                        </p:tav>
                                        <p:tav tm="100000">
                                          <p:val>
                                            <p:strVal val="#ppt_h"/>
                                          </p:val>
                                        </p:tav>
                                      </p:tavLst>
                                    </p:anim>
                                    <p:anim calcmode="lin" valueType="num">
                                      <p:cBhvr>
                                        <p:cTn id="81" dur="500" fill="hold"/>
                                        <p:tgtEl>
                                          <p:spTgt spid="14"/>
                                        </p:tgtEl>
                                        <p:attrNameLst>
                                          <p:attrName>ppt_x</p:attrName>
                                        </p:attrNameLst>
                                      </p:cBhvr>
                                      <p:tavLst>
                                        <p:tav tm="0">
                                          <p:val>
                                            <p:fltVal val="0.5"/>
                                          </p:val>
                                        </p:tav>
                                        <p:tav tm="100000">
                                          <p:val>
                                            <p:strVal val="#ppt_x"/>
                                          </p:val>
                                        </p:tav>
                                      </p:tavLst>
                                    </p:anim>
                                    <p:anim calcmode="lin" valueType="num">
                                      <p:cBhvr>
                                        <p:cTn id="82" dur="500" fill="hold"/>
                                        <p:tgtEl>
                                          <p:spTgt spid="14"/>
                                        </p:tgtEl>
                                        <p:attrNameLst>
                                          <p:attrName>ppt_y</p:attrName>
                                        </p:attrNameLst>
                                      </p:cBhvr>
                                      <p:tavLst>
                                        <p:tav tm="0">
                                          <p:val>
                                            <p:fltVal val="0.5"/>
                                          </p:val>
                                        </p:tav>
                                        <p:tav tm="100000">
                                          <p:val>
                                            <p:strVal val="#ppt_y"/>
                                          </p:val>
                                        </p:tav>
                                      </p:tavLst>
                                    </p:anim>
                                  </p:childTnLst>
                                </p:cTn>
                              </p:par>
                              <p:par>
                                <p:cTn id="83" presetID="26" presetClass="emph" presetSubtype="0" repeatCount="3000" fill="hold" nodeType="withEffect">
                                  <p:stCondLst>
                                    <p:cond delay="600"/>
                                  </p:stCondLst>
                                  <p:childTnLst>
                                    <p:animEffect transition="out" filter="fade">
                                      <p:cBhvr>
                                        <p:cTn id="84" dur="500" tmFilter="0, 0; .2, .5; .8, .5; 1, 0"/>
                                        <p:tgtEl>
                                          <p:spTgt spid="2"/>
                                        </p:tgtEl>
                                      </p:cBhvr>
                                    </p:animEffect>
                                    <p:animScale>
                                      <p:cBhvr>
                                        <p:cTn id="85" dur="250" autoRev="1" fill="hold"/>
                                        <p:tgtEl>
                                          <p:spTgt spid="2"/>
                                        </p:tgtEl>
                                      </p:cBhvr>
                                      <p:by x="105000" y="105000"/>
                                    </p:animScale>
                                  </p:childTnLst>
                                </p:cTn>
                              </p:par>
                              <p:par>
                                <p:cTn id="86" presetID="26" presetClass="emph" presetSubtype="0" repeatCount="3000" fill="hold" nodeType="withEffect">
                                  <p:stCondLst>
                                    <p:cond delay="710"/>
                                  </p:stCondLst>
                                  <p:childTnLst>
                                    <p:animEffect transition="out" filter="fade">
                                      <p:cBhvr>
                                        <p:cTn id="87" dur="500" tmFilter="0, 0; .2, .5; .8, .5; 1, 0"/>
                                        <p:tgtEl>
                                          <p:spTgt spid="9"/>
                                        </p:tgtEl>
                                      </p:cBhvr>
                                    </p:animEffect>
                                    <p:animScale>
                                      <p:cBhvr>
                                        <p:cTn id="88" dur="250" autoRev="1" fill="hold"/>
                                        <p:tgtEl>
                                          <p:spTgt spid="9"/>
                                        </p:tgtEl>
                                      </p:cBhvr>
                                      <p:by x="105000" y="105000"/>
                                    </p:animScale>
                                  </p:childTnLst>
                                </p:cTn>
                              </p:par>
                              <p:par>
                                <p:cTn id="89" presetID="26" presetClass="emph" presetSubtype="0" repeatCount="3000" fill="hold" nodeType="withEffect">
                                  <p:stCondLst>
                                    <p:cond delay="410"/>
                                  </p:stCondLst>
                                  <p:childTnLst>
                                    <p:animEffect transition="out" filter="fade">
                                      <p:cBhvr>
                                        <p:cTn id="90" dur="500" tmFilter="0, 0; .2, .5; .8, .5; 1, 0"/>
                                        <p:tgtEl>
                                          <p:spTgt spid="11"/>
                                        </p:tgtEl>
                                      </p:cBhvr>
                                    </p:animEffect>
                                    <p:animScale>
                                      <p:cBhvr>
                                        <p:cTn id="91" dur="250" autoRev="1" fill="hold"/>
                                        <p:tgtEl>
                                          <p:spTgt spid="11"/>
                                        </p:tgtEl>
                                      </p:cBhvr>
                                      <p:by x="105000" y="105000"/>
                                    </p:animScale>
                                  </p:childTnLst>
                                </p:cTn>
                              </p:par>
                              <p:par>
                                <p:cTn id="92" presetID="26" presetClass="emph" presetSubtype="0" repeatCount="3000" fill="hold" nodeType="withEffect">
                                  <p:stCondLst>
                                    <p:cond delay="810"/>
                                  </p:stCondLst>
                                  <p:childTnLst>
                                    <p:animEffect transition="out" filter="fade">
                                      <p:cBhvr>
                                        <p:cTn id="93" dur="500" tmFilter="0, 0; .2, .5; .8, .5; 1, 0"/>
                                        <p:tgtEl>
                                          <p:spTgt spid="12"/>
                                        </p:tgtEl>
                                      </p:cBhvr>
                                    </p:animEffect>
                                    <p:animScale>
                                      <p:cBhvr>
                                        <p:cTn id="94" dur="250" autoRev="1" fill="hold"/>
                                        <p:tgtEl>
                                          <p:spTgt spid="12"/>
                                        </p:tgtEl>
                                      </p:cBhvr>
                                      <p:by x="105000" y="105000"/>
                                    </p:animScale>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49">
                                            <p:txEl>
                                              <p:pRg st="0" end="0"/>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49">
                                            <p:txEl>
                                              <p:pRg st="2" end="2"/>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49">
                                            <p:txEl>
                                              <p:pRg st="3" end="3"/>
                                            </p:txEl>
                                          </p:spTgt>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49">
                                            <p:txEl>
                                              <p:pRg st="4" end="4"/>
                                            </p:txEl>
                                          </p:spTgt>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16"/>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079" y="-4745"/>
            <a:ext cx="9146096" cy="514983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33127" y="1115752"/>
            <a:ext cx="8085179" cy="2677656"/>
          </a:xfrm>
          <a:prstGeom prst="rect">
            <a:avLst/>
          </a:prstGeom>
        </p:spPr>
        <p:txBody>
          <a:bodyPr wrap="square">
            <a:spAutoFit/>
          </a:bodyPr>
          <a:lstStyle/>
          <a:p>
            <a:r>
              <a:rPr lang="vi-VN" sz="2400" dirty="0">
                <a:latin typeface="Times New Roman" panose="02020603050405020304" pitchFamily="18" charset="0"/>
                <a:cs typeface="Times New Roman" panose="02020603050405020304" pitchFamily="18" charset="0"/>
              </a:rPr>
              <a:t>Hãy chọn phương án đúng nhất</a:t>
            </a:r>
            <a:r>
              <a:rPr lang="en-US" sz="2400" dirty="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pPr lvl="0"/>
            <a:r>
              <a:rPr lang="en-US" sz="2400" dirty="0">
                <a:latin typeface="Times New Roman" panose="02020603050405020304" pitchFamily="18" charset="0"/>
                <a:cs typeface="Times New Roman" panose="02020603050405020304" pitchFamily="18" charset="0"/>
              </a:rPr>
              <a:t>A. </a:t>
            </a:r>
            <a:r>
              <a:rPr lang="vi-VN" sz="2400" dirty="0">
                <a:latin typeface="Times New Roman" panose="02020603050405020304" pitchFamily="18" charset="0"/>
                <a:cs typeface="Times New Roman" panose="02020603050405020304" pitchFamily="18" charset="0"/>
              </a:rPr>
              <a:t>Thông tin số rất khó để nhân bản và lan truyền</a:t>
            </a:r>
            <a:endParaRPr lang="en-US" sz="2400" dirty="0">
              <a:latin typeface="Times New Roman" panose="02020603050405020304" pitchFamily="18" charset="0"/>
              <a:cs typeface="Times New Roman" panose="02020603050405020304" pitchFamily="18" charset="0"/>
            </a:endParaRPr>
          </a:p>
          <a:p>
            <a:pPr lvl="0"/>
            <a:r>
              <a:rPr lang="en-US" sz="2400" dirty="0">
                <a:latin typeface="Times New Roman" panose="02020603050405020304" pitchFamily="18" charset="0"/>
                <a:cs typeface="Times New Roman" panose="02020603050405020304" pitchFamily="18" charset="0"/>
              </a:rPr>
              <a:t>B. </a:t>
            </a:r>
            <a:r>
              <a:rPr lang="vi-VN" sz="2400" dirty="0">
                <a:latin typeface="Times New Roman" panose="02020603050405020304" pitchFamily="18" charset="0"/>
                <a:cs typeface="Times New Roman" panose="02020603050405020304" pitchFamily="18" charset="0"/>
              </a:rPr>
              <a:t>Thông tin số dễ dàng được nhân bản và lan truyền</a:t>
            </a:r>
            <a:endParaRPr lang="en-US" sz="2400" dirty="0">
              <a:latin typeface="Times New Roman" panose="02020603050405020304" pitchFamily="18" charset="0"/>
              <a:cs typeface="Times New Roman" panose="02020603050405020304" pitchFamily="18" charset="0"/>
            </a:endParaRPr>
          </a:p>
          <a:p>
            <a:pPr lvl="0"/>
            <a:r>
              <a:rPr lang="en-US" sz="2400" dirty="0">
                <a:latin typeface="Times New Roman" panose="02020603050405020304" pitchFamily="18" charset="0"/>
                <a:cs typeface="Times New Roman" panose="02020603050405020304" pitchFamily="18" charset="0"/>
              </a:rPr>
              <a:t>C. </a:t>
            </a:r>
            <a:r>
              <a:rPr lang="vi-VN" sz="2400" dirty="0">
                <a:latin typeface="Times New Roman" panose="02020603050405020304" pitchFamily="18" charset="0"/>
                <a:cs typeface="Times New Roman" panose="02020603050405020304" pitchFamily="18" charset="0"/>
              </a:rPr>
              <a:t>Thông tin số không thể truy cập từ xa </a:t>
            </a:r>
            <a:endParaRPr lang="en-US" sz="2400" dirty="0">
              <a:latin typeface="Times New Roman" panose="02020603050405020304" pitchFamily="18" charset="0"/>
              <a:cs typeface="Times New Roman" panose="02020603050405020304" pitchFamily="18" charset="0"/>
            </a:endParaRPr>
          </a:p>
          <a:p>
            <a:pPr lvl="0"/>
            <a:r>
              <a:rPr lang="en-US" sz="2400" dirty="0">
                <a:latin typeface="Times New Roman" panose="02020603050405020304" pitchFamily="18" charset="0"/>
                <a:cs typeface="Times New Roman" panose="02020603050405020304" pitchFamily="18" charset="0"/>
              </a:rPr>
              <a:t>D. </a:t>
            </a:r>
            <a:r>
              <a:rPr lang="vi-VN" sz="2400" dirty="0">
                <a:latin typeface="Times New Roman" panose="02020603050405020304" pitchFamily="18" charset="0"/>
                <a:cs typeface="Times New Roman" panose="02020603050405020304" pitchFamily="18" charset="0"/>
              </a:rPr>
              <a:t>Thông tin số không thể truy cập từ xa nếu người quản lí thông tin đó cho phép</a:t>
            </a:r>
            <a:endParaRPr lang="en-US" sz="2400" dirty="0">
              <a:latin typeface="Times New Roman" panose="02020603050405020304" pitchFamily="18" charset="0"/>
              <a:cs typeface="Times New Roman" panose="02020603050405020304" pitchFamily="18" charset="0"/>
            </a:endParaRPr>
          </a:p>
        </p:txBody>
      </p:sp>
      <p:sp>
        <p:nvSpPr>
          <p:cNvPr id="6" name="Oval 5"/>
          <p:cNvSpPr/>
          <p:nvPr/>
        </p:nvSpPr>
        <p:spPr>
          <a:xfrm rot="10800000" flipV="1">
            <a:off x="273374" y="2223424"/>
            <a:ext cx="648289" cy="462312"/>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399"/>
          </a:p>
        </p:txBody>
      </p:sp>
      <p:pic>
        <p:nvPicPr>
          <p:cNvPr id="7" name="Picture 2" descr="Hình ảnh dấu chấm hỏi đẹp, ấn tượng và độc đáo nhất"/>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595" y="340296"/>
            <a:ext cx="944258" cy="54552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61DF5AE-FE29-446D-B52C-D2FD15B01969}"/>
              </a:ext>
            </a:extLst>
          </p:cNvPr>
          <p:cNvSpPr txBox="1"/>
          <p:nvPr/>
        </p:nvSpPr>
        <p:spPr>
          <a:xfrm>
            <a:off x="1081199" y="347071"/>
            <a:ext cx="3798826" cy="646331"/>
          </a:xfrm>
          <a:prstGeom prst="rect">
            <a:avLst/>
          </a:prstGeom>
          <a:noFill/>
        </p:spPr>
        <p:txBody>
          <a:bodyPr wrap="square" rtlCol="0">
            <a:spAutoFit/>
          </a:bodyPr>
          <a:lstStyle/>
          <a:p>
            <a:r>
              <a:rPr lang="en-US" sz="3600" dirty="0" err="1">
                <a:solidFill>
                  <a:srgbClr val="FF0000"/>
                </a:solidFill>
                <a:latin typeface="Times New Roman" panose="02020603050405020304" pitchFamily="18" charset="0"/>
                <a:cs typeface="Times New Roman" panose="02020603050405020304" pitchFamily="18" charset="0"/>
              </a:rPr>
              <a:t>Hỏi</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đáp</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nhanh</a:t>
            </a:r>
            <a:endParaRPr lang="en-US" sz="3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877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repeatCount="500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1"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80">
                                          <p:stCondLst>
                                            <p:cond delay="0"/>
                                          </p:stCondLst>
                                        </p:cTn>
                                        <p:tgtEl>
                                          <p:spTgt spid="6"/>
                                        </p:tgtEl>
                                      </p:cBhvr>
                                    </p:animEffect>
                                    <p:anim calcmode="lin" valueType="num">
                                      <p:cBhvr>
                                        <p:cTn id="1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3" dur="26">
                                          <p:stCondLst>
                                            <p:cond delay="650"/>
                                          </p:stCondLst>
                                        </p:cTn>
                                        <p:tgtEl>
                                          <p:spTgt spid="6"/>
                                        </p:tgtEl>
                                      </p:cBhvr>
                                      <p:to x="100000" y="60000"/>
                                    </p:animScale>
                                    <p:animScale>
                                      <p:cBhvr>
                                        <p:cTn id="24" dur="166" decel="50000">
                                          <p:stCondLst>
                                            <p:cond delay="676"/>
                                          </p:stCondLst>
                                        </p:cTn>
                                        <p:tgtEl>
                                          <p:spTgt spid="6"/>
                                        </p:tgtEl>
                                      </p:cBhvr>
                                      <p:to x="100000" y="100000"/>
                                    </p:animScale>
                                    <p:animScale>
                                      <p:cBhvr>
                                        <p:cTn id="25" dur="26">
                                          <p:stCondLst>
                                            <p:cond delay="1312"/>
                                          </p:stCondLst>
                                        </p:cTn>
                                        <p:tgtEl>
                                          <p:spTgt spid="6"/>
                                        </p:tgtEl>
                                      </p:cBhvr>
                                      <p:to x="100000" y="80000"/>
                                    </p:animScale>
                                    <p:animScale>
                                      <p:cBhvr>
                                        <p:cTn id="26" dur="166" decel="50000">
                                          <p:stCondLst>
                                            <p:cond delay="1338"/>
                                          </p:stCondLst>
                                        </p:cTn>
                                        <p:tgtEl>
                                          <p:spTgt spid="6"/>
                                        </p:tgtEl>
                                      </p:cBhvr>
                                      <p:to x="100000" y="100000"/>
                                    </p:animScale>
                                    <p:animScale>
                                      <p:cBhvr>
                                        <p:cTn id="27" dur="26">
                                          <p:stCondLst>
                                            <p:cond delay="1642"/>
                                          </p:stCondLst>
                                        </p:cTn>
                                        <p:tgtEl>
                                          <p:spTgt spid="6"/>
                                        </p:tgtEl>
                                      </p:cBhvr>
                                      <p:to x="100000" y="90000"/>
                                    </p:animScale>
                                    <p:animScale>
                                      <p:cBhvr>
                                        <p:cTn id="28" dur="166" decel="50000">
                                          <p:stCondLst>
                                            <p:cond delay="1668"/>
                                          </p:stCondLst>
                                        </p:cTn>
                                        <p:tgtEl>
                                          <p:spTgt spid="6"/>
                                        </p:tgtEl>
                                      </p:cBhvr>
                                      <p:to x="100000" y="100000"/>
                                    </p:animScale>
                                    <p:animScale>
                                      <p:cBhvr>
                                        <p:cTn id="29" dur="26">
                                          <p:stCondLst>
                                            <p:cond delay="1808"/>
                                          </p:stCondLst>
                                        </p:cTn>
                                        <p:tgtEl>
                                          <p:spTgt spid="6"/>
                                        </p:tgtEl>
                                      </p:cBhvr>
                                      <p:to x="100000" y="95000"/>
                                    </p:animScale>
                                    <p:animScale>
                                      <p:cBhvr>
                                        <p:cTn id="3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6"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22595" y="1404"/>
            <a:ext cx="9146096" cy="514983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442383" y="1004988"/>
            <a:ext cx="5029384" cy="3908762"/>
          </a:xfrm>
          <a:prstGeom prst="rect">
            <a:avLst/>
          </a:prstGeom>
        </p:spPr>
        <p:txBody>
          <a:bodyPr wrap="square">
            <a:spAutoFit/>
          </a:bodyPr>
          <a:lstStyle/>
          <a:p>
            <a:pPr lvl="0" algn="just"/>
            <a:r>
              <a:rPr lang="vi-VN" sz="2800" dirty="0">
                <a:latin typeface="+mj-lt"/>
              </a:rPr>
              <a:t>A. Được truy cập tự do và có dộ tin cậy khác nhau.</a:t>
            </a:r>
            <a:endParaRPr lang="en-US" sz="2800" dirty="0">
              <a:latin typeface="+mj-lt"/>
            </a:endParaRPr>
          </a:p>
          <a:p>
            <a:pPr lvl="0" algn="just"/>
            <a:r>
              <a:rPr lang="vi-VN" sz="2800" dirty="0">
                <a:latin typeface="+mj-lt"/>
              </a:rPr>
              <a:t>B. Được bảo hộ quyền tác giả và không đáng tin cậy.</a:t>
            </a:r>
            <a:endParaRPr lang="en-US" sz="2800" dirty="0">
              <a:latin typeface="+mj-lt"/>
            </a:endParaRPr>
          </a:p>
          <a:p>
            <a:pPr lvl="0" algn="just"/>
            <a:r>
              <a:rPr lang="vi-VN" sz="2800" dirty="0">
                <a:latin typeface="+mj-lt"/>
              </a:rPr>
              <a:t>C. Được bảo hộ quyền tác giả và có độ tin cậy khác nhau.</a:t>
            </a:r>
            <a:endParaRPr lang="en-US" sz="2800" dirty="0">
              <a:latin typeface="+mj-lt"/>
            </a:endParaRPr>
          </a:p>
          <a:p>
            <a:pPr algn="just"/>
            <a:r>
              <a:rPr lang="vi-VN" sz="2800" dirty="0">
                <a:latin typeface="+mj-lt"/>
              </a:rPr>
              <a:t>D. Được bảo hộ quyền tác giả và rất đáng tin cậy.</a:t>
            </a:r>
            <a:endParaRPr lang="en-US" sz="2800" dirty="0">
              <a:latin typeface="+mj-lt"/>
            </a:endParaRPr>
          </a:p>
          <a:p>
            <a:pPr lvl="0"/>
            <a:endParaRPr lang="en-US" sz="2400" dirty="0">
              <a:latin typeface="+mj-lt"/>
            </a:endParaRPr>
          </a:p>
        </p:txBody>
      </p:sp>
      <p:sp>
        <p:nvSpPr>
          <p:cNvPr id="6" name="Oval 5"/>
          <p:cNvSpPr/>
          <p:nvPr/>
        </p:nvSpPr>
        <p:spPr>
          <a:xfrm rot="10800000" flipV="1">
            <a:off x="3293056" y="2728213"/>
            <a:ext cx="648289" cy="462312"/>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399"/>
          </a:p>
        </p:txBody>
      </p:sp>
      <p:pic>
        <p:nvPicPr>
          <p:cNvPr id="7" name="Picture 2" descr="Hình ảnh dấu chấm hỏi đẹp, ấn tượng và độc đáo nhất"/>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595" y="340296"/>
            <a:ext cx="944258" cy="54552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61DF5AE-FE29-446D-B52C-D2FD15B01969}"/>
              </a:ext>
            </a:extLst>
          </p:cNvPr>
          <p:cNvSpPr txBox="1"/>
          <p:nvPr/>
        </p:nvSpPr>
        <p:spPr>
          <a:xfrm>
            <a:off x="921663" y="347071"/>
            <a:ext cx="6784272" cy="584775"/>
          </a:xfrm>
          <a:prstGeom prst="rect">
            <a:avLst/>
          </a:prstGeom>
          <a:noFill/>
        </p:spPr>
        <p:txBody>
          <a:bodyPr wrap="square" rtlCol="0">
            <a:spAutoFit/>
          </a:bodyPr>
          <a:lstStyle/>
          <a:p>
            <a:r>
              <a:rPr lang="vi-VN" sz="3200" b="1" dirty="0">
                <a:solidFill>
                  <a:srgbClr val="FF0000"/>
                </a:solidFill>
                <a:latin typeface="+mj-lt"/>
              </a:rPr>
              <a:t>Em hãy chọn phương án ghép đúng</a:t>
            </a:r>
            <a:r>
              <a:rPr lang="en-US" sz="3200" b="1" dirty="0">
                <a:solidFill>
                  <a:srgbClr val="FF0000"/>
                </a:solidFill>
                <a:latin typeface="+mj-lt"/>
              </a:rPr>
              <a:t>:</a:t>
            </a:r>
            <a:endParaRPr lang="en-US" sz="3200" b="1" dirty="0">
              <a:solidFill>
                <a:srgbClr val="FF0000"/>
              </a:solidFill>
              <a:latin typeface="+mj-lt"/>
              <a:cs typeface="Times New Roman" panose="02020603050405020304" pitchFamily="18" charset="0"/>
            </a:endParaRPr>
          </a:p>
        </p:txBody>
      </p:sp>
      <p:sp>
        <p:nvSpPr>
          <p:cNvPr id="9" name="TextBox 8">
            <a:extLst>
              <a:ext uri="{FF2B5EF4-FFF2-40B4-BE49-F238E27FC236}">
                <a16:creationId xmlns:a16="http://schemas.microsoft.com/office/drawing/2014/main" id="{5F8DF505-55F2-4CD9-935E-21058DAFC668}"/>
              </a:ext>
            </a:extLst>
          </p:cNvPr>
          <p:cNvSpPr txBox="1"/>
          <p:nvPr/>
        </p:nvSpPr>
        <p:spPr>
          <a:xfrm>
            <a:off x="238998" y="1174842"/>
            <a:ext cx="2988332" cy="2677656"/>
          </a:xfrm>
          <a:prstGeom prst="rect">
            <a:avLst/>
          </a:prstGeom>
          <a:noFill/>
        </p:spPr>
        <p:txBody>
          <a:bodyPr wrap="square" rtlCol="0">
            <a:spAutoFit/>
          </a:bodyPr>
          <a:lstStyle/>
          <a:p>
            <a:pPr algn="just"/>
            <a:r>
              <a:rPr lang="vi-VN" sz="2800" b="1" dirty="0">
                <a:latin typeface="+mj-lt"/>
              </a:rPr>
              <a:t>Thông tin số được nhiều tổ chức và các cá nhân lưu trữ với dung lượng rất lớn</a:t>
            </a:r>
            <a:endParaRPr lang="en-US" sz="2800" b="1" dirty="0">
              <a:latin typeface="+mj-lt"/>
            </a:endParaRPr>
          </a:p>
          <a:p>
            <a:pPr algn="just"/>
            <a:endParaRPr lang="en-US" sz="2800" b="1" dirty="0">
              <a:latin typeface="+mj-lt"/>
            </a:endParaRPr>
          </a:p>
        </p:txBody>
      </p:sp>
    </p:spTree>
    <p:extLst>
      <p:ext uri="{BB962C8B-B14F-4D97-AF65-F5344CB8AC3E}">
        <p14:creationId xmlns:p14="http://schemas.microsoft.com/office/powerpoint/2010/main" val="21141979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Times New Roman" panose="02020603050405020304" pitchFamily="18" charset="0"/>
                <a:cs typeface="Times New Roman" panose="02020603050405020304" pitchFamily="18" charset="0"/>
              </a:rPr>
              <a:t>b) </a:t>
            </a:r>
            <a:r>
              <a:rPr lang="en-US" sz="2800" b="1" dirty="0" err="1">
                <a:latin typeface="Times New Roman" panose="02020603050405020304" pitchFamily="18" charset="0"/>
                <a:cs typeface="Times New Roman" panose="02020603050405020304" pitchFamily="18" charset="0"/>
              </a:rPr>
              <a:t>Thông</a:t>
            </a:r>
            <a:r>
              <a:rPr lang="en-US" sz="2800" b="1" dirty="0">
                <a:latin typeface="Times New Roman" panose="02020603050405020304" pitchFamily="18" charset="0"/>
                <a:cs typeface="Times New Roman" panose="02020603050405020304" pitchFamily="18" charset="0"/>
              </a:rPr>
              <a:t> tin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môi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trường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sô</a:t>
            </a:r>
            <a:r>
              <a:rPr lang="en-US" sz="2800" b="1" dirty="0">
                <a:latin typeface="Times New Roman" panose="02020603050405020304" pitchFamily="18" charset="0"/>
                <a:cs typeface="Times New Roman" panose="02020603050405020304" pitchFamily="18" charset="0"/>
              </a:rPr>
              <a:t>́</a:t>
            </a:r>
          </a:p>
        </p:txBody>
      </p:sp>
      <p:grpSp>
        <p:nvGrpSpPr>
          <p:cNvPr id="4" name="组合 7"/>
          <p:cNvGrpSpPr/>
          <p:nvPr/>
        </p:nvGrpSpPr>
        <p:grpSpPr>
          <a:xfrm>
            <a:off x="490221" y="1665287"/>
            <a:ext cx="2103146" cy="1910966"/>
            <a:chOff x="2067313" y="1810432"/>
            <a:chExt cx="2488841" cy="2293271"/>
          </a:xfrm>
          <a:effectLst>
            <a:outerShdw blurRad="139700" dist="63500" dir="2700000" algn="tl" rotWithShape="0">
              <a:prstClr val="black">
                <a:alpha val="40000"/>
              </a:prstClr>
            </a:outerShdw>
          </a:effectLst>
        </p:grpSpPr>
        <p:sp>
          <p:nvSpPr>
            <p:cNvPr id="5" name="圆角矩形 8"/>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6" name="圆角矩形 9"/>
            <p:cNvSpPr/>
            <p:nvPr/>
          </p:nvSpPr>
          <p:spPr>
            <a:xfrm rot="2700000">
              <a:off x="2067311" y="1810443"/>
              <a:ext cx="2293262"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pic>
        <p:nvPicPr>
          <p:cNvPr id="7" name="Picture 10" descr="Trẻ Em, Mầm Non, Đọc Sách, Học Tập, Cô Bé, Tải hình PNG 342 -  Free.Vector6.co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5592" y="1450131"/>
            <a:ext cx="2340056" cy="2341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3110063" y="1251167"/>
            <a:ext cx="5315951" cy="311274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just"/>
            <a:r>
              <a:rPr lang="vi-VN" sz="4000" dirty="0">
                <a:latin typeface="+mj-lt"/>
              </a:rPr>
              <a:t>Em hãy nêu các đặc điểm của thông tin trong môi trường số</a:t>
            </a:r>
            <a:r>
              <a:rPr lang="en-US" sz="4000" dirty="0">
                <a:latin typeface="+mj-lt"/>
              </a:rPr>
              <a:t>?</a:t>
            </a:r>
            <a:endParaRPr lang="en-US" sz="4000" dirty="0">
              <a:latin typeface="+mj-lt"/>
              <a:cs typeface="Times New Roman" panose="02020603050405020304" pitchFamily="18" charset="0"/>
            </a:endParaRPr>
          </a:p>
        </p:txBody>
      </p:sp>
      <p:pic>
        <p:nvPicPr>
          <p:cNvPr id="9" name="Picture 2" descr="Hình ảnh dấu chấm hỏi đẹp, ấn tượng và độc đáo nhất"/>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8078" y="1384412"/>
            <a:ext cx="944258" cy="54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343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0563" y="97466"/>
            <a:ext cx="7889438" cy="994479"/>
          </a:xfrm>
        </p:spPr>
        <p:txBody>
          <a:bodyPr>
            <a:normAutofit/>
          </a:bodyPr>
          <a:lstStyle/>
          <a:p>
            <a:r>
              <a:rPr lang="en-US" sz="3600" b="1" dirty="0">
                <a:latin typeface="Times New Roman" panose="02020603050405020304" pitchFamily="18" charset="0"/>
                <a:cs typeface="Times New Roman" panose="02020603050405020304" pitchFamily="18" charset="0"/>
              </a:rPr>
              <a:t>b) </a:t>
            </a:r>
            <a:r>
              <a:rPr lang="en-US" sz="3600" b="1" dirty="0" err="1">
                <a:latin typeface="Times New Roman" panose="02020603050405020304" pitchFamily="18" charset="0"/>
                <a:cs typeface="Times New Roman" panose="02020603050405020304" pitchFamily="18" charset="0"/>
              </a:rPr>
              <a:t>Thông</a:t>
            </a:r>
            <a:r>
              <a:rPr lang="en-US" sz="3600" b="1" dirty="0">
                <a:latin typeface="Times New Roman" panose="02020603050405020304" pitchFamily="18" charset="0"/>
                <a:cs typeface="Times New Roman" panose="02020603050405020304" pitchFamily="18" charset="0"/>
              </a:rPr>
              <a:t> tin </a:t>
            </a:r>
            <a:r>
              <a:rPr lang="en-US" sz="3600" b="1" dirty="0" err="1">
                <a:latin typeface="Times New Roman" panose="02020603050405020304" pitchFamily="18" charset="0"/>
                <a:cs typeface="Times New Roman" panose="02020603050405020304" pitchFamily="18" charset="0"/>
              </a:rPr>
              <a:t>trong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môi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trường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sô</a:t>
            </a:r>
            <a:r>
              <a:rPr lang="en-US" sz="3600" b="1" dirty="0">
                <a:latin typeface="Times New Roman" panose="02020603050405020304" pitchFamily="18" charset="0"/>
                <a:cs typeface="Times New Roman" panose="02020603050405020304" pitchFamily="18" charset="0"/>
              </a:rPr>
              <a:t>́</a:t>
            </a:r>
            <a:endParaRPr lang="en-US" dirty="0"/>
          </a:p>
        </p:txBody>
      </p:sp>
      <p:sp>
        <p:nvSpPr>
          <p:cNvPr id="3" name="Content Placeholder 2"/>
          <p:cNvSpPr>
            <a:spLocks noGrp="1"/>
          </p:cNvSpPr>
          <p:nvPr>
            <p:ph idx="1"/>
          </p:nvPr>
        </p:nvSpPr>
        <p:spPr>
          <a:xfrm>
            <a:off x="616954" y="1065377"/>
            <a:ext cx="7889438" cy="3805782"/>
          </a:xfrm>
          <a:solidFill>
            <a:schemeClr val="accent2">
              <a:lumMod val="20000"/>
              <a:lumOff val="80000"/>
            </a:schemeClr>
          </a:solidFill>
        </p:spPr>
        <p:txBody>
          <a:bodyPr>
            <a:noAutofit/>
          </a:bodyPr>
          <a:lstStyle/>
          <a:p>
            <a:pPr algn="just">
              <a:lnSpc>
                <a:spcPct val="120000"/>
              </a:lnSpc>
              <a:spcBef>
                <a:spcPts val="600"/>
              </a:spcBef>
              <a:spcAft>
                <a:spcPts val="600"/>
              </a:spcAft>
            </a:pPr>
            <a:r>
              <a:rPr lang="en-GB" sz="2000" b="1" dirty="0">
                <a:latin typeface="Times New Roman" panose="02020603050405020304" pitchFamily="18" charset="0"/>
                <a:cs typeface="Times New Roman" panose="02020603050405020304" pitchFamily="18" charset="0"/>
              </a:rPr>
              <a:t> </a:t>
            </a:r>
            <a:r>
              <a:rPr lang="vi-VN" sz="2000" b="1" dirty="0">
                <a:solidFill>
                  <a:srgbClr val="000000"/>
                </a:solidFill>
                <a:effectLst/>
                <a:latin typeface="Times New Roman" panose="02020603050405020304" pitchFamily="18" charset="0"/>
                <a:ea typeface="Calibri" panose="020F0502020204030204" pitchFamily="34" charset="0"/>
              </a:rPr>
              <a:t>N</a:t>
            </a:r>
            <a:r>
              <a:rPr lang="en-US" sz="2000" b="1" dirty="0">
                <a:solidFill>
                  <a:srgbClr val="000000"/>
                </a:solidFill>
                <a:latin typeface="Times New Roman" panose="02020603050405020304" pitchFamily="18" charset="0"/>
                <a:ea typeface="Calibri" panose="020F0502020204030204" pitchFamily="34" charset="0"/>
              </a:rPr>
              <a:t>ĂM</a:t>
            </a:r>
            <a:r>
              <a:rPr lang="vi-VN" sz="2000" b="1" dirty="0">
                <a:solidFill>
                  <a:srgbClr val="000000"/>
                </a:solidFill>
                <a:effectLst/>
                <a:latin typeface="Times New Roman" panose="02020603050405020304" pitchFamily="18" charset="0"/>
                <a:ea typeface="Calibri" panose="020F0502020204030204" pitchFamily="34" charset="0"/>
              </a:rPr>
              <a:t> đặc điểm của thông tin trong môi trường số:</a:t>
            </a:r>
            <a:endParaRPr lang="en-US" sz="2000" b="1"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20000"/>
              </a:lnSpc>
              <a:spcBef>
                <a:spcPts val="600"/>
              </a:spcBef>
              <a:buFont typeface="Times New Roman" panose="02020603050405020304" pitchFamily="18" charset="0"/>
              <a:buChar char="-"/>
            </a:pPr>
            <a:r>
              <a:rPr lang="vi-VN" sz="2000" b="1" dirty="0">
                <a:solidFill>
                  <a:srgbClr val="000000"/>
                </a:solidFill>
                <a:effectLst/>
                <a:latin typeface="Times New Roman" panose="02020603050405020304" pitchFamily="18" charset="0"/>
                <a:ea typeface="Calibri" panose="020F0502020204030204" pitchFamily="34" charset="0"/>
              </a:rPr>
              <a:t>Thông tin số đa dạng, được thu thập nhanh, được lưu trữ với dung lượng rất lớn bởi nhiều tổ chức và cá nhân</a:t>
            </a:r>
            <a:endParaRPr lang="en-US" sz="2000" b="1"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20000"/>
              </a:lnSpc>
              <a:buFont typeface="Times New Roman" panose="02020603050405020304" pitchFamily="18" charset="0"/>
              <a:buChar char="-"/>
            </a:pPr>
            <a:r>
              <a:rPr lang="vi-VN" sz="2000" b="1" dirty="0">
                <a:solidFill>
                  <a:srgbClr val="000000"/>
                </a:solidFill>
                <a:effectLst/>
                <a:latin typeface="Times New Roman" panose="02020603050405020304" pitchFamily="18" charset="0"/>
                <a:ea typeface="Calibri" panose="020F0502020204030204" pitchFamily="34" charset="0"/>
              </a:rPr>
              <a:t>Có nhiều công cụ hỗ trợ tìm kiếm, truy cập, lưu trữ, xử lí và chia sẻ thông tin số</a:t>
            </a:r>
            <a:endParaRPr lang="en-US" sz="2000" b="1"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20000"/>
              </a:lnSpc>
              <a:buFont typeface="Times New Roman" panose="02020603050405020304" pitchFamily="18" charset="0"/>
              <a:buChar char="-"/>
            </a:pPr>
            <a:r>
              <a:rPr lang="vi-VN" sz="2000" b="1" dirty="0">
                <a:solidFill>
                  <a:srgbClr val="000000"/>
                </a:solidFill>
                <a:effectLst/>
                <a:latin typeface="Times New Roman" panose="02020603050405020304" pitchFamily="18" charset="0"/>
                <a:ea typeface="Calibri" panose="020F0502020204030204" pitchFamily="34" charset="0"/>
              </a:rPr>
              <a:t>Quyền tác giả của thông tin số được pháp luật bảo hộ</a:t>
            </a:r>
            <a:endParaRPr lang="en-US" sz="2000" b="1"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20000"/>
              </a:lnSpc>
              <a:spcAft>
                <a:spcPts val="600"/>
              </a:spcAft>
              <a:buFont typeface="Times New Roman" panose="02020603050405020304" pitchFamily="18" charset="0"/>
              <a:buChar char="-"/>
            </a:pPr>
            <a:r>
              <a:rPr lang="vi-VN" sz="2000" b="1" dirty="0">
                <a:solidFill>
                  <a:srgbClr val="000000"/>
                </a:solidFill>
                <a:effectLst/>
                <a:latin typeface="Times New Roman" panose="02020603050405020304" pitchFamily="18" charset="0"/>
                <a:ea typeface="Calibri" panose="020F0502020204030204" pitchFamily="34" charset="0"/>
              </a:rPr>
              <a:t>Thông tin số có độ tin cậy khác nhau</a:t>
            </a:r>
            <a:endParaRPr lang="en-US" sz="2000" b="1" dirty="0">
              <a:solidFill>
                <a:srgbClr val="000000"/>
              </a:solidFill>
              <a:effectLst/>
              <a:latin typeface="Times New Roman" panose="02020603050405020304" pitchFamily="18" charset="0"/>
              <a:ea typeface="Calibri" panose="020F0502020204030204" pitchFamily="34" charset="0"/>
            </a:endParaRPr>
          </a:p>
          <a:p>
            <a:pPr marL="0" indent="0">
              <a:buNone/>
            </a:pPr>
            <a:r>
              <a:rPr lang="en-US" sz="2000" b="1" dirty="0">
                <a:effectLst/>
                <a:latin typeface="Times New Roman" panose="02020603050405020304" pitchFamily="18" charset="0"/>
                <a:ea typeface="Calibri" panose="020F0502020204030204" pitchFamily="34" charset="0"/>
              </a:rPr>
              <a:t>-    </a:t>
            </a:r>
            <a:r>
              <a:rPr lang="vi-VN" sz="2000" b="1" dirty="0">
                <a:effectLst/>
                <a:latin typeface="Times New Roman" panose="02020603050405020304" pitchFamily="18" charset="0"/>
                <a:ea typeface="Calibri" panose="020F0502020204030204" pitchFamily="34" charset="0"/>
              </a:rPr>
              <a:t>Thông tin số cần được quản lí, khai thác an toàn và có trách nhiệm</a:t>
            </a:r>
            <a:endParaRPr lang="en-US" sz="20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8715" y="821915"/>
            <a:ext cx="612068" cy="540060"/>
          </a:xfrm>
          <a:prstGeom prst="rect">
            <a:avLst/>
          </a:prstGeom>
        </p:spPr>
      </p:pic>
    </p:spTree>
    <p:extLst>
      <p:ext uri="{BB962C8B-B14F-4D97-AF65-F5344CB8AC3E}">
        <p14:creationId xmlns:p14="http://schemas.microsoft.com/office/powerpoint/2010/main" val="15655419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 y="-54823"/>
            <a:ext cx="9144000" cy="5219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18555EA4-F00B-431C-B665-58DC8538AA2B}"/>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0" b="97778" l="4961" r="92656"/>
                    </a14:imgEffect>
                  </a14:imgLayer>
                </a14:imgProps>
              </a:ext>
              <a:ext uri="{28A0092B-C50C-407E-A947-70E740481C1C}">
                <a14:useLocalDpi xmlns:a14="http://schemas.microsoft.com/office/drawing/2010/main" val="0"/>
              </a:ext>
            </a:extLst>
          </a:blip>
          <a:srcRect t="1615"/>
          <a:stretch/>
        </p:blipFill>
        <p:spPr>
          <a:xfrm>
            <a:off x="2386926" y="0"/>
            <a:ext cx="4373322" cy="3226992"/>
          </a:xfrm>
          <a:prstGeom prst="rect">
            <a:avLst/>
          </a:prstGeom>
        </p:spPr>
      </p:pic>
      <p:sp>
        <p:nvSpPr>
          <p:cNvPr id="6" name="Rectangle 5">
            <a:extLst>
              <a:ext uri="{FF2B5EF4-FFF2-40B4-BE49-F238E27FC236}">
                <a16:creationId xmlns:a16="http://schemas.microsoft.com/office/drawing/2014/main" id="{6FE0A47F-DE0D-4AFB-A019-3B65ECEF2308}"/>
              </a:ext>
            </a:extLst>
          </p:cNvPr>
          <p:cNvSpPr/>
          <p:nvPr/>
        </p:nvSpPr>
        <p:spPr>
          <a:xfrm>
            <a:off x="2915741" y="3043934"/>
            <a:ext cx="3315694" cy="484899"/>
          </a:xfrm>
          <a:prstGeom prst="rect">
            <a:avLst/>
          </a:prstGeom>
          <a:noFill/>
        </p:spPr>
        <p:txBody>
          <a:bodyPr wrap="none" lIns="68601" tIns="34301" rIns="68601" bIns="34301">
            <a:spAutoFit/>
          </a:bodyPr>
          <a:lstStyle/>
          <a:p>
            <a:pPr algn="ctr"/>
            <a:r>
              <a:rPr lang="en-US" sz="2701"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TRÒ CH</a:t>
            </a:r>
            <a:r>
              <a:rPr lang="vi-VN" sz="2701"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Ơ</a:t>
            </a:r>
            <a:r>
              <a:rPr lang="en-US" sz="2701"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I ĐỐ VUI</a:t>
            </a:r>
          </a:p>
        </p:txBody>
      </p:sp>
      <p:pic>
        <p:nvPicPr>
          <p:cNvPr id="18" name="chrysanthemum">
            <a:hlinkClick r:id="" action="ppaction://media"/>
            <a:extLst>
              <a:ext uri="{FF2B5EF4-FFF2-40B4-BE49-F238E27FC236}">
                <a16:creationId xmlns:a16="http://schemas.microsoft.com/office/drawing/2014/main" id="{8AE2F4B0-E4D2-402B-A75B-0B7FADBE231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086446" y="-600260"/>
            <a:ext cx="343006" cy="457341"/>
          </a:xfrm>
          <a:prstGeom prst="rect">
            <a:avLst/>
          </a:prstGeom>
        </p:spPr>
      </p:pic>
      <p:sp>
        <p:nvSpPr>
          <p:cNvPr id="2" name="Rectangle 1"/>
          <p:cNvSpPr/>
          <p:nvPr/>
        </p:nvSpPr>
        <p:spPr>
          <a:xfrm>
            <a:off x="1477244" y="3599417"/>
            <a:ext cx="6409579" cy="1384995"/>
          </a:xfrm>
          <a:prstGeom prst="rect">
            <a:avLst/>
          </a:prstGeom>
        </p:spPr>
        <p:txBody>
          <a:bodyPr wrap="square">
            <a:spAutoFit/>
          </a:bodyPr>
          <a:lstStyle/>
          <a:p>
            <a:pPr algn="ctr"/>
            <a:r>
              <a:rPr lang="en-US" sz="2800" dirty="0">
                <a:latin typeface="Times New Roman" pitchFamily="18" charset="0"/>
                <a:cs typeface="Times New Roman" pitchFamily="18" charset="0"/>
              </a:rPr>
              <a:t>Chia </a:t>
            </a:r>
            <a:r>
              <a:rPr lang="en-US" sz="2800" dirty="0" err="1">
                <a:latin typeface="Times New Roman" pitchFamily="18" charset="0"/>
                <a:cs typeface="Times New Roman" pitchFamily="18" charset="0"/>
              </a:rPr>
              <a:t>làm</a:t>
            </a:r>
            <a:r>
              <a:rPr lang="en-US" sz="2800" dirty="0">
                <a:latin typeface="Times New Roman" pitchFamily="18" charset="0"/>
                <a:cs typeface="Times New Roman" pitchFamily="18" charset="0"/>
              </a:rPr>
              <a:t> 4 </a:t>
            </a:r>
            <a:r>
              <a:rPr lang="en-US" sz="2800" dirty="0" err="1">
                <a:latin typeface="Times New Roman" pitchFamily="18" charset="0"/>
                <a:cs typeface="Times New Roman" pitchFamily="18" charset="0"/>
              </a:rPr>
              <a:t>nhóm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Mỗi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nhóm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1 </a:t>
            </a:r>
            <a:r>
              <a:rPr lang="en-US" sz="2800" dirty="0" err="1">
                <a:latin typeface="Times New Roman" pitchFamily="18" charset="0"/>
                <a:cs typeface="Times New Roman" pitchFamily="18" charset="0"/>
              </a:rPr>
              <a:t>nhóm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trưởng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trọng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tài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theo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dõi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chéo</a:t>
            </a:r>
            <a:r>
              <a:rPr lang="en-US" sz="2800" dirty="0">
                <a:latin typeface="Times New Roman" pitchFamily="18" charset="0"/>
                <a:cs typeface="Times New Roman" pitchFamily="18" charset="0"/>
              </a:rPr>
              <a:t>, 1 </a:t>
            </a:r>
            <a:r>
              <a:rPr lang="en-US" sz="2800" dirty="0" err="1">
                <a:latin typeface="Times New Roman" pitchFamily="18" charset="0"/>
                <a:cs typeface="Times New Roman" pitchFamily="18" charset="0"/>
              </a:rPr>
              <a:t>thư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ký</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dụng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phụ</a:t>
            </a:r>
            <a:r>
              <a:rPr lang="en-US" sz="2800" dirty="0">
                <a:latin typeface="Times New Roman" pitchFamily="18" charset="0"/>
                <a:cs typeface="Times New Roman" pitchFamily="18" charset="0"/>
              </a:rPr>
              <a:t>).</a:t>
            </a:r>
          </a:p>
        </p:txBody>
      </p:sp>
      <p:grpSp>
        <p:nvGrpSpPr>
          <p:cNvPr id="3" name="Group 2">
            <a:extLst>
              <a:ext uri="{FF2B5EF4-FFF2-40B4-BE49-F238E27FC236}">
                <a16:creationId xmlns:a16="http://schemas.microsoft.com/office/drawing/2014/main" id="{071C91C3-BA08-E06B-C0B9-D2FB37529799}"/>
              </a:ext>
            </a:extLst>
          </p:cNvPr>
          <p:cNvGrpSpPr/>
          <p:nvPr/>
        </p:nvGrpSpPr>
        <p:grpSpPr>
          <a:xfrm>
            <a:off x="1588" y="-58779"/>
            <a:ext cx="2025807" cy="1728192"/>
            <a:chOff x="1178402" y="317454"/>
            <a:chExt cx="2578679" cy="2579126"/>
          </a:xfrm>
        </p:grpSpPr>
        <p:pic>
          <p:nvPicPr>
            <p:cNvPr id="8" name="Picture 3" descr="C:\Users\Administrator\Desktop\微立体创业计划\002.png">
              <a:extLst>
                <a:ext uri="{FF2B5EF4-FFF2-40B4-BE49-F238E27FC236}">
                  <a16:creationId xmlns:a16="http://schemas.microsoft.com/office/drawing/2014/main" id="{4DC52703-CF33-DEF4-5407-2F721860547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78402" y="317454"/>
              <a:ext cx="2578679" cy="2579126"/>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CE5B20B-77E3-58E2-2DF7-714C796B3D0E}"/>
                </a:ext>
              </a:extLst>
            </p:cNvPr>
            <p:cNvSpPr txBox="1"/>
            <p:nvPr/>
          </p:nvSpPr>
          <p:spPr>
            <a:xfrm>
              <a:off x="1592415" y="1190182"/>
              <a:ext cx="1970691" cy="551185"/>
            </a:xfrm>
            <a:prstGeom prst="rect">
              <a:avLst/>
            </a:prstGeom>
            <a:noFill/>
          </p:spPr>
          <p:txBody>
            <a:bodyPr wrap="square" rtlCol="0">
              <a:spAutoFit/>
            </a:bodyPr>
            <a:lstStyle/>
            <a:p>
              <a:r>
                <a:rPr lang="en-US" b="1" dirty="0" err="1">
                  <a:solidFill>
                    <a:srgbClr val="C00000"/>
                  </a:solidFill>
                  <a:latin typeface="Times New Roman" panose="02020603050405020304" pitchFamily="18" charset="0"/>
                  <a:cs typeface="Times New Roman" panose="02020603050405020304" pitchFamily="18" charset="0"/>
                </a:rPr>
                <a:t>LUYỆN</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TẬP</a:t>
              </a:r>
              <a:endParaRPr lang="en-US" b="1" dirty="0">
                <a:solidFill>
                  <a:srgbClr val="C0000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7760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iterate type="lt">
                                    <p:tmPct val="0"/>
                                  </p:iterate>
                                  <p:childTnLst>
                                    <p:animClr clrSpc="hsl" dir="cw">
                                      <p:cBhvr override="childStyle">
                                        <p:cTn id="6" dur="500" fill="hold"/>
                                        <p:tgtEl>
                                          <p:spTgt spid="6"/>
                                        </p:tgtEl>
                                        <p:attrNameLst>
                                          <p:attrName>style.color</p:attrName>
                                        </p:attrNameLst>
                                      </p:cBhvr>
                                      <p:by>
                                        <p:hsl h="7200000" s="0" l="0"/>
                                      </p:by>
                                    </p:animClr>
                                    <p:animClr clrSpc="hsl" dir="cw">
                                      <p:cBhvr>
                                        <p:cTn id="7" dur="500" fill="hold"/>
                                        <p:tgtEl>
                                          <p:spTgt spid="6"/>
                                        </p:tgtEl>
                                        <p:attrNameLst>
                                          <p:attrName>fillcolor</p:attrName>
                                        </p:attrNameLst>
                                      </p:cBhvr>
                                      <p:by>
                                        <p:hsl h="7200000" s="0" l="0"/>
                                      </p:by>
                                    </p:animClr>
                                    <p:animClr clrSpc="hsl" dir="cw">
                                      <p:cBhvr>
                                        <p:cTn id="8" dur="500" fill="hold"/>
                                        <p:tgtEl>
                                          <p:spTgt spid="6"/>
                                        </p:tgtEl>
                                        <p:attrNameLst>
                                          <p:attrName>stroke.color</p:attrName>
                                        </p:attrNameLst>
                                      </p:cBhvr>
                                      <p:by>
                                        <p:hsl h="7200000" s="0" l="0"/>
                                      </p:by>
                                    </p:animClr>
                                    <p:set>
                                      <p:cBhvr>
                                        <p:cTn id="9" dur="500" fill="hold"/>
                                        <p:tgtEl>
                                          <p:spTgt spid="6"/>
                                        </p:tgtEl>
                                        <p:attrNameLst>
                                          <p:attrName>fill.type</p:attrName>
                                        </p:attrNameLst>
                                      </p:cBhvr>
                                      <p:to>
                                        <p:strVal val="solid"/>
                                      </p:to>
                                    </p:set>
                                  </p:childTnLst>
                                </p:cTn>
                              </p:par>
                              <p:par>
                                <p:cTn id="10" presetID="34" presetClass="emph" presetSubtype="0" repeatCount="indefinite" fill="hold" grpId="1" nodeType="withEffect">
                                  <p:stCondLst>
                                    <p:cond delay="0"/>
                                  </p:stCondLst>
                                  <p:iterate type="lt">
                                    <p:tmPct val="10000"/>
                                  </p:iterate>
                                  <p:childTnLst>
                                    <p:animMotion origin="layout" path="M 0 2.59259E-6 L 0 -0.07222 " pathEditMode="relative" rAng="0" ptsTypes="AA">
                                      <p:cBhvr>
                                        <p:cTn id="11" dur="250" accel="50000" decel="50000" autoRev="1" fill="hold">
                                          <p:stCondLst>
                                            <p:cond delay="0"/>
                                          </p:stCondLst>
                                        </p:cTn>
                                        <p:tgtEl>
                                          <p:spTgt spid="6"/>
                                        </p:tgtEl>
                                        <p:attrNameLst>
                                          <p:attrName>ppt_x</p:attrName>
                                          <p:attrName>ppt_y</p:attrName>
                                        </p:attrNameLst>
                                      </p:cBhvr>
                                      <p:rCtr x="0" y="-3611"/>
                                    </p:animMotion>
                                    <p:animRot by="1500000">
                                      <p:cBhvr>
                                        <p:cTn id="12" dur="125" fill="hold">
                                          <p:stCondLst>
                                            <p:cond delay="0"/>
                                          </p:stCondLst>
                                        </p:cTn>
                                        <p:tgtEl>
                                          <p:spTgt spid="6"/>
                                        </p:tgtEl>
                                        <p:attrNameLst>
                                          <p:attrName>r</p:attrName>
                                        </p:attrNameLst>
                                      </p:cBhvr>
                                    </p:animRot>
                                    <p:animRot by="-1500000">
                                      <p:cBhvr>
                                        <p:cTn id="13" dur="125" fill="hold">
                                          <p:stCondLst>
                                            <p:cond delay="125"/>
                                          </p:stCondLst>
                                        </p:cTn>
                                        <p:tgtEl>
                                          <p:spTgt spid="6"/>
                                        </p:tgtEl>
                                        <p:attrNameLst>
                                          <p:attrName>r</p:attrName>
                                        </p:attrNameLst>
                                      </p:cBhvr>
                                    </p:animRot>
                                    <p:animRot by="-1500000">
                                      <p:cBhvr>
                                        <p:cTn id="14" dur="125" fill="hold">
                                          <p:stCondLst>
                                            <p:cond delay="250"/>
                                          </p:stCondLst>
                                        </p:cTn>
                                        <p:tgtEl>
                                          <p:spTgt spid="6"/>
                                        </p:tgtEl>
                                        <p:attrNameLst>
                                          <p:attrName>r</p:attrName>
                                        </p:attrNameLst>
                                      </p:cBhvr>
                                    </p:animRot>
                                    <p:animRot by="1500000">
                                      <p:cBhvr>
                                        <p:cTn id="15" dur="125" fill="hold">
                                          <p:stCondLst>
                                            <p:cond delay="375"/>
                                          </p:stCondLst>
                                        </p:cTn>
                                        <p:tgtEl>
                                          <p:spTgt spid="6"/>
                                        </p:tgtEl>
                                        <p:attrNameLst>
                                          <p:attrName>r</p:attrName>
                                        </p:attrNameLst>
                                      </p:cBhvr>
                                    </p:animRot>
                                  </p:childTnLst>
                                </p:cTn>
                              </p:par>
                              <p:par>
                                <p:cTn id="16" presetID="1" presetClass="mediacall" presetSubtype="0" fill="hold" nodeType="withEffect">
                                  <p:stCondLst>
                                    <p:cond delay="0"/>
                                  </p:stCondLst>
                                  <p:childTnLst>
                                    <p:cmd type="call" cmd="playFrom(0.0)">
                                      <p:cBhvr>
                                        <p:cTn id="17" dur="30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18"/>
                </p:tgtEl>
              </p:cMediaNode>
            </p:audio>
          </p:childTnLst>
        </p:cTn>
      </p:par>
    </p:tnLst>
    <p:bldLst>
      <p:bldP spid="6" grpId="0"/>
      <p:bldP spid="6"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6335562D-47C3-42BC-BC7D-7AF52EE5A71A}"/>
              </a:ext>
            </a:extLst>
          </p:cNvPr>
          <p:cNvSpPr/>
          <p:nvPr/>
        </p:nvSpPr>
        <p:spPr>
          <a:xfrm>
            <a:off x="-13842" y="2920504"/>
            <a:ext cx="9147175" cy="856606"/>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endParaRPr lang="en-US" sz="1350">
              <a:solidFill>
                <a:prstClr val="white"/>
              </a:solidFill>
              <a:latin typeface="Calibri" panose="020F0502020204030204"/>
            </a:endParaRPr>
          </a:p>
        </p:txBody>
      </p:sp>
      <p:pic>
        <p:nvPicPr>
          <p:cNvPr id="8" name="Picture 7">
            <a:hlinkClick r:id="rId4" action="ppaction://hlinksldjump"/>
            <a:extLst>
              <a:ext uri="{FF2B5EF4-FFF2-40B4-BE49-F238E27FC236}">
                <a16:creationId xmlns:a16="http://schemas.microsoft.com/office/drawing/2014/main" id="{165D02D2-111C-48DA-B806-17EDA77B2D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269" y="2238743"/>
            <a:ext cx="1477397" cy="1308159"/>
          </a:xfrm>
          <a:prstGeom prst="rect">
            <a:avLst/>
          </a:prstGeom>
        </p:spPr>
      </p:pic>
      <p:pic>
        <p:nvPicPr>
          <p:cNvPr id="9" name="Picture 8">
            <a:extLst>
              <a:ext uri="{FF2B5EF4-FFF2-40B4-BE49-F238E27FC236}">
                <a16:creationId xmlns:a16="http://schemas.microsoft.com/office/drawing/2014/main" id="{DE93B167-9DF8-4F7B-A15E-DCA0F1988F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2964" y="1854527"/>
            <a:ext cx="1546007" cy="1038294"/>
          </a:xfrm>
          <a:prstGeom prst="rect">
            <a:avLst/>
          </a:prstGeom>
        </p:spPr>
      </p:pic>
      <p:pic>
        <p:nvPicPr>
          <p:cNvPr id="10" name="Picture 9">
            <a:hlinkClick r:id="rId7" action="ppaction://hlinksldjump"/>
            <a:extLst>
              <a:ext uri="{FF2B5EF4-FFF2-40B4-BE49-F238E27FC236}">
                <a16:creationId xmlns:a16="http://schemas.microsoft.com/office/drawing/2014/main" id="{99F79902-D845-4948-9A8D-BC737DA839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36919" y="2238742"/>
            <a:ext cx="1477397" cy="1308159"/>
          </a:xfrm>
          <a:prstGeom prst="rect">
            <a:avLst/>
          </a:prstGeom>
        </p:spPr>
      </p:pic>
      <p:pic>
        <p:nvPicPr>
          <p:cNvPr id="11" name="Picture 10">
            <a:extLst>
              <a:ext uri="{FF2B5EF4-FFF2-40B4-BE49-F238E27FC236}">
                <a16:creationId xmlns:a16="http://schemas.microsoft.com/office/drawing/2014/main" id="{F5A3D29D-2006-4BE0-AEF2-ABC918DCEA4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02613" y="1854526"/>
            <a:ext cx="1546007" cy="1038294"/>
          </a:xfrm>
          <a:prstGeom prst="rect">
            <a:avLst/>
          </a:prstGeom>
        </p:spPr>
      </p:pic>
      <p:pic>
        <p:nvPicPr>
          <p:cNvPr id="12" name="Picture 11">
            <a:hlinkClick r:id="rId10" action="ppaction://hlinksldjump"/>
            <a:extLst>
              <a:ext uri="{FF2B5EF4-FFF2-40B4-BE49-F238E27FC236}">
                <a16:creationId xmlns:a16="http://schemas.microsoft.com/office/drawing/2014/main" id="{B9F6EF56-EFE5-46AA-BEED-938FE1E31AD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46569" y="2238742"/>
            <a:ext cx="1477397" cy="1308159"/>
          </a:xfrm>
          <a:prstGeom prst="rect">
            <a:avLst/>
          </a:prstGeom>
        </p:spPr>
      </p:pic>
      <p:pic>
        <p:nvPicPr>
          <p:cNvPr id="13" name="Picture 12">
            <a:extLst>
              <a:ext uri="{FF2B5EF4-FFF2-40B4-BE49-F238E27FC236}">
                <a16:creationId xmlns:a16="http://schemas.microsoft.com/office/drawing/2014/main" id="{CABCEBFF-5DE1-4042-94D0-113FF0A7D80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712264" y="1854526"/>
            <a:ext cx="1546007" cy="1038294"/>
          </a:xfrm>
          <a:prstGeom prst="rect">
            <a:avLst/>
          </a:prstGeom>
        </p:spPr>
      </p:pic>
      <p:pic>
        <p:nvPicPr>
          <p:cNvPr id="14" name="Picture 13">
            <a:hlinkClick r:id="rId13" action="ppaction://hlinksldjump"/>
            <a:extLst>
              <a:ext uri="{FF2B5EF4-FFF2-40B4-BE49-F238E27FC236}">
                <a16:creationId xmlns:a16="http://schemas.microsoft.com/office/drawing/2014/main" id="{633EC59B-FCA1-44AA-9210-1F72A9C855E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490523" y="2238742"/>
            <a:ext cx="1477397" cy="1308159"/>
          </a:xfrm>
          <a:prstGeom prst="rect">
            <a:avLst/>
          </a:prstGeom>
        </p:spPr>
      </p:pic>
      <p:pic>
        <p:nvPicPr>
          <p:cNvPr id="15" name="Picture 14">
            <a:extLst>
              <a:ext uri="{FF2B5EF4-FFF2-40B4-BE49-F238E27FC236}">
                <a16:creationId xmlns:a16="http://schemas.microsoft.com/office/drawing/2014/main" id="{AD65FD14-A8FF-49BD-BB2A-1A81849D35A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456217" y="1854525"/>
            <a:ext cx="1546007" cy="1038294"/>
          </a:xfrm>
          <a:prstGeom prst="rect">
            <a:avLst/>
          </a:prstGeom>
        </p:spPr>
      </p:pic>
      <p:pic>
        <p:nvPicPr>
          <p:cNvPr id="16" name="Picture 15">
            <a:hlinkClick r:id="rId16" action="ppaction://hlinksldjump"/>
            <a:extLst>
              <a:ext uri="{FF2B5EF4-FFF2-40B4-BE49-F238E27FC236}">
                <a16:creationId xmlns:a16="http://schemas.microsoft.com/office/drawing/2014/main" id="{6FB1DCEB-4C74-4EB6-8AC6-7F38A1717E0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165868" y="2238741"/>
            <a:ext cx="1477397" cy="1308159"/>
          </a:xfrm>
          <a:prstGeom prst="rect">
            <a:avLst/>
          </a:prstGeom>
        </p:spPr>
      </p:pic>
      <p:pic>
        <p:nvPicPr>
          <p:cNvPr id="17" name="Picture 16">
            <a:extLst>
              <a:ext uri="{FF2B5EF4-FFF2-40B4-BE49-F238E27FC236}">
                <a16:creationId xmlns:a16="http://schemas.microsoft.com/office/drawing/2014/main" id="{769360CF-BDF1-45A9-8C3E-6AEF4338A20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131562" y="1854525"/>
            <a:ext cx="1546007" cy="1038294"/>
          </a:xfrm>
          <a:prstGeom prst="rect">
            <a:avLst/>
          </a:prstGeom>
        </p:spPr>
      </p:pic>
      <p:pic>
        <p:nvPicPr>
          <p:cNvPr id="37" name="Picture 36">
            <a:extLst>
              <a:ext uri="{FF2B5EF4-FFF2-40B4-BE49-F238E27FC236}">
                <a16:creationId xmlns:a16="http://schemas.microsoft.com/office/drawing/2014/main" id="{16677DD5-4B38-44EE-AE03-4CE69860F1FA}"/>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 y="4733118"/>
            <a:ext cx="4573586" cy="251201"/>
          </a:xfrm>
          <a:prstGeom prst="rect">
            <a:avLst/>
          </a:prstGeom>
        </p:spPr>
      </p:pic>
      <p:pic>
        <p:nvPicPr>
          <p:cNvPr id="38" name="Picture 37">
            <a:extLst>
              <a:ext uri="{FF2B5EF4-FFF2-40B4-BE49-F238E27FC236}">
                <a16:creationId xmlns:a16="http://schemas.microsoft.com/office/drawing/2014/main" id="{8E58EB64-C11F-4AA8-BD51-6B7EDB33655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573589" y="4733118"/>
            <a:ext cx="4573586" cy="251201"/>
          </a:xfrm>
          <a:prstGeom prst="rect">
            <a:avLst/>
          </a:prstGeom>
        </p:spPr>
      </p:pic>
      <p:pic>
        <p:nvPicPr>
          <p:cNvPr id="39" name="Picture 38">
            <a:extLst>
              <a:ext uri="{FF2B5EF4-FFF2-40B4-BE49-F238E27FC236}">
                <a16:creationId xmlns:a16="http://schemas.microsoft.com/office/drawing/2014/main" id="{468116E2-9E2A-444E-92F8-B1A7CB147696}"/>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3841" y="3772259"/>
            <a:ext cx="4573586" cy="251201"/>
          </a:xfrm>
          <a:prstGeom prst="rect">
            <a:avLst/>
          </a:prstGeom>
        </p:spPr>
      </p:pic>
      <p:pic>
        <p:nvPicPr>
          <p:cNvPr id="40" name="Picture 39">
            <a:extLst>
              <a:ext uri="{FF2B5EF4-FFF2-40B4-BE49-F238E27FC236}">
                <a16:creationId xmlns:a16="http://schemas.microsoft.com/office/drawing/2014/main" id="{4AF2A1C0-A62D-4A01-AB2A-74ABC46C1AC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559747" y="3772259"/>
            <a:ext cx="4573586" cy="251201"/>
          </a:xfrm>
          <a:prstGeom prst="rect">
            <a:avLst/>
          </a:prstGeom>
        </p:spPr>
      </p:pic>
      <p:sp>
        <p:nvSpPr>
          <p:cNvPr id="42" name="Flowchart: Summing Junction 41">
            <a:hlinkClick r:id="rId20" action="ppaction://hlinksldjump"/>
            <a:extLst>
              <a:ext uri="{FF2B5EF4-FFF2-40B4-BE49-F238E27FC236}">
                <a16:creationId xmlns:a16="http://schemas.microsoft.com/office/drawing/2014/main" id="{E51D645D-F5EB-48AD-9720-05E0BE57DF46}"/>
              </a:ext>
            </a:extLst>
          </p:cNvPr>
          <p:cNvSpPr/>
          <p:nvPr/>
        </p:nvSpPr>
        <p:spPr>
          <a:xfrm>
            <a:off x="8551985" y="4587690"/>
            <a:ext cx="486970" cy="486970"/>
          </a:xfrm>
          <a:prstGeom prst="flowChartSummingJunction">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endParaRPr lang="en-US" sz="1350" dirty="0">
              <a:solidFill>
                <a:prstClr val="white"/>
              </a:solidFill>
              <a:latin typeface="Calibri" panose="020F0502020204030204"/>
            </a:endParaRPr>
          </a:p>
        </p:txBody>
      </p:sp>
    </p:spTree>
    <p:extLst>
      <p:ext uri="{BB962C8B-B14F-4D97-AF65-F5344CB8AC3E}">
        <p14:creationId xmlns:p14="http://schemas.microsoft.com/office/powerpoint/2010/main" val="5577315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16"/>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6"/>
                                        </p:tgtEl>
                                      </p:cBhvr>
                                    </p:animEffect>
                                    <p:set>
                                      <p:cBhvr>
                                        <p:cTn id="43" dur="1" fill="hold">
                                          <p:stCondLst>
                                            <p:cond delay="499"/>
                                          </p:stCondLst>
                                        </p:cTn>
                                        <p:tgtEl>
                                          <p:spTgt spid="16"/>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7"/>
                                        </p:tgtEl>
                                      </p:cBhvr>
                                    </p:animEffect>
                                    <p:set>
                                      <p:cBhvr>
                                        <p:cTn id="46"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6330" y="-37932"/>
            <a:ext cx="1456578" cy="1392933"/>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2165" y="3646798"/>
            <a:ext cx="1477397" cy="1308159"/>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97859" y="3262583"/>
            <a:ext cx="1546007" cy="1038294"/>
          </a:xfrm>
          <a:prstGeom prst="rect">
            <a:avLst/>
          </a:prstGeom>
        </p:spPr>
      </p:pic>
      <p:sp>
        <p:nvSpPr>
          <p:cNvPr id="27" name="Rectangle: Folded Corner 26">
            <a:extLst>
              <a:ext uri="{FF2B5EF4-FFF2-40B4-BE49-F238E27FC236}">
                <a16:creationId xmlns:a16="http://schemas.microsoft.com/office/drawing/2014/main" id="{A468FF43-48BE-45C8-AE0E-72371E21D00D}"/>
              </a:ext>
            </a:extLst>
          </p:cNvPr>
          <p:cNvSpPr/>
          <p:nvPr/>
        </p:nvSpPr>
        <p:spPr>
          <a:xfrm>
            <a:off x="320460" y="356810"/>
            <a:ext cx="8331096" cy="2948963"/>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solidFill>
                  <a:schemeClr val="bg2">
                    <a:lumMod val="25000"/>
                  </a:schemeClr>
                </a:solidFill>
                <a:latin typeface="+mj-lt"/>
              </a:rPr>
              <a:t>Câu 1: Em hãy cho biết tổ chức, cá nhân nào sở hữu ứng dụng Zalo?</a:t>
            </a:r>
            <a:endParaRPr lang="en-US" sz="2800" b="1" dirty="0">
              <a:solidFill>
                <a:schemeClr val="bg2">
                  <a:lumMod val="25000"/>
                </a:schemeClr>
              </a:solidFill>
              <a:latin typeface="+mj-lt"/>
            </a:endParaRPr>
          </a:p>
          <a:p>
            <a:pPr lvl="0"/>
            <a:r>
              <a:rPr lang="en-US" sz="2800" dirty="0">
                <a:solidFill>
                  <a:schemeClr val="bg2">
                    <a:lumMod val="25000"/>
                  </a:schemeClr>
                </a:solidFill>
                <a:latin typeface="Times New Roman" panose="02020603050405020304" pitchFamily="18" charset="0"/>
                <a:cs typeface="Times New Roman" panose="02020603050405020304" pitchFamily="18" charset="0"/>
              </a:rPr>
              <a:t>A. </a:t>
            </a:r>
            <a:r>
              <a:rPr lang="en-US" sz="2800" dirty="0" err="1">
                <a:solidFill>
                  <a:schemeClr val="bg2">
                    <a:lumMod val="25000"/>
                  </a:schemeClr>
                </a:solidFill>
                <a:latin typeface="Times New Roman" panose="02020603050405020304" pitchFamily="18" charset="0"/>
                <a:cs typeface="Times New Roman" panose="02020603050405020304" pitchFamily="18" charset="0"/>
              </a:rPr>
              <a:t>Người</a:t>
            </a:r>
            <a:r>
              <a:rPr lang="en-US" sz="2800" dirty="0">
                <a:solidFill>
                  <a:schemeClr val="bg2">
                    <a:lumMod val="25000"/>
                  </a:schemeClr>
                </a:solidFill>
                <a:latin typeface="Times New Roman" panose="02020603050405020304" pitchFamily="18" charset="0"/>
                <a:cs typeface="Times New Roman" panose="02020603050405020304" pitchFamily="18" charset="0"/>
              </a:rPr>
              <a:t> có </a:t>
            </a:r>
            <a:r>
              <a:rPr lang="en-US" sz="2800" dirty="0" err="1">
                <a:solidFill>
                  <a:schemeClr val="bg2">
                    <a:lumMod val="25000"/>
                  </a:schemeClr>
                </a:solidFill>
                <a:latin typeface="Times New Roman" panose="02020603050405020304" pitchFamily="18" charset="0"/>
                <a:cs typeface="Times New Roman" panose="02020603050405020304" pitchFamily="18" charset="0"/>
              </a:rPr>
              <a:t>tên</a:t>
            </a:r>
            <a:r>
              <a:rPr lang="en-US" sz="2800" dirty="0">
                <a:solidFill>
                  <a:schemeClr val="bg2">
                    <a:lumMod val="25000"/>
                  </a:schemeClr>
                </a:solidFill>
                <a:latin typeface="Times New Roman" panose="02020603050405020304" pitchFamily="18" charset="0"/>
                <a:cs typeface="Times New Roman" panose="02020603050405020304" pitchFamily="18" charset="0"/>
              </a:rPr>
              <a:t> là </a:t>
            </a:r>
            <a:r>
              <a:rPr lang="en-US" sz="2800" dirty="0" err="1">
                <a:solidFill>
                  <a:schemeClr val="bg2">
                    <a:lumMod val="25000"/>
                  </a:schemeClr>
                </a:solidFill>
                <a:latin typeface="Times New Roman" panose="02020603050405020304" pitchFamily="18" charset="0"/>
                <a:cs typeface="Times New Roman" panose="02020603050405020304" pitchFamily="18" charset="0"/>
              </a:rPr>
              <a:t>Zalo</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a:p>
            <a:pPr lvl="0"/>
            <a:r>
              <a:rPr lang="en-US" sz="2800" dirty="0">
                <a:solidFill>
                  <a:schemeClr val="bg2">
                    <a:lumMod val="25000"/>
                  </a:schemeClr>
                </a:solidFill>
                <a:latin typeface="Times New Roman" panose="02020603050405020304" pitchFamily="18" charset="0"/>
                <a:cs typeface="Times New Roman" panose="02020603050405020304" pitchFamily="18" charset="0"/>
              </a:rPr>
              <a:t>B. </a:t>
            </a:r>
            <a:r>
              <a:rPr lang="en-US" sz="2800" dirty="0" err="1">
                <a:solidFill>
                  <a:schemeClr val="bg2">
                    <a:lumMod val="25000"/>
                  </a:schemeClr>
                </a:solidFill>
                <a:latin typeface="Times New Roman" panose="02020603050405020304" pitchFamily="18" charset="0"/>
                <a:cs typeface="Times New Roman" panose="02020603050405020304" pitchFamily="18" charset="0"/>
              </a:rPr>
              <a:t>Công</a:t>
            </a:r>
            <a:r>
              <a:rPr lang="en-US" sz="2800" dirty="0">
                <a:solidFill>
                  <a:schemeClr val="bg2">
                    <a:lumMod val="25000"/>
                  </a:schemeClr>
                </a:solidFill>
                <a:latin typeface="Times New Roman" panose="02020603050405020304" pitchFamily="18" charset="0"/>
                <a:cs typeface="Times New Roman" panose="02020603050405020304" pitchFamily="18" charset="0"/>
              </a:rPr>
              <a:t> ty </a:t>
            </a:r>
            <a:r>
              <a:rPr lang="en-US" sz="2800" dirty="0" err="1">
                <a:solidFill>
                  <a:schemeClr val="bg2">
                    <a:lumMod val="25000"/>
                  </a:schemeClr>
                </a:solidFill>
                <a:latin typeface="Times New Roman" panose="02020603050405020304" pitchFamily="18" charset="0"/>
                <a:cs typeface="Times New Roman" panose="02020603050405020304" pitchFamily="18" charset="0"/>
              </a:rPr>
              <a:t>cổ</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phần</a:t>
            </a:r>
            <a:r>
              <a:rPr lang="en-US" sz="2800" dirty="0">
                <a:solidFill>
                  <a:schemeClr val="bg2">
                    <a:lumMod val="25000"/>
                  </a:schemeClr>
                </a:solidFill>
                <a:latin typeface="Times New Roman" panose="02020603050405020304" pitchFamily="18" charset="0"/>
                <a:cs typeface="Times New Roman" panose="02020603050405020304" pitchFamily="18" charset="0"/>
              </a:rPr>
              <a:t> VNG (</a:t>
            </a:r>
            <a:r>
              <a:rPr lang="en-US" sz="2800" dirty="0" err="1">
                <a:solidFill>
                  <a:schemeClr val="bg2">
                    <a:lumMod val="25000"/>
                  </a:schemeClr>
                </a:solidFill>
                <a:latin typeface="Times New Roman" panose="02020603050405020304" pitchFamily="18" charset="0"/>
                <a:cs typeface="Times New Roman" panose="02020603050405020304" pitchFamily="18" charset="0"/>
              </a:rPr>
              <a:t>công</a:t>
            </a:r>
            <a:r>
              <a:rPr lang="en-US" sz="2800" dirty="0">
                <a:solidFill>
                  <a:schemeClr val="bg2">
                    <a:lumMod val="25000"/>
                  </a:schemeClr>
                </a:solidFill>
                <a:latin typeface="Times New Roman" panose="02020603050405020304" pitchFamily="18" charset="0"/>
                <a:cs typeface="Times New Roman" panose="02020603050405020304" pitchFamily="18" charset="0"/>
              </a:rPr>
              <a:t> ty </a:t>
            </a:r>
            <a:r>
              <a:rPr lang="en-US" sz="2800" dirty="0" err="1">
                <a:solidFill>
                  <a:schemeClr val="bg2">
                    <a:lumMod val="25000"/>
                  </a:schemeClr>
                </a:solidFill>
                <a:latin typeface="Times New Roman" panose="02020603050405020304" pitchFamily="18" charset="0"/>
                <a:cs typeface="Times New Roman" panose="02020603050405020304" pitchFamily="18" charset="0"/>
              </a:rPr>
              <a:t>công</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nghệ</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Việt</a:t>
            </a:r>
            <a:r>
              <a:rPr lang="en-US" sz="2800" dirty="0">
                <a:solidFill>
                  <a:schemeClr val="bg2">
                    <a:lumMod val="25000"/>
                  </a:schemeClr>
                </a:solidFill>
                <a:latin typeface="Times New Roman" panose="02020603050405020304" pitchFamily="18" charset="0"/>
                <a:cs typeface="Times New Roman" panose="02020603050405020304" pitchFamily="18" charset="0"/>
              </a:rPr>
              <a:t> Nam)</a:t>
            </a:r>
          </a:p>
          <a:p>
            <a:pPr lvl="0"/>
            <a:r>
              <a:rPr lang="en-US" sz="2800" dirty="0">
                <a:solidFill>
                  <a:schemeClr val="bg2">
                    <a:lumMod val="25000"/>
                  </a:schemeClr>
                </a:solidFill>
                <a:latin typeface="Times New Roman" panose="02020603050405020304" pitchFamily="18" charset="0"/>
                <a:cs typeface="Times New Roman" panose="02020603050405020304" pitchFamily="18" charset="0"/>
              </a:rPr>
              <a:t>C. Bill Gates</a:t>
            </a:r>
          </a:p>
          <a:p>
            <a:r>
              <a:rPr lang="en-US" sz="2800" dirty="0">
                <a:solidFill>
                  <a:schemeClr val="bg2">
                    <a:lumMod val="25000"/>
                  </a:schemeClr>
                </a:solidFill>
                <a:latin typeface="Times New Roman" panose="02020603050405020304" pitchFamily="18" charset="0"/>
                <a:cs typeface="Times New Roman" panose="02020603050405020304" pitchFamily="18" charset="0"/>
              </a:rPr>
              <a:t>D. </a:t>
            </a:r>
            <a:r>
              <a:rPr lang="vi-VN" sz="2800" dirty="0">
                <a:solidFill>
                  <a:schemeClr val="bg2">
                    <a:lumMod val="25000"/>
                  </a:schemeClr>
                </a:solidFill>
                <a:latin typeface="Times New Roman" panose="02020603050405020304" pitchFamily="18" charset="0"/>
                <a:cs typeface="Times New Roman" panose="02020603050405020304" pitchFamily="18" charset="0"/>
              </a:rPr>
              <a:t>Tất cả đều sa</a:t>
            </a:r>
            <a:r>
              <a:rPr lang="en-US" sz="2800" dirty="0">
                <a:solidFill>
                  <a:schemeClr val="bg2">
                    <a:lumMod val="25000"/>
                  </a:schemeClr>
                </a:solidFill>
                <a:latin typeface="Times New Roman" panose="02020603050405020304" pitchFamily="18" charset="0"/>
                <a:cs typeface="Times New Roman" panose="02020603050405020304" pitchFamily="18" charset="0"/>
              </a:rPr>
              <a:t>i</a:t>
            </a: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4527099" y="3671476"/>
            <a:ext cx="2341073" cy="845894"/>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spcBef>
                <a:spcPts val="600"/>
              </a:spcBef>
              <a:spcAft>
                <a:spcPts val="600"/>
              </a:spcAft>
            </a:pPr>
            <a:r>
              <a:rPr lang="en-US" sz="2801" dirty="0" err="1">
                <a:solidFill>
                  <a:srgbClr val="000000"/>
                </a:solidFill>
                <a:latin typeface="Times New Roman" panose="02020603050405020304" pitchFamily="18" charset="0"/>
                <a:ea typeface="Calibri" panose="020F0502020204030204" pitchFamily="34" charset="0"/>
              </a:rPr>
              <a:t>Đáp</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án</a:t>
            </a:r>
            <a:r>
              <a:rPr lang="en-US" sz="2801" dirty="0">
                <a:solidFill>
                  <a:srgbClr val="000000"/>
                </a:solidFill>
                <a:latin typeface="Times New Roman" panose="02020603050405020304" pitchFamily="18" charset="0"/>
                <a:ea typeface="Calibri" panose="020F0502020204030204" pitchFamily="34" charset="0"/>
              </a:rPr>
              <a:t> B</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4231" y="3746787"/>
            <a:ext cx="1829383" cy="18829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endParaRPr lang="en-US" sz="1350">
              <a:solidFill>
                <a:prstClr val="white"/>
              </a:solidFill>
              <a:latin typeface="Calibri" panose="020F0502020204030204"/>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1784" y="3052727"/>
            <a:ext cx="1733806" cy="674870"/>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r>
              <a:rPr lang="en-US" sz="2101"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81611" y="4094423"/>
            <a:ext cx="714623" cy="764646"/>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20474" y="3146738"/>
            <a:ext cx="115845" cy="11584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endParaRPr lang="en-US" sz="1350">
              <a:solidFill>
                <a:prstClr val="white"/>
              </a:solidFill>
              <a:latin typeface="Calibri" panose="020F0502020204030204"/>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53304" y="3866834"/>
            <a:ext cx="873346" cy="957322"/>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2980131"/>
            <a:ext cx="873346" cy="957322"/>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642987" y="2621992"/>
            <a:ext cx="583687" cy="57668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3419608" y="2749514"/>
            <a:ext cx="660350" cy="632616"/>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15065" y="2940200"/>
            <a:ext cx="371604" cy="328727"/>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90748" y="2867423"/>
            <a:ext cx="535967" cy="893279"/>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7490" y="2941098"/>
            <a:ext cx="1103378" cy="99635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3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cái</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kẹo</a:t>
            </a:r>
            <a:endPar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75836292"/>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27" grpId="0" animBg="1"/>
      <p:bldP spid="28" grpId="0" animBg="1"/>
      <p:bldP spid="9" grpId="0" animBg="1"/>
      <p:bldP spid="9"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749" y="-5390737"/>
            <a:ext cx="16331519" cy="11433969"/>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7623" y="737560"/>
            <a:ext cx="1967927" cy="196826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814" y="58740"/>
            <a:ext cx="3364291" cy="3364875"/>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720" y="4104149"/>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877637" y="4778429"/>
            <a:ext cx="538538" cy="538631"/>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845863" y="4792048"/>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444500"/>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4753215"/>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3882" y="4242401"/>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317927" y="4866076"/>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6922" y="3543970"/>
            <a:ext cx="1045317" cy="1045499"/>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228125" y="4798224"/>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418754"/>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5636" y="4319219"/>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634444"/>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7184" y="4451072"/>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cxnSp>
        <p:nvCxnSpPr>
          <p:cNvPr id="164" name="直接连接符 163"/>
          <p:cNvCxnSpPr/>
          <p:nvPr/>
        </p:nvCxnSpPr>
        <p:spPr>
          <a:xfrm flipH="1">
            <a:off x="3481474" y="1026415"/>
            <a:ext cx="169" cy="2863069"/>
          </a:xfrm>
          <a:prstGeom prst="line">
            <a:avLst/>
          </a:prstGeom>
          <a:ln w="63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5" name="组合 164"/>
          <p:cNvGrpSpPr/>
          <p:nvPr/>
        </p:nvGrpSpPr>
        <p:grpSpPr>
          <a:xfrm>
            <a:off x="3255676" y="541516"/>
            <a:ext cx="473969" cy="500622"/>
            <a:chOff x="4971660" y="1569718"/>
            <a:chExt cx="144016" cy="144016"/>
          </a:xfrm>
          <a:solidFill>
            <a:schemeClr val="accent1"/>
          </a:solidFill>
        </p:grpSpPr>
        <p:sp>
          <p:nvSpPr>
            <p:cNvPr id="166" name="椭圆 165"/>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1" dirty="0">
                <a:solidFill>
                  <a:schemeClr val="accent3">
                    <a:lumMod val="50000"/>
                  </a:schemeClr>
                </a:solidFill>
                <a:ea typeface="微软雅黑" panose="020B0503020204020204" pitchFamily="34" charset="-122"/>
                <a:cs typeface="+mn-ea"/>
                <a:sym typeface="+mn-lt"/>
              </a:endParaRPr>
            </a:p>
          </p:txBody>
        </p:sp>
        <p:sp>
          <p:nvSpPr>
            <p:cNvPr id="167" name="椭圆 166"/>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1">
                  <a:solidFill>
                    <a:schemeClr val="accent3">
                      <a:lumMod val="50000"/>
                    </a:schemeClr>
                  </a:solidFill>
                  <a:ea typeface="微软雅黑" panose="020B0503020204020204" pitchFamily="34" charset="-122"/>
                  <a:cs typeface="+mn-ea"/>
                  <a:sym typeface="+mn-lt"/>
                </a:rPr>
                <a:t> </a:t>
              </a:r>
              <a:endParaRPr lang="zh-CN" altLang="en-US" sz="2501" dirty="0">
                <a:solidFill>
                  <a:schemeClr val="accent3">
                    <a:lumMod val="50000"/>
                  </a:schemeClr>
                </a:solidFill>
                <a:ea typeface="微软雅黑" panose="020B0503020204020204" pitchFamily="34" charset="-122"/>
                <a:cs typeface="+mn-ea"/>
                <a:sym typeface="+mn-lt"/>
              </a:endParaRPr>
            </a:p>
          </p:txBody>
        </p:sp>
      </p:grpSp>
      <p:grpSp>
        <p:nvGrpSpPr>
          <p:cNvPr id="16" name="组合 167"/>
          <p:cNvGrpSpPr/>
          <p:nvPr/>
        </p:nvGrpSpPr>
        <p:grpSpPr>
          <a:xfrm>
            <a:off x="3258766" y="1559367"/>
            <a:ext cx="473968" cy="498677"/>
            <a:chOff x="4971660" y="1569718"/>
            <a:chExt cx="144016" cy="144016"/>
          </a:xfrm>
          <a:solidFill>
            <a:schemeClr val="accent1"/>
          </a:solidFill>
        </p:grpSpPr>
        <p:sp>
          <p:nvSpPr>
            <p:cNvPr id="169" name="椭圆 168"/>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1" dirty="0">
                <a:solidFill>
                  <a:schemeClr val="accent3">
                    <a:lumMod val="50000"/>
                  </a:schemeClr>
                </a:solidFill>
                <a:ea typeface="微软雅黑" panose="020B0503020204020204" pitchFamily="34" charset="-122"/>
                <a:cs typeface="+mn-ea"/>
                <a:sym typeface="+mn-lt"/>
              </a:endParaRPr>
            </a:p>
          </p:txBody>
        </p:sp>
        <p:sp>
          <p:nvSpPr>
            <p:cNvPr id="170" name="椭圆 169"/>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1">
                  <a:solidFill>
                    <a:schemeClr val="accent3">
                      <a:lumMod val="50000"/>
                    </a:schemeClr>
                  </a:solidFill>
                  <a:ea typeface="微软雅黑" panose="020B0503020204020204" pitchFamily="34" charset="-122"/>
                  <a:cs typeface="+mn-ea"/>
                  <a:sym typeface="+mn-lt"/>
                </a:rPr>
                <a:t> </a:t>
              </a:r>
              <a:endParaRPr lang="zh-CN" altLang="en-US" sz="2501" dirty="0">
                <a:solidFill>
                  <a:schemeClr val="accent3">
                    <a:lumMod val="50000"/>
                  </a:schemeClr>
                </a:solidFill>
                <a:ea typeface="微软雅黑" panose="020B0503020204020204" pitchFamily="34" charset="-122"/>
                <a:cs typeface="+mn-ea"/>
                <a:sym typeface="+mn-lt"/>
              </a:endParaRPr>
            </a:p>
          </p:txBody>
        </p:sp>
      </p:grpSp>
      <p:grpSp>
        <p:nvGrpSpPr>
          <p:cNvPr id="17" name="组合 171"/>
          <p:cNvGrpSpPr/>
          <p:nvPr/>
        </p:nvGrpSpPr>
        <p:grpSpPr>
          <a:xfrm>
            <a:off x="3260827" y="2647477"/>
            <a:ext cx="441296" cy="441286"/>
            <a:chOff x="4971660" y="1569718"/>
            <a:chExt cx="144016" cy="144016"/>
          </a:xfrm>
          <a:solidFill>
            <a:schemeClr val="accent1"/>
          </a:solidFill>
        </p:grpSpPr>
        <p:sp>
          <p:nvSpPr>
            <p:cNvPr id="173" name="椭圆 172"/>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1" dirty="0">
                <a:solidFill>
                  <a:schemeClr val="accent3">
                    <a:lumMod val="50000"/>
                  </a:schemeClr>
                </a:solidFill>
                <a:ea typeface="微软雅黑" panose="020B0503020204020204" pitchFamily="34" charset="-122"/>
                <a:cs typeface="+mn-ea"/>
                <a:sym typeface="+mn-lt"/>
              </a:endParaRPr>
            </a:p>
          </p:txBody>
        </p:sp>
        <p:sp>
          <p:nvSpPr>
            <p:cNvPr id="174" name="椭圆 173"/>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1">
                  <a:solidFill>
                    <a:schemeClr val="accent3">
                      <a:lumMod val="50000"/>
                    </a:schemeClr>
                  </a:solidFill>
                  <a:ea typeface="微软雅黑" panose="020B0503020204020204" pitchFamily="34" charset="-122"/>
                  <a:cs typeface="+mn-ea"/>
                  <a:sym typeface="+mn-lt"/>
                </a:rPr>
                <a:t> </a:t>
              </a:r>
              <a:endParaRPr lang="zh-CN" altLang="en-US" sz="2501" dirty="0">
                <a:solidFill>
                  <a:schemeClr val="accent3">
                    <a:lumMod val="50000"/>
                  </a:schemeClr>
                </a:solidFill>
                <a:ea typeface="微软雅黑" panose="020B0503020204020204" pitchFamily="34" charset="-122"/>
                <a:cs typeface="+mn-ea"/>
                <a:sym typeface="+mn-lt"/>
              </a:endParaRPr>
            </a:p>
          </p:txBody>
        </p:sp>
      </p:grpSp>
      <p:sp>
        <p:nvSpPr>
          <p:cNvPr id="82" name="椭圆 64"/>
          <p:cNvSpPr/>
          <p:nvPr/>
        </p:nvSpPr>
        <p:spPr>
          <a:xfrm>
            <a:off x="3045600" y="326248"/>
            <a:ext cx="854142" cy="854406"/>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1" b="1" dirty="0">
                <a:solidFill>
                  <a:srgbClr val="FF0000"/>
                </a:solidFill>
                <a:ea typeface="微软雅黑" panose="020B0503020204020204" pitchFamily="34" charset="-122"/>
                <a:cs typeface="+mn-ea"/>
                <a:sym typeface="+mn-lt"/>
              </a:rPr>
              <a:t>1</a:t>
            </a:r>
          </a:p>
        </p:txBody>
      </p:sp>
      <p:sp>
        <p:nvSpPr>
          <p:cNvPr id="85" name="椭圆 64"/>
          <p:cNvSpPr/>
          <p:nvPr/>
        </p:nvSpPr>
        <p:spPr>
          <a:xfrm>
            <a:off x="3064715" y="1422299"/>
            <a:ext cx="854142" cy="854406"/>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1" b="1" dirty="0">
                <a:solidFill>
                  <a:srgbClr val="FF0000"/>
                </a:solidFill>
                <a:ea typeface="微软雅黑" panose="020B0503020204020204" pitchFamily="34" charset="-122"/>
                <a:cs typeface="+mn-ea"/>
                <a:sym typeface="+mn-lt"/>
              </a:rPr>
              <a:t>2</a:t>
            </a:r>
          </a:p>
        </p:txBody>
      </p:sp>
      <p:sp>
        <p:nvSpPr>
          <p:cNvPr id="86" name="椭圆 64"/>
          <p:cNvSpPr/>
          <p:nvPr/>
        </p:nvSpPr>
        <p:spPr>
          <a:xfrm>
            <a:off x="3045600" y="2534364"/>
            <a:ext cx="854142" cy="854406"/>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1" b="1" dirty="0">
                <a:solidFill>
                  <a:srgbClr val="FF0000"/>
                </a:solidFill>
                <a:ea typeface="微软雅黑" panose="020B0503020204020204" pitchFamily="34" charset="-122"/>
                <a:cs typeface="+mn-ea"/>
                <a:sym typeface="+mn-lt"/>
              </a:rPr>
              <a:t>3</a:t>
            </a:r>
          </a:p>
        </p:txBody>
      </p:sp>
      <p:sp>
        <p:nvSpPr>
          <p:cNvPr id="19" name="Rectangle 2"/>
          <p:cNvSpPr>
            <a:spLocks noChangeArrowheads="1"/>
          </p:cNvSpPr>
          <p:nvPr/>
        </p:nvSpPr>
        <p:spPr bwMode="auto">
          <a:xfrm flipV="1">
            <a:off x="946905" y="33942"/>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2909354"/>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sp>
        <p:nvSpPr>
          <p:cNvPr id="18" name="TextBox 17"/>
          <p:cNvSpPr txBox="1"/>
          <p:nvPr/>
        </p:nvSpPr>
        <p:spPr>
          <a:xfrm>
            <a:off x="741235" y="1121320"/>
            <a:ext cx="1940084" cy="1323899"/>
          </a:xfrm>
          <a:prstGeom prst="rect">
            <a:avLst/>
          </a:prstGeom>
          <a:noFill/>
        </p:spPr>
        <p:txBody>
          <a:bodyPr wrap="square" rtlCol="0">
            <a:spAutoFit/>
          </a:bodyPr>
          <a:lstStyle/>
          <a:p>
            <a:r>
              <a:rPr lang="en-US" sz="4001" dirty="0" err="1">
                <a:solidFill>
                  <a:srgbClr val="0000FF"/>
                </a:solidFill>
                <a:latin typeface="Times New Roman" panose="02020603050405020304" pitchFamily="18" charset="0"/>
                <a:cs typeface="Times New Roman" panose="02020603050405020304" pitchFamily="18" charset="0"/>
              </a:rPr>
              <a:t>Cấu</a:t>
            </a:r>
            <a:r>
              <a:rPr lang="en-US" sz="4001" dirty="0">
                <a:solidFill>
                  <a:srgbClr val="0000FF"/>
                </a:solidFill>
                <a:latin typeface="Times New Roman" panose="02020603050405020304" pitchFamily="18" charset="0"/>
                <a:cs typeface="Times New Roman" panose="02020603050405020304" pitchFamily="18" charset="0"/>
              </a:rPr>
              <a:t> </a:t>
            </a:r>
            <a:r>
              <a:rPr lang="en-US" sz="4001" dirty="0" err="1">
                <a:solidFill>
                  <a:srgbClr val="0000FF"/>
                </a:solidFill>
                <a:latin typeface="Times New Roman" panose="02020603050405020304" pitchFamily="18" charset="0"/>
                <a:cs typeface="Times New Roman" panose="02020603050405020304" pitchFamily="18" charset="0"/>
              </a:rPr>
              <a:t>trúc</a:t>
            </a:r>
            <a:r>
              <a:rPr lang="en-US" sz="4001" dirty="0">
                <a:solidFill>
                  <a:srgbClr val="0000FF"/>
                </a:solidFill>
                <a:latin typeface="Times New Roman" panose="02020603050405020304" pitchFamily="18" charset="0"/>
                <a:cs typeface="Times New Roman" panose="02020603050405020304" pitchFamily="18" charset="0"/>
              </a:rPr>
              <a:t> </a:t>
            </a:r>
            <a:r>
              <a:rPr lang="en-US" sz="4001" dirty="0" err="1">
                <a:solidFill>
                  <a:srgbClr val="0000FF"/>
                </a:solidFill>
                <a:latin typeface="Times New Roman" panose="02020603050405020304" pitchFamily="18" charset="0"/>
                <a:cs typeface="Times New Roman" panose="02020603050405020304" pitchFamily="18" charset="0"/>
              </a:rPr>
              <a:t>bài</a:t>
            </a:r>
            <a:r>
              <a:rPr lang="en-US" sz="4001" dirty="0">
                <a:solidFill>
                  <a:srgbClr val="0000FF"/>
                </a:solidFill>
                <a:latin typeface="Times New Roman" panose="02020603050405020304" pitchFamily="18" charset="0"/>
                <a:cs typeface="Times New Roman" panose="02020603050405020304" pitchFamily="18" charset="0"/>
              </a:rPr>
              <a:t> </a:t>
            </a:r>
            <a:r>
              <a:rPr lang="en-US" sz="4001" dirty="0" err="1">
                <a:solidFill>
                  <a:srgbClr val="0000FF"/>
                </a:solidFill>
                <a:latin typeface="Times New Roman" panose="02020603050405020304" pitchFamily="18" charset="0"/>
                <a:cs typeface="Times New Roman" panose="02020603050405020304" pitchFamily="18" charset="0"/>
              </a:rPr>
              <a:t>học</a:t>
            </a:r>
            <a:endParaRPr lang="en-US" sz="4001" dirty="0">
              <a:solidFill>
                <a:srgbClr val="0000FF"/>
              </a:solidFill>
              <a:latin typeface="Times New Roman" panose="02020603050405020304" pitchFamily="18" charset="0"/>
              <a:cs typeface="Times New Roman" panose="02020603050405020304" pitchFamily="18" charset="0"/>
            </a:endParaRPr>
          </a:p>
        </p:txBody>
      </p:sp>
      <p:sp>
        <p:nvSpPr>
          <p:cNvPr id="68" name="Rectangle: Rounded Corners 5">
            <a:extLst>
              <a:ext uri="{FF2B5EF4-FFF2-40B4-BE49-F238E27FC236}">
                <a16:creationId xmlns:a16="http://schemas.microsoft.com/office/drawing/2014/main" id="{E251AD20-8C98-40FE-AE1B-648D64085EB3}"/>
              </a:ext>
            </a:extLst>
          </p:cNvPr>
          <p:cNvSpPr/>
          <p:nvPr/>
        </p:nvSpPr>
        <p:spPr>
          <a:xfrm>
            <a:off x="4059090" y="379248"/>
            <a:ext cx="2511629" cy="623853"/>
          </a:xfrm>
          <a:prstGeom prst="roundRect">
            <a:avLst/>
          </a:prstGeom>
          <a:solidFill>
            <a:srgbClr val="FF99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1" b="1" dirty="0">
                <a:solidFill>
                  <a:srgbClr val="0000FF"/>
                </a:solidFill>
                <a:latin typeface="Times New Roman" panose="02020603050405020304" pitchFamily="18" charset="0"/>
                <a:cs typeface="Times New Roman" panose="02020603050405020304" pitchFamily="18" charset="0"/>
              </a:rPr>
              <a:t>KHỞI ĐỘNG</a:t>
            </a:r>
          </a:p>
        </p:txBody>
      </p:sp>
      <p:sp>
        <p:nvSpPr>
          <p:cNvPr id="69" name="Rectangle: Rounded Corners 14">
            <a:extLst>
              <a:ext uri="{FF2B5EF4-FFF2-40B4-BE49-F238E27FC236}">
                <a16:creationId xmlns:a16="http://schemas.microsoft.com/office/drawing/2014/main" id="{479184A6-4EF3-434A-8F67-BE933F8941DC}"/>
              </a:ext>
            </a:extLst>
          </p:cNvPr>
          <p:cNvSpPr/>
          <p:nvPr/>
        </p:nvSpPr>
        <p:spPr>
          <a:xfrm>
            <a:off x="4059090" y="1552746"/>
            <a:ext cx="5088085" cy="571039"/>
          </a:xfrm>
          <a:prstGeom prst="roundRect">
            <a:avLst/>
          </a:prstGeom>
          <a:solidFill>
            <a:srgbClr val="99FF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1" b="1">
                <a:solidFill>
                  <a:srgbClr val="0000FF"/>
                </a:solidFill>
                <a:latin typeface="Times New Roman" panose="02020603050405020304" pitchFamily="18" charset="0"/>
                <a:cs typeface="Times New Roman" panose="02020603050405020304" pitchFamily="18" charset="0"/>
              </a:rPr>
              <a:t>HÌNH THÀNH KIẾN THỨC</a:t>
            </a:r>
          </a:p>
        </p:txBody>
      </p:sp>
      <p:grpSp>
        <p:nvGrpSpPr>
          <p:cNvPr id="70" name="组合 171"/>
          <p:cNvGrpSpPr/>
          <p:nvPr/>
        </p:nvGrpSpPr>
        <p:grpSpPr>
          <a:xfrm>
            <a:off x="3273609" y="3652835"/>
            <a:ext cx="441296" cy="441286"/>
            <a:chOff x="4971660" y="1569718"/>
            <a:chExt cx="144016" cy="144016"/>
          </a:xfrm>
          <a:solidFill>
            <a:schemeClr val="accent1"/>
          </a:solidFill>
        </p:grpSpPr>
        <p:sp>
          <p:nvSpPr>
            <p:cNvPr id="74" name="椭圆 172"/>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1" dirty="0">
                <a:solidFill>
                  <a:schemeClr val="accent3">
                    <a:lumMod val="50000"/>
                  </a:schemeClr>
                </a:solidFill>
                <a:ea typeface="微软雅黑" panose="020B0503020204020204" pitchFamily="34" charset="-122"/>
                <a:cs typeface="+mn-ea"/>
                <a:sym typeface="+mn-lt"/>
              </a:endParaRPr>
            </a:p>
          </p:txBody>
        </p:sp>
        <p:sp>
          <p:nvSpPr>
            <p:cNvPr id="75" name="椭圆 173"/>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1">
                  <a:solidFill>
                    <a:schemeClr val="accent3">
                      <a:lumMod val="50000"/>
                    </a:schemeClr>
                  </a:solidFill>
                  <a:ea typeface="微软雅黑" panose="020B0503020204020204" pitchFamily="34" charset="-122"/>
                  <a:cs typeface="+mn-ea"/>
                  <a:sym typeface="+mn-lt"/>
                </a:rPr>
                <a:t> </a:t>
              </a:r>
              <a:endParaRPr lang="zh-CN" altLang="en-US" sz="2501" dirty="0">
                <a:solidFill>
                  <a:schemeClr val="accent3">
                    <a:lumMod val="50000"/>
                  </a:schemeClr>
                </a:solidFill>
                <a:ea typeface="微软雅黑" panose="020B0503020204020204" pitchFamily="34" charset="-122"/>
                <a:cs typeface="+mn-ea"/>
                <a:sym typeface="+mn-lt"/>
              </a:endParaRPr>
            </a:p>
          </p:txBody>
        </p:sp>
      </p:grpSp>
      <p:sp>
        <p:nvSpPr>
          <p:cNvPr id="76" name="椭圆 64"/>
          <p:cNvSpPr/>
          <p:nvPr/>
        </p:nvSpPr>
        <p:spPr>
          <a:xfrm>
            <a:off x="3045600" y="3619634"/>
            <a:ext cx="854142" cy="854406"/>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1" b="1">
                <a:solidFill>
                  <a:srgbClr val="FF0000"/>
                </a:solidFill>
                <a:ea typeface="微软雅黑" panose="020B0503020204020204" pitchFamily="34" charset="-122"/>
                <a:cs typeface="+mn-ea"/>
                <a:sym typeface="+mn-lt"/>
              </a:rPr>
              <a:t>4</a:t>
            </a:r>
            <a:endParaRPr kumimoji="1" lang="en-US" sz="3201" b="1" dirty="0">
              <a:solidFill>
                <a:srgbClr val="FF0000"/>
              </a:solidFill>
              <a:ea typeface="微软雅黑" panose="020B0503020204020204" pitchFamily="34" charset="-122"/>
              <a:cs typeface="+mn-ea"/>
              <a:sym typeface="+mn-lt"/>
            </a:endParaRPr>
          </a:p>
        </p:txBody>
      </p:sp>
      <p:sp>
        <p:nvSpPr>
          <p:cNvPr id="78" name="Rectangle: Rounded Corners 15">
            <a:extLst>
              <a:ext uri="{FF2B5EF4-FFF2-40B4-BE49-F238E27FC236}">
                <a16:creationId xmlns:a16="http://schemas.microsoft.com/office/drawing/2014/main" id="{B21158E3-24C7-4623-9214-961993ED201B}"/>
              </a:ext>
            </a:extLst>
          </p:cNvPr>
          <p:cNvSpPr/>
          <p:nvPr/>
        </p:nvSpPr>
        <p:spPr>
          <a:xfrm>
            <a:off x="4059090" y="2545290"/>
            <a:ext cx="2906288" cy="647935"/>
          </a:xfrm>
          <a:prstGeom prst="roundRect">
            <a:avLst/>
          </a:prstGeom>
          <a:solidFill>
            <a:srgbClr val="FFFF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1" b="1">
                <a:solidFill>
                  <a:srgbClr val="0000FF"/>
                </a:solidFill>
                <a:latin typeface="Times New Roman" panose="02020603050405020304" pitchFamily="18" charset="0"/>
                <a:cs typeface="Times New Roman" panose="02020603050405020304" pitchFamily="18" charset="0"/>
              </a:rPr>
              <a:t>LUYỆN TẬP</a:t>
            </a:r>
          </a:p>
        </p:txBody>
      </p:sp>
      <p:sp>
        <p:nvSpPr>
          <p:cNvPr id="79" name="Rectangle: Rounded Corners 15">
            <a:extLst>
              <a:ext uri="{FF2B5EF4-FFF2-40B4-BE49-F238E27FC236}">
                <a16:creationId xmlns:a16="http://schemas.microsoft.com/office/drawing/2014/main" id="{B21158E3-24C7-4623-9214-961993ED201B}"/>
              </a:ext>
            </a:extLst>
          </p:cNvPr>
          <p:cNvSpPr/>
          <p:nvPr/>
        </p:nvSpPr>
        <p:spPr>
          <a:xfrm>
            <a:off x="4067380" y="3637251"/>
            <a:ext cx="2906288" cy="647935"/>
          </a:xfrm>
          <a:prstGeom prst="roundRect">
            <a:avLst/>
          </a:prstGeom>
          <a:solidFill>
            <a:srgbClr val="DDEAD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1" b="1" dirty="0">
                <a:solidFill>
                  <a:srgbClr val="0000FF"/>
                </a:solidFill>
                <a:latin typeface="Times New Roman" panose="02020603050405020304" pitchFamily="18" charset="0"/>
                <a:cs typeface="Times New Roman" panose="02020603050405020304" pitchFamily="18" charset="0"/>
              </a:rPr>
              <a:t>VẬN DỤNG</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3" presetClass="entr" presetSubtype="52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 calcmode="lin" valueType="num">
                                      <p:cBhvr>
                                        <p:cTn id="20" dur="500" fill="hold"/>
                                        <p:tgtEl>
                                          <p:spTgt spid="2"/>
                                        </p:tgtEl>
                                        <p:attrNameLst>
                                          <p:attrName>ppt_x</p:attrName>
                                        </p:attrNameLst>
                                      </p:cBhvr>
                                      <p:tavLst>
                                        <p:tav tm="0">
                                          <p:val>
                                            <p:fltVal val="0.5"/>
                                          </p:val>
                                        </p:tav>
                                        <p:tav tm="100000">
                                          <p:val>
                                            <p:strVal val="#ppt_x"/>
                                          </p:val>
                                        </p:tav>
                                      </p:tavLst>
                                    </p:anim>
                                    <p:anim calcmode="lin" valueType="num">
                                      <p:cBhvr>
                                        <p:cTn id="21" dur="500" fill="hold"/>
                                        <p:tgtEl>
                                          <p:spTgt spid="2"/>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30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ppt_x</p:attrName>
                                        </p:attrNameLst>
                                      </p:cBhvr>
                                      <p:tavLst>
                                        <p:tav tm="0">
                                          <p:val>
                                            <p:fltVal val="0.5"/>
                                          </p:val>
                                        </p:tav>
                                        <p:tav tm="100000">
                                          <p:val>
                                            <p:strVal val="#ppt_x"/>
                                          </p:val>
                                        </p:tav>
                                      </p:tavLst>
                                    </p:anim>
                                    <p:anim calcmode="lin" valueType="num">
                                      <p:cBhvr>
                                        <p:cTn id="27" dur="500" fill="hold"/>
                                        <p:tgtEl>
                                          <p:spTgt spid="3"/>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70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ppt_x</p:attrName>
                                        </p:attrNameLst>
                                      </p:cBhvr>
                                      <p:tavLst>
                                        <p:tav tm="0">
                                          <p:val>
                                            <p:fltVal val="0.5"/>
                                          </p:val>
                                        </p:tav>
                                        <p:tav tm="100000">
                                          <p:val>
                                            <p:strVal val="#ppt_x"/>
                                          </p:val>
                                        </p:tav>
                                      </p:tavLst>
                                    </p:anim>
                                    <p:anim calcmode="lin" valueType="num">
                                      <p:cBhvr>
                                        <p:cTn id="33" dur="500" fill="hold"/>
                                        <p:tgtEl>
                                          <p:spTgt spid="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30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 calcmode="lin" valueType="num">
                                      <p:cBhvr>
                                        <p:cTn id="38" dur="500" fill="hold"/>
                                        <p:tgtEl>
                                          <p:spTgt spid="5"/>
                                        </p:tgtEl>
                                        <p:attrNameLst>
                                          <p:attrName>ppt_x</p:attrName>
                                        </p:attrNameLst>
                                      </p:cBhvr>
                                      <p:tavLst>
                                        <p:tav tm="0">
                                          <p:val>
                                            <p:fltVal val="0.5"/>
                                          </p:val>
                                        </p:tav>
                                        <p:tav tm="100000">
                                          <p:val>
                                            <p:strVal val="#ppt_x"/>
                                          </p:val>
                                        </p:tav>
                                      </p:tavLst>
                                    </p:anim>
                                    <p:anim calcmode="lin" valueType="num">
                                      <p:cBhvr>
                                        <p:cTn id="39" dur="500" fill="hold"/>
                                        <p:tgtEl>
                                          <p:spTgt spid="5"/>
                                        </p:tgtEl>
                                        <p:attrNameLst>
                                          <p:attrName>ppt_y</p:attrName>
                                        </p:attrNameLst>
                                      </p:cBhvr>
                                      <p:tavLst>
                                        <p:tav tm="0">
                                          <p:val>
                                            <p:fltVal val="0.5"/>
                                          </p:val>
                                        </p:tav>
                                        <p:tav tm="100000">
                                          <p:val>
                                            <p:strVal val="#ppt_y"/>
                                          </p:val>
                                        </p:tav>
                                      </p:tavLst>
                                    </p:anim>
                                  </p:childTnLst>
                                </p:cTn>
                              </p:par>
                              <p:par>
                                <p:cTn id="40" presetID="16" presetClass="entr" presetSubtype="21" fill="hold" grpId="0" nodeType="withEffect">
                                  <p:stCondLst>
                                    <p:cond delay="30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par>
                                <p:cTn id="43" presetID="23" presetClass="entr" presetSubtype="528" fill="hold" nodeType="withEffect">
                                  <p:stCondLst>
                                    <p:cond delay="10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 calcmode="lin" valueType="num">
                                      <p:cBhvr>
                                        <p:cTn id="47" dur="500" fill="hold"/>
                                        <p:tgtEl>
                                          <p:spTgt spid="6"/>
                                        </p:tgtEl>
                                        <p:attrNameLst>
                                          <p:attrName>ppt_x</p:attrName>
                                        </p:attrNameLst>
                                      </p:cBhvr>
                                      <p:tavLst>
                                        <p:tav tm="0">
                                          <p:val>
                                            <p:fltVal val="0.5"/>
                                          </p:val>
                                        </p:tav>
                                        <p:tav tm="100000">
                                          <p:val>
                                            <p:strVal val="#ppt_x"/>
                                          </p:val>
                                        </p:tav>
                                      </p:tavLst>
                                    </p:anim>
                                    <p:anim calcmode="lin" valueType="num">
                                      <p:cBhvr>
                                        <p:cTn id="48" dur="500" fill="hold"/>
                                        <p:tgtEl>
                                          <p:spTgt spid="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60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23" presetClass="entr" presetSubtype="528" fill="hold" nodeType="withEffect">
                                  <p:stCondLst>
                                    <p:cond delay="30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 calcmode="lin" valueType="num">
                                      <p:cBhvr>
                                        <p:cTn id="59" dur="500" fill="hold"/>
                                        <p:tgtEl>
                                          <p:spTgt spid="8"/>
                                        </p:tgtEl>
                                        <p:attrNameLst>
                                          <p:attrName>ppt_x</p:attrName>
                                        </p:attrNameLst>
                                      </p:cBhvr>
                                      <p:tavLst>
                                        <p:tav tm="0">
                                          <p:val>
                                            <p:fltVal val="0.5"/>
                                          </p:val>
                                        </p:tav>
                                        <p:tav tm="100000">
                                          <p:val>
                                            <p:strVal val="#ppt_x"/>
                                          </p:val>
                                        </p:tav>
                                      </p:tavLst>
                                    </p:anim>
                                    <p:anim calcmode="lin" valueType="num">
                                      <p:cBhvr>
                                        <p:cTn id="60" dur="500" fill="hold"/>
                                        <p:tgtEl>
                                          <p:spTgt spid="8"/>
                                        </p:tgtEl>
                                        <p:attrNameLst>
                                          <p:attrName>ppt_y</p:attrName>
                                        </p:attrNameLst>
                                      </p:cBhvr>
                                      <p:tavLst>
                                        <p:tav tm="0">
                                          <p:val>
                                            <p:fltVal val="0.5"/>
                                          </p:val>
                                        </p:tav>
                                        <p:tav tm="100000">
                                          <p:val>
                                            <p:strVal val="#ppt_y"/>
                                          </p:val>
                                        </p:tav>
                                      </p:tavLst>
                                    </p:anim>
                                  </p:childTnLst>
                                </p:cTn>
                              </p:par>
                              <p:par>
                                <p:cTn id="61" presetID="23" presetClass="entr" presetSubtype="528" fill="hold" nodeType="withEffect">
                                  <p:stCondLst>
                                    <p:cond delay="30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 calcmode="lin" valueType="num">
                                      <p:cBhvr>
                                        <p:cTn id="65" dur="500" fill="hold"/>
                                        <p:tgtEl>
                                          <p:spTgt spid="9"/>
                                        </p:tgtEl>
                                        <p:attrNameLst>
                                          <p:attrName>ppt_x</p:attrName>
                                        </p:attrNameLst>
                                      </p:cBhvr>
                                      <p:tavLst>
                                        <p:tav tm="0">
                                          <p:val>
                                            <p:fltVal val="0.5"/>
                                          </p:val>
                                        </p:tav>
                                        <p:tav tm="100000">
                                          <p:val>
                                            <p:strVal val="#ppt_x"/>
                                          </p:val>
                                        </p:tav>
                                      </p:tavLst>
                                    </p:anim>
                                    <p:anim calcmode="lin" valueType="num">
                                      <p:cBhvr>
                                        <p:cTn id="66" dur="500" fill="hold"/>
                                        <p:tgtEl>
                                          <p:spTgt spid="9"/>
                                        </p:tgtEl>
                                        <p:attrNameLst>
                                          <p:attrName>ppt_y</p:attrName>
                                        </p:attrNameLst>
                                      </p:cBhvr>
                                      <p:tavLst>
                                        <p:tav tm="0">
                                          <p:val>
                                            <p:fltVal val="0.5"/>
                                          </p:val>
                                        </p:tav>
                                        <p:tav tm="100000">
                                          <p:val>
                                            <p:strVal val="#ppt_y"/>
                                          </p:val>
                                        </p:tav>
                                      </p:tavLst>
                                    </p:anim>
                                  </p:childTnLst>
                                </p:cTn>
                              </p:par>
                              <p:par>
                                <p:cTn id="67" presetID="23" presetClass="entr" presetSubtype="528" fill="hold" nodeType="withEffect">
                                  <p:stCondLst>
                                    <p:cond delay="60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 calcmode="lin" valueType="num">
                                      <p:cBhvr>
                                        <p:cTn id="71" dur="500" fill="hold"/>
                                        <p:tgtEl>
                                          <p:spTgt spid="10"/>
                                        </p:tgtEl>
                                        <p:attrNameLst>
                                          <p:attrName>ppt_x</p:attrName>
                                        </p:attrNameLst>
                                      </p:cBhvr>
                                      <p:tavLst>
                                        <p:tav tm="0">
                                          <p:val>
                                            <p:fltVal val="0.5"/>
                                          </p:val>
                                        </p:tav>
                                        <p:tav tm="100000">
                                          <p:val>
                                            <p:strVal val="#ppt_x"/>
                                          </p:val>
                                        </p:tav>
                                      </p:tavLst>
                                    </p:anim>
                                    <p:anim calcmode="lin" valueType="num">
                                      <p:cBhvr>
                                        <p:cTn id="72" dur="500" fill="hold"/>
                                        <p:tgtEl>
                                          <p:spTgt spid="10"/>
                                        </p:tgtEl>
                                        <p:attrNameLst>
                                          <p:attrName>ppt_y</p:attrName>
                                        </p:attrNameLst>
                                      </p:cBhvr>
                                      <p:tavLst>
                                        <p:tav tm="0">
                                          <p:val>
                                            <p:fltVal val="0.5"/>
                                          </p:val>
                                        </p:tav>
                                        <p:tav tm="100000">
                                          <p:val>
                                            <p:strVal val="#ppt_y"/>
                                          </p:val>
                                        </p:tav>
                                      </p:tavLst>
                                    </p:anim>
                                  </p:childTnLst>
                                </p:cTn>
                              </p:par>
                              <p:par>
                                <p:cTn id="73" presetID="23" presetClass="entr" presetSubtype="528" fill="hold" nodeType="withEffect">
                                  <p:stCondLst>
                                    <p:cond delay="6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 calcmode="lin" valueType="num">
                                      <p:cBhvr>
                                        <p:cTn id="77" dur="500" fill="hold"/>
                                        <p:tgtEl>
                                          <p:spTgt spid="11"/>
                                        </p:tgtEl>
                                        <p:attrNameLst>
                                          <p:attrName>ppt_x</p:attrName>
                                        </p:attrNameLst>
                                      </p:cBhvr>
                                      <p:tavLst>
                                        <p:tav tm="0">
                                          <p:val>
                                            <p:fltVal val="0.5"/>
                                          </p:val>
                                        </p:tav>
                                        <p:tav tm="100000">
                                          <p:val>
                                            <p:strVal val="#ppt_x"/>
                                          </p:val>
                                        </p:tav>
                                      </p:tavLst>
                                    </p:anim>
                                    <p:anim calcmode="lin" valueType="num">
                                      <p:cBhvr>
                                        <p:cTn id="78" dur="500" fill="hold"/>
                                        <p:tgtEl>
                                          <p:spTgt spid="11"/>
                                        </p:tgtEl>
                                        <p:attrNameLst>
                                          <p:attrName>ppt_y</p:attrName>
                                        </p:attrNameLst>
                                      </p:cBhvr>
                                      <p:tavLst>
                                        <p:tav tm="0">
                                          <p:val>
                                            <p:fltVal val="0.5"/>
                                          </p:val>
                                        </p:tav>
                                        <p:tav tm="100000">
                                          <p:val>
                                            <p:strVal val="#ppt_y"/>
                                          </p:val>
                                        </p:tav>
                                      </p:tavLst>
                                    </p:anim>
                                  </p:childTnLst>
                                </p:cTn>
                              </p:par>
                              <p:par>
                                <p:cTn id="79" presetID="23" presetClass="entr" presetSubtype="528" fill="hold" nodeType="withEffect">
                                  <p:stCondLst>
                                    <p:cond delay="30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anim calcmode="lin" valueType="num">
                                      <p:cBhvr>
                                        <p:cTn id="83" dur="500" fill="hold"/>
                                        <p:tgtEl>
                                          <p:spTgt spid="12"/>
                                        </p:tgtEl>
                                        <p:attrNameLst>
                                          <p:attrName>ppt_x</p:attrName>
                                        </p:attrNameLst>
                                      </p:cBhvr>
                                      <p:tavLst>
                                        <p:tav tm="0">
                                          <p:val>
                                            <p:fltVal val="0.5"/>
                                          </p:val>
                                        </p:tav>
                                        <p:tav tm="100000">
                                          <p:val>
                                            <p:strVal val="#ppt_x"/>
                                          </p:val>
                                        </p:tav>
                                      </p:tavLst>
                                    </p:anim>
                                    <p:anim calcmode="lin" valueType="num">
                                      <p:cBhvr>
                                        <p:cTn id="84" dur="500" fill="hold"/>
                                        <p:tgtEl>
                                          <p:spTgt spid="12"/>
                                        </p:tgtEl>
                                        <p:attrNameLst>
                                          <p:attrName>ppt_y</p:attrName>
                                        </p:attrNameLst>
                                      </p:cBhvr>
                                      <p:tavLst>
                                        <p:tav tm="0">
                                          <p:val>
                                            <p:fltVal val="0.5"/>
                                          </p:val>
                                        </p:tav>
                                        <p:tav tm="100000">
                                          <p:val>
                                            <p:strVal val="#ppt_y"/>
                                          </p:val>
                                        </p:tav>
                                      </p:tavLst>
                                    </p:anim>
                                  </p:childTnLst>
                                </p:cTn>
                              </p:par>
                              <p:par>
                                <p:cTn id="85" presetID="23" presetClass="entr" presetSubtype="528" fill="hold" nodeType="withEffect">
                                  <p:stCondLst>
                                    <p:cond delay="600"/>
                                  </p:stCondLst>
                                  <p:childTnLst>
                                    <p:set>
                                      <p:cBhvr>
                                        <p:cTn id="86" dur="1" fill="hold">
                                          <p:stCondLst>
                                            <p:cond delay="0"/>
                                          </p:stCondLst>
                                        </p:cTn>
                                        <p:tgtEl>
                                          <p:spTgt spid="13"/>
                                        </p:tgtEl>
                                        <p:attrNameLst>
                                          <p:attrName>style.visibility</p:attrName>
                                        </p:attrNameLst>
                                      </p:cBhvr>
                                      <p:to>
                                        <p:strVal val="visible"/>
                                      </p:to>
                                    </p:set>
                                    <p:anim calcmode="lin" valueType="num">
                                      <p:cBhvr>
                                        <p:cTn id="87" dur="500" fill="hold"/>
                                        <p:tgtEl>
                                          <p:spTgt spid="13"/>
                                        </p:tgtEl>
                                        <p:attrNameLst>
                                          <p:attrName>ppt_w</p:attrName>
                                        </p:attrNameLst>
                                      </p:cBhvr>
                                      <p:tavLst>
                                        <p:tav tm="0">
                                          <p:val>
                                            <p:fltVal val="0"/>
                                          </p:val>
                                        </p:tav>
                                        <p:tav tm="100000">
                                          <p:val>
                                            <p:strVal val="#ppt_w"/>
                                          </p:val>
                                        </p:tav>
                                      </p:tavLst>
                                    </p:anim>
                                    <p:anim calcmode="lin" valueType="num">
                                      <p:cBhvr>
                                        <p:cTn id="88" dur="500" fill="hold"/>
                                        <p:tgtEl>
                                          <p:spTgt spid="13"/>
                                        </p:tgtEl>
                                        <p:attrNameLst>
                                          <p:attrName>ppt_h</p:attrName>
                                        </p:attrNameLst>
                                      </p:cBhvr>
                                      <p:tavLst>
                                        <p:tav tm="0">
                                          <p:val>
                                            <p:fltVal val="0"/>
                                          </p:val>
                                        </p:tav>
                                        <p:tav tm="100000">
                                          <p:val>
                                            <p:strVal val="#ppt_h"/>
                                          </p:val>
                                        </p:tav>
                                      </p:tavLst>
                                    </p:anim>
                                    <p:anim calcmode="lin" valueType="num">
                                      <p:cBhvr>
                                        <p:cTn id="89" dur="500" fill="hold"/>
                                        <p:tgtEl>
                                          <p:spTgt spid="13"/>
                                        </p:tgtEl>
                                        <p:attrNameLst>
                                          <p:attrName>ppt_x</p:attrName>
                                        </p:attrNameLst>
                                      </p:cBhvr>
                                      <p:tavLst>
                                        <p:tav tm="0">
                                          <p:val>
                                            <p:fltVal val="0.5"/>
                                          </p:val>
                                        </p:tav>
                                        <p:tav tm="100000">
                                          <p:val>
                                            <p:strVal val="#ppt_x"/>
                                          </p:val>
                                        </p:tav>
                                      </p:tavLst>
                                    </p:anim>
                                    <p:anim calcmode="lin" valueType="num">
                                      <p:cBhvr>
                                        <p:cTn id="90" dur="500" fill="hold"/>
                                        <p:tgtEl>
                                          <p:spTgt spid="13"/>
                                        </p:tgtEl>
                                        <p:attrNameLst>
                                          <p:attrName>ppt_y</p:attrName>
                                        </p:attrNameLst>
                                      </p:cBhvr>
                                      <p:tavLst>
                                        <p:tav tm="0">
                                          <p:val>
                                            <p:fltVal val="0.5"/>
                                          </p:val>
                                        </p:tav>
                                        <p:tav tm="100000">
                                          <p:val>
                                            <p:strVal val="#ppt_y"/>
                                          </p:val>
                                        </p:tav>
                                      </p:tavLst>
                                    </p:anim>
                                  </p:childTnLst>
                                </p:cTn>
                              </p:par>
                              <p:par>
                                <p:cTn id="91" presetID="23" presetClass="entr" presetSubtype="528" fill="hold" nodeType="withEffect">
                                  <p:stCondLst>
                                    <p:cond delay="60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 calcmode="lin" valueType="num">
                                      <p:cBhvr>
                                        <p:cTn id="95" dur="500" fill="hold"/>
                                        <p:tgtEl>
                                          <p:spTgt spid="14"/>
                                        </p:tgtEl>
                                        <p:attrNameLst>
                                          <p:attrName>ppt_x</p:attrName>
                                        </p:attrNameLst>
                                      </p:cBhvr>
                                      <p:tavLst>
                                        <p:tav tm="0">
                                          <p:val>
                                            <p:fltVal val="0.5"/>
                                          </p:val>
                                        </p:tav>
                                        <p:tav tm="100000">
                                          <p:val>
                                            <p:strVal val="#ppt_x"/>
                                          </p:val>
                                        </p:tav>
                                      </p:tavLst>
                                    </p:anim>
                                    <p:anim calcmode="lin" valueType="num">
                                      <p:cBhvr>
                                        <p:cTn id="96" dur="500" fill="hold"/>
                                        <p:tgtEl>
                                          <p:spTgt spid="14"/>
                                        </p:tgtEl>
                                        <p:attrNameLst>
                                          <p:attrName>ppt_y</p:attrName>
                                        </p:attrNameLst>
                                      </p:cBhvr>
                                      <p:tavLst>
                                        <p:tav tm="0">
                                          <p:val>
                                            <p:fltVal val="0.5"/>
                                          </p:val>
                                        </p:tav>
                                        <p:tav tm="100000">
                                          <p:val>
                                            <p:strVal val="#ppt_y"/>
                                          </p:val>
                                        </p:tav>
                                      </p:tavLst>
                                    </p:anim>
                                  </p:childTnLst>
                                </p:cTn>
                              </p:par>
                              <p:par>
                                <p:cTn id="97" presetID="26" presetClass="emph" presetSubtype="0" repeatCount="3000" fill="hold" nodeType="withEffect">
                                  <p:stCondLst>
                                    <p:cond delay="600"/>
                                  </p:stCondLst>
                                  <p:childTnLst>
                                    <p:animEffect transition="out" filter="fade">
                                      <p:cBhvr>
                                        <p:cTn id="98" dur="500" tmFilter="0, 0; .2, .5; .8, .5; 1, 0"/>
                                        <p:tgtEl>
                                          <p:spTgt spid="2"/>
                                        </p:tgtEl>
                                      </p:cBhvr>
                                    </p:animEffect>
                                    <p:animScale>
                                      <p:cBhvr>
                                        <p:cTn id="99" dur="250" autoRev="1" fill="hold"/>
                                        <p:tgtEl>
                                          <p:spTgt spid="2"/>
                                        </p:tgtEl>
                                      </p:cBhvr>
                                      <p:by x="105000" y="105000"/>
                                    </p:animScale>
                                  </p:childTnLst>
                                </p:cTn>
                              </p:par>
                              <p:par>
                                <p:cTn id="100" presetID="26" presetClass="emph" presetSubtype="0" repeatCount="3000" fill="hold" nodeType="withEffect">
                                  <p:stCondLst>
                                    <p:cond delay="710"/>
                                  </p:stCondLst>
                                  <p:childTnLst>
                                    <p:animEffect transition="out" filter="fade">
                                      <p:cBhvr>
                                        <p:cTn id="101" dur="500" tmFilter="0, 0; .2, .5; .8, .5; 1, 0"/>
                                        <p:tgtEl>
                                          <p:spTgt spid="9"/>
                                        </p:tgtEl>
                                      </p:cBhvr>
                                    </p:animEffect>
                                    <p:animScale>
                                      <p:cBhvr>
                                        <p:cTn id="102" dur="250" autoRev="1" fill="hold"/>
                                        <p:tgtEl>
                                          <p:spTgt spid="9"/>
                                        </p:tgtEl>
                                      </p:cBhvr>
                                      <p:by x="105000" y="105000"/>
                                    </p:animScale>
                                  </p:childTnLst>
                                </p:cTn>
                              </p:par>
                              <p:par>
                                <p:cTn id="103" presetID="26" presetClass="emph" presetSubtype="0" repeatCount="3000" fill="hold" nodeType="withEffect">
                                  <p:stCondLst>
                                    <p:cond delay="410"/>
                                  </p:stCondLst>
                                  <p:childTnLst>
                                    <p:animEffect transition="out" filter="fade">
                                      <p:cBhvr>
                                        <p:cTn id="104" dur="500" tmFilter="0, 0; .2, .5; .8, .5; 1, 0"/>
                                        <p:tgtEl>
                                          <p:spTgt spid="11"/>
                                        </p:tgtEl>
                                      </p:cBhvr>
                                    </p:animEffect>
                                    <p:animScale>
                                      <p:cBhvr>
                                        <p:cTn id="105" dur="250" autoRev="1" fill="hold"/>
                                        <p:tgtEl>
                                          <p:spTgt spid="11"/>
                                        </p:tgtEl>
                                      </p:cBhvr>
                                      <p:by x="105000" y="105000"/>
                                    </p:animScale>
                                  </p:childTnLst>
                                </p:cTn>
                              </p:par>
                              <p:par>
                                <p:cTn id="106" presetID="26" presetClass="emph" presetSubtype="0" repeatCount="3000" fill="hold" nodeType="withEffect">
                                  <p:stCondLst>
                                    <p:cond delay="810"/>
                                  </p:stCondLst>
                                  <p:childTnLst>
                                    <p:animEffect transition="out" filter="fade">
                                      <p:cBhvr>
                                        <p:cTn id="107" dur="500" tmFilter="0, 0; .2, .5; .8, .5; 1, 0"/>
                                        <p:tgtEl>
                                          <p:spTgt spid="12"/>
                                        </p:tgtEl>
                                      </p:cBhvr>
                                    </p:animEffect>
                                    <p:animScale>
                                      <p:cBhvr>
                                        <p:cTn id="108" dur="250" autoRev="1" fill="hold"/>
                                        <p:tgtEl>
                                          <p:spTgt spid="12"/>
                                        </p:tgtEl>
                                      </p:cBhvr>
                                      <p:by x="105000" y="105000"/>
                                    </p:animScale>
                                  </p:childTnLst>
                                </p:cTn>
                              </p:par>
                            </p:childTnLst>
                          </p:cTn>
                        </p:par>
                        <p:par>
                          <p:cTn id="109" fill="hold">
                            <p:stCondLst>
                              <p:cond delay="2810"/>
                            </p:stCondLst>
                            <p:childTnLst>
                              <p:par>
                                <p:cTn id="110" presetID="16" presetClass="entr" presetSubtype="42" fill="hold" nodeType="afterEffect">
                                  <p:stCondLst>
                                    <p:cond delay="0"/>
                                  </p:stCondLst>
                                  <p:childTnLst>
                                    <p:set>
                                      <p:cBhvr>
                                        <p:cTn id="111" dur="1" fill="hold">
                                          <p:stCondLst>
                                            <p:cond delay="0"/>
                                          </p:stCondLst>
                                        </p:cTn>
                                        <p:tgtEl>
                                          <p:spTgt spid="164"/>
                                        </p:tgtEl>
                                        <p:attrNameLst>
                                          <p:attrName>style.visibility</p:attrName>
                                        </p:attrNameLst>
                                      </p:cBhvr>
                                      <p:to>
                                        <p:strVal val="visible"/>
                                      </p:to>
                                    </p:set>
                                    <p:animEffect transition="in" filter="barn(outHorizontal)">
                                      <p:cBhvr>
                                        <p:cTn id="112" dur="500"/>
                                        <p:tgtEl>
                                          <p:spTgt spid="164"/>
                                        </p:tgtEl>
                                      </p:cBhvr>
                                    </p:animEffect>
                                  </p:childTnLst>
                                </p:cTn>
                              </p:par>
                            </p:childTnLst>
                          </p:cTn>
                        </p:par>
                        <p:par>
                          <p:cTn id="113" fill="hold">
                            <p:stCondLst>
                              <p:cond delay="3310"/>
                            </p:stCondLst>
                            <p:childTnLst>
                              <p:par>
                                <p:cTn id="114" presetID="23" presetClass="entr" presetSubtype="32" fill="hold" nodeType="afterEffect">
                                  <p:stCondLst>
                                    <p:cond delay="0"/>
                                  </p:stCondLst>
                                  <p:childTnLst>
                                    <p:set>
                                      <p:cBhvr>
                                        <p:cTn id="115" dur="1" fill="hold">
                                          <p:stCondLst>
                                            <p:cond delay="0"/>
                                          </p:stCondLst>
                                        </p:cTn>
                                        <p:tgtEl>
                                          <p:spTgt spid="15"/>
                                        </p:tgtEl>
                                        <p:attrNameLst>
                                          <p:attrName>style.visibility</p:attrName>
                                        </p:attrNameLst>
                                      </p:cBhvr>
                                      <p:to>
                                        <p:strVal val="visible"/>
                                      </p:to>
                                    </p:set>
                                    <p:anim calcmode="lin" valueType="num">
                                      <p:cBhvr>
                                        <p:cTn id="116" dur="500" fill="hold"/>
                                        <p:tgtEl>
                                          <p:spTgt spid="15"/>
                                        </p:tgtEl>
                                        <p:attrNameLst>
                                          <p:attrName>ppt_w</p:attrName>
                                        </p:attrNameLst>
                                      </p:cBhvr>
                                      <p:tavLst>
                                        <p:tav tm="0">
                                          <p:val>
                                            <p:strVal val="4*#ppt_w"/>
                                          </p:val>
                                        </p:tav>
                                        <p:tav tm="100000">
                                          <p:val>
                                            <p:strVal val="#ppt_w"/>
                                          </p:val>
                                        </p:tav>
                                      </p:tavLst>
                                    </p:anim>
                                    <p:anim calcmode="lin" valueType="num">
                                      <p:cBhvr>
                                        <p:cTn id="117" dur="500" fill="hold"/>
                                        <p:tgtEl>
                                          <p:spTgt spid="15"/>
                                        </p:tgtEl>
                                        <p:attrNameLst>
                                          <p:attrName>ppt_h</p:attrName>
                                        </p:attrNameLst>
                                      </p:cBhvr>
                                      <p:tavLst>
                                        <p:tav tm="0">
                                          <p:val>
                                            <p:strVal val="4*#ppt_h"/>
                                          </p:val>
                                        </p:tav>
                                        <p:tav tm="100000">
                                          <p:val>
                                            <p:strVal val="#ppt_h"/>
                                          </p:val>
                                        </p:tav>
                                      </p:tavLst>
                                    </p:anim>
                                  </p:childTnLst>
                                </p:cTn>
                              </p:par>
                              <p:par>
                                <p:cTn id="118" presetID="23" presetClass="entr" presetSubtype="32" fill="hold" nodeType="withEffect">
                                  <p:stCondLst>
                                    <p:cond delay="200"/>
                                  </p:stCondLst>
                                  <p:childTnLst>
                                    <p:set>
                                      <p:cBhvr>
                                        <p:cTn id="119" dur="1" fill="hold">
                                          <p:stCondLst>
                                            <p:cond delay="0"/>
                                          </p:stCondLst>
                                        </p:cTn>
                                        <p:tgtEl>
                                          <p:spTgt spid="16"/>
                                        </p:tgtEl>
                                        <p:attrNameLst>
                                          <p:attrName>style.visibility</p:attrName>
                                        </p:attrNameLst>
                                      </p:cBhvr>
                                      <p:to>
                                        <p:strVal val="visible"/>
                                      </p:to>
                                    </p:set>
                                    <p:anim calcmode="lin" valueType="num">
                                      <p:cBhvr>
                                        <p:cTn id="120" dur="500" fill="hold"/>
                                        <p:tgtEl>
                                          <p:spTgt spid="16"/>
                                        </p:tgtEl>
                                        <p:attrNameLst>
                                          <p:attrName>ppt_w</p:attrName>
                                        </p:attrNameLst>
                                      </p:cBhvr>
                                      <p:tavLst>
                                        <p:tav tm="0">
                                          <p:val>
                                            <p:strVal val="4*#ppt_w"/>
                                          </p:val>
                                        </p:tav>
                                        <p:tav tm="100000">
                                          <p:val>
                                            <p:strVal val="#ppt_w"/>
                                          </p:val>
                                        </p:tav>
                                      </p:tavLst>
                                    </p:anim>
                                    <p:anim calcmode="lin" valueType="num">
                                      <p:cBhvr>
                                        <p:cTn id="121" dur="500" fill="hold"/>
                                        <p:tgtEl>
                                          <p:spTgt spid="16"/>
                                        </p:tgtEl>
                                        <p:attrNameLst>
                                          <p:attrName>ppt_h</p:attrName>
                                        </p:attrNameLst>
                                      </p:cBhvr>
                                      <p:tavLst>
                                        <p:tav tm="0">
                                          <p:val>
                                            <p:strVal val="4*#ppt_h"/>
                                          </p:val>
                                        </p:tav>
                                        <p:tav tm="100000">
                                          <p:val>
                                            <p:strVal val="#ppt_h"/>
                                          </p:val>
                                        </p:tav>
                                      </p:tavLst>
                                    </p:anim>
                                  </p:childTnLst>
                                </p:cTn>
                              </p:par>
                              <p:par>
                                <p:cTn id="122" presetID="23" presetClass="entr" presetSubtype="32" fill="hold" nodeType="withEffect">
                                  <p:stCondLst>
                                    <p:cond delay="200"/>
                                  </p:stCondLst>
                                  <p:childTnLst>
                                    <p:set>
                                      <p:cBhvr>
                                        <p:cTn id="123" dur="1" fill="hold">
                                          <p:stCondLst>
                                            <p:cond delay="0"/>
                                          </p:stCondLst>
                                        </p:cTn>
                                        <p:tgtEl>
                                          <p:spTgt spid="17"/>
                                        </p:tgtEl>
                                        <p:attrNameLst>
                                          <p:attrName>style.visibility</p:attrName>
                                        </p:attrNameLst>
                                      </p:cBhvr>
                                      <p:to>
                                        <p:strVal val="visible"/>
                                      </p:to>
                                    </p:set>
                                    <p:anim calcmode="lin" valueType="num">
                                      <p:cBhvr>
                                        <p:cTn id="124" dur="500" fill="hold"/>
                                        <p:tgtEl>
                                          <p:spTgt spid="17"/>
                                        </p:tgtEl>
                                        <p:attrNameLst>
                                          <p:attrName>ppt_w</p:attrName>
                                        </p:attrNameLst>
                                      </p:cBhvr>
                                      <p:tavLst>
                                        <p:tav tm="0">
                                          <p:val>
                                            <p:strVal val="4*#ppt_w"/>
                                          </p:val>
                                        </p:tav>
                                        <p:tav tm="100000">
                                          <p:val>
                                            <p:strVal val="#ppt_w"/>
                                          </p:val>
                                        </p:tav>
                                      </p:tavLst>
                                    </p:anim>
                                    <p:anim calcmode="lin" valueType="num">
                                      <p:cBhvr>
                                        <p:cTn id="125" dur="500" fill="hold"/>
                                        <p:tgtEl>
                                          <p:spTgt spid="17"/>
                                        </p:tgtEl>
                                        <p:attrNameLst>
                                          <p:attrName>ppt_h</p:attrName>
                                        </p:attrNameLst>
                                      </p:cBhvr>
                                      <p:tavLst>
                                        <p:tav tm="0">
                                          <p:val>
                                            <p:strVal val="4*#ppt_h"/>
                                          </p:val>
                                        </p:tav>
                                        <p:tav tm="100000">
                                          <p:val>
                                            <p:strVal val="#ppt_h"/>
                                          </p:val>
                                        </p:tav>
                                      </p:tavLst>
                                    </p:anim>
                                  </p:childTnLst>
                                </p:cTn>
                              </p:par>
                              <p:par>
                                <p:cTn id="126" presetID="23" presetClass="entr" presetSubtype="32" fill="hold" nodeType="withEffect">
                                  <p:stCondLst>
                                    <p:cond delay="200"/>
                                  </p:stCondLst>
                                  <p:childTnLst>
                                    <p:set>
                                      <p:cBhvr>
                                        <p:cTn id="127" dur="1" fill="hold">
                                          <p:stCondLst>
                                            <p:cond delay="0"/>
                                          </p:stCondLst>
                                        </p:cTn>
                                        <p:tgtEl>
                                          <p:spTgt spid="70"/>
                                        </p:tgtEl>
                                        <p:attrNameLst>
                                          <p:attrName>style.visibility</p:attrName>
                                        </p:attrNameLst>
                                      </p:cBhvr>
                                      <p:to>
                                        <p:strVal val="visible"/>
                                      </p:to>
                                    </p:set>
                                    <p:anim calcmode="lin" valueType="num">
                                      <p:cBhvr>
                                        <p:cTn id="128" dur="500" fill="hold"/>
                                        <p:tgtEl>
                                          <p:spTgt spid="70"/>
                                        </p:tgtEl>
                                        <p:attrNameLst>
                                          <p:attrName>ppt_w</p:attrName>
                                        </p:attrNameLst>
                                      </p:cBhvr>
                                      <p:tavLst>
                                        <p:tav tm="0">
                                          <p:val>
                                            <p:strVal val="4*#ppt_w"/>
                                          </p:val>
                                        </p:tav>
                                        <p:tav tm="100000">
                                          <p:val>
                                            <p:strVal val="#ppt_w"/>
                                          </p:val>
                                        </p:tav>
                                      </p:tavLst>
                                    </p:anim>
                                    <p:anim calcmode="lin" valueType="num">
                                      <p:cBhvr>
                                        <p:cTn id="129" dur="500" fill="hold"/>
                                        <p:tgtEl>
                                          <p:spTgt spid="70"/>
                                        </p:tgtEl>
                                        <p:attrNameLst>
                                          <p:attrName>ppt_h</p:attrName>
                                        </p:attrNameLst>
                                      </p:cBhvr>
                                      <p:tavLst>
                                        <p:tav tm="0">
                                          <p:val>
                                            <p:strVal val="4*#ppt_h"/>
                                          </p:val>
                                        </p:tav>
                                        <p:tav tm="100000">
                                          <p:val>
                                            <p:strVal val="#ppt_h"/>
                                          </p:val>
                                        </p:tav>
                                      </p:tavLst>
                                    </p:anim>
                                  </p:childTnLst>
                                </p:cTn>
                              </p:par>
                            </p:childTnLst>
                          </p:cTn>
                        </p:par>
                        <p:par>
                          <p:cTn id="130" fill="hold">
                            <p:stCondLst>
                              <p:cond delay="4010"/>
                            </p:stCondLst>
                            <p:childTnLst>
                              <p:par>
                                <p:cTn id="131" presetID="42" presetClass="entr" presetSubtype="0" fill="hold" grpId="0" nodeType="afterEffect">
                                  <p:stCondLst>
                                    <p:cond delay="0"/>
                                  </p:stCondLst>
                                  <p:childTnLst>
                                    <p:set>
                                      <p:cBhvr>
                                        <p:cTn id="132" dur="1" fill="hold">
                                          <p:stCondLst>
                                            <p:cond delay="0"/>
                                          </p:stCondLst>
                                        </p:cTn>
                                        <p:tgtEl>
                                          <p:spTgt spid="82"/>
                                        </p:tgtEl>
                                        <p:attrNameLst>
                                          <p:attrName>style.visibility</p:attrName>
                                        </p:attrNameLst>
                                      </p:cBhvr>
                                      <p:to>
                                        <p:strVal val="visible"/>
                                      </p:to>
                                    </p:set>
                                    <p:animEffect transition="in" filter="fade">
                                      <p:cBhvr>
                                        <p:cTn id="133" dur="500"/>
                                        <p:tgtEl>
                                          <p:spTgt spid="82"/>
                                        </p:tgtEl>
                                      </p:cBhvr>
                                    </p:animEffect>
                                    <p:anim calcmode="lin" valueType="num">
                                      <p:cBhvr>
                                        <p:cTn id="134" dur="500" fill="hold"/>
                                        <p:tgtEl>
                                          <p:spTgt spid="82"/>
                                        </p:tgtEl>
                                        <p:attrNameLst>
                                          <p:attrName>ppt_x</p:attrName>
                                        </p:attrNameLst>
                                      </p:cBhvr>
                                      <p:tavLst>
                                        <p:tav tm="0">
                                          <p:val>
                                            <p:strVal val="#ppt_x"/>
                                          </p:val>
                                        </p:tav>
                                        <p:tav tm="100000">
                                          <p:val>
                                            <p:strVal val="#ppt_x"/>
                                          </p:val>
                                        </p:tav>
                                      </p:tavLst>
                                    </p:anim>
                                    <p:anim calcmode="lin" valueType="num">
                                      <p:cBhvr>
                                        <p:cTn id="135" dur="500" fill="hold"/>
                                        <p:tgtEl>
                                          <p:spTgt spid="82"/>
                                        </p:tgtEl>
                                        <p:attrNameLst>
                                          <p:attrName>ppt_y</p:attrName>
                                        </p:attrNameLst>
                                      </p:cBhvr>
                                      <p:tavLst>
                                        <p:tav tm="0">
                                          <p:val>
                                            <p:strVal val="#ppt_y+.1"/>
                                          </p:val>
                                        </p:tav>
                                        <p:tav tm="100000">
                                          <p:val>
                                            <p:strVal val="#ppt_y"/>
                                          </p:val>
                                        </p:tav>
                                      </p:tavLst>
                                    </p:anim>
                                  </p:childTnLst>
                                </p:cTn>
                              </p:par>
                              <p:par>
                                <p:cTn id="136" presetID="42" presetClass="entr" presetSubtype="0" fill="hold" grpId="0" nodeType="withEffect">
                                  <p:stCondLst>
                                    <p:cond delay="0"/>
                                  </p:stCondLst>
                                  <p:childTnLst>
                                    <p:set>
                                      <p:cBhvr>
                                        <p:cTn id="137" dur="1" fill="hold">
                                          <p:stCondLst>
                                            <p:cond delay="0"/>
                                          </p:stCondLst>
                                        </p:cTn>
                                        <p:tgtEl>
                                          <p:spTgt spid="68"/>
                                        </p:tgtEl>
                                        <p:attrNameLst>
                                          <p:attrName>style.visibility</p:attrName>
                                        </p:attrNameLst>
                                      </p:cBhvr>
                                      <p:to>
                                        <p:strVal val="visible"/>
                                      </p:to>
                                    </p:set>
                                    <p:animEffect transition="in" filter="fade">
                                      <p:cBhvr>
                                        <p:cTn id="138" dur="1000"/>
                                        <p:tgtEl>
                                          <p:spTgt spid="68"/>
                                        </p:tgtEl>
                                      </p:cBhvr>
                                    </p:animEffect>
                                    <p:anim calcmode="lin" valueType="num">
                                      <p:cBhvr>
                                        <p:cTn id="139" dur="1000" fill="hold"/>
                                        <p:tgtEl>
                                          <p:spTgt spid="68"/>
                                        </p:tgtEl>
                                        <p:attrNameLst>
                                          <p:attrName>ppt_x</p:attrName>
                                        </p:attrNameLst>
                                      </p:cBhvr>
                                      <p:tavLst>
                                        <p:tav tm="0">
                                          <p:val>
                                            <p:strVal val="#ppt_x"/>
                                          </p:val>
                                        </p:tav>
                                        <p:tav tm="100000">
                                          <p:val>
                                            <p:strVal val="#ppt_x"/>
                                          </p:val>
                                        </p:tav>
                                      </p:tavLst>
                                    </p:anim>
                                    <p:anim calcmode="lin" valueType="num">
                                      <p:cBhvr>
                                        <p:cTn id="140" dur="1000" fill="hold"/>
                                        <p:tgtEl>
                                          <p:spTgt spid="68"/>
                                        </p:tgtEl>
                                        <p:attrNameLst>
                                          <p:attrName>ppt_y</p:attrName>
                                        </p:attrNameLst>
                                      </p:cBhvr>
                                      <p:tavLst>
                                        <p:tav tm="0">
                                          <p:val>
                                            <p:strVal val="#ppt_y+.1"/>
                                          </p:val>
                                        </p:tav>
                                        <p:tav tm="100000">
                                          <p:val>
                                            <p:strVal val="#ppt_y"/>
                                          </p:val>
                                        </p:tav>
                                      </p:tavLst>
                                    </p:anim>
                                  </p:childTnLst>
                                </p:cTn>
                              </p:par>
                            </p:childTnLst>
                          </p:cTn>
                        </p:par>
                        <p:par>
                          <p:cTn id="141" fill="hold">
                            <p:stCondLst>
                              <p:cond delay="5010"/>
                            </p:stCondLst>
                            <p:childTnLst>
                              <p:par>
                                <p:cTn id="142" presetID="42" presetClass="entr" presetSubtype="0" fill="hold" grpId="0" nodeType="afterEffect">
                                  <p:stCondLst>
                                    <p:cond delay="0"/>
                                  </p:stCondLst>
                                  <p:childTnLst>
                                    <p:set>
                                      <p:cBhvr>
                                        <p:cTn id="143" dur="1" fill="hold">
                                          <p:stCondLst>
                                            <p:cond delay="0"/>
                                          </p:stCondLst>
                                        </p:cTn>
                                        <p:tgtEl>
                                          <p:spTgt spid="85"/>
                                        </p:tgtEl>
                                        <p:attrNameLst>
                                          <p:attrName>style.visibility</p:attrName>
                                        </p:attrNameLst>
                                      </p:cBhvr>
                                      <p:to>
                                        <p:strVal val="visible"/>
                                      </p:to>
                                    </p:set>
                                    <p:animEffect transition="in" filter="fade">
                                      <p:cBhvr>
                                        <p:cTn id="144" dur="500"/>
                                        <p:tgtEl>
                                          <p:spTgt spid="85"/>
                                        </p:tgtEl>
                                      </p:cBhvr>
                                    </p:animEffect>
                                    <p:anim calcmode="lin" valueType="num">
                                      <p:cBhvr>
                                        <p:cTn id="145" dur="500" fill="hold"/>
                                        <p:tgtEl>
                                          <p:spTgt spid="85"/>
                                        </p:tgtEl>
                                        <p:attrNameLst>
                                          <p:attrName>ppt_x</p:attrName>
                                        </p:attrNameLst>
                                      </p:cBhvr>
                                      <p:tavLst>
                                        <p:tav tm="0">
                                          <p:val>
                                            <p:strVal val="#ppt_x"/>
                                          </p:val>
                                        </p:tav>
                                        <p:tav tm="100000">
                                          <p:val>
                                            <p:strVal val="#ppt_x"/>
                                          </p:val>
                                        </p:tav>
                                      </p:tavLst>
                                    </p:anim>
                                    <p:anim calcmode="lin" valueType="num">
                                      <p:cBhvr>
                                        <p:cTn id="146" dur="500" fill="hold"/>
                                        <p:tgtEl>
                                          <p:spTgt spid="85"/>
                                        </p:tgtEl>
                                        <p:attrNameLst>
                                          <p:attrName>ppt_y</p:attrName>
                                        </p:attrNameLst>
                                      </p:cBhvr>
                                      <p:tavLst>
                                        <p:tav tm="0">
                                          <p:val>
                                            <p:strVal val="#ppt_y+.1"/>
                                          </p:val>
                                        </p:tav>
                                        <p:tav tm="100000">
                                          <p:val>
                                            <p:strVal val="#ppt_y"/>
                                          </p:val>
                                        </p:tav>
                                      </p:tavLst>
                                    </p:anim>
                                  </p:childTnLst>
                                </p:cTn>
                              </p:par>
                              <p:par>
                                <p:cTn id="147" presetID="42" presetClass="entr" presetSubtype="0" fill="hold" grpId="0" nodeType="withEffect">
                                  <p:stCondLst>
                                    <p:cond delay="0"/>
                                  </p:stCondLst>
                                  <p:childTnLst>
                                    <p:set>
                                      <p:cBhvr>
                                        <p:cTn id="148" dur="1" fill="hold">
                                          <p:stCondLst>
                                            <p:cond delay="0"/>
                                          </p:stCondLst>
                                        </p:cTn>
                                        <p:tgtEl>
                                          <p:spTgt spid="69"/>
                                        </p:tgtEl>
                                        <p:attrNameLst>
                                          <p:attrName>style.visibility</p:attrName>
                                        </p:attrNameLst>
                                      </p:cBhvr>
                                      <p:to>
                                        <p:strVal val="visible"/>
                                      </p:to>
                                    </p:set>
                                    <p:animEffect transition="in" filter="fade">
                                      <p:cBhvr>
                                        <p:cTn id="149" dur="1000"/>
                                        <p:tgtEl>
                                          <p:spTgt spid="69"/>
                                        </p:tgtEl>
                                      </p:cBhvr>
                                    </p:animEffect>
                                    <p:anim calcmode="lin" valueType="num">
                                      <p:cBhvr>
                                        <p:cTn id="150" dur="1000" fill="hold"/>
                                        <p:tgtEl>
                                          <p:spTgt spid="69"/>
                                        </p:tgtEl>
                                        <p:attrNameLst>
                                          <p:attrName>ppt_x</p:attrName>
                                        </p:attrNameLst>
                                      </p:cBhvr>
                                      <p:tavLst>
                                        <p:tav tm="0">
                                          <p:val>
                                            <p:strVal val="#ppt_x"/>
                                          </p:val>
                                        </p:tav>
                                        <p:tav tm="100000">
                                          <p:val>
                                            <p:strVal val="#ppt_x"/>
                                          </p:val>
                                        </p:tav>
                                      </p:tavLst>
                                    </p:anim>
                                    <p:anim calcmode="lin" valueType="num">
                                      <p:cBhvr>
                                        <p:cTn id="151" dur="1000" fill="hold"/>
                                        <p:tgtEl>
                                          <p:spTgt spid="69"/>
                                        </p:tgtEl>
                                        <p:attrNameLst>
                                          <p:attrName>ppt_y</p:attrName>
                                        </p:attrNameLst>
                                      </p:cBhvr>
                                      <p:tavLst>
                                        <p:tav tm="0">
                                          <p:val>
                                            <p:strVal val="#ppt_y+.1"/>
                                          </p:val>
                                        </p:tav>
                                        <p:tav tm="100000">
                                          <p:val>
                                            <p:strVal val="#ppt_y"/>
                                          </p:val>
                                        </p:tav>
                                      </p:tavLst>
                                    </p:anim>
                                  </p:childTnLst>
                                </p:cTn>
                              </p:par>
                            </p:childTnLst>
                          </p:cTn>
                        </p:par>
                        <p:par>
                          <p:cTn id="152" fill="hold">
                            <p:stCondLst>
                              <p:cond delay="6010"/>
                            </p:stCondLst>
                            <p:childTnLst>
                              <p:par>
                                <p:cTn id="153" presetID="42" presetClass="entr" presetSubtype="0" fill="hold" grpId="0" nodeType="afterEffect">
                                  <p:stCondLst>
                                    <p:cond delay="0"/>
                                  </p:stCondLst>
                                  <p:childTnLst>
                                    <p:set>
                                      <p:cBhvr>
                                        <p:cTn id="154" dur="1" fill="hold">
                                          <p:stCondLst>
                                            <p:cond delay="0"/>
                                          </p:stCondLst>
                                        </p:cTn>
                                        <p:tgtEl>
                                          <p:spTgt spid="86"/>
                                        </p:tgtEl>
                                        <p:attrNameLst>
                                          <p:attrName>style.visibility</p:attrName>
                                        </p:attrNameLst>
                                      </p:cBhvr>
                                      <p:to>
                                        <p:strVal val="visible"/>
                                      </p:to>
                                    </p:set>
                                    <p:animEffect transition="in" filter="fade">
                                      <p:cBhvr>
                                        <p:cTn id="155" dur="500"/>
                                        <p:tgtEl>
                                          <p:spTgt spid="86"/>
                                        </p:tgtEl>
                                      </p:cBhvr>
                                    </p:animEffect>
                                    <p:anim calcmode="lin" valueType="num">
                                      <p:cBhvr>
                                        <p:cTn id="156" dur="500" fill="hold"/>
                                        <p:tgtEl>
                                          <p:spTgt spid="86"/>
                                        </p:tgtEl>
                                        <p:attrNameLst>
                                          <p:attrName>ppt_x</p:attrName>
                                        </p:attrNameLst>
                                      </p:cBhvr>
                                      <p:tavLst>
                                        <p:tav tm="0">
                                          <p:val>
                                            <p:strVal val="#ppt_x"/>
                                          </p:val>
                                        </p:tav>
                                        <p:tav tm="100000">
                                          <p:val>
                                            <p:strVal val="#ppt_x"/>
                                          </p:val>
                                        </p:tav>
                                      </p:tavLst>
                                    </p:anim>
                                    <p:anim calcmode="lin" valueType="num">
                                      <p:cBhvr>
                                        <p:cTn id="157" dur="500" fill="hold"/>
                                        <p:tgtEl>
                                          <p:spTgt spid="86"/>
                                        </p:tgtEl>
                                        <p:attrNameLst>
                                          <p:attrName>ppt_y</p:attrName>
                                        </p:attrNameLst>
                                      </p:cBhvr>
                                      <p:tavLst>
                                        <p:tav tm="0">
                                          <p:val>
                                            <p:strVal val="#ppt_y+.1"/>
                                          </p:val>
                                        </p:tav>
                                        <p:tav tm="100000">
                                          <p:val>
                                            <p:strVal val="#ppt_y"/>
                                          </p:val>
                                        </p:tav>
                                      </p:tavLst>
                                    </p:anim>
                                  </p:childTnLst>
                                </p:cTn>
                              </p:par>
                              <p:par>
                                <p:cTn id="158" presetID="42" presetClass="entr" presetSubtype="0" fill="hold" grpId="0" nodeType="withEffect">
                                  <p:stCondLst>
                                    <p:cond delay="0"/>
                                  </p:stCondLst>
                                  <p:childTnLst>
                                    <p:set>
                                      <p:cBhvr>
                                        <p:cTn id="159" dur="1" fill="hold">
                                          <p:stCondLst>
                                            <p:cond delay="0"/>
                                          </p:stCondLst>
                                        </p:cTn>
                                        <p:tgtEl>
                                          <p:spTgt spid="78"/>
                                        </p:tgtEl>
                                        <p:attrNameLst>
                                          <p:attrName>style.visibility</p:attrName>
                                        </p:attrNameLst>
                                      </p:cBhvr>
                                      <p:to>
                                        <p:strVal val="visible"/>
                                      </p:to>
                                    </p:set>
                                    <p:animEffect transition="in" filter="fade">
                                      <p:cBhvr>
                                        <p:cTn id="160" dur="1000"/>
                                        <p:tgtEl>
                                          <p:spTgt spid="78"/>
                                        </p:tgtEl>
                                      </p:cBhvr>
                                    </p:animEffect>
                                    <p:anim calcmode="lin" valueType="num">
                                      <p:cBhvr>
                                        <p:cTn id="161" dur="1000" fill="hold"/>
                                        <p:tgtEl>
                                          <p:spTgt spid="78"/>
                                        </p:tgtEl>
                                        <p:attrNameLst>
                                          <p:attrName>ppt_x</p:attrName>
                                        </p:attrNameLst>
                                      </p:cBhvr>
                                      <p:tavLst>
                                        <p:tav tm="0">
                                          <p:val>
                                            <p:strVal val="#ppt_x"/>
                                          </p:val>
                                        </p:tav>
                                        <p:tav tm="100000">
                                          <p:val>
                                            <p:strVal val="#ppt_x"/>
                                          </p:val>
                                        </p:tav>
                                      </p:tavLst>
                                    </p:anim>
                                    <p:anim calcmode="lin" valueType="num">
                                      <p:cBhvr>
                                        <p:cTn id="162" dur="1000" fill="hold"/>
                                        <p:tgtEl>
                                          <p:spTgt spid="78"/>
                                        </p:tgtEl>
                                        <p:attrNameLst>
                                          <p:attrName>ppt_y</p:attrName>
                                        </p:attrNameLst>
                                      </p:cBhvr>
                                      <p:tavLst>
                                        <p:tav tm="0">
                                          <p:val>
                                            <p:strVal val="#ppt_y+.1"/>
                                          </p:val>
                                        </p:tav>
                                        <p:tav tm="100000">
                                          <p:val>
                                            <p:strVal val="#ppt_y"/>
                                          </p:val>
                                        </p:tav>
                                      </p:tavLst>
                                    </p:anim>
                                  </p:childTnLst>
                                </p:cTn>
                              </p:par>
                            </p:childTnLst>
                          </p:cTn>
                        </p:par>
                        <p:par>
                          <p:cTn id="163" fill="hold">
                            <p:stCondLst>
                              <p:cond delay="7010"/>
                            </p:stCondLst>
                            <p:childTnLst>
                              <p:par>
                                <p:cTn id="164" presetID="42" presetClass="entr" presetSubtype="0" fill="hold" grpId="0" nodeType="afterEffect">
                                  <p:stCondLst>
                                    <p:cond delay="0"/>
                                  </p:stCondLst>
                                  <p:childTnLst>
                                    <p:set>
                                      <p:cBhvr>
                                        <p:cTn id="165" dur="1" fill="hold">
                                          <p:stCondLst>
                                            <p:cond delay="0"/>
                                          </p:stCondLst>
                                        </p:cTn>
                                        <p:tgtEl>
                                          <p:spTgt spid="76"/>
                                        </p:tgtEl>
                                        <p:attrNameLst>
                                          <p:attrName>style.visibility</p:attrName>
                                        </p:attrNameLst>
                                      </p:cBhvr>
                                      <p:to>
                                        <p:strVal val="visible"/>
                                      </p:to>
                                    </p:set>
                                    <p:animEffect transition="in" filter="fade">
                                      <p:cBhvr>
                                        <p:cTn id="166" dur="500"/>
                                        <p:tgtEl>
                                          <p:spTgt spid="76"/>
                                        </p:tgtEl>
                                      </p:cBhvr>
                                    </p:animEffect>
                                    <p:anim calcmode="lin" valueType="num">
                                      <p:cBhvr>
                                        <p:cTn id="167" dur="500" fill="hold"/>
                                        <p:tgtEl>
                                          <p:spTgt spid="76"/>
                                        </p:tgtEl>
                                        <p:attrNameLst>
                                          <p:attrName>ppt_x</p:attrName>
                                        </p:attrNameLst>
                                      </p:cBhvr>
                                      <p:tavLst>
                                        <p:tav tm="0">
                                          <p:val>
                                            <p:strVal val="#ppt_x"/>
                                          </p:val>
                                        </p:tav>
                                        <p:tav tm="100000">
                                          <p:val>
                                            <p:strVal val="#ppt_x"/>
                                          </p:val>
                                        </p:tav>
                                      </p:tavLst>
                                    </p:anim>
                                    <p:anim calcmode="lin" valueType="num">
                                      <p:cBhvr>
                                        <p:cTn id="168" dur="500" fill="hold"/>
                                        <p:tgtEl>
                                          <p:spTgt spid="76"/>
                                        </p:tgtEl>
                                        <p:attrNameLst>
                                          <p:attrName>ppt_y</p:attrName>
                                        </p:attrNameLst>
                                      </p:cBhvr>
                                      <p:tavLst>
                                        <p:tav tm="0">
                                          <p:val>
                                            <p:strVal val="#ppt_y+.1"/>
                                          </p:val>
                                        </p:tav>
                                        <p:tav tm="100000">
                                          <p:val>
                                            <p:strVal val="#ppt_y"/>
                                          </p:val>
                                        </p:tav>
                                      </p:tavLst>
                                    </p:anim>
                                  </p:childTnLst>
                                </p:cTn>
                              </p:par>
                              <p:par>
                                <p:cTn id="169" presetID="42" presetClass="entr" presetSubtype="0" fill="hold" grpId="0" nodeType="withEffect">
                                  <p:stCondLst>
                                    <p:cond delay="0"/>
                                  </p:stCondLst>
                                  <p:childTnLst>
                                    <p:set>
                                      <p:cBhvr>
                                        <p:cTn id="170" dur="1" fill="hold">
                                          <p:stCondLst>
                                            <p:cond delay="0"/>
                                          </p:stCondLst>
                                        </p:cTn>
                                        <p:tgtEl>
                                          <p:spTgt spid="79"/>
                                        </p:tgtEl>
                                        <p:attrNameLst>
                                          <p:attrName>style.visibility</p:attrName>
                                        </p:attrNameLst>
                                      </p:cBhvr>
                                      <p:to>
                                        <p:strVal val="visible"/>
                                      </p:to>
                                    </p:set>
                                    <p:animEffect transition="in" filter="fade">
                                      <p:cBhvr>
                                        <p:cTn id="171" dur="1000"/>
                                        <p:tgtEl>
                                          <p:spTgt spid="79"/>
                                        </p:tgtEl>
                                      </p:cBhvr>
                                    </p:animEffect>
                                    <p:anim calcmode="lin" valueType="num">
                                      <p:cBhvr>
                                        <p:cTn id="172" dur="1000" fill="hold"/>
                                        <p:tgtEl>
                                          <p:spTgt spid="79"/>
                                        </p:tgtEl>
                                        <p:attrNameLst>
                                          <p:attrName>ppt_x</p:attrName>
                                        </p:attrNameLst>
                                      </p:cBhvr>
                                      <p:tavLst>
                                        <p:tav tm="0">
                                          <p:val>
                                            <p:strVal val="#ppt_x"/>
                                          </p:val>
                                        </p:tav>
                                        <p:tav tm="100000">
                                          <p:val>
                                            <p:strVal val="#ppt_x"/>
                                          </p:val>
                                        </p:tav>
                                      </p:tavLst>
                                    </p:anim>
                                    <p:anim calcmode="lin" valueType="num">
                                      <p:cBhvr>
                                        <p:cTn id="173"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5" grpId="0" animBg="1"/>
      <p:bldP spid="86" grpId="0" animBg="1"/>
      <p:bldP spid="18" grpId="0"/>
      <p:bldP spid="68" grpId="0" animBg="1"/>
      <p:bldP spid="69" grpId="0" animBg="1"/>
      <p:bldP spid="76" grpId="0" animBg="1"/>
      <p:bldP spid="78" grpId="0" animBg="1"/>
      <p:bldP spid="7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6330" y="-37932"/>
            <a:ext cx="1456578" cy="1392933"/>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2165" y="3646798"/>
            <a:ext cx="1477397" cy="1308159"/>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97859" y="3262583"/>
            <a:ext cx="1546007" cy="1038294"/>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7490" y="2941098"/>
            <a:ext cx="1103378" cy="99635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1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cái</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bút</a:t>
            </a:r>
            <a:endPar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381132" y="206801"/>
            <a:ext cx="8298335" cy="269468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800" b="1"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r>
              <a:rPr lang="vi-VN" sz="2800" b="1" dirty="0">
                <a:solidFill>
                  <a:schemeClr val="bg2">
                    <a:lumMod val="25000"/>
                  </a:schemeClr>
                </a:solidFill>
                <a:latin typeface="Times New Roman" panose="02020603050405020304" pitchFamily="18" charset="0"/>
                <a:cs typeface="Times New Roman" panose="02020603050405020304" pitchFamily="18" charset="0"/>
              </a:rPr>
              <a:t>Câu 2:</a:t>
            </a:r>
            <a:r>
              <a:rPr lang="vi-VN" sz="2800" dirty="0">
                <a:solidFill>
                  <a:schemeClr val="bg2">
                    <a:lumMod val="25000"/>
                  </a:schemeClr>
                </a:solidFill>
                <a:latin typeface="Times New Roman" panose="02020603050405020304" pitchFamily="18" charset="0"/>
                <a:cs typeface="Times New Roman" panose="02020603050405020304" pitchFamily="18" charset="0"/>
              </a:rPr>
              <a:t> Em hãy kể tên 3 ứng dụng thu thập nhiều thông tin từ người sử dụng mà e biết?</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4485419" y="3499602"/>
            <a:ext cx="2944918" cy="845894"/>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spcAft>
                <a:spcPts val="600"/>
              </a:spcAft>
            </a:pPr>
            <a:r>
              <a:rPr lang="en-US" sz="2000" dirty="0" err="1">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Đáp</a:t>
            </a:r>
            <a:r>
              <a:rPr lang="en-US" sz="20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án</a:t>
            </a:r>
            <a:r>
              <a:rPr lang="en-US" sz="20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vi-VN" sz="2000" dirty="0">
                <a:solidFill>
                  <a:schemeClr val="bg2">
                    <a:lumMod val="25000"/>
                  </a:schemeClr>
                </a:solidFill>
                <a:latin typeface="Times New Roman" panose="02020603050405020304" pitchFamily="18" charset="0"/>
                <a:cs typeface="Times New Roman" panose="02020603050405020304" pitchFamily="18" charset="0"/>
              </a:rPr>
              <a:t>Ví dụ</a:t>
            </a:r>
            <a:r>
              <a:rPr lang="en-US" sz="2000" dirty="0">
                <a:solidFill>
                  <a:schemeClr val="bg2">
                    <a:lumMod val="25000"/>
                  </a:schemeClr>
                </a:solidFill>
                <a:latin typeface="Times New Roman" panose="02020603050405020304" pitchFamily="18" charset="0"/>
                <a:cs typeface="Times New Roman" panose="02020603050405020304" pitchFamily="18" charset="0"/>
              </a:rPr>
              <a:t>: Facebook, </a:t>
            </a:r>
            <a:r>
              <a:rPr lang="en-US" sz="2000" dirty="0" err="1">
                <a:solidFill>
                  <a:schemeClr val="bg2">
                    <a:lumMod val="25000"/>
                  </a:schemeClr>
                </a:solidFill>
                <a:latin typeface="Times New Roman" panose="02020603050405020304" pitchFamily="18" charset="0"/>
                <a:cs typeface="Times New Roman" panose="02020603050405020304" pitchFamily="18" charset="0"/>
              </a:rPr>
              <a:t>Zalo</a:t>
            </a:r>
            <a:r>
              <a:rPr lang="en-US" sz="2000" dirty="0">
                <a:solidFill>
                  <a:schemeClr val="bg2">
                    <a:lumMod val="25000"/>
                  </a:schemeClr>
                </a:solidFill>
                <a:latin typeface="Times New Roman" panose="02020603050405020304" pitchFamily="18" charset="0"/>
                <a:cs typeface="Times New Roman" panose="02020603050405020304" pitchFamily="18" charset="0"/>
              </a:rPr>
              <a:t>, Instagram…</a:t>
            </a:r>
            <a:endParaRPr lang="en-US" sz="20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4231" y="3746787"/>
            <a:ext cx="1829383" cy="18829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1784" y="3052727"/>
            <a:ext cx="1733806" cy="674870"/>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2101" b="1" dirty="0">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81611" y="4094423"/>
            <a:ext cx="714623" cy="764646"/>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20474" y="3146738"/>
            <a:ext cx="115845" cy="11584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53304" y="3866834"/>
            <a:ext cx="873346" cy="957322"/>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2980131"/>
            <a:ext cx="873346" cy="957322"/>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257792" y="2579081"/>
            <a:ext cx="583687" cy="57668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3419608" y="2749514"/>
            <a:ext cx="660350" cy="632616"/>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15065" y="2940200"/>
            <a:ext cx="371604" cy="328727"/>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90748" y="2867423"/>
            <a:ext cx="535967" cy="893279"/>
          </a:xfrm>
          <a:prstGeom prst="rect">
            <a:avLst/>
          </a:prstGeom>
        </p:spPr>
      </p:pic>
    </p:spTree>
    <p:extLst>
      <p:ext uri="{BB962C8B-B14F-4D97-AF65-F5344CB8AC3E}">
        <p14:creationId xmlns:p14="http://schemas.microsoft.com/office/powerpoint/2010/main" val="3659559649"/>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6330" y="-37932"/>
            <a:ext cx="1456578" cy="1392933"/>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2165" y="3646798"/>
            <a:ext cx="1477397" cy="1308159"/>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97859" y="3262583"/>
            <a:ext cx="1546007" cy="1038294"/>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7490" y="2941098"/>
            <a:ext cx="1103378" cy="99635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Một</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tràng</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pháo</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tay</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của</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cả</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lớp</a:t>
            </a:r>
            <a:endPar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257400" y="88247"/>
            <a:ext cx="8016197" cy="335209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err="1">
                <a:solidFill>
                  <a:schemeClr val="bg2">
                    <a:lumMod val="25000"/>
                  </a:schemeClr>
                </a:solidFill>
                <a:latin typeface="Times New Roman" panose="02020603050405020304" pitchFamily="18" charset="0"/>
                <a:cs typeface="Times New Roman" panose="02020603050405020304" pitchFamily="18" charset="0"/>
              </a:rPr>
              <a:t>Câu</a:t>
            </a:r>
            <a:r>
              <a:rPr lang="en-US" sz="2800" b="1" dirty="0">
                <a:solidFill>
                  <a:schemeClr val="bg2">
                    <a:lumMod val="25000"/>
                  </a:schemeClr>
                </a:solidFill>
                <a:latin typeface="Times New Roman" panose="02020603050405020304" pitchFamily="18" charset="0"/>
                <a:cs typeface="Times New Roman" panose="02020603050405020304" pitchFamily="18" charset="0"/>
              </a:rPr>
              <a:t> 3: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Ứng</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dụng</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Youtube</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thu</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thập</a:t>
            </a:r>
            <a:r>
              <a:rPr lang="en-US" sz="2800" b="1" dirty="0">
                <a:solidFill>
                  <a:schemeClr val="bg2">
                    <a:lumMod val="25000"/>
                  </a:schemeClr>
                </a:solidFill>
                <a:latin typeface="Times New Roman" panose="02020603050405020304" pitchFamily="18" charset="0"/>
                <a:cs typeface="Times New Roman" panose="02020603050405020304" pitchFamily="18" charset="0"/>
              </a:rPr>
              <a:t>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thông</a:t>
            </a:r>
            <a:r>
              <a:rPr lang="en-US" sz="2800" b="1" dirty="0">
                <a:solidFill>
                  <a:schemeClr val="bg2">
                    <a:lumMod val="25000"/>
                  </a:schemeClr>
                </a:solidFill>
                <a:latin typeface="Times New Roman" panose="02020603050405020304" pitchFamily="18" charset="0"/>
                <a:cs typeface="Times New Roman" panose="02020603050405020304" pitchFamily="18" charset="0"/>
              </a:rPr>
              <a:t> tin dang </a:t>
            </a:r>
            <a:r>
              <a:rPr lang="en-US" sz="2800" b="1" dirty="0" err="1">
                <a:solidFill>
                  <a:schemeClr val="bg2">
                    <a:lumMod val="25000"/>
                  </a:schemeClr>
                </a:solidFill>
                <a:latin typeface="Times New Roman" panose="02020603050405020304" pitchFamily="18" charset="0"/>
                <a:cs typeface="Times New Roman" panose="02020603050405020304" pitchFamily="18" charset="0"/>
              </a:rPr>
              <a:t>nào</a:t>
            </a:r>
            <a:r>
              <a:rPr lang="en-US" sz="2400" b="1" dirty="0">
                <a:solidFill>
                  <a:schemeClr val="bg2">
                    <a:lumMod val="25000"/>
                  </a:schemeClr>
                </a:solidFill>
                <a:latin typeface="Times New Roman" panose="02020603050405020304" pitchFamily="18" charset="0"/>
                <a:cs typeface="Times New Roman" panose="02020603050405020304" pitchFamily="18" charset="0"/>
              </a:rPr>
              <a:t>?</a:t>
            </a:r>
          </a:p>
          <a:p>
            <a:endParaRPr lang="en-US" sz="2800" dirty="0">
              <a:solidFill>
                <a:schemeClr val="bg2">
                  <a:lumMod val="25000"/>
                </a:schemeClr>
              </a:solidFill>
              <a:latin typeface="Times New Roman" panose="02020603050405020304" pitchFamily="18" charset="0"/>
              <a:cs typeface="Times New Roman" panose="02020603050405020304" pitchFamily="18" charset="0"/>
            </a:endParaRPr>
          </a:p>
          <a:p>
            <a:pPr lvl="0"/>
            <a:r>
              <a:rPr lang="en-US" sz="28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A. </a:t>
            </a:r>
            <a:r>
              <a:rPr lang="en-US" sz="2800" dirty="0" err="1">
                <a:solidFill>
                  <a:schemeClr val="bg2">
                    <a:lumMod val="25000"/>
                  </a:schemeClr>
                </a:solidFill>
                <a:latin typeface="Times New Roman" panose="02020603050405020304" pitchFamily="18" charset="0"/>
                <a:cs typeface="Times New Roman" panose="02020603050405020304" pitchFamily="18" charset="0"/>
              </a:rPr>
              <a:t>Dạng</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văn</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bản</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B. </a:t>
            </a:r>
            <a:r>
              <a:rPr lang="en-US" sz="2800" dirty="0" err="1">
                <a:solidFill>
                  <a:schemeClr val="bg2">
                    <a:lumMod val="25000"/>
                  </a:schemeClr>
                </a:solidFill>
                <a:latin typeface="Times New Roman" panose="02020603050405020304" pitchFamily="18" charset="0"/>
                <a:cs typeface="Times New Roman" panose="02020603050405020304" pitchFamily="18" charset="0"/>
              </a:rPr>
              <a:t>Dạng</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hình</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ảnh</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a:p>
            <a:pPr lvl="0"/>
            <a:r>
              <a:rPr lang="en-US" sz="28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C. </a:t>
            </a:r>
            <a:r>
              <a:rPr lang="en-US" sz="2800" dirty="0" err="1">
                <a:solidFill>
                  <a:schemeClr val="bg2">
                    <a:lumMod val="25000"/>
                  </a:schemeClr>
                </a:solidFill>
                <a:latin typeface="Times New Roman" panose="02020603050405020304" pitchFamily="18" charset="0"/>
                <a:cs typeface="Times New Roman" panose="02020603050405020304" pitchFamily="18" charset="0"/>
              </a:rPr>
              <a:t>Dạng</a:t>
            </a:r>
            <a:r>
              <a:rPr lang="en-US" sz="2800" dirty="0">
                <a:solidFill>
                  <a:schemeClr val="bg2">
                    <a:lumMod val="25000"/>
                  </a:schemeClr>
                </a:solidFill>
                <a:latin typeface="Times New Roman" panose="02020603050405020304" pitchFamily="18" charset="0"/>
                <a:cs typeface="Times New Roman" panose="02020603050405020304" pitchFamily="18" charset="0"/>
              </a:rPr>
              <a:t> video		</a:t>
            </a:r>
            <a:r>
              <a:rPr lang="en-US" sz="28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D. </a:t>
            </a:r>
            <a:r>
              <a:rPr lang="en-US" sz="2800" dirty="0" err="1">
                <a:solidFill>
                  <a:schemeClr val="bg2">
                    <a:lumMod val="25000"/>
                  </a:schemeClr>
                </a:solidFill>
                <a:latin typeface="Times New Roman" panose="02020603050405020304" pitchFamily="18" charset="0"/>
                <a:cs typeface="Times New Roman" panose="02020603050405020304" pitchFamily="18" charset="0"/>
              </a:rPr>
              <a:t>Tất</a:t>
            </a:r>
            <a:r>
              <a:rPr lang="en-US" sz="2800" dirty="0">
                <a:solidFill>
                  <a:schemeClr val="bg2">
                    <a:lumMod val="25000"/>
                  </a:schemeClr>
                </a:solidFill>
                <a:latin typeface="Times New Roman" panose="02020603050405020304" pitchFamily="18" charset="0"/>
                <a:cs typeface="Times New Roman" panose="02020603050405020304" pitchFamily="18" charset="0"/>
              </a:rPr>
              <a:t> cả </a:t>
            </a:r>
            <a:r>
              <a:rPr lang="en-US" sz="2800" dirty="0" err="1">
                <a:solidFill>
                  <a:schemeClr val="bg2">
                    <a:lumMod val="25000"/>
                  </a:schemeClr>
                </a:solidFill>
                <a:latin typeface="Times New Roman" panose="02020603050405020304" pitchFamily="18" charset="0"/>
                <a:cs typeface="Times New Roman" panose="02020603050405020304" pitchFamily="18" charset="0"/>
              </a:rPr>
              <a:t>các</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phương</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án</a:t>
            </a:r>
            <a:r>
              <a:rPr lang="en-US" sz="2800" dirty="0">
                <a:solidFill>
                  <a:schemeClr val="bg2">
                    <a:lumMod val="25000"/>
                  </a:schemeClr>
                </a:solidFill>
                <a:latin typeface="Times New Roman" panose="02020603050405020304" pitchFamily="18" charset="0"/>
                <a:cs typeface="Times New Roman" panose="02020603050405020304" pitchFamily="18" charset="0"/>
              </a:rPr>
              <a:t> </a:t>
            </a:r>
            <a:r>
              <a:rPr lang="en-US" sz="2800" dirty="0" err="1">
                <a:solidFill>
                  <a:schemeClr val="bg2">
                    <a:lumMod val="25000"/>
                  </a:schemeClr>
                </a:solidFill>
                <a:latin typeface="Times New Roman" panose="02020603050405020304" pitchFamily="18" charset="0"/>
                <a:cs typeface="Times New Roman" panose="02020603050405020304" pitchFamily="18" charset="0"/>
              </a:rPr>
              <a:t>trên</a:t>
            </a:r>
            <a:endParaRPr lang="en-US" sz="2800"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4493125" y="3719185"/>
            <a:ext cx="2639341" cy="845894"/>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spcAft>
                <a:spcPts val="600"/>
              </a:spcAft>
            </a:pPr>
            <a:r>
              <a:rPr lang="en-US" sz="3201" dirty="0" err="1">
                <a:solidFill>
                  <a:srgbClr val="000000"/>
                </a:solidFill>
                <a:latin typeface="Times New Roman" panose="02020603050405020304" pitchFamily="18" charset="0"/>
                <a:ea typeface="Calibri" panose="020F0502020204030204" pitchFamily="34" charset="0"/>
              </a:rPr>
              <a:t>Đáp</a:t>
            </a:r>
            <a:r>
              <a:rPr lang="en-US" sz="3201" dirty="0">
                <a:solidFill>
                  <a:srgbClr val="000000"/>
                </a:solidFill>
                <a:latin typeface="Times New Roman" panose="02020603050405020304" pitchFamily="18" charset="0"/>
                <a:ea typeface="Calibri" panose="020F0502020204030204" pitchFamily="34" charset="0"/>
              </a:rPr>
              <a:t> </a:t>
            </a:r>
            <a:r>
              <a:rPr lang="en-US" sz="3201" dirty="0" err="1">
                <a:solidFill>
                  <a:srgbClr val="000000"/>
                </a:solidFill>
                <a:latin typeface="Times New Roman" panose="02020603050405020304" pitchFamily="18" charset="0"/>
                <a:ea typeface="Calibri" panose="020F0502020204030204" pitchFamily="34" charset="0"/>
              </a:rPr>
              <a:t>án</a:t>
            </a:r>
            <a:r>
              <a:rPr lang="en-US" sz="3201" dirty="0">
                <a:solidFill>
                  <a:srgbClr val="000000"/>
                </a:solidFill>
                <a:latin typeface="Times New Roman" panose="02020603050405020304" pitchFamily="18" charset="0"/>
                <a:ea typeface="Calibri" panose="020F0502020204030204" pitchFamily="34" charset="0"/>
              </a:rPr>
              <a:t> C</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4231" y="3746787"/>
            <a:ext cx="1829383" cy="18829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1784" y="3052727"/>
            <a:ext cx="1733806" cy="674870"/>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2101"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81611" y="4094423"/>
            <a:ext cx="714623" cy="764646"/>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20474" y="3146738"/>
            <a:ext cx="115845" cy="11584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53304" y="3866834"/>
            <a:ext cx="873346" cy="957322"/>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4116" y="3121862"/>
            <a:ext cx="873346" cy="957322"/>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257792" y="2579081"/>
            <a:ext cx="583687" cy="57668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3419608" y="2749514"/>
            <a:ext cx="660350" cy="632616"/>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15065" y="2940200"/>
            <a:ext cx="371604" cy="328727"/>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90748" y="2867423"/>
            <a:ext cx="535967" cy="893279"/>
          </a:xfrm>
          <a:prstGeom prst="rect">
            <a:avLst/>
          </a:prstGeom>
        </p:spPr>
      </p:pic>
    </p:spTree>
    <p:extLst>
      <p:ext uri="{BB962C8B-B14F-4D97-AF65-F5344CB8AC3E}">
        <p14:creationId xmlns:p14="http://schemas.microsoft.com/office/powerpoint/2010/main" val="1923080657"/>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6330" y="-37932"/>
            <a:ext cx="1456578" cy="1392933"/>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2165" y="3646798"/>
            <a:ext cx="1477397" cy="1308159"/>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97859" y="3262583"/>
            <a:ext cx="1546007" cy="1038294"/>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7490" y="2941098"/>
            <a:ext cx="1103378" cy="99635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Chúc</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em</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may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mắn</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lần</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sau</a:t>
            </a:r>
            <a:endPar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320459" y="-29969"/>
            <a:ext cx="8523407" cy="329661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600" b="1"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r>
              <a:rPr lang="en-US" sz="3200" b="1" dirty="0" err="1">
                <a:solidFill>
                  <a:schemeClr val="bg2">
                    <a:lumMod val="25000"/>
                  </a:schemeClr>
                </a:solidFill>
                <a:latin typeface="Times New Roman" panose="02020603050405020304" pitchFamily="18" charset="0"/>
                <a:cs typeface="Times New Roman" panose="02020603050405020304" pitchFamily="18" charset="0"/>
              </a:rPr>
              <a:t>Câu</a:t>
            </a:r>
            <a:r>
              <a:rPr lang="en-US" sz="3200" b="1" dirty="0">
                <a:solidFill>
                  <a:schemeClr val="bg2">
                    <a:lumMod val="25000"/>
                  </a:schemeClr>
                </a:solidFill>
                <a:latin typeface="Times New Roman" panose="02020603050405020304" pitchFamily="18" charset="0"/>
                <a:cs typeface="Times New Roman" panose="02020603050405020304" pitchFamily="18" charset="0"/>
              </a:rPr>
              <a:t> 4: </a:t>
            </a:r>
            <a:r>
              <a:rPr lang="en-US" sz="3200" dirty="0" err="1">
                <a:solidFill>
                  <a:schemeClr val="bg2">
                    <a:lumMod val="25000"/>
                  </a:schemeClr>
                </a:solidFill>
                <a:latin typeface="Times New Roman" panose="02020603050405020304" pitchFamily="18" charset="0"/>
                <a:cs typeface="Times New Roman" panose="02020603050405020304" pitchFamily="18" charset="0"/>
              </a:rPr>
              <a:t>Mạng</a:t>
            </a:r>
            <a:r>
              <a:rPr lang="en-US" sz="3200" dirty="0">
                <a:solidFill>
                  <a:schemeClr val="bg2">
                    <a:lumMod val="25000"/>
                  </a:schemeClr>
                </a:solidFill>
                <a:latin typeface="Times New Roman" panose="02020603050405020304" pitchFamily="18" charset="0"/>
                <a:cs typeface="Times New Roman" panose="02020603050405020304" pitchFamily="18" charset="0"/>
              </a:rPr>
              <a:t> </a:t>
            </a:r>
            <a:r>
              <a:rPr lang="en-US" sz="3200" dirty="0" err="1">
                <a:solidFill>
                  <a:schemeClr val="bg2">
                    <a:lumMod val="25000"/>
                  </a:schemeClr>
                </a:solidFill>
                <a:latin typeface="Times New Roman" panose="02020603050405020304" pitchFamily="18" charset="0"/>
                <a:cs typeface="Times New Roman" panose="02020603050405020304" pitchFamily="18" charset="0"/>
              </a:rPr>
              <a:t>xa</a:t>
            </a:r>
            <a:r>
              <a:rPr lang="en-US" sz="3200" dirty="0">
                <a:solidFill>
                  <a:schemeClr val="bg2">
                    <a:lumMod val="25000"/>
                  </a:schemeClr>
                </a:solidFill>
                <a:latin typeface="Times New Roman" panose="02020603050405020304" pitchFamily="18" charset="0"/>
                <a:cs typeface="Times New Roman" panose="02020603050405020304" pitchFamily="18" charset="0"/>
              </a:rPr>
              <a:t>̃ </a:t>
            </a:r>
            <a:r>
              <a:rPr lang="en-US" sz="3200" dirty="0" err="1">
                <a:solidFill>
                  <a:schemeClr val="bg2">
                    <a:lumMod val="25000"/>
                  </a:schemeClr>
                </a:solidFill>
                <a:latin typeface="Times New Roman" panose="02020603050405020304" pitchFamily="18" charset="0"/>
                <a:cs typeface="Times New Roman" panose="02020603050405020304" pitchFamily="18" charset="0"/>
              </a:rPr>
              <a:t>hội</a:t>
            </a:r>
            <a:r>
              <a:rPr lang="en-US" sz="3200" dirty="0">
                <a:solidFill>
                  <a:schemeClr val="bg2">
                    <a:lumMod val="25000"/>
                  </a:schemeClr>
                </a:solidFill>
                <a:latin typeface="Times New Roman" panose="02020603050405020304" pitchFamily="18" charset="0"/>
                <a:cs typeface="Times New Roman" panose="02020603050405020304" pitchFamily="18" charset="0"/>
              </a:rPr>
              <a:t> </a:t>
            </a:r>
            <a:r>
              <a:rPr lang="en-US" sz="3200" dirty="0" err="1">
                <a:solidFill>
                  <a:schemeClr val="bg2">
                    <a:lumMod val="25000"/>
                  </a:schemeClr>
                </a:solidFill>
                <a:latin typeface="Times New Roman" panose="02020603050405020304" pitchFamily="18" charset="0"/>
                <a:cs typeface="Times New Roman" panose="02020603050405020304" pitchFamily="18" charset="0"/>
              </a:rPr>
              <a:t>facebook</a:t>
            </a:r>
            <a:r>
              <a:rPr lang="en-US" sz="3200" dirty="0">
                <a:solidFill>
                  <a:schemeClr val="bg2">
                    <a:lumMod val="25000"/>
                  </a:schemeClr>
                </a:solidFill>
                <a:latin typeface="Times New Roman" panose="02020603050405020304" pitchFamily="18" charset="0"/>
                <a:cs typeface="Times New Roman" panose="02020603050405020304" pitchFamily="18" charset="0"/>
              </a:rPr>
              <a:t> do </a:t>
            </a:r>
            <a:r>
              <a:rPr lang="en-US" sz="3200" dirty="0" err="1">
                <a:solidFill>
                  <a:schemeClr val="bg2">
                    <a:lumMod val="25000"/>
                  </a:schemeClr>
                </a:solidFill>
                <a:latin typeface="Times New Roman" panose="02020603050405020304" pitchFamily="18" charset="0"/>
                <a:cs typeface="Times New Roman" panose="02020603050405020304" pitchFamily="18" charset="0"/>
              </a:rPr>
              <a:t>công</a:t>
            </a:r>
            <a:r>
              <a:rPr lang="en-US" sz="3200" dirty="0">
                <a:solidFill>
                  <a:schemeClr val="bg2">
                    <a:lumMod val="25000"/>
                  </a:schemeClr>
                </a:solidFill>
                <a:latin typeface="Times New Roman" panose="02020603050405020304" pitchFamily="18" charset="0"/>
                <a:cs typeface="Times New Roman" panose="02020603050405020304" pitchFamily="18" charset="0"/>
              </a:rPr>
              <a:t> ty Meta </a:t>
            </a:r>
            <a:r>
              <a:rPr lang="en-US" sz="3200" dirty="0" err="1">
                <a:solidFill>
                  <a:schemeClr val="bg2">
                    <a:lumMod val="25000"/>
                  </a:schemeClr>
                </a:solidFill>
                <a:latin typeface="Times New Roman" panose="02020603050405020304" pitchFamily="18" charset="0"/>
                <a:cs typeface="Times New Roman" panose="02020603050405020304" pitchFamily="18" charset="0"/>
              </a:rPr>
              <a:t>sơ</a:t>
            </a:r>
            <a:r>
              <a:rPr lang="en-US" sz="3200" dirty="0">
                <a:solidFill>
                  <a:schemeClr val="bg2">
                    <a:lumMod val="25000"/>
                  </a:schemeClr>
                </a:solidFill>
                <a:latin typeface="Times New Roman" panose="02020603050405020304" pitchFamily="18" charset="0"/>
                <a:cs typeface="Times New Roman" panose="02020603050405020304" pitchFamily="18" charset="0"/>
              </a:rPr>
              <a:t>̉ </a:t>
            </a:r>
            <a:r>
              <a:rPr lang="en-US" sz="3200" dirty="0" err="1">
                <a:solidFill>
                  <a:schemeClr val="bg2">
                    <a:lumMod val="25000"/>
                  </a:schemeClr>
                </a:solidFill>
                <a:latin typeface="Times New Roman" panose="02020603050405020304" pitchFamily="18" charset="0"/>
                <a:cs typeface="Times New Roman" panose="02020603050405020304" pitchFamily="18" charset="0"/>
              </a:rPr>
              <a:t>hữu</a:t>
            </a:r>
            <a:r>
              <a:rPr lang="en-US" sz="3200" dirty="0">
                <a:solidFill>
                  <a:schemeClr val="bg2">
                    <a:lumMod val="25000"/>
                  </a:schemeClr>
                </a:solidFill>
                <a:latin typeface="Times New Roman" panose="02020603050405020304" pitchFamily="18" charset="0"/>
                <a:cs typeface="Times New Roman" panose="02020603050405020304" pitchFamily="18" charset="0"/>
              </a:rPr>
              <a:t> </a:t>
            </a:r>
            <a:r>
              <a:rPr lang="en-US" sz="3200" dirty="0" err="1">
                <a:solidFill>
                  <a:schemeClr val="bg2">
                    <a:lumMod val="25000"/>
                  </a:schemeClr>
                </a:solidFill>
                <a:latin typeface="Times New Roman" panose="02020603050405020304" pitchFamily="18" charset="0"/>
                <a:cs typeface="Times New Roman" panose="02020603050405020304" pitchFamily="18" charset="0"/>
              </a:rPr>
              <a:t>đúng</a:t>
            </a:r>
            <a:r>
              <a:rPr lang="en-US" sz="3200" dirty="0">
                <a:solidFill>
                  <a:schemeClr val="bg2">
                    <a:lumMod val="25000"/>
                  </a:schemeClr>
                </a:solidFill>
                <a:latin typeface="Times New Roman" panose="02020603050405020304" pitchFamily="18" charset="0"/>
                <a:cs typeface="Times New Roman" panose="02020603050405020304" pitchFamily="18" charset="0"/>
              </a:rPr>
              <a:t> hay </a:t>
            </a:r>
            <a:r>
              <a:rPr lang="en-US" sz="3200" dirty="0" err="1">
                <a:solidFill>
                  <a:schemeClr val="bg2">
                    <a:lumMod val="25000"/>
                  </a:schemeClr>
                </a:solidFill>
                <a:latin typeface="Times New Roman" panose="02020603050405020304" pitchFamily="18" charset="0"/>
                <a:cs typeface="Times New Roman" panose="02020603050405020304" pitchFamily="18" charset="0"/>
              </a:rPr>
              <a:t>sai</a:t>
            </a:r>
            <a:r>
              <a:rPr lang="en-US" sz="3200" dirty="0">
                <a:solidFill>
                  <a:schemeClr val="bg2">
                    <a:lumMod val="25000"/>
                  </a:schemeClr>
                </a:solidFill>
                <a:latin typeface="Times New Roman" panose="02020603050405020304" pitchFamily="18" charset="0"/>
                <a:cs typeface="Times New Roman" panose="02020603050405020304" pitchFamily="18" charset="0"/>
              </a:rPr>
              <a:t>?</a:t>
            </a:r>
          </a:p>
          <a:p>
            <a:pPr lvl="0"/>
            <a:r>
              <a:rPr lang="en-US" sz="3200" dirty="0">
                <a:solidFill>
                  <a:schemeClr val="bg2">
                    <a:lumMod val="25000"/>
                  </a:schemeClr>
                </a:solidFill>
                <a:latin typeface="Times New Roman" panose="02020603050405020304" pitchFamily="18" charset="0"/>
                <a:cs typeface="Times New Roman" panose="02020603050405020304" pitchFamily="18" charset="0"/>
              </a:rPr>
              <a:t>        A. </a:t>
            </a:r>
            <a:r>
              <a:rPr lang="en-US" sz="3200" dirty="0" err="1">
                <a:solidFill>
                  <a:schemeClr val="bg2">
                    <a:lumMod val="25000"/>
                  </a:schemeClr>
                </a:solidFill>
                <a:latin typeface="Times New Roman" panose="02020603050405020304" pitchFamily="18" charset="0"/>
                <a:cs typeface="Times New Roman" panose="02020603050405020304" pitchFamily="18" charset="0"/>
              </a:rPr>
              <a:t>Đúng</a:t>
            </a:r>
            <a:r>
              <a:rPr lang="en-US" sz="3200" dirty="0">
                <a:solidFill>
                  <a:schemeClr val="bg2">
                    <a:lumMod val="25000"/>
                  </a:schemeClr>
                </a:solidFill>
                <a:latin typeface="Times New Roman" panose="02020603050405020304" pitchFamily="18" charset="0"/>
                <a:cs typeface="Times New Roman" panose="02020603050405020304" pitchFamily="18" charset="0"/>
              </a:rPr>
              <a:t>					B. Sai</a:t>
            </a: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4594446" y="3443887"/>
            <a:ext cx="2495674" cy="845894"/>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spcAft>
                <a:spcPts val="600"/>
              </a:spcAft>
            </a:pPr>
            <a:r>
              <a:rPr lang="en-US" sz="2801" dirty="0" err="1">
                <a:solidFill>
                  <a:srgbClr val="000000"/>
                </a:solidFill>
                <a:latin typeface="Times New Roman" panose="02020603050405020304" pitchFamily="18" charset="0"/>
                <a:ea typeface="Calibri" panose="020F0502020204030204" pitchFamily="34" charset="0"/>
              </a:rPr>
              <a:t>Đáp</a:t>
            </a:r>
            <a:r>
              <a:rPr lang="en-US" sz="2801" dirty="0">
                <a:solidFill>
                  <a:srgbClr val="000000"/>
                </a:solidFill>
                <a:latin typeface="Times New Roman" panose="02020603050405020304" pitchFamily="18" charset="0"/>
                <a:ea typeface="Calibri" panose="020F0502020204030204" pitchFamily="34" charset="0"/>
              </a:rPr>
              <a:t> </a:t>
            </a:r>
            <a:r>
              <a:rPr lang="en-US" sz="2801" dirty="0" err="1">
                <a:solidFill>
                  <a:srgbClr val="000000"/>
                </a:solidFill>
                <a:latin typeface="Times New Roman" panose="02020603050405020304" pitchFamily="18" charset="0"/>
                <a:ea typeface="Calibri" panose="020F0502020204030204" pitchFamily="34" charset="0"/>
              </a:rPr>
              <a:t>án</a:t>
            </a:r>
            <a:r>
              <a:rPr lang="en-US" sz="2801" dirty="0">
                <a:solidFill>
                  <a:srgbClr val="000000"/>
                </a:solidFill>
                <a:latin typeface="Times New Roman" panose="02020603050405020304" pitchFamily="18" charset="0"/>
                <a:ea typeface="Calibri" panose="020F0502020204030204" pitchFamily="34" charset="0"/>
              </a:rPr>
              <a:t> A</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074207" y="4519837"/>
            <a:ext cx="1829383" cy="18829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75705" y="3496558"/>
            <a:ext cx="1733806" cy="674870"/>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2101" b="1" dirty="0">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81611" y="4094423"/>
            <a:ext cx="714623" cy="764646"/>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20474" y="3146738"/>
            <a:ext cx="115845" cy="11584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53304" y="3866834"/>
            <a:ext cx="873346" cy="957322"/>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2980131"/>
            <a:ext cx="873346" cy="957322"/>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026105" y="2882110"/>
            <a:ext cx="583687" cy="57668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3837560" y="2934122"/>
            <a:ext cx="660350" cy="632616"/>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15065" y="2940200"/>
            <a:ext cx="371604" cy="328727"/>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90748" y="2867423"/>
            <a:ext cx="535967" cy="893279"/>
          </a:xfrm>
          <a:prstGeom prst="rect">
            <a:avLst/>
          </a:prstGeom>
        </p:spPr>
      </p:pic>
    </p:spTree>
    <p:extLst>
      <p:ext uri="{BB962C8B-B14F-4D97-AF65-F5344CB8AC3E}">
        <p14:creationId xmlns:p14="http://schemas.microsoft.com/office/powerpoint/2010/main" val="3977577822"/>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6330" y="-37932"/>
            <a:ext cx="1456578" cy="1392933"/>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2165" y="3646798"/>
            <a:ext cx="1477397" cy="1308159"/>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97859" y="3262583"/>
            <a:ext cx="1546007" cy="1038294"/>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7447490" y="2941098"/>
            <a:ext cx="1103378" cy="99635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Phần</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thưởng</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đặc</a:t>
            </a:r>
            <a:r>
              <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1350" b="1" dirty="0" err="1">
                <a:solidFill>
                  <a:prstClr val="black"/>
                </a:solidFill>
                <a:latin typeface="Tahoma" panose="020B0604030504040204" pitchFamily="34" charset="0"/>
                <a:ea typeface="Tahoma" panose="020B0604030504040204" pitchFamily="34" charset="0"/>
                <a:cs typeface="Tahoma" panose="020B0604030504040204" pitchFamily="34" charset="0"/>
              </a:rPr>
              <a:t>biệt</a:t>
            </a:r>
            <a:endParaRPr lang="en-US" sz="135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403909" y="190131"/>
            <a:ext cx="8298335" cy="258781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3600" b="1"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endParaRPr>
          </a:p>
          <a:p>
            <a:r>
              <a:rPr lang="en-US" sz="3600" b="1" dirty="0" err="1">
                <a:solidFill>
                  <a:schemeClr val="bg2">
                    <a:lumMod val="25000"/>
                  </a:schemeClr>
                </a:solidFill>
                <a:latin typeface="Times New Roman" panose="02020603050405020304" pitchFamily="18" charset="0"/>
                <a:cs typeface="Times New Roman" panose="02020603050405020304" pitchFamily="18" charset="0"/>
              </a:rPr>
              <a:t>Câu</a:t>
            </a:r>
            <a:r>
              <a:rPr lang="en-US" sz="3600" b="1" dirty="0">
                <a:solidFill>
                  <a:schemeClr val="bg2">
                    <a:lumMod val="25000"/>
                  </a:schemeClr>
                </a:solidFill>
                <a:latin typeface="Times New Roman" panose="02020603050405020304" pitchFamily="18" charset="0"/>
                <a:cs typeface="Times New Roman" panose="02020603050405020304" pitchFamily="18" charset="0"/>
              </a:rPr>
              <a:t> 5: </a:t>
            </a:r>
            <a:r>
              <a:rPr lang="en-US" sz="3600" dirty="0" err="1">
                <a:solidFill>
                  <a:schemeClr val="bg2">
                    <a:lumMod val="25000"/>
                  </a:schemeClr>
                </a:solidFill>
                <a:latin typeface="Times New Roman" panose="02020603050405020304" pitchFamily="18" charset="0"/>
                <a:cs typeface="Times New Roman" panose="02020603050405020304" pitchFamily="18" charset="0"/>
              </a:rPr>
              <a:t>Hãy</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lấy</a:t>
            </a:r>
            <a:r>
              <a:rPr lang="en-US" sz="3600" dirty="0">
                <a:solidFill>
                  <a:schemeClr val="bg2">
                    <a:lumMod val="25000"/>
                  </a:schemeClr>
                </a:solidFill>
                <a:latin typeface="Times New Roman" panose="02020603050405020304" pitchFamily="18" charset="0"/>
                <a:cs typeface="Times New Roman" panose="02020603050405020304" pitchFamily="18" charset="0"/>
              </a:rPr>
              <a:t> 1 ví dụ </a:t>
            </a:r>
            <a:r>
              <a:rPr lang="en-US" sz="3600" dirty="0" err="1">
                <a:solidFill>
                  <a:schemeClr val="bg2">
                    <a:lumMod val="25000"/>
                  </a:schemeClr>
                </a:solidFill>
                <a:latin typeface="Times New Roman" panose="02020603050405020304" pitchFamily="18" charset="0"/>
                <a:cs typeface="Times New Roman" panose="02020603050405020304" pitchFamily="18" charset="0"/>
              </a:rPr>
              <a:t>cho</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thấy</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thông</a:t>
            </a:r>
            <a:r>
              <a:rPr lang="en-US" sz="3600" dirty="0">
                <a:solidFill>
                  <a:schemeClr val="bg2">
                    <a:lumMod val="25000"/>
                  </a:schemeClr>
                </a:solidFill>
                <a:latin typeface="Times New Roman" panose="02020603050405020304" pitchFamily="18" charset="0"/>
                <a:cs typeface="Times New Roman" panose="02020603050405020304" pitchFamily="18" charset="0"/>
              </a:rPr>
              <a:t> tin </a:t>
            </a:r>
            <a:r>
              <a:rPr lang="en-US" sz="3600" dirty="0" err="1">
                <a:solidFill>
                  <a:schemeClr val="bg2">
                    <a:lumMod val="25000"/>
                  </a:schemeClr>
                </a:solidFill>
                <a:latin typeface="Times New Roman" panose="02020603050405020304" pitchFamily="18" charset="0"/>
                <a:cs typeface="Times New Roman" panose="02020603050405020304" pitchFamily="18" charset="0"/>
              </a:rPr>
              <a:t>sô</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đa</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dạng</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va</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được</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lưu</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trư</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với</a:t>
            </a:r>
            <a:r>
              <a:rPr lang="en-US" sz="3600" dirty="0">
                <a:solidFill>
                  <a:schemeClr val="bg2">
                    <a:lumMod val="25000"/>
                  </a:schemeClr>
                </a:solidFill>
                <a:latin typeface="Times New Roman" panose="02020603050405020304" pitchFamily="18" charset="0"/>
                <a:cs typeface="Times New Roman" panose="02020603050405020304" pitchFamily="18" charset="0"/>
              </a:rPr>
              <a:t> dung </a:t>
            </a:r>
            <a:r>
              <a:rPr lang="en-US" sz="3600" dirty="0" err="1">
                <a:solidFill>
                  <a:schemeClr val="bg2">
                    <a:lumMod val="25000"/>
                  </a:schemeClr>
                </a:solidFill>
                <a:latin typeface="Times New Roman" panose="02020603050405020304" pitchFamily="18" charset="0"/>
                <a:cs typeface="Times New Roman" panose="02020603050405020304" pitchFamily="18" charset="0"/>
              </a:rPr>
              <a:t>lượng</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khổng</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lô</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bởi</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nhiều</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tô</a:t>
            </a:r>
            <a:r>
              <a:rPr lang="en-US" sz="3600" dirty="0">
                <a:solidFill>
                  <a:schemeClr val="bg2">
                    <a:lumMod val="25000"/>
                  </a:schemeClr>
                </a:solidFill>
                <a:latin typeface="Times New Roman" panose="02020603050405020304" pitchFamily="18" charset="0"/>
                <a:cs typeface="Times New Roman" panose="02020603050405020304" pitchFamily="18" charset="0"/>
              </a:rPr>
              <a:t>̉ </a:t>
            </a:r>
            <a:r>
              <a:rPr lang="en-US" sz="3600" dirty="0" err="1">
                <a:solidFill>
                  <a:schemeClr val="bg2">
                    <a:lumMod val="25000"/>
                  </a:schemeClr>
                </a:solidFill>
                <a:latin typeface="Times New Roman" panose="02020603050405020304" pitchFamily="18" charset="0"/>
                <a:cs typeface="Times New Roman" panose="02020603050405020304" pitchFamily="18" charset="0"/>
              </a:rPr>
              <a:t>chức</a:t>
            </a:r>
            <a:r>
              <a:rPr lang="en-US" sz="3600" dirty="0">
                <a:solidFill>
                  <a:schemeClr val="bg2">
                    <a:lumMod val="25000"/>
                  </a:schemeClr>
                </a:solidFill>
                <a:latin typeface="Times New Roman" panose="02020603050405020304" pitchFamily="18" charset="0"/>
                <a:cs typeface="Times New Roman" panose="02020603050405020304" pitchFamily="18" charset="0"/>
              </a:rPr>
              <a:t>?</a:t>
            </a: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4553077" y="3006009"/>
            <a:ext cx="2569195" cy="1948947"/>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6006">
              <a:defRPr/>
            </a:pPr>
            <a:r>
              <a:rPr lang="vi-VN" sz="2000" dirty="0">
                <a:solidFill>
                  <a:schemeClr val="bg2">
                    <a:lumMod val="25000"/>
                  </a:schemeClr>
                </a:solidFill>
                <a:latin typeface="+mj-lt"/>
              </a:rPr>
              <a:t>Ngoài facebook , Meta còn sở hữu các sả</a:t>
            </a:r>
            <a:r>
              <a:rPr lang="en-US" sz="2000" dirty="0">
                <a:solidFill>
                  <a:schemeClr val="bg2">
                    <a:lumMod val="25000"/>
                  </a:schemeClr>
                </a:solidFill>
                <a:latin typeface="+mj-lt"/>
              </a:rPr>
              <a:t>n</a:t>
            </a:r>
            <a:r>
              <a:rPr lang="vi-VN" sz="2000" dirty="0">
                <a:solidFill>
                  <a:schemeClr val="bg2">
                    <a:lumMod val="25000"/>
                  </a:schemeClr>
                </a:solidFill>
                <a:latin typeface="+mj-lt"/>
              </a:rPr>
              <a:t> phẩm khác như: WhatsApp, Instagram…</a:t>
            </a:r>
            <a:endParaRPr lang="en-US" sz="2000" dirty="0">
              <a:solidFill>
                <a:schemeClr val="bg2">
                  <a:lumMod val="25000"/>
                </a:schemeClr>
              </a:solidFill>
              <a:latin typeface="+mj-lt"/>
              <a:ea typeface="Tahoma" panose="020B0604030504040204" pitchFamily="34" charset="0"/>
              <a:cs typeface="Tahoma" panose="020B0604030504040204" pitchFamily="34"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24231" y="3746787"/>
            <a:ext cx="1829383" cy="18829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101784" y="3052727"/>
            <a:ext cx="1733806" cy="674870"/>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r>
              <a:rPr lang="en-US" sz="2101"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81611" y="4094423"/>
            <a:ext cx="714623" cy="764646"/>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020474" y="3146738"/>
            <a:ext cx="115845" cy="115845"/>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6006">
              <a:defRPr/>
            </a:pPr>
            <a:endParaRPr lang="en-US" sz="1350">
              <a:solidFill>
                <a:prstClr val="white"/>
              </a:solidFill>
              <a:latin typeface="Calibri" panose="020F0502020204030204"/>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53304" y="3866834"/>
            <a:ext cx="873346" cy="957322"/>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2980131"/>
            <a:ext cx="873346" cy="957322"/>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257792" y="2579081"/>
            <a:ext cx="583687" cy="57668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3419608" y="2749514"/>
            <a:ext cx="660350" cy="632616"/>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15065" y="2940200"/>
            <a:ext cx="371604" cy="328727"/>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290748" y="2867423"/>
            <a:ext cx="535967" cy="893279"/>
          </a:xfrm>
          <a:prstGeom prst="rect">
            <a:avLst/>
          </a:prstGeom>
        </p:spPr>
      </p:pic>
    </p:spTree>
    <p:extLst>
      <p:ext uri="{BB962C8B-B14F-4D97-AF65-F5344CB8AC3E}">
        <p14:creationId xmlns:p14="http://schemas.microsoft.com/office/powerpoint/2010/main" val="368071674"/>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933" y="-13840"/>
            <a:ext cx="9254108" cy="6478955"/>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1935" y="1677644"/>
            <a:ext cx="1967927" cy="196826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4503" y="1141498"/>
            <a:ext cx="2743148" cy="2743624"/>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720" y="4392281"/>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2690" y="4653260"/>
            <a:ext cx="538538" cy="538631"/>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8576" y="4922577"/>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732632"/>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5041347"/>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812213" y="4082121"/>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0687" y="3879250"/>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6922" y="3832102"/>
            <a:ext cx="1045317" cy="1045499"/>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1269493" y="3877341"/>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706886"/>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5636" y="4607351"/>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922576"/>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3034484" y="4290792"/>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6905" y="322074"/>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3197486"/>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sp>
        <p:nvSpPr>
          <p:cNvPr id="18" name="TextBox 17"/>
          <p:cNvSpPr txBox="1"/>
          <p:nvPr/>
        </p:nvSpPr>
        <p:spPr>
          <a:xfrm>
            <a:off x="885784" y="2181965"/>
            <a:ext cx="2415651" cy="584978"/>
          </a:xfrm>
          <a:prstGeom prst="rect">
            <a:avLst/>
          </a:prstGeom>
          <a:noFill/>
        </p:spPr>
        <p:txBody>
          <a:bodyPr wrap="square" rtlCol="0">
            <a:spAutoFit/>
          </a:bodyPr>
          <a:lstStyle/>
          <a:p>
            <a:r>
              <a:rPr lang="en-US" sz="3201" dirty="0" err="1">
                <a:solidFill>
                  <a:srgbClr val="0000FF"/>
                </a:solidFill>
                <a:latin typeface="Times New Roman" panose="02020603050405020304" pitchFamily="18" charset="0"/>
                <a:cs typeface="Times New Roman" panose="02020603050405020304" pitchFamily="18" charset="0"/>
              </a:rPr>
              <a:t>Vận</a:t>
            </a:r>
            <a:r>
              <a:rPr lang="en-US" sz="3201" dirty="0">
                <a:solidFill>
                  <a:srgbClr val="0000FF"/>
                </a:solidFill>
                <a:latin typeface="Times New Roman" panose="02020603050405020304" pitchFamily="18" charset="0"/>
                <a:cs typeface="Times New Roman" panose="02020603050405020304" pitchFamily="18" charset="0"/>
              </a:rPr>
              <a:t> </a:t>
            </a:r>
            <a:r>
              <a:rPr lang="en-US" sz="3201" dirty="0" err="1">
                <a:solidFill>
                  <a:srgbClr val="0000FF"/>
                </a:solidFill>
                <a:latin typeface="Times New Roman" panose="02020603050405020304" pitchFamily="18" charset="0"/>
                <a:cs typeface="Times New Roman" panose="02020603050405020304" pitchFamily="18" charset="0"/>
              </a:rPr>
              <a:t>dụng</a:t>
            </a:r>
            <a:endParaRPr lang="en-US" sz="3201" dirty="0">
              <a:solidFill>
                <a:srgbClr val="0000FF"/>
              </a:solidFill>
              <a:latin typeface="Times New Roman" panose="02020603050405020304" pitchFamily="18" charset="0"/>
              <a:cs typeface="Times New Roman" panose="02020603050405020304" pitchFamily="18" charset="0"/>
            </a:endParaRPr>
          </a:p>
        </p:txBody>
      </p:sp>
      <p:sp>
        <p:nvSpPr>
          <p:cNvPr id="47" name="Oval 46">
            <a:extLst>
              <a:ext uri="{FF2B5EF4-FFF2-40B4-BE49-F238E27FC236}">
                <a16:creationId xmlns:a16="http://schemas.microsoft.com/office/drawing/2014/main" id="{A9EE896E-B576-D2FC-D037-0578BE2DB1F6}"/>
              </a:ext>
            </a:extLst>
          </p:cNvPr>
          <p:cNvSpPr/>
          <p:nvPr/>
        </p:nvSpPr>
        <p:spPr>
          <a:xfrm>
            <a:off x="1415753" y="229065"/>
            <a:ext cx="7275333" cy="1582552"/>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latin typeface="Times New Roman" panose="02020603050405020304" pitchFamily="18" charset="0"/>
                <a:cs typeface="Times New Roman" panose="02020603050405020304" pitchFamily="18" charset="0"/>
              </a:rPr>
              <a:t>Bài</a:t>
            </a:r>
            <a:r>
              <a:rPr lang="en-US" sz="3200" b="1" dirty="0">
                <a:solidFill>
                  <a:schemeClr val="tx1"/>
                </a:solidFill>
                <a:latin typeface="Times New Roman" panose="02020603050405020304" pitchFamily="18" charset="0"/>
                <a:cs typeface="Times New Roman" panose="02020603050405020304" pitchFamily="18" charset="0"/>
              </a:rPr>
              <a:t> 2: </a:t>
            </a:r>
          </a:p>
          <a:p>
            <a:pPr algn="ctr"/>
            <a:r>
              <a:rPr lang="vi-VN" sz="3200" b="1" dirty="0">
                <a:solidFill>
                  <a:schemeClr val="tx1"/>
                </a:solidFill>
                <a:latin typeface="Times New Roman" panose="02020603050405020304" pitchFamily="18" charset="0"/>
                <a:ea typeface="Calibri" panose="020F0502020204030204" pitchFamily="34" charset="0"/>
              </a:rPr>
              <a:t>THÔNG TIN TRONG MÔI TRƯỜNG SỐ</a:t>
            </a:r>
            <a:r>
              <a:rPr lang="en-US" sz="3200" b="1" dirty="0">
                <a:solidFill>
                  <a:schemeClr val="tx1"/>
                </a:solidFill>
                <a:latin typeface="Times New Roman" panose="02020603050405020304" pitchFamily="18" charset="0"/>
                <a:ea typeface="Calibri" panose="020F0502020204030204" pitchFamily="34" charset="0"/>
              </a:rPr>
              <a:t>(T1)</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49" name="TextBox 48">
            <a:extLst>
              <a:ext uri="{FF2B5EF4-FFF2-40B4-BE49-F238E27FC236}">
                <a16:creationId xmlns:a16="http://schemas.microsoft.com/office/drawing/2014/main" id="{26E4D503-B8FB-2500-6713-A24C46905362}"/>
              </a:ext>
            </a:extLst>
          </p:cNvPr>
          <p:cNvSpPr txBox="1"/>
          <p:nvPr/>
        </p:nvSpPr>
        <p:spPr>
          <a:xfrm>
            <a:off x="3103823" y="2345830"/>
            <a:ext cx="5188302" cy="2115451"/>
          </a:xfrm>
          <a:prstGeom prst="rect">
            <a:avLst/>
          </a:prstGeom>
          <a:noFill/>
        </p:spPr>
        <p:txBody>
          <a:bodyPr wrap="square">
            <a:spAutoFit/>
          </a:bodyPr>
          <a:lstStyle/>
          <a:p>
            <a:pPr algn="just">
              <a:lnSpc>
                <a:spcPct val="120000"/>
              </a:lnSpc>
              <a:spcBef>
                <a:spcPts val="600"/>
              </a:spcBef>
              <a:spcAft>
                <a:spcPts val="600"/>
              </a:spcAft>
            </a:pPr>
            <a:r>
              <a:rPr lang="en-US" sz="2800" dirty="0" err="1">
                <a:solidFill>
                  <a:srgbClr val="FF0000"/>
                </a:solidFill>
                <a:latin typeface="Times New Roman" panose="02020603050405020304" pitchFamily="18" charset="0"/>
                <a:ea typeface="Calibri" panose="020F0502020204030204" pitchFamily="34" charset="0"/>
              </a:rPr>
              <a:t>Học</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sinh</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thảo</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luận</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theo</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nhóm</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và</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tìm</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kiếm</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trên</a:t>
            </a:r>
            <a:r>
              <a:rPr lang="en-US" sz="2800" dirty="0">
                <a:solidFill>
                  <a:srgbClr val="FF0000"/>
                </a:solidFill>
                <a:latin typeface="Times New Roman" panose="02020603050405020304" pitchFamily="18" charset="0"/>
                <a:ea typeface="Calibri" panose="020F0502020204030204" pitchFamily="34" charset="0"/>
              </a:rPr>
              <a:t> Internet </a:t>
            </a:r>
            <a:r>
              <a:rPr lang="en-US" sz="2800" dirty="0" err="1">
                <a:solidFill>
                  <a:srgbClr val="FF0000"/>
                </a:solidFill>
                <a:latin typeface="Times New Roman" panose="02020603050405020304" pitchFamily="18" charset="0"/>
                <a:ea typeface="Calibri" panose="020F0502020204030204" pitchFamily="34" charset="0"/>
              </a:rPr>
              <a:t>vê</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thông</a:t>
            </a:r>
            <a:r>
              <a:rPr lang="en-US" sz="2800" dirty="0">
                <a:solidFill>
                  <a:srgbClr val="FF0000"/>
                </a:solidFill>
                <a:latin typeface="Times New Roman" panose="02020603050405020304" pitchFamily="18" charset="0"/>
                <a:ea typeface="Calibri" panose="020F0502020204030204" pitchFamily="34" charset="0"/>
              </a:rPr>
              <a:t> tin 1 </a:t>
            </a:r>
            <a:r>
              <a:rPr lang="en-US" sz="2800" dirty="0" err="1">
                <a:solidFill>
                  <a:srgbClr val="FF0000"/>
                </a:solidFill>
                <a:latin typeface="Times New Roman" panose="02020603050405020304" pitchFamily="18" charset="0"/>
                <a:ea typeface="Calibri" panose="020F0502020204030204" pitchFamily="34" charset="0"/>
              </a:rPr>
              <a:t>đội</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bóng</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hoặc</a:t>
            </a:r>
            <a:r>
              <a:rPr lang="en-US" sz="2800" dirty="0">
                <a:solidFill>
                  <a:srgbClr val="FF0000"/>
                </a:solidFill>
                <a:latin typeface="Times New Roman" panose="02020603050405020304" pitchFamily="18" charset="0"/>
                <a:ea typeface="Calibri" panose="020F0502020204030204" pitchFamily="34" charset="0"/>
              </a:rPr>
              <a:t> 1 </a:t>
            </a:r>
            <a:r>
              <a:rPr lang="en-US" sz="2800" dirty="0" err="1">
                <a:solidFill>
                  <a:srgbClr val="FF0000"/>
                </a:solidFill>
                <a:latin typeface="Times New Roman" panose="02020603050405020304" pitchFamily="18" charset="0"/>
                <a:ea typeface="Calibri" panose="020F0502020204030204" pitchFamily="34" charset="0"/>
              </a:rPr>
              <a:t>cầu</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thu</a:t>
            </a:r>
            <a:r>
              <a:rPr lang="en-US" sz="2800" dirty="0">
                <a:solidFill>
                  <a:srgbClr val="FF0000"/>
                </a:solidFill>
                <a:latin typeface="Times New Roman" panose="02020603050405020304" pitchFamily="18" charset="0"/>
                <a:ea typeface="Calibri" panose="020F0502020204030204" pitchFamily="34" charset="0"/>
              </a:rPr>
              <a:t>̉ mà </a:t>
            </a:r>
            <a:r>
              <a:rPr lang="en-US" sz="2800" dirty="0" err="1">
                <a:solidFill>
                  <a:srgbClr val="FF0000"/>
                </a:solidFill>
                <a:latin typeface="Times New Roman" panose="02020603050405020304" pitchFamily="18" charset="0"/>
                <a:ea typeface="Calibri" panose="020F0502020204030204" pitchFamily="34" charset="0"/>
              </a:rPr>
              <a:t>em</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yêu</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thích</a:t>
            </a:r>
            <a:r>
              <a:rPr lang="en-US" sz="2800" dirty="0">
                <a:solidFill>
                  <a:srgbClr val="FF0000"/>
                </a:solidFill>
                <a:latin typeface="Times New Roman" panose="02020603050405020304" pitchFamily="18" charset="0"/>
                <a:ea typeface="Calibri" panose="020F0502020204030204" pitchFamily="34" charset="0"/>
              </a:rPr>
              <a:t>?</a:t>
            </a:r>
            <a:endParaRPr lang="en-US" sz="2801" dirty="0">
              <a:solidFill>
                <a:srgbClr val="FF0000"/>
              </a:solidFill>
              <a:latin typeface="Times New Roman" panose="02020603050405020304" pitchFamily="18" charset="0"/>
              <a:ea typeface="Calibri" panose="020F0502020204030204" pitchFamily="34" charset="0"/>
            </a:endParaRPr>
          </a:p>
        </p:txBody>
      </p:sp>
      <p:grpSp>
        <p:nvGrpSpPr>
          <p:cNvPr id="50" name="组合 7">
            <a:extLst>
              <a:ext uri="{FF2B5EF4-FFF2-40B4-BE49-F238E27FC236}">
                <a16:creationId xmlns:a16="http://schemas.microsoft.com/office/drawing/2014/main" id="{892B5713-01C7-C37F-E16C-968E2B974BC2}"/>
              </a:ext>
            </a:extLst>
          </p:cNvPr>
          <p:cNvGrpSpPr/>
          <p:nvPr/>
        </p:nvGrpSpPr>
        <p:grpSpPr>
          <a:xfrm>
            <a:off x="454502" y="333884"/>
            <a:ext cx="1249458" cy="1059831"/>
            <a:chOff x="2067317" y="1810431"/>
            <a:chExt cx="2488837" cy="2293259"/>
          </a:xfrm>
          <a:effectLst>
            <a:outerShdw blurRad="139700" dist="63500" dir="2700000" algn="tl" rotWithShape="0">
              <a:prstClr val="black">
                <a:alpha val="40000"/>
              </a:prstClr>
            </a:outerShdw>
          </a:effectLst>
        </p:grpSpPr>
        <p:sp>
          <p:nvSpPr>
            <p:cNvPr id="51" name="圆角矩形 8">
              <a:extLst>
                <a:ext uri="{FF2B5EF4-FFF2-40B4-BE49-F238E27FC236}">
                  <a16:creationId xmlns:a16="http://schemas.microsoft.com/office/drawing/2014/main" id="{4931EEC2-64B9-C878-11BE-2F03F6344792}"/>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52" name="圆角矩形 9">
              <a:extLst>
                <a:ext uri="{FF2B5EF4-FFF2-40B4-BE49-F238E27FC236}">
                  <a16:creationId xmlns:a16="http://schemas.microsoft.com/office/drawing/2014/main" id="{73FC3294-D3D7-20D9-7E15-D4351FBD7485}"/>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pic>
        <p:nvPicPr>
          <p:cNvPr id="53" name="Picture 10" descr="Trẻ Em, Mầm Non, Đọc Sách, Học Tập, Cô Bé, Tải hình PNG 342 -  Free.Vector6.com">
            <a:extLst>
              <a:ext uri="{FF2B5EF4-FFF2-40B4-BE49-F238E27FC236}">
                <a16:creationId xmlns:a16="http://schemas.microsoft.com/office/drawing/2014/main" id="{5E26C186-F091-D98B-46DF-231A12D90F7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1778" y="299497"/>
            <a:ext cx="1174915" cy="1175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159909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3" presetClass="entr" presetSubtype="52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 calcmode="lin" valueType="num">
                                      <p:cBhvr>
                                        <p:cTn id="20" dur="500" fill="hold"/>
                                        <p:tgtEl>
                                          <p:spTgt spid="2"/>
                                        </p:tgtEl>
                                        <p:attrNameLst>
                                          <p:attrName>ppt_x</p:attrName>
                                        </p:attrNameLst>
                                      </p:cBhvr>
                                      <p:tavLst>
                                        <p:tav tm="0">
                                          <p:val>
                                            <p:fltVal val="0.5"/>
                                          </p:val>
                                        </p:tav>
                                        <p:tav tm="100000">
                                          <p:val>
                                            <p:strVal val="#ppt_x"/>
                                          </p:val>
                                        </p:tav>
                                      </p:tavLst>
                                    </p:anim>
                                    <p:anim calcmode="lin" valueType="num">
                                      <p:cBhvr>
                                        <p:cTn id="21" dur="500" fill="hold"/>
                                        <p:tgtEl>
                                          <p:spTgt spid="2"/>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30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ppt_x</p:attrName>
                                        </p:attrNameLst>
                                      </p:cBhvr>
                                      <p:tavLst>
                                        <p:tav tm="0">
                                          <p:val>
                                            <p:fltVal val="0.5"/>
                                          </p:val>
                                        </p:tav>
                                        <p:tav tm="100000">
                                          <p:val>
                                            <p:strVal val="#ppt_x"/>
                                          </p:val>
                                        </p:tav>
                                      </p:tavLst>
                                    </p:anim>
                                    <p:anim calcmode="lin" valueType="num">
                                      <p:cBhvr>
                                        <p:cTn id="27" dur="500" fill="hold"/>
                                        <p:tgtEl>
                                          <p:spTgt spid="3"/>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70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ppt_x</p:attrName>
                                        </p:attrNameLst>
                                      </p:cBhvr>
                                      <p:tavLst>
                                        <p:tav tm="0">
                                          <p:val>
                                            <p:fltVal val="0.5"/>
                                          </p:val>
                                        </p:tav>
                                        <p:tav tm="100000">
                                          <p:val>
                                            <p:strVal val="#ppt_x"/>
                                          </p:val>
                                        </p:tav>
                                      </p:tavLst>
                                    </p:anim>
                                    <p:anim calcmode="lin" valueType="num">
                                      <p:cBhvr>
                                        <p:cTn id="33" dur="500" fill="hold"/>
                                        <p:tgtEl>
                                          <p:spTgt spid="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30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 calcmode="lin" valueType="num">
                                      <p:cBhvr>
                                        <p:cTn id="38" dur="500" fill="hold"/>
                                        <p:tgtEl>
                                          <p:spTgt spid="5"/>
                                        </p:tgtEl>
                                        <p:attrNameLst>
                                          <p:attrName>ppt_x</p:attrName>
                                        </p:attrNameLst>
                                      </p:cBhvr>
                                      <p:tavLst>
                                        <p:tav tm="0">
                                          <p:val>
                                            <p:fltVal val="0.5"/>
                                          </p:val>
                                        </p:tav>
                                        <p:tav tm="100000">
                                          <p:val>
                                            <p:strVal val="#ppt_x"/>
                                          </p:val>
                                        </p:tav>
                                      </p:tavLst>
                                    </p:anim>
                                    <p:anim calcmode="lin" valueType="num">
                                      <p:cBhvr>
                                        <p:cTn id="39" dur="500" fill="hold"/>
                                        <p:tgtEl>
                                          <p:spTgt spid="5"/>
                                        </p:tgtEl>
                                        <p:attrNameLst>
                                          <p:attrName>ppt_y</p:attrName>
                                        </p:attrNameLst>
                                      </p:cBhvr>
                                      <p:tavLst>
                                        <p:tav tm="0">
                                          <p:val>
                                            <p:fltVal val="0.5"/>
                                          </p:val>
                                        </p:tav>
                                        <p:tav tm="100000">
                                          <p:val>
                                            <p:strVal val="#ppt_y"/>
                                          </p:val>
                                        </p:tav>
                                      </p:tavLst>
                                    </p:anim>
                                  </p:childTnLst>
                                </p:cTn>
                              </p:par>
                              <p:par>
                                <p:cTn id="40" presetID="16" presetClass="entr" presetSubtype="21" fill="hold" grpId="0" nodeType="withEffect">
                                  <p:stCondLst>
                                    <p:cond delay="30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par>
                                <p:cTn id="43" presetID="23" presetClass="entr" presetSubtype="528" fill="hold" nodeType="withEffect">
                                  <p:stCondLst>
                                    <p:cond delay="10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 calcmode="lin" valueType="num">
                                      <p:cBhvr>
                                        <p:cTn id="47" dur="500" fill="hold"/>
                                        <p:tgtEl>
                                          <p:spTgt spid="6"/>
                                        </p:tgtEl>
                                        <p:attrNameLst>
                                          <p:attrName>ppt_x</p:attrName>
                                        </p:attrNameLst>
                                      </p:cBhvr>
                                      <p:tavLst>
                                        <p:tav tm="0">
                                          <p:val>
                                            <p:fltVal val="0.5"/>
                                          </p:val>
                                        </p:tav>
                                        <p:tav tm="100000">
                                          <p:val>
                                            <p:strVal val="#ppt_x"/>
                                          </p:val>
                                        </p:tav>
                                      </p:tavLst>
                                    </p:anim>
                                    <p:anim calcmode="lin" valueType="num">
                                      <p:cBhvr>
                                        <p:cTn id="48" dur="500" fill="hold"/>
                                        <p:tgtEl>
                                          <p:spTgt spid="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60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23" presetClass="entr" presetSubtype="528" fill="hold" nodeType="withEffect">
                                  <p:stCondLst>
                                    <p:cond delay="30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 calcmode="lin" valueType="num">
                                      <p:cBhvr>
                                        <p:cTn id="59" dur="500" fill="hold"/>
                                        <p:tgtEl>
                                          <p:spTgt spid="8"/>
                                        </p:tgtEl>
                                        <p:attrNameLst>
                                          <p:attrName>ppt_x</p:attrName>
                                        </p:attrNameLst>
                                      </p:cBhvr>
                                      <p:tavLst>
                                        <p:tav tm="0">
                                          <p:val>
                                            <p:fltVal val="0.5"/>
                                          </p:val>
                                        </p:tav>
                                        <p:tav tm="100000">
                                          <p:val>
                                            <p:strVal val="#ppt_x"/>
                                          </p:val>
                                        </p:tav>
                                      </p:tavLst>
                                    </p:anim>
                                    <p:anim calcmode="lin" valueType="num">
                                      <p:cBhvr>
                                        <p:cTn id="60" dur="500" fill="hold"/>
                                        <p:tgtEl>
                                          <p:spTgt spid="8"/>
                                        </p:tgtEl>
                                        <p:attrNameLst>
                                          <p:attrName>ppt_y</p:attrName>
                                        </p:attrNameLst>
                                      </p:cBhvr>
                                      <p:tavLst>
                                        <p:tav tm="0">
                                          <p:val>
                                            <p:fltVal val="0.5"/>
                                          </p:val>
                                        </p:tav>
                                        <p:tav tm="100000">
                                          <p:val>
                                            <p:strVal val="#ppt_y"/>
                                          </p:val>
                                        </p:tav>
                                      </p:tavLst>
                                    </p:anim>
                                  </p:childTnLst>
                                </p:cTn>
                              </p:par>
                              <p:par>
                                <p:cTn id="61" presetID="23" presetClass="entr" presetSubtype="528" fill="hold" nodeType="withEffect">
                                  <p:stCondLst>
                                    <p:cond delay="30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 calcmode="lin" valueType="num">
                                      <p:cBhvr>
                                        <p:cTn id="65" dur="500" fill="hold"/>
                                        <p:tgtEl>
                                          <p:spTgt spid="9"/>
                                        </p:tgtEl>
                                        <p:attrNameLst>
                                          <p:attrName>ppt_x</p:attrName>
                                        </p:attrNameLst>
                                      </p:cBhvr>
                                      <p:tavLst>
                                        <p:tav tm="0">
                                          <p:val>
                                            <p:fltVal val="0.5"/>
                                          </p:val>
                                        </p:tav>
                                        <p:tav tm="100000">
                                          <p:val>
                                            <p:strVal val="#ppt_x"/>
                                          </p:val>
                                        </p:tav>
                                      </p:tavLst>
                                    </p:anim>
                                    <p:anim calcmode="lin" valueType="num">
                                      <p:cBhvr>
                                        <p:cTn id="66" dur="500" fill="hold"/>
                                        <p:tgtEl>
                                          <p:spTgt spid="9"/>
                                        </p:tgtEl>
                                        <p:attrNameLst>
                                          <p:attrName>ppt_y</p:attrName>
                                        </p:attrNameLst>
                                      </p:cBhvr>
                                      <p:tavLst>
                                        <p:tav tm="0">
                                          <p:val>
                                            <p:fltVal val="0.5"/>
                                          </p:val>
                                        </p:tav>
                                        <p:tav tm="100000">
                                          <p:val>
                                            <p:strVal val="#ppt_y"/>
                                          </p:val>
                                        </p:tav>
                                      </p:tavLst>
                                    </p:anim>
                                  </p:childTnLst>
                                </p:cTn>
                              </p:par>
                              <p:par>
                                <p:cTn id="67" presetID="23" presetClass="entr" presetSubtype="528" fill="hold" nodeType="withEffect">
                                  <p:stCondLst>
                                    <p:cond delay="60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 calcmode="lin" valueType="num">
                                      <p:cBhvr>
                                        <p:cTn id="71" dur="500" fill="hold"/>
                                        <p:tgtEl>
                                          <p:spTgt spid="10"/>
                                        </p:tgtEl>
                                        <p:attrNameLst>
                                          <p:attrName>ppt_x</p:attrName>
                                        </p:attrNameLst>
                                      </p:cBhvr>
                                      <p:tavLst>
                                        <p:tav tm="0">
                                          <p:val>
                                            <p:fltVal val="0.5"/>
                                          </p:val>
                                        </p:tav>
                                        <p:tav tm="100000">
                                          <p:val>
                                            <p:strVal val="#ppt_x"/>
                                          </p:val>
                                        </p:tav>
                                      </p:tavLst>
                                    </p:anim>
                                    <p:anim calcmode="lin" valueType="num">
                                      <p:cBhvr>
                                        <p:cTn id="72" dur="500" fill="hold"/>
                                        <p:tgtEl>
                                          <p:spTgt spid="10"/>
                                        </p:tgtEl>
                                        <p:attrNameLst>
                                          <p:attrName>ppt_y</p:attrName>
                                        </p:attrNameLst>
                                      </p:cBhvr>
                                      <p:tavLst>
                                        <p:tav tm="0">
                                          <p:val>
                                            <p:fltVal val="0.5"/>
                                          </p:val>
                                        </p:tav>
                                        <p:tav tm="100000">
                                          <p:val>
                                            <p:strVal val="#ppt_y"/>
                                          </p:val>
                                        </p:tav>
                                      </p:tavLst>
                                    </p:anim>
                                  </p:childTnLst>
                                </p:cTn>
                              </p:par>
                              <p:par>
                                <p:cTn id="73" presetID="23" presetClass="entr" presetSubtype="528" fill="hold" nodeType="withEffect">
                                  <p:stCondLst>
                                    <p:cond delay="6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 calcmode="lin" valueType="num">
                                      <p:cBhvr>
                                        <p:cTn id="77" dur="500" fill="hold"/>
                                        <p:tgtEl>
                                          <p:spTgt spid="11"/>
                                        </p:tgtEl>
                                        <p:attrNameLst>
                                          <p:attrName>ppt_x</p:attrName>
                                        </p:attrNameLst>
                                      </p:cBhvr>
                                      <p:tavLst>
                                        <p:tav tm="0">
                                          <p:val>
                                            <p:fltVal val="0.5"/>
                                          </p:val>
                                        </p:tav>
                                        <p:tav tm="100000">
                                          <p:val>
                                            <p:strVal val="#ppt_x"/>
                                          </p:val>
                                        </p:tav>
                                      </p:tavLst>
                                    </p:anim>
                                    <p:anim calcmode="lin" valueType="num">
                                      <p:cBhvr>
                                        <p:cTn id="78" dur="500" fill="hold"/>
                                        <p:tgtEl>
                                          <p:spTgt spid="11"/>
                                        </p:tgtEl>
                                        <p:attrNameLst>
                                          <p:attrName>ppt_y</p:attrName>
                                        </p:attrNameLst>
                                      </p:cBhvr>
                                      <p:tavLst>
                                        <p:tav tm="0">
                                          <p:val>
                                            <p:fltVal val="0.5"/>
                                          </p:val>
                                        </p:tav>
                                        <p:tav tm="100000">
                                          <p:val>
                                            <p:strVal val="#ppt_y"/>
                                          </p:val>
                                        </p:tav>
                                      </p:tavLst>
                                    </p:anim>
                                  </p:childTnLst>
                                </p:cTn>
                              </p:par>
                              <p:par>
                                <p:cTn id="79" presetID="23" presetClass="entr" presetSubtype="528" fill="hold" nodeType="withEffect">
                                  <p:stCondLst>
                                    <p:cond delay="30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anim calcmode="lin" valueType="num">
                                      <p:cBhvr>
                                        <p:cTn id="83" dur="500" fill="hold"/>
                                        <p:tgtEl>
                                          <p:spTgt spid="12"/>
                                        </p:tgtEl>
                                        <p:attrNameLst>
                                          <p:attrName>ppt_x</p:attrName>
                                        </p:attrNameLst>
                                      </p:cBhvr>
                                      <p:tavLst>
                                        <p:tav tm="0">
                                          <p:val>
                                            <p:fltVal val="0.5"/>
                                          </p:val>
                                        </p:tav>
                                        <p:tav tm="100000">
                                          <p:val>
                                            <p:strVal val="#ppt_x"/>
                                          </p:val>
                                        </p:tav>
                                      </p:tavLst>
                                    </p:anim>
                                    <p:anim calcmode="lin" valueType="num">
                                      <p:cBhvr>
                                        <p:cTn id="84" dur="500" fill="hold"/>
                                        <p:tgtEl>
                                          <p:spTgt spid="12"/>
                                        </p:tgtEl>
                                        <p:attrNameLst>
                                          <p:attrName>ppt_y</p:attrName>
                                        </p:attrNameLst>
                                      </p:cBhvr>
                                      <p:tavLst>
                                        <p:tav tm="0">
                                          <p:val>
                                            <p:fltVal val="0.5"/>
                                          </p:val>
                                        </p:tav>
                                        <p:tav tm="100000">
                                          <p:val>
                                            <p:strVal val="#ppt_y"/>
                                          </p:val>
                                        </p:tav>
                                      </p:tavLst>
                                    </p:anim>
                                  </p:childTnLst>
                                </p:cTn>
                              </p:par>
                              <p:par>
                                <p:cTn id="85" presetID="23" presetClass="entr" presetSubtype="528" fill="hold" nodeType="withEffect">
                                  <p:stCondLst>
                                    <p:cond delay="600"/>
                                  </p:stCondLst>
                                  <p:childTnLst>
                                    <p:set>
                                      <p:cBhvr>
                                        <p:cTn id="86" dur="1" fill="hold">
                                          <p:stCondLst>
                                            <p:cond delay="0"/>
                                          </p:stCondLst>
                                        </p:cTn>
                                        <p:tgtEl>
                                          <p:spTgt spid="13"/>
                                        </p:tgtEl>
                                        <p:attrNameLst>
                                          <p:attrName>style.visibility</p:attrName>
                                        </p:attrNameLst>
                                      </p:cBhvr>
                                      <p:to>
                                        <p:strVal val="visible"/>
                                      </p:to>
                                    </p:set>
                                    <p:anim calcmode="lin" valueType="num">
                                      <p:cBhvr>
                                        <p:cTn id="87" dur="500" fill="hold"/>
                                        <p:tgtEl>
                                          <p:spTgt spid="13"/>
                                        </p:tgtEl>
                                        <p:attrNameLst>
                                          <p:attrName>ppt_w</p:attrName>
                                        </p:attrNameLst>
                                      </p:cBhvr>
                                      <p:tavLst>
                                        <p:tav tm="0">
                                          <p:val>
                                            <p:fltVal val="0"/>
                                          </p:val>
                                        </p:tav>
                                        <p:tav tm="100000">
                                          <p:val>
                                            <p:strVal val="#ppt_w"/>
                                          </p:val>
                                        </p:tav>
                                      </p:tavLst>
                                    </p:anim>
                                    <p:anim calcmode="lin" valueType="num">
                                      <p:cBhvr>
                                        <p:cTn id="88" dur="500" fill="hold"/>
                                        <p:tgtEl>
                                          <p:spTgt spid="13"/>
                                        </p:tgtEl>
                                        <p:attrNameLst>
                                          <p:attrName>ppt_h</p:attrName>
                                        </p:attrNameLst>
                                      </p:cBhvr>
                                      <p:tavLst>
                                        <p:tav tm="0">
                                          <p:val>
                                            <p:fltVal val="0"/>
                                          </p:val>
                                        </p:tav>
                                        <p:tav tm="100000">
                                          <p:val>
                                            <p:strVal val="#ppt_h"/>
                                          </p:val>
                                        </p:tav>
                                      </p:tavLst>
                                    </p:anim>
                                    <p:anim calcmode="lin" valueType="num">
                                      <p:cBhvr>
                                        <p:cTn id="89" dur="500" fill="hold"/>
                                        <p:tgtEl>
                                          <p:spTgt spid="13"/>
                                        </p:tgtEl>
                                        <p:attrNameLst>
                                          <p:attrName>ppt_x</p:attrName>
                                        </p:attrNameLst>
                                      </p:cBhvr>
                                      <p:tavLst>
                                        <p:tav tm="0">
                                          <p:val>
                                            <p:fltVal val="0.5"/>
                                          </p:val>
                                        </p:tav>
                                        <p:tav tm="100000">
                                          <p:val>
                                            <p:strVal val="#ppt_x"/>
                                          </p:val>
                                        </p:tav>
                                      </p:tavLst>
                                    </p:anim>
                                    <p:anim calcmode="lin" valueType="num">
                                      <p:cBhvr>
                                        <p:cTn id="90" dur="500" fill="hold"/>
                                        <p:tgtEl>
                                          <p:spTgt spid="13"/>
                                        </p:tgtEl>
                                        <p:attrNameLst>
                                          <p:attrName>ppt_y</p:attrName>
                                        </p:attrNameLst>
                                      </p:cBhvr>
                                      <p:tavLst>
                                        <p:tav tm="0">
                                          <p:val>
                                            <p:fltVal val="0.5"/>
                                          </p:val>
                                        </p:tav>
                                        <p:tav tm="100000">
                                          <p:val>
                                            <p:strVal val="#ppt_y"/>
                                          </p:val>
                                        </p:tav>
                                      </p:tavLst>
                                    </p:anim>
                                  </p:childTnLst>
                                </p:cTn>
                              </p:par>
                              <p:par>
                                <p:cTn id="91" presetID="23" presetClass="entr" presetSubtype="528" fill="hold" nodeType="withEffect">
                                  <p:stCondLst>
                                    <p:cond delay="60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 calcmode="lin" valueType="num">
                                      <p:cBhvr>
                                        <p:cTn id="95" dur="500" fill="hold"/>
                                        <p:tgtEl>
                                          <p:spTgt spid="14"/>
                                        </p:tgtEl>
                                        <p:attrNameLst>
                                          <p:attrName>ppt_x</p:attrName>
                                        </p:attrNameLst>
                                      </p:cBhvr>
                                      <p:tavLst>
                                        <p:tav tm="0">
                                          <p:val>
                                            <p:fltVal val="0.5"/>
                                          </p:val>
                                        </p:tav>
                                        <p:tav tm="100000">
                                          <p:val>
                                            <p:strVal val="#ppt_x"/>
                                          </p:val>
                                        </p:tav>
                                      </p:tavLst>
                                    </p:anim>
                                    <p:anim calcmode="lin" valueType="num">
                                      <p:cBhvr>
                                        <p:cTn id="96" dur="500" fill="hold"/>
                                        <p:tgtEl>
                                          <p:spTgt spid="14"/>
                                        </p:tgtEl>
                                        <p:attrNameLst>
                                          <p:attrName>ppt_y</p:attrName>
                                        </p:attrNameLst>
                                      </p:cBhvr>
                                      <p:tavLst>
                                        <p:tav tm="0">
                                          <p:val>
                                            <p:fltVal val="0.5"/>
                                          </p:val>
                                        </p:tav>
                                        <p:tav tm="100000">
                                          <p:val>
                                            <p:strVal val="#ppt_y"/>
                                          </p:val>
                                        </p:tav>
                                      </p:tavLst>
                                    </p:anim>
                                  </p:childTnLst>
                                </p:cTn>
                              </p:par>
                              <p:par>
                                <p:cTn id="97" presetID="26" presetClass="emph" presetSubtype="0" repeatCount="3000" fill="hold" nodeType="withEffect">
                                  <p:stCondLst>
                                    <p:cond delay="600"/>
                                  </p:stCondLst>
                                  <p:childTnLst>
                                    <p:animEffect transition="out" filter="fade">
                                      <p:cBhvr>
                                        <p:cTn id="98" dur="500" tmFilter="0, 0; .2, .5; .8, .5; 1, 0"/>
                                        <p:tgtEl>
                                          <p:spTgt spid="2"/>
                                        </p:tgtEl>
                                      </p:cBhvr>
                                    </p:animEffect>
                                    <p:animScale>
                                      <p:cBhvr>
                                        <p:cTn id="99" dur="250" autoRev="1" fill="hold"/>
                                        <p:tgtEl>
                                          <p:spTgt spid="2"/>
                                        </p:tgtEl>
                                      </p:cBhvr>
                                      <p:by x="105000" y="105000"/>
                                    </p:animScale>
                                  </p:childTnLst>
                                </p:cTn>
                              </p:par>
                              <p:par>
                                <p:cTn id="100" presetID="26" presetClass="emph" presetSubtype="0" repeatCount="3000" fill="hold" nodeType="withEffect">
                                  <p:stCondLst>
                                    <p:cond delay="710"/>
                                  </p:stCondLst>
                                  <p:childTnLst>
                                    <p:animEffect transition="out" filter="fade">
                                      <p:cBhvr>
                                        <p:cTn id="101" dur="500" tmFilter="0, 0; .2, .5; .8, .5; 1, 0"/>
                                        <p:tgtEl>
                                          <p:spTgt spid="9"/>
                                        </p:tgtEl>
                                      </p:cBhvr>
                                    </p:animEffect>
                                    <p:animScale>
                                      <p:cBhvr>
                                        <p:cTn id="102" dur="250" autoRev="1" fill="hold"/>
                                        <p:tgtEl>
                                          <p:spTgt spid="9"/>
                                        </p:tgtEl>
                                      </p:cBhvr>
                                      <p:by x="105000" y="105000"/>
                                    </p:animScale>
                                  </p:childTnLst>
                                </p:cTn>
                              </p:par>
                              <p:par>
                                <p:cTn id="103" presetID="26" presetClass="emph" presetSubtype="0" repeatCount="3000" fill="hold" nodeType="withEffect">
                                  <p:stCondLst>
                                    <p:cond delay="410"/>
                                  </p:stCondLst>
                                  <p:childTnLst>
                                    <p:animEffect transition="out" filter="fade">
                                      <p:cBhvr>
                                        <p:cTn id="104" dur="500" tmFilter="0, 0; .2, .5; .8, .5; 1, 0"/>
                                        <p:tgtEl>
                                          <p:spTgt spid="11"/>
                                        </p:tgtEl>
                                      </p:cBhvr>
                                    </p:animEffect>
                                    <p:animScale>
                                      <p:cBhvr>
                                        <p:cTn id="105" dur="250" autoRev="1" fill="hold"/>
                                        <p:tgtEl>
                                          <p:spTgt spid="11"/>
                                        </p:tgtEl>
                                      </p:cBhvr>
                                      <p:by x="105000" y="105000"/>
                                    </p:animScale>
                                  </p:childTnLst>
                                </p:cTn>
                              </p:par>
                              <p:par>
                                <p:cTn id="106" presetID="26" presetClass="emph" presetSubtype="0" repeatCount="3000" fill="hold" nodeType="withEffect">
                                  <p:stCondLst>
                                    <p:cond delay="810"/>
                                  </p:stCondLst>
                                  <p:childTnLst>
                                    <p:animEffect transition="out" filter="fade">
                                      <p:cBhvr>
                                        <p:cTn id="107" dur="500" tmFilter="0, 0; .2, .5; .8, .5; 1, 0"/>
                                        <p:tgtEl>
                                          <p:spTgt spid="12"/>
                                        </p:tgtEl>
                                      </p:cBhvr>
                                    </p:animEffect>
                                    <p:animScale>
                                      <p:cBhvr>
                                        <p:cTn id="108" dur="250" autoRev="1" fill="hold"/>
                                        <p:tgtEl>
                                          <p:spTgt spid="12"/>
                                        </p:tgtEl>
                                      </p:cBhvr>
                                      <p:by x="105000" y="105000"/>
                                    </p:animScale>
                                  </p:childTnLst>
                                </p:cTn>
                              </p:par>
                            </p:childTnLst>
                          </p:cTn>
                        </p:par>
                        <p:par>
                          <p:cTn id="109" fill="hold">
                            <p:stCondLst>
                              <p:cond delay="2810"/>
                            </p:stCondLst>
                            <p:childTnLst>
                              <p:par>
                                <p:cTn id="110" presetID="22" presetClass="entr" presetSubtype="4" fill="hold" nodeType="afterEffect">
                                  <p:stCondLst>
                                    <p:cond delay="0"/>
                                  </p:stCondLst>
                                  <p:childTnLst>
                                    <p:set>
                                      <p:cBhvr>
                                        <p:cTn id="111" dur="1" fill="hold">
                                          <p:stCondLst>
                                            <p:cond delay="0"/>
                                          </p:stCondLst>
                                        </p:cTn>
                                        <p:tgtEl>
                                          <p:spTgt spid="50"/>
                                        </p:tgtEl>
                                        <p:attrNameLst>
                                          <p:attrName>style.visibility</p:attrName>
                                        </p:attrNameLst>
                                      </p:cBhvr>
                                      <p:to>
                                        <p:strVal val="visible"/>
                                      </p:to>
                                    </p:set>
                                    <p:animEffect transition="in" filter="wipe(down)">
                                      <p:cBhvr>
                                        <p:cTn id="112" dur="500"/>
                                        <p:tgtEl>
                                          <p:spTgt spid="50"/>
                                        </p:tgtEl>
                                      </p:cBhvr>
                                    </p:animEffect>
                                  </p:childTnLst>
                                </p:cTn>
                              </p:par>
                              <p:par>
                                <p:cTn id="113" presetID="22" presetClass="entr" presetSubtype="4" fill="hold" nodeType="withEffect">
                                  <p:stCondLst>
                                    <p:cond delay="0"/>
                                  </p:stCondLst>
                                  <p:childTnLst>
                                    <p:set>
                                      <p:cBhvr>
                                        <p:cTn id="114" dur="1" fill="hold">
                                          <p:stCondLst>
                                            <p:cond delay="0"/>
                                          </p:stCondLst>
                                        </p:cTn>
                                        <p:tgtEl>
                                          <p:spTgt spid="53"/>
                                        </p:tgtEl>
                                        <p:attrNameLst>
                                          <p:attrName>style.visibility</p:attrName>
                                        </p:attrNameLst>
                                      </p:cBhvr>
                                      <p:to>
                                        <p:strVal val="visible"/>
                                      </p:to>
                                    </p:set>
                                    <p:animEffect transition="in" filter="wipe(down)">
                                      <p:cBhvr>
                                        <p:cTn id="115" dur="500"/>
                                        <p:tgtEl>
                                          <p:spTgt spid="53"/>
                                        </p:tgtEl>
                                      </p:cBhvr>
                                    </p:animEffect>
                                  </p:childTnLst>
                                </p:cTn>
                              </p:par>
                            </p:childTnLst>
                          </p:cTn>
                        </p:par>
                      </p:childTnLst>
                    </p:cTn>
                  </p:par>
                  <p:par>
                    <p:cTn id="116" fill="hold">
                      <p:stCondLst>
                        <p:cond delay="indefinite"/>
                      </p:stCondLst>
                      <p:childTnLst>
                        <p:par>
                          <p:cTn id="117" fill="hold">
                            <p:stCondLst>
                              <p:cond delay="0"/>
                            </p:stCondLst>
                            <p:childTnLst>
                              <p:par>
                                <p:cTn id="118" presetID="1" presetClass="entr" presetSubtype="0" fill="hold" grpId="0" nodeType="clickEffect">
                                  <p:stCondLst>
                                    <p:cond delay="0"/>
                                  </p:stCondLst>
                                  <p:childTnLst>
                                    <p:set>
                                      <p:cBhvr>
                                        <p:cTn id="119"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49" grpId="0"/>
    </p:bldLst>
  </p:timing>
</p:sld>
</file>

<file path=ppt/slides/slide25.xml><?xml version="1.0" encoding="utf-8"?>
<p:sld xmlns:a="http://schemas.openxmlformats.org/drawingml/2006/main" xmlns:r="http://schemas.openxmlformats.org/officeDocument/2006/relationships" xmlns:p="http://schemas.openxmlformats.org/presentationml/2006/main" show="0">
  <p:cSld>
    <p:bg>
      <p:bgPr>
        <a:solidFill>
          <a:srgbClr val="F8FFB1"/>
        </a:solidFill>
        <a:effectLst/>
      </p:bgPr>
    </p:bg>
    <p:spTree>
      <p:nvGrpSpPr>
        <p:cNvPr id="1" name=""/>
        <p:cNvGrpSpPr/>
        <p:nvPr/>
      </p:nvGrpSpPr>
      <p:grpSpPr>
        <a:xfrm>
          <a:off x="0" y="0"/>
          <a:ext cx="0" cy="0"/>
          <a:chOff x="0" y="0"/>
          <a:chExt cx="0" cy="0"/>
        </a:xfrm>
      </p:grpSpPr>
      <p:sp>
        <p:nvSpPr>
          <p:cNvPr id="2" name="Oval 1"/>
          <p:cNvSpPr/>
          <p:nvPr/>
        </p:nvSpPr>
        <p:spPr>
          <a:xfrm>
            <a:off x="2121584" y="2284866"/>
            <a:ext cx="3094807" cy="1441620"/>
          </a:xfrm>
          <a:prstGeom prst="ellipse">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vi-VN" sz="2000" b="1" dirty="0">
                <a:solidFill>
                  <a:schemeClr val="tx1"/>
                </a:solidFill>
                <a:latin typeface="Times New Roman" panose="02020603050405020304" pitchFamily="18" charset="0"/>
                <a:ea typeface="Calibri" panose="020F0502020204030204" pitchFamily="34" charset="0"/>
              </a:rPr>
              <a:t>THÔNG TIN TRONG MÔI TRƯỜNG SỐ</a:t>
            </a: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8" name="Speech Bubble: Oval 7"/>
          <p:cNvSpPr/>
          <p:nvPr/>
        </p:nvSpPr>
        <p:spPr>
          <a:xfrm>
            <a:off x="325115" y="62957"/>
            <a:ext cx="2848440" cy="1385506"/>
          </a:xfrm>
          <a:prstGeom prst="wedgeEllipseCallout">
            <a:avLst>
              <a:gd name="adj1" fmla="val 35197"/>
              <a:gd name="adj2" fmla="val 121954"/>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3200" dirty="0" err="1">
                <a:latin typeface="Times New Roman" panose="02020603050405020304" pitchFamily="18" charset="0"/>
                <a:cs typeface="Times New Roman" panose="02020603050405020304" pitchFamily="18" charset="0"/>
              </a:rPr>
              <a:t>Thông</a:t>
            </a:r>
            <a:r>
              <a:rPr lang="en-US" sz="3200" dirty="0">
                <a:latin typeface="Times New Roman" panose="02020603050405020304" pitchFamily="18" charset="0"/>
                <a:cs typeface="Times New Roman" panose="02020603050405020304" pitchFamily="18" charset="0"/>
              </a:rPr>
              <a:t> tin </a:t>
            </a:r>
            <a:r>
              <a:rPr lang="en-US" sz="3200" dirty="0" err="1">
                <a:latin typeface="Times New Roman" panose="02020603050405020304" pitchFamily="18" charset="0"/>
                <a:cs typeface="Times New Roman" panose="02020603050405020304" pitchFamily="18" charset="0"/>
              </a:rPr>
              <a:t>sô</a:t>
            </a:r>
            <a:r>
              <a:rPr lang="en-US" sz="3200" dirty="0">
                <a:latin typeface="Times New Roman" panose="02020603050405020304" pitchFamily="18" charset="0"/>
                <a:cs typeface="Times New Roman" panose="02020603050405020304" pitchFamily="18" charset="0"/>
              </a:rPr>
              <a:t>́ </a:t>
            </a:r>
          </a:p>
        </p:txBody>
      </p:sp>
      <p:sp>
        <p:nvSpPr>
          <p:cNvPr id="9" name="Speech Bubble: Oval 8"/>
          <p:cNvSpPr/>
          <p:nvPr/>
        </p:nvSpPr>
        <p:spPr>
          <a:xfrm>
            <a:off x="5453945" y="3328628"/>
            <a:ext cx="3579192" cy="1594527"/>
          </a:xfrm>
          <a:prstGeom prst="wedgeEllipseCallout">
            <a:avLst>
              <a:gd name="adj1" fmla="val -62275"/>
              <a:gd name="adj2" fmla="val -46947"/>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sô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mạng</a:t>
            </a:r>
            <a:r>
              <a:rPr lang="en-US" sz="2800" dirty="0">
                <a:latin typeface="Times New Roman" panose="02020603050405020304" pitchFamily="18" charset="0"/>
                <a:cs typeface="Times New Roman" panose="02020603050405020304" pitchFamily="18" charset="0"/>
              </a:rPr>
              <a:t> XH</a:t>
            </a:r>
          </a:p>
        </p:txBody>
      </p:sp>
      <p:sp>
        <p:nvSpPr>
          <p:cNvPr id="10" name="TextBox 9"/>
          <p:cNvSpPr txBox="1"/>
          <p:nvPr/>
        </p:nvSpPr>
        <p:spPr>
          <a:xfrm>
            <a:off x="4689991" y="221933"/>
            <a:ext cx="4367388" cy="2862322"/>
          </a:xfrm>
          <a:prstGeom prst="rect">
            <a:avLst/>
          </a:prstGeom>
          <a:noFill/>
        </p:spPr>
        <p:txBody>
          <a:bodyPr wrap="square" rtlCol="0">
            <a:spAutoFit/>
          </a:bodyPr>
          <a:lstStyle/>
          <a:p>
            <a:pPr marL="285750" lvl="0" indent="-285750" algn="just">
              <a:buFont typeface="Wingdings" panose="05000000000000000000" pitchFamily="2" charset="2"/>
              <a:buChar char="v"/>
            </a:pPr>
            <a:r>
              <a:rPr lang="vi-VN" dirty="0">
                <a:latin typeface="+mj-lt"/>
              </a:rPr>
              <a:t>Thông tin số đa dạng, được thu thập nhanh, được lưu trữ với dung lượng rất lớn bởi nhiều tổ chức và cá nhân</a:t>
            </a:r>
            <a:endParaRPr lang="en-US" dirty="0">
              <a:latin typeface="+mj-lt"/>
            </a:endParaRPr>
          </a:p>
          <a:p>
            <a:pPr marL="285750" lvl="0" indent="-285750" algn="just">
              <a:buFont typeface="Wingdings" panose="05000000000000000000" pitchFamily="2" charset="2"/>
              <a:buChar char="v"/>
            </a:pPr>
            <a:r>
              <a:rPr lang="vi-VN" dirty="0">
                <a:latin typeface="+mj-lt"/>
              </a:rPr>
              <a:t>Có nhiều công cụ hỗ trợ tìm kiếm, truy cập, lưu trữ, xử lí và chia sẻ thông tin số</a:t>
            </a:r>
            <a:endParaRPr lang="en-US" dirty="0">
              <a:latin typeface="+mj-lt"/>
            </a:endParaRPr>
          </a:p>
          <a:p>
            <a:pPr marL="285750" lvl="0" indent="-285750" algn="just">
              <a:buFont typeface="Wingdings" panose="05000000000000000000" pitchFamily="2" charset="2"/>
              <a:buChar char="v"/>
            </a:pPr>
            <a:r>
              <a:rPr lang="vi-VN" dirty="0">
                <a:latin typeface="+mj-lt"/>
              </a:rPr>
              <a:t>Quyền tác giả của thông tin số được pháp luật bảo hộ</a:t>
            </a:r>
            <a:endParaRPr lang="en-US" dirty="0">
              <a:latin typeface="+mj-lt"/>
            </a:endParaRPr>
          </a:p>
          <a:p>
            <a:pPr marL="285750" lvl="0" indent="-285750" algn="just">
              <a:buFont typeface="Wingdings" panose="05000000000000000000" pitchFamily="2" charset="2"/>
              <a:buChar char="v"/>
            </a:pPr>
            <a:r>
              <a:rPr lang="vi-VN" dirty="0">
                <a:latin typeface="+mj-lt"/>
              </a:rPr>
              <a:t>Thông tin số có độ tin cậy khác nhau</a:t>
            </a:r>
            <a:endParaRPr lang="en-US" dirty="0">
              <a:latin typeface="+mj-lt"/>
            </a:endParaRPr>
          </a:p>
          <a:p>
            <a:pPr marL="285750" indent="-285750" algn="just">
              <a:buFont typeface="Wingdings" panose="05000000000000000000" pitchFamily="2" charset="2"/>
              <a:buChar char="v"/>
            </a:pPr>
            <a:r>
              <a:rPr lang="vi-VN" dirty="0">
                <a:latin typeface="+mj-lt"/>
              </a:rPr>
              <a:t>Thông tin số cần được quản lí, khai thác an toàn và có trách nhiệm</a:t>
            </a:r>
            <a:endParaRPr lang="en-US" sz="2101" dirty="0">
              <a:solidFill>
                <a:srgbClr val="000099"/>
              </a:solidFill>
              <a:latin typeface="+mj-lt"/>
              <a:cs typeface="Times New Roman" panose="02020603050405020304" pitchFamily="18" charset="0"/>
            </a:endParaRPr>
          </a:p>
        </p:txBody>
      </p:sp>
      <p:sp>
        <p:nvSpPr>
          <p:cNvPr id="11" name="TextBox 10"/>
          <p:cNvSpPr txBox="1"/>
          <p:nvPr/>
        </p:nvSpPr>
        <p:spPr>
          <a:xfrm>
            <a:off x="78748" y="3511396"/>
            <a:ext cx="3094807" cy="1569660"/>
          </a:xfrm>
          <a:prstGeom prst="rect">
            <a:avLst/>
          </a:prstGeom>
          <a:noFill/>
        </p:spPr>
        <p:txBody>
          <a:bodyPr wrap="square" rtlCol="0">
            <a:spAutoFit/>
          </a:bodyPr>
          <a:lstStyle/>
          <a:p>
            <a:pPr marL="285750" lvl="0" indent="-285750">
              <a:buFont typeface="Wingdings" panose="05000000000000000000" pitchFamily="2" charset="2"/>
              <a:buChar char="Ø"/>
            </a:pPr>
            <a:r>
              <a:rPr lang="vi-VN" sz="1600" dirty="0">
                <a:latin typeface="+mj-lt"/>
              </a:rPr>
              <a:t>Thông tin số dễ dàng nhân bản và lan truyền</a:t>
            </a:r>
            <a:r>
              <a:rPr lang="en-US" sz="1600" dirty="0">
                <a:latin typeface="+mj-lt"/>
              </a:rPr>
              <a:t>,</a:t>
            </a:r>
            <a:r>
              <a:rPr lang="vi-VN" sz="1600" dirty="0">
                <a:latin typeface="+mj-lt"/>
              </a:rPr>
              <a:t> khó bị xoá bỏ hoàn toàn.</a:t>
            </a:r>
            <a:endParaRPr lang="en-US" sz="1600" dirty="0">
              <a:latin typeface="+mj-lt"/>
            </a:endParaRPr>
          </a:p>
          <a:p>
            <a:pPr marL="285750" lvl="0" indent="-285750">
              <a:buFont typeface="Wingdings" panose="05000000000000000000" pitchFamily="2" charset="2"/>
              <a:buChar char="Ø"/>
            </a:pPr>
            <a:r>
              <a:rPr lang="vi-VN" sz="1600" dirty="0">
                <a:latin typeface="+mj-lt"/>
              </a:rPr>
              <a:t>Thông tin số có thể được truy cập từ xa nếu người quản lí thông tin đó cho phép</a:t>
            </a:r>
            <a:endParaRPr lang="en-US" sz="1600" dirty="0">
              <a:latin typeface="+mj-lt"/>
            </a:endParaRPr>
          </a:p>
        </p:txBody>
      </p:sp>
    </p:spTree>
    <p:extLst>
      <p:ext uri="{BB962C8B-B14F-4D97-AF65-F5344CB8AC3E}">
        <p14:creationId xmlns:p14="http://schemas.microsoft.com/office/powerpoint/2010/main" val="17704625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iterate type="lt">
                                    <p:tmPct val="0"/>
                                  </p:iterate>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16" presetClass="emph" presetSubtype="0" fill="hold" grpId="1" nodeType="withEffect">
                                  <p:stCondLst>
                                    <p:cond delay="0"/>
                                  </p:stCondLst>
                                  <p:iterate type="lt">
                                    <p:tmPct val="4000"/>
                                  </p:iterate>
                                  <p:childTnLst>
                                    <p:set>
                                      <p:cBhvr override="childStyle">
                                        <p:cTn id="28" dur="500" fill="hold"/>
                                        <p:tgtEl>
                                          <p:spTgt spid="10"/>
                                        </p:tgtEl>
                                        <p:attrNameLst>
                                          <p:attrName>style.color</p:attrName>
                                        </p:attrNameLst>
                                      </p:cBhvr>
                                      <p:to>
                                        <p:clrVal>
                                          <a:schemeClr val="accent2"/>
                                        </p:clrVal>
                                      </p:to>
                                    </p:set>
                                    <p:set>
                                      <p:cBhvr>
                                        <p:cTn id="29" dur="500" fill="hold"/>
                                        <p:tgtEl>
                                          <p:spTgt spid="10"/>
                                        </p:tgtEl>
                                        <p:attrNameLst>
                                          <p:attrName>fillcolor</p:attrName>
                                        </p:attrNameLst>
                                      </p:cBhvr>
                                      <p:to>
                                        <p:clrVal>
                                          <a:schemeClr val="accent2"/>
                                        </p:clrVal>
                                      </p:to>
                                    </p:set>
                                    <p:set>
                                      <p:cBhvr>
                                        <p:cTn id="30" dur="500" fill="hold"/>
                                        <p:tgtEl>
                                          <p:spTgt spid="10"/>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iterate type="lt">
                                    <p:tmPct val="0"/>
                                  </p:iterate>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par>
                                <p:cTn id="36" presetID="15" presetClass="emph" presetSubtype="0" grpId="1" nodeType="withEffect">
                                  <p:stCondLst>
                                    <p:cond delay="0"/>
                                  </p:stCondLst>
                                  <p:iterate type="lt">
                                    <p:tmAbs val="25"/>
                                  </p:iterate>
                                  <p:childTnLst>
                                    <p:set>
                                      <p:cBhvr override="childStyle">
                                        <p:cTn id="37" dur="17300"/>
                                        <p:tgtEl>
                                          <p:spTgt spid="11"/>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p:bldP spid="10" grpId="1"/>
      <p:bldP spid="11" grpId="0"/>
      <p:bldP spid="11" grpId="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6DCBA"/>
        </a:solidFill>
        <a:effectLst/>
      </p:bgPr>
    </p:bg>
    <p:spTree>
      <p:nvGrpSpPr>
        <p:cNvPr id="1" name=""/>
        <p:cNvGrpSpPr/>
        <p:nvPr/>
      </p:nvGrpSpPr>
      <p:grpSpPr>
        <a:xfrm>
          <a:off x="0" y="0"/>
          <a:ext cx="0" cy="0"/>
          <a:chOff x="0" y="0"/>
          <a:chExt cx="0" cy="0"/>
        </a:xfrm>
      </p:grpSpPr>
      <p:pic>
        <p:nvPicPr>
          <p:cNvPr id="92162" name="Picture 2" descr="Picture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339" y="160275"/>
            <a:ext cx="6862499" cy="4860541"/>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2163" name="Text Box 3"/>
          <p:cNvSpPr txBox="1">
            <a:spLocks noChangeArrowheads="1"/>
          </p:cNvSpPr>
          <p:nvPr/>
        </p:nvSpPr>
        <p:spPr bwMode="auto">
          <a:xfrm>
            <a:off x="1771400" y="1085669"/>
            <a:ext cx="5661561" cy="300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686189" eaLnBrk="1" fontAlgn="base" hangingPunct="1">
              <a:spcBef>
                <a:spcPct val="50000"/>
              </a:spcBef>
              <a:spcAft>
                <a:spcPct val="0"/>
              </a:spcAft>
            </a:pPr>
            <a:endParaRPr lang="vi-VN" sz="1350" b="1">
              <a:solidFill>
                <a:srgbClr val="FFFF00"/>
              </a:solidFill>
              <a:latin typeface="Times New Roman" pitchFamily="18" charset="0"/>
              <a:cs typeface="Arial"/>
            </a:endParaRPr>
          </a:p>
        </p:txBody>
      </p:sp>
      <p:pic>
        <p:nvPicPr>
          <p:cNvPr id="92164" name="Picture 9" descr="original_pencil_w"/>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60774" y="849772"/>
            <a:ext cx="800625" cy="440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10" descr="original_pencil_w"/>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85698" y="814028"/>
            <a:ext cx="762500" cy="506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6" name="Rectangle 1"/>
          <p:cNvSpPr>
            <a:spLocks noChangeArrowheads="1"/>
          </p:cNvSpPr>
          <p:nvPr/>
        </p:nvSpPr>
        <p:spPr bwMode="auto">
          <a:xfrm>
            <a:off x="1874782" y="748550"/>
            <a:ext cx="5547186" cy="613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686189" fontAlgn="base">
              <a:lnSpc>
                <a:spcPct val="115000"/>
              </a:lnSpc>
              <a:spcBef>
                <a:spcPct val="0"/>
              </a:spcBef>
              <a:spcAft>
                <a:spcPct val="0"/>
              </a:spcAft>
            </a:pPr>
            <a:r>
              <a:rPr lang="nl-NL" sz="3201" b="1" dirty="0">
                <a:solidFill>
                  <a:srgbClr val="000000"/>
                </a:solidFill>
                <a:latin typeface="Times New Roman" pitchFamily="18" charset="0"/>
                <a:ea typeface="Calibri" pitchFamily="34" charset="0"/>
                <a:cs typeface="Times New Roman" pitchFamily="18" charset="0"/>
              </a:rPr>
              <a:t>Hướng dẫn về nhà</a:t>
            </a:r>
            <a:endParaRPr lang="en-US" sz="3201" dirty="0">
              <a:solidFill>
                <a:srgbClr val="000000"/>
              </a:solidFill>
              <a:latin typeface="Times New Roman" pitchFamily="18" charset="0"/>
              <a:ea typeface="Calibri" pitchFamily="34" charset="0"/>
              <a:cs typeface="Times New Roman" pitchFamily="18" charset="0"/>
            </a:endParaRPr>
          </a:p>
        </p:txBody>
      </p:sp>
      <p:sp>
        <p:nvSpPr>
          <p:cNvPr id="8" name="TextBox 7">
            <a:extLst>
              <a:ext uri="{FF2B5EF4-FFF2-40B4-BE49-F238E27FC236}">
                <a16:creationId xmlns:a16="http://schemas.microsoft.com/office/drawing/2014/main" id="{8DB5436B-FEB3-E3FD-62FC-320D2E66EABF}"/>
              </a:ext>
            </a:extLst>
          </p:cNvPr>
          <p:cNvSpPr txBox="1"/>
          <p:nvPr/>
        </p:nvSpPr>
        <p:spPr>
          <a:xfrm>
            <a:off x="1874782" y="1454692"/>
            <a:ext cx="5547185" cy="2247282"/>
          </a:xfrm>
          <a:prstGeom prst="rect">
            <a:avLst/>
          </a:prstGeom>
          <a:noFill/>
        </p:spPr>
        <p:txBody>
          <a:bodyPr wrap="square">
            <a:spAutoFit/>
          </a:bodyPr>
          <a:lstStyle/>
          <a:p>
            <a:r>
              <a:rPr lang="vi-VN" sz="2801" dirty="0">
                <a:latin typeface="+mj-lt"/>
              </a:rPr>
              <a:t>-</a:t>
            </a:r>
            <a:r>
              <a:rPr lang="en-US" sz="2801" dirty="0">
                <a:latin typeface="+mj-lt"/>
              </a:rPr>
              <a:t> </a:t>
            </a:r>
            <a:r>
              <a:rPr lang="vi-VN" sz="2801" dirty="0">
                <a:latin typeface="+mj-lt"/>
              </a:rPr>
              <a:t>HS xem lại và học nội dung đã học.</a:t>
            </a:r>
          </a:p>
          <a:p>
            <a:r>
              <a:rPr lang="vi-VN" sz="2801" dirty="0">
                <a:latin typeface="+mj-lt"/>
              </a:rPr>
              <a:t>-</a:t>
            </a:r>
            <a:r>
              <a:rPr lang="en-US" sz="2801" dirty="0">
                <a:latin typeface="+mj-lt"/>
              </a:rPr>
              <a:t> </a:t>
            </a:r>
            <a:r>
              <a:rPr lang="vi-VN" sz="2801" dirty="0">
                <a:latin typeface="+mj-lt"/>
              </a:rPr>
              <a:t>HS về nhà làm bài tập 2</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phần</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vận</a:t>
            </a:r>
            <a:r>
              <a:rPr lang="en-US" sz="2801" dirty="0">
                <a:latin typeface="Times New Roman" panose="02020603050405020304" pitchFamily="18" charset="0"/>
                <a:cs typeface="Times New Roman" panose="02020603050405020304" pitchFamily="18" charset="0"/>
              </a:rPr>
              <a:t> </a:t>
            </a:r>
            <a:r>
              <a:rPr lang="en-US" sz="2801" dirty="0" err="1">
                <a:latin typeface="Times New Roman" panose="02020603050405020304" pitchFamily="18" charset="0"/>
                <a:cs typeface="Times New Roman" panose="02020603050405020304" pitchFamily="18" charset="0"/>
              </a:rPr>
              <a:t>dụng</a:t>
            </a:r>
            <a:endParaRPr lang="vi-VN" sz="2801" dirty="0">
              <a:latin typeface="Times New Roman" panose="02020603050405020304" pitchFamily="18" charset="0"/>
              <a:cs typeface="Times New Roman" panose="02020603050405020304" pitchFamily="18" charset="0"/>
            </a:endParaRPr>
          </a:p>
          <a:p>
            <a:r>
              <a:rPr lang="vi-VN" sz="2801" dirty="0">
                <a:latin typeface="+mj-lt"/>
              </a:rPr>
              <a:t>-</a:t>
            </a:r>
            <a:r>
              <a:rPr lang="en-US" sz="2801" dirty="0">
                <a:latin typeface="+mj-lt"/>
              </a:rPr>
              <a:t> </a:t>
            </a:r>
            <a:r>
              <a:rPr lang="vi-VN" sz="2801" dirty="0">
                <a:latin typeface="+mj-lt"/>
              </a:rPr>
              <a:t>Đọc và tìm hiểu trước nội dun</a:t>
            </a:r>
            <a:r>
              <a:rPr lang="vi-VN" sz="2800" dirty="0">
                <a:latin typeface="+mj-lt"/>
              </a:rPr>
              <a:t>g phần 2: Thông tin đang tin cậy.</a:t>
            </a:r>
          </a:p>
        </p:txBody>
      </p:sp>
    </p:spTree>
    <p:extLst>
      <p:ext uri="{BB962C8B-B14F-4D97-AF65-F5344CB8AC3E}">
        <p14:creationId xmlns:p14="http://schemas.microsoft.com/office/powerpoint/2010/main" val="595295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BAF7D6D-7B4B-AEDA-A5A5-B190068ECD64}"/>
              </a:ext>
            </a:extLst>
          </p:cNvPr>
          <p:cNvSpPr txBox="1"/>
          <p:nvPr/>
        </p:nvSpPr>
        <p:spPr>
          <a:xfrm>
            <a:off x="1261219" y="844352"/>
            <a:ext cx="7092788" cy="1477328"/>
          </a:xfrm>
          <a:prstGeom prst="rect">
            <a:avLst/>
          </a:prstGeom>
          <a:noFill/>
        </p:spPr>
        <p:txBody>
          <a:bodyPr wrap="square" rtlCol="0">
            <a:spAutoFit/>
          </a:bodyPr>
          <a:lstStyle/>
          <a:p>
            <a:r>
              <a:rPr lang="en-US" dirty="0"/>
              <a:t>Nhận xét:</a:t>
            </a:r>
          </a:p>
          <a:p>
            <a:r>
              <a:rPr lang="en-US" dirty="0"/>
              <a:t>- Slide 11 </a:t>
            </a:r>
            <a:r>
              <a:rPr lang="en-US" dirty="0" err="1"/>
              <a:t>bị</a:t>
            </a:r>
            <a:r>
              <a:rPr lang="en-US" dirty="0"/>
              <a:t> </a:t>
            </a:r>
            <a:r>
              <a:rPr lang="en-US" dirty="0" err="1"/>
              <a:t>mất</a:t>
            </a:r>
            <a:r>
              <a:rPr lang="en-US" dirty="0"/>
              <a:t> </a:t>
            </a:r>
            <a:r>
              <a:rPr lang="en-US" dirty="0" err="1"/>
              <a:t>chữ</a:t>
            </a:r>
            <a:r>
              <a:rPr lang="en-US" dirty="0"/>
              <a:t> phần câu trả </a:t>
            </a:r>
            <a:r>
              <a:rPr lang="en-US" dirty="0" err="1"/>
              <a:t>lời</a:t>
            </a:r>
            <a:r>
              <a:rPr lang="en-US" dirty="0"/>
              <a:t> số 3, </a:t>
            </a:r>
            <a:r>
              <a:rPr lang="en-US" dirty="0" err="1"/>
              <a:t>bạn</a:t>
            </a:r>
            <a:r>
              <a:rPr lang="en-US" dirty="0"/>
              <a:t> </a:t>
            </a:r>
            <a:r>
              <a:rPr lang="en-US" dirty="0" err="1"/>
              <a:t>để</a:t>
            </a:r>
            <a:r>
              <a:rPr lang="en-US" dirty="0"/>
              <a:t> </a:t>
            </a:r>
            <a:r>
              <a:rPr lang="en-US" dirty="0" err="1"/>
              <a:t>nội</a:t>
            </a:r>
            <a:r>
              <a:rPr lang="en-US" dirty="0"/>
              <a:t> dung </a:t>
            </a:r>
            <a:r>
              <a:rPr lang="en-US" dirty="0" err="1"/>
              <a:t>quá</a:t>
            </a:r>
            <a:r>
              <a:rPr lang="en-US" dirty="0"/>
              <a:t> </a:t>
            </a:r>
            <a:r>
              <a:rPr lang="en-US" dirty="0" err="1"/>
              <a:t>dài</a:t>
            </a:r>
            <a:r>
              <a:rPr lang="en-US" dirty="0"/>
              <a:t>.</a:t>
            </a:r>
          </a:p>
          <a:p>
            <a:r>
              <a:rPr lang="en-US" dirty="0"/>
              <a:t>- Phần trò chơi </a:t>
            </a:r>
            <a:r>
              <a:rPr lang="en-US" dirty="0" err="1"/>
              <a:t>sau</a:t>
            </a:r>
            <a:r>
              <a:rPr lang="en-US" dirty="0"/>
              <a:t> </a:t>
            </a:r>
            <a:r>
              <a:rPr lang="en-US" dirty="0" err="1"/>
              <a:t>khi</a:t>
            </a:r>
            <a:r>
              <a:rPr lang="en-US" dirty="0"/>
              <a:t> </a:t>
            </a:r>
            <a:r>
              <a:rPr lang="en-US" dirty="0" err="1"/>
              <a:t>mở</a:t>
            </a:r>
            <a:r>
              <a:rPr lang="en-US" dirty="0"/>
              <a:t> </a:t>
            </a:r>
            <a:r>
              <a:rPr lang="en-US" dirty="0" err="1"/>
              <a:t>hộp</a:t>
            </a:r>
            <a:r>
              <a:rPr lang="en-US" dirty="0"/>
              <a:t> 1 thì </a:t>
            </a:r>
            <a:r>
              <a:rPr lang="en-US" dirty="0" err="1"/>
              <a:t>nó</a:t>
            </a:r>
            <a:r>
              <a:rPr lang="en-US" dirty="0"/>
              <a:t> </a:t>
            </a:r>
            <a:r>
              <a:rPr lang="en-US" dirty="0" err="1"/>
              <a:t>không</a:t>
            </a:r>
            <a:r>
              <a:rPr lang="en-US" dirty="0"/>
              <a:t> </a:t>
            </a:r>
            <a:r>
              <a:rPr lang="en-US" dirty="0" err="1"/>
              <a:t>mất</a:t>
            </a:r>
            <a:r>
              <a:rPr lang="en-US" dirty="0"/>
              <a:t> </a:t>
            </a:r>
            <a:r>
              <a:rPr lang="en-US" dirty="0" err="1"/>
              <a:t>đi</a:t>
            </a:r>
            <a:r>
              <a:rPr lang="en-US" dirty="0"/>
              <a:t>, nếu </a:t>
            </a:r>
            <a:r>
              <a:rPr lang="en-US" dirty="0" err="1"/>
              <a:t>mở</a:t>
            </a:r>
            <a:r>
              <a:rPr lang="en-US" dirty="0"/>
              <a:t> </a:t>
            </a:r>
            <a:r>
              <a:rPr lang="en-US" dirty="0" err="1"/>
              <a:t>hộp</a:t>
            </a:r>
            <a:r>
              <a:rPr lang="en-US" dirty="0"/>
              <a:t> khác, </a:t>
            </a:r>
            <a:r>
              <a:rPr lang="en-US" dirty="0" err="1"/>
              <a:t>lần</a:t>
            </a:r>
            <a:r>
              <a:rPr lang="en-US" dirty="0"/>
              <a:t> </a:t>
            </a:r>
            <a:r>
              <a:rPr lang="en-US" dirty="0" err="1"/>
              <a:t>đầu</a:t>
            </a:r>
            <a:r>
              <a:rPr lang="en-US" dirty="0"/>
              <a:t> </a:t>
            </a:r>
            <a:r>
              <a:rPr lang="en-US" dirty="0" err="1"/>
              <a:t>tiên</a:t>
            </a:r>
            <a:r>
              <a:rPr lang="en-US" dirty="0"/>
              <a:t> </a:t>
            </a:r>
            <a:r>
              <a:rPr lang="en-US" dirty="0" err="1"/>
              <a:t>nó</a:t>
            </a:r>
            <a:r>
              <a:rPr lang="en-US" dirty="0"/>
              <a:t> </a:t>
            </a:r>
            <a:r>
              <a:rPr lang="en-US" dirty="0" err="1"/>
              <a:t>vẫn</a:t>
            </a:r>
            <a:r>
              <a:rPr lang="en-US" dirty="0"/>
              <a:t> </a:t>
            </a:r>
            <a:r>
              <a:rPr lang="en-US" dirty="0" err="1"/>
              <a:t>nhảy</a:t>
            </a:r>
            <a:r>
              <a:rPr lang="en-US" dirty="0"/>
              <a:t> lại câu </a:t>
            </a:r>
            <a:r>
              <a:rPr lang="en-US" dirty="0" err="1"/>
              <a:t>hỏi</a:t>
            </a:r>
            <a:r>
              <a:rPr lang="en-US" dirty="0"/>
              <a:t> </a:t>
            </a:r>
            <a:r>
              <a:rPr lang="en-US" dirty="0" err="1"/>
              <a:t>của</a:t>
            </a:r>
            <a:r>
              <a:rPr lang="en-US" dirty="0"/>
              <a:t> </a:t>
            </a:r>
            <a:r>
              <a:rPr lang="en-US" dirty="0" err="1"/>
              <a:t>hộp</a:t>
            </a:r>
            <a:r>
              <a:rPr lang="en-US" dirty="0"/>
              <a:t> 1</a:t>
            </a:r>
          </a:p>
          <a:p>
            <a:pPr marL="285750" indent="-285750">
              <a:buFontTx/>
              <a:buChar char="-"/>
            </a:pPr>
            <a:endParaRPr lang="en-US" dirty="0"/>
          </a:p>
        </p:txBody>
      </p:sp>
    </p:spTree>
    <p:extLst>
      <p:ext uri="{BB962C8B-B14F-4D97-AF65-F5344CB8AC3E}">
        <p14:creationId xmlns:p14="http://schemas.microsoft.com/office/powerpoint/2010/main" val="18646174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5" descr="793603.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893"/>
            <a:ext cx="9147175" cy="514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WordArt 5"/>
          <p:cNvSpPr>
            <a:spLocks noChangeArrowheads="1" noChangeShapeType="1" noTextEdit="1"/>
          </p:cNvSpPr>
          <p:nvPr/>
        </p:nvSpPr>
        <p:spPr bwMode="auto">
          <a:xfrm>
            <a:off x="1828587" y="685357"/>
            <a:ext cx="5775937" cy="915000"/>
          </a:xfrm>
          <a:prstGeom prst="rect">
            <a:avLst/>
          </a:prstGeom>
        </p:spPr>
        <p:txBody>
          <a:bodyPr wrap="none" fromWordArt="1">
            <a:prstTxWarp prst="textPlain">
              <a:avLst>
                <a:gd name="adj" fmla="val 50000"/>
              </a:avLst>
            </a:prstTxWarp>
          </a:bodyPr>
          <a:lstStyle/>
          <a:p>
            <a:pPr algn="ctr" defTabSz="686189" fontAlgn="base">
              <a:spcBef>
                <a:spcPct val="0"/>
              </a:spcBef>
              <a:spcAft>
                <a:spcPct val="0"/>
              </a:spcAft>
            </a:pPr>
            <a:r>
              <a:rPr lang="en-US" sz="2702" b="1" kern="10" dirty="0">
                <a:ln w="19050">
                  <a:solidFill>
                    <a:srgbClr val="FFFF00"/>
                  </a:solidFill>
                  <a:round/>
                  <a:headEnd/>
                  <a:tailEnd/>
                </a:ln>
                <a:solidFill>
                  <a:srgbClr val="FFFFFF"/>
                </a:solidFill>
                <a:effectLst>
                  <a:outerShdw dist="35921" dir="2700000" algn="ctr" rotWithShape="0">
                    <a:srgbClr val="990000"/>
                  </a:outerShdw>
                </a:effectLst>
                <a:latin typeface="Times New Roman"/>
                <a:cs typeface="Times New Roman"/>
              </a:rPr>
              <a:t>CẢM ƠN  QUÝ THẦY CÔ VÀ CÁC EM ĐÃ THAM DỰ TIẾT HỌC </a:t>
            </a:r>
          </a:p>
        </p:txBody>
      </p:sp>
      <p:sp>
        <p:nvSpPr>
          <p:cNvPr id="38918" name="WordArt 6"/>
          <p:cNvSpPr>
            <a:spLocks noChangeArrowheads="1" noChangeShapeType="1" noTextEdit="1"/>
          </p:cNvSpPr>
          <p:nvPr/>
        </p:nvSpPr>
        <p:spPr bwMode="auto">
          <a:xfrm>
            <a:off x="2300384" y="1829107"/>
            <a:ext cx="4589296" cy="828027"/>
          </a:xfrm>
          <a:prstGeom prst="rect">
            <a:avLst/>
          </a:prstGeom>
        </p:spPr>
        <p:txBody>
          <a:bodyPr wrap="none" fromWordArt="1">
            <a:prstTxWarp prst="textPlain">
              <a:avLst>
                <a:gd name="adj" fmla="val 50000"/>
              </a:avLst>
            </a:prstTxWarp>
          </a:bodyPr>
          <a:lstStyle/>
          <a:p>
            <a:pPr algn="ctr" defTabSz="686189" fontAlgn="base">
              <a:spcBef>
                <a:spcPct val="0"/>
              </a:spcBef>
              <a:spcAft>
                <a:spcPct val="0"/>
              </a:spcAft>
            </a:pPr>
            <a:r>
              <a:rPr lang="en-US" sz="2702" b="1" kern="10" dirty="0">
                <a:ln w="19050">
                  <a:solidFill>
                    <a:srgbClr val="00FFFF"/>
                  </a:solidFill>
                  <a:round/>
                  <a:headEnd/>
                  <a:tailEnd/>
                </a:ln>
                <a:solidFill>
                  <a:srgbClr val="9ED3D7"/>
                </a:solidFill>
                <a:latin typeface="Times New Roman"/>
                <a:cs typeface="Times New Roman"/>
              </a:rPr>
              <a:t>CHÚC QUÝ THẦY CÔ SỨC KHỎE! </a:t>
            </a:r>
          </a:p>
        </p:txBody>
      </p:sp>
      <p:sp>
        <p:nvSpPr>
          <p:cNvPr id="38919" name="WordArt 7"/>
          <p:cNvSpPr>
            <a:spLocks noChangeArrowheads="1" noChangeShapeType="1" noTextEdit="1"/>
          </p:cNvSpPr>
          <p:nvPr/>
        </p:nvSpPr>
        <p:spPr bwMode="auto">
          <a:xfrm>
            <a:off x="2686400" y="3208755"/>
            <a:ext cx="3774374" cy="679102"/>
          </a:xfrm>
          <a:prstGeom prst="rect">
            <a:avLst/>
          </a:prstGeom>
        </p:spPr>
        <p:txBody>
          <a:bodyPr wrap="none" fromWordArt="1">
            <a:prstTxWarp prst="textPlain">
              <a:avLst>
                <a:gd name="adj" fmla="val 50000"/>
              </a:avLst>
            </a:prstTxWarp>
          </a:bodyPr>
          <a:lstStyle/>
          <a:p>
            <a:pPr algn="ctr" defTabSz="686189" fontAlgn="base">
              <a:spcBef>
                <a:spcPct val="0"/>
              </a:spcBef>
              <a:spcAft>
                <a:spcPct val="0"/>
              </a:spcAft>
            </a:pPr>
            <a:r>
              <a:rPr lang="pt-BR" sz="2702" b="1" kern="10" dirty="0">
                <a:ln w="19050">
                  <a:solidFill>
                    <a:srgbClr val="00FF00"/>
                  </a:solidFill>
                  <a:round/>
                  <a:headEnd/>
                  <a:tailEnd/>
                </a:ln>
                <a:solidFill>
                  <a:srgbClr val="00FF00"/>
                </a:solidFill>
                <a:effectLst>
                  <a:outerShdw dist="35921" dir="2700000" algn="ctr" rotWithShape="0">
                    <a:srgbClr val="990000"/>
                  </a:outerShdw>
                </a:effectLst>
                <a:latin typeface="Times New Roman"/>
                <a:cs typeface="Times New Roman"/>
              </a:rPr>
              <a:t>CHÚC CÁC EM HỌC TỐT!</a:t>
            </a:r>
            <a:endParaRPr lang="en-US" sz="2702" b="1" kern="10" dirty="0">
              <a:ln w="19050">
                <a:solidFill>
                  <a:srgbClr val="00FF00"/>
                </a:solidFill>
                <a:round/>
                <a:headEnd/>
                <a:tailEnd/>
              </a:ln>
              <a:solidFill>
                <a:srgbClr val="00FF00"/>
              </a:solidFill>
              <a:effectLst>
                <a:outerShdw dist="35921" dir="2700000" algn="ctr" rotWithShape="0">
                  <a:srgbClr val="990000"/>
                </a:outerShdw>
              </a:effectLst>
              <a:latin typeface="Times New Roman"/>
              <a:cs typeface="Times New Roman"/>
            </a:endParaRPr>
          </a:p>
        </p:txBody>
      </p:sp>
    </p:spTree>
    <p:extLst>
      <p:ext uri="{BB962C8B-B14F-4D97-AF65-F5344CB8AC3E}">
        <p14:creationId xmlns:p14="http://schemas.microsoft.com/office/powerpoint/2010/main" val="2337526312"/>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indefinite" fill="hold" grpId="0" nodeType="afterEffect">
                                  <p:stCondLst>
                                    <p:cond delay="0"/>
                                  </p:stCondLst>
                                  <p:childTnLst>
                                    <p:animClr clrSpc="hsl" dir="cw">
                                      <p:cBhvr override="childStyle">
                                        <p:cTn id="6" dur="750" fill="hold"/>
                                        <p:tgtEl>
                                          <p:spTgt spid="38917"/>
                                        </p:tgtEl>
                                        <p:attrNameLst>
                                          <p:attrName>style.color</p:attrName>
                                        </p:attrNameLst>
                                      </p:cBhvr>
                                      <p:by>
                                        <p:hsl h="-7200000" s="0" l="0"/>
                                      </p:by>
                                    </p:animClr>
                                    <p:animClr clrSpc="hsl" dir="cw">
                                      <p:cBhvr>
                                        <p:cTn id="7" dur="750" fill="hold"/>
                                        <p:tgtEl>
                                          <p:spTgt spid="38917"/>
                                        </p:tgtEl>
                                        <p:attrNameLst>
                                          <p:attrName>fillcolor</p:attrName>
                                        </p:attrNameLst>
                                      </p:cBhvr>
                                      <p:by>
                                        <p:hsl h="-7200000" s="0" l="0"/>
                                      </p:by>
                                    </p:animClr>
                                    <p:animClr clrSpc="hsl" dir="cw">
                                      <p:cBhvr>
                                        <p:cTn id="8" dur="750" fill="hold"/>
                                        <p:tgtEl>
                                          <p:spTgt spid="38917"/>
                                        </p:tgtEl>
                                        <p:attrNameLst>
                                          <p:attrName>stroke.color</p:attrName>
                                        </p:attrNameLst>
                                      </p:cBhvr>
                                      <p:by>
                                        <p:hsl h="-7200000" s="0" l="0"/>
                                      </p:by>
                                    </p:animClr>
                                    <p:set>
                                      <p:cBhvr>
                                        <p:cTn id="9" dur="750" fill="hold"/>
                                        <p:tgtEl>
                                          <p:spTgt spid="38917"/>
                                        </p:tgtEl>
                                        <p:attrNameLst>
                                          <p:attrName>fill.type</p:attrName>
                                        </p:attrNameLst>
                                      </p:cBhvr>
                                      <p:to>
                                        <p:strVal val="solid"/>
                                      </p:to>
                                    </p:set>
                                  </p:childTnLst>
                                </p:cTn>
                              </p:par>
                              <p:par>
                                <p:cTn id="10" presetID="22" presetClass="emph" presetSubtype="0" repeatCount="indefinite" fill="hold" grpId="0" nodeType="withEffect">
                                  <p:stCondLst>
                                    <p:cond delay="0"/>
                                  </p:stCondLst>
                                  <p:childTnLst>
                                    <p:animClr clrSpc="hsl" dir="cw">
                                      <p:cBhvr override="childStyle">
                                        <p:cTn id="11" dur="750" fill="hold"/>
                                        <p:tgtEl>
                                          <p:spTgt spid="38919"/>
                                        </p:tgtEl>
                                        <p:attrNameLst>
                                          <p:attrName>style.color</p:attrName>
                                        </p:attrNameLst>
                                      </p:cBhvr>
                                      <p:by>
                                        <p:hsl h="-7200000" s="0" l="0"/>
                                      </p:by>
                                    </p:animClr>
                                    <p:animClr clrSpc="hsl" dir="cw">
                                      <p:cBhvr>
                                        <p:cTn id="12" dur="750" fill="hold"/>
                                        <p:tgtEl>
                                          <p:spTgt spid="38919"/>
                                        </p:tgtEl>
                                        <p:attrNameLst>
                                          <p:attrName>fillcolor</p:attrName>
                                        </p:attrNameLst>
                                      </p:cBhvr>
                                      <p:by>
                                        <p:hsl h="-7200000" s="0" l="0"/>
                                      </p:by>
                                    </p:animClr>
                                    <p:animClr clrSpc="hsl" dir="cw">
                                      <p:cBhvr>
                                        <p:cTn id="13" dur="750" fill="hold"/>
                                        <p:tgtEl>
                                          <p:spTgt spid="38919"/>
                                        </p:tgtEl>
                                        <p:attrNameLst>
                                          <p:attrName>stroke.color</p:attrName>
                                        </p:attrNameLst>
                                      </p:cBhvr>
                                      <p:by>
                                        <p:hsl h="-7200000" s="0" l="0"/>
                                      </p:by>
                                    </p:animClr>
                                    <p:set>
                                      <p:cBhvr>
                                        <p:cTn id="14" dur="750" fill="hold"/>
                                        <p:tgtEl>
                                          <p:spTgt spid="38919"/>
                                        </p:tgtEl>
                                        <p:attrNameLst>
                                          <p:attrName>fill.type</p:attrName>
                                        </p:attrNameLst>
                                      </p:cBhvr>
                                      <p:to>
                                        <p:strVal val="solid"/>
                                      </p:to>
                                    </p:set>
                                  </p:childTnLst>
                                </p:cTn>
                              </p:par>
                              <p:par>
                                <p:cTn id="15" presetID="22" presetClass="emph" presetSubtype="0" repeatCount="indefinite" fill="hold" grpId="0" nodeType="withEffect">
                                  <p:stCondLst>
                                    <p:cond delay="0"/>
                                  </p:stCondLst>
                                  <p:childTnLst>
                                    <p:animClr clrSpc="hsl" dir="cw">
                                      <p:cBhvr override="childStyle">
                                        <p:cTn id="16" dur="750" fill="hold"/>
                                        <p:tgtEl>
                                          <p:spTgt spid="38918"/>
                                        </p:tgtEl>
                                        <p:attrNameLst>
                                          <p:attrName>style.color</p:attrName>
                                        </p:attrNameLst>
                                      </p:cBhvr>
                                      <p:by>
                                        <p:hsl h="-7200000" s="0" l="0"/>
                                      </p:by>
                                    </p:animClr>
                                    <p:animClr clrSpc="hsl" dir="cw">
                                      <p:cBhvr>
                                        <p:cTn id="17" dur="750" fill="hold"/>
                                        <p:tgtEl>
                                          <p:spTgt spid="38918"/>
                                        </p:tgtEl>
                                        <p:attrNameLst>
                                          <p:attrName>fillcolor</p:attrName>
                                        </p:attrNameLst>
                                      </p:cBhvr>
                                      <p:by>
                                        <p:hsl h="-7200000" s="0" l="0"/>
                                      </p:by>
                                    </p:animClr>
                                    <p:animClr clrSpc="hsl" dir="cw">
                                      <p:cBhvr>
                                        <p:cTn id="18" dur="750" fill="hold"/>
                                        <p:tgtEl>
                                          <p:spTgt spid="38918"/>
                                        </p:tgtEl>
                                        <p:attrNameLst>
                                          <p:attrName>stroke.color</p:attrName>
                                        </p:attrNameLst>
                                      </p:cBhvr>
                                      <p:by>
                                        <p:hsl h="-7200000" s="0" l="0"/>
                                      </p:by>
                                    </p:animClr>
                                    <p:set>
                                      <p:cBhvr>
                                        <p:cTn id="19" dur="750" fill="hold"/>
                                        <p:tgtEl>
                                          <p:spTgt spid="389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7" grpId="0" animBg="1"/>
      <p:bldP spid="38918" grpId="0" animBg="1"/>
      <p:bldP spid="389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10" y="-893"/>
            <a:ext cx="9133339" cy="5146874"/>
          </a:xfrm>
          <a:prstGeom prst="rect">
            <a:avLst/>
          </a:prstGeom>
          <a:noFill/>
          <a:extLst>
            <a:ext uri="{909E8E84-426E-40DD-AFC4-6F175D3DCCD1}">
              <a14:hiddenFill xmlns:a14="http://schemas.microsoft.com/office/drawing/2010/main">
                <a:solidFill>
                  <a:srgbClr val="FFFFFF"/>
                </a:solidFill>
              </a14:hiddenFill>
            </a:ext>
          </a:extLst>
        </p:spPr>
      </p:pic>
      <p:grpSp>
        <p:nvGrpSpPr>
          <p:cNvPr id="8" name="组合 7"/>
          <p:cNvGrpSpPr/>
          <p:nvPr/>
        </p:nvGrpSpPr>
        <p:grpSpPr>
          <a:xfrm>
            <a:off x="477020" y="2342607"/>
            <a:ext cx="2127435" cy="1932790"/>
            <a:chOff x="2067317" y="1810431"/>
            <a:chExt cx="2488837" cy="2293259"/>
          </a:xfrm>
          <a:effectLst>
            <a:outerShdw blurRad="139700" dist="63500" dir="2700000" algn="tl" rotWithShape="0">
              <a:prstClr val="black">
                <a:alpha val="40000"/>
              </a:prstClr>
            </a:outerShdw>
          </a:effectLst>
        </p:grpSpPr>
        <p:sp>
          <p:nvSpPr>
            <p:cNvPr id="9" name="圆角矩形 8"/>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0" name="圆角矩形 9"/>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grpSp>
        <p:nvGrpSpPr>
          <p:cNvPr id="11" name="组合 10"/>
          <p:cNvGrpSpPr/>
          <p:nvPr/>
        </p:nvGrpSpPr>
        <p:grpSpPr>
          <a:xfrm>
            <a:off x="3321121" y="2270680"/>
            <a:ext cx="2246977" cy="2057038"/>
            <a:chOff x="2067317" y="1810431"/>
            <a:chExt cx="2488837" cy="2293259"/>
          </a:xfrm>
          <a:effectLst>
            <a:outerShdw blurRad="139700" dist="63500" dir="2700000" algn="tl" rotWithShape="0">
              <a:prstClr val="black">
                <a:alpha val="40000"/>
              </a:prstClr>
            </a:outerShdw>
          </a:effectLst>
        </p:grpSpPr>
        <p:sp>
          <p:nvSpPr>
            <p:cNvPr id="12" name="圆角矩形 11"/>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algn="ctr" defTabSz="914674">
                <a:defRPr/>
              </a:pPr>
              <a:endParaRPr lang="zh-CN" altLang="en-US" sz="1500" kern="0" dirty="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3" name="圆角矩形 12"/>
            <p:cNvSpPr/>
            <p:nvPr/>
          </p:nvSpPr>
          <p:spPr>
            <a:xfrm rot="2700000">
              <a:off x="2067317" y="1810431"/>
              <a:ext cx="2293258" cy="2293258"/>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grpSp>
        <p:nvGrpSpPr>
          <p:cNvPr id="14" name="组合 13"/>
          <p:cNvGrpSpPr/>
          <p:nvPr/>
        </p:nvGrpSpPr>
        <p:grpSpPr>
          <a:xfrm>
            <a:off x="6328155" y="2308219"/>
            <a:ext cx="2183557" cy="1980908"/>
            <a:chOff x="2067317" y="1810431"/>
            <a:chExt cx="2488837" cy="2293259"/>
          </a:xfrm>
          <a:effectLst>
            <a:outerShdw blurRad="139700" dist="63500" dir="2700000" algn="tl" rotWithShape="0">
              <a:prstClr val="black">
                <a:alpha val="40000"/>
              </a:prstClr>
            </a:outerShdw>
          </a:effectLst>
        </p:grpSpPr>
        <p:sp>
          <p:nvSpPr>
            <p:cNvPr id="15" name="圆角矩形 14"/>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6" name="圆角矩形 15"/>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sp>
        <p:nvSpPr>
          <p:cNvPr id="3" name="TextBox 2"/>
          <p:cNvSpPr txBox="1"/>
          <p:nvPr/>
        </p:nvSpPr>
        <p:spPr>
          <a:xfrm>
            <a:off x="1041607" y="51389"/>
            <a:ext cx="1589449" cy="523402"/>
          </a:xfrm>
          <a:prstGeom prst="rect">
            <a:avLst/>
          </a:prstGeom>
          <a:noFill/>
        </p:spPr>
        <p:txBody>
          <a:bodyPr wrap="none" rtlCol="0">
            <a:spAutoFit/>
          </a:bodyPr>
          <a:lstStyle/>
          <a:p>
            <a:pPr defTabSz="914674">
              <a:defRPr/>
            </a:pPr>
            <a:r>
              <a:rPr lang="en-US" sz="2801" i="1" dirty="0" err="1">
                <a:solidFill>
                  <a:srgbClr val="FF0000"/>
                </a:solidFill>
                <a:latin typeface="Times New Roman" panose="02020603050405020304" pitchFamily="18" charset="0"/>
                <a:cs typeface="Times New Roman" panose="02020603050405020304" pitchFamily="18" charset="0"/>
              </a:rPr>
              <a:t>Chú</a:t>
            </a:r>
            <a:r>
              <a:rPr lang="en-US" sz="2801" i="1" dirty="0">
                <a:solidFill>
                  <a:srgbClr val="FF0000"/>
                </a:solidFill>
                <a:latin typeface="Times New Roman" panose="02020603050405020304" pitchFamily="18" charset="0"/>
                <a:cs typeface="Times New Roman" panose="02020603050405020304" pitchFamily="18" charset="0"/>
              </a:rPr>
              <a:t> </a:t>
            </a:r>
            <a:r>
              <a:rPr lang="en-US" sz="2801" i="1" dirty="0" err="1">
                <a:solidFill>
                  <a:srgbClr val="FF0000"/>
                </a:solidFill>
                <a:latin typeface="Times New Roman" panose="02020603050405020304" pitchFamily="18" charset="0"/>
                <a:cs typeface="Times New Roman" panose="02020603050405020304" pitchFamily="18" charset="0"/>
              </a:rPr>
              <a:t>thích</a:t>
            </a:r>
            <a:endParaRPr lang="en-US" sz="2801" i="1" dirty="0">
              <a:solidFill>
                <a:srgbClr val="FF0000"/>
              </a:solidFill>
              <a:latin typeface="Times New Roman" panose="02020603050405020304" pitchFamily="18" charset="0"/>
              <a:cs typeface="Times New Roman" panose="02020603050405020304" pitchFamily="18" charset="0"/>
            </a:endParaRPr>
          </a:p>
        </p:txBody>
      </p:sp>
      <p:pic>
        <p:nvPicPr>
          <p:cNvPr id="18" name="Picture 4" descr="Trẻ Em, Học Tập, Học Bài, Giáo Dục, Tải hình PNG 109 - Free.Vector6.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2955" y="1650877"/>
            <a:ext cx="2639297" cy="231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Trẻ Em, Mầm Non, Đọc Sách, Học Tập, Cô Bé, Tải hình PNG 342 -  Free.Vector6.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4295" y="2308219"/>
            <a:ext cx="2000512" cy="200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8070" y="2041880"/>
            <a:ext cx="1927334" cy="1927334"/>
          </a:xfrm>
          <a:prstGeom prst="rect">
            <a:avLst/>
          </a:prstGeom>
        </p:spPr>
      </p:pic>
      <p:sp>
        <p:nvSpPr>
          <p:cNvPr id="7" name="Cloud Callout 6"/>
          <p:cNvSpPr/>
          <p:nvPr/>
        </p:nvSpPr>
        <p:spPr>
          <a:xfrm>
            <a:off x="784244" y="532052"/>
            <a:ext cx="2629205" cy="1262170"/>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1" dirty="0" err="1">
                <a:solidFill>
                  <a:srgbClr val="0000FF"/>
                </a:solidFill>
                <a:latin typeface="Times New Roman" panose="02020603050405020304" pitchFamily="18" charset="0"/>
                <a:cs typeface="Times New Roman" panose="02020603050405020304" pitchFamily="18" charset="0"/>
              </a:rPr>
              <a:t>Hoạt</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động</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cá</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nhân</a:t>
            </a:r>
            <a:endParaRPr lang="en-US" sz="2601" dirty="0">
              <a:solidFill>
                <a:srgbClr val="0000FF"/>
              </a:solidFill>
              <a:latin typeface="Times New Roman" panose="02020603050405020304" pitchFamily="18" charset="0"/>
              <a:cs typeface="Times New Roman" panose="02020603050405020304" pitchFamily="18" charset="0"/>
            </a:endParaRPr>
          </a:p>
        </p:txBody>
      </p:sp>
      <p:sp>
        <p:nvSpPr>
          <p:cNvPr id="30" name="Cloud Callout 29"/>
          <p:cNvSpPr/>
          <p:nvPr/>
        </p:nvSpPr>
        <p:spPr>
          <a:xfrm>
            <a:off x="3677515" y="460380"/>
            <a:ext cx="2629205" cy="1262170"/>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1" dirty="0" err="1">
                <a:solidFill>
                  <a:srgbClr val="0000FF"/>
                </a:solidFill>
                <a:latin typeface="Times New Roman" panose="02020603050405020304" pitchFamily="18" charset="0"/>
                <a:cs typeface="Times New Roman" panose="02020603050405020304" pitchFamily="18" charset="0"/>
              </a:rPr>
              <a:t>Hoạt</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động</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cặp</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đôi</a:t>
            </a:r>
            <a:endParaRPr lang="en-US" sz="2601" dirty="0">
              <a:solidFill>
                <a:srgbClr val="0000FF"/>
              </a:solidFill>
              <a:latin typeface="Times New Roman" panose="02020603050405020304" pitchFamily="18" charset="0"/>
              <a:cs typeface="Times New Roman" panose="02020603050405020304" pitchFamily="18" charset="0"/>
            </a:endParaRPr>
          </a:p>
        </p:txBody>
      </p:sp>
      <p:sp>
        <p:nvSpPr>
          <p:cNvPr id="32" name="Cloud Callout 31"/>
          <p:cNvSpPr/>
          <p:nvPr/>
        </p:nvSpPr>
        <p:spPr>
          <a:xfrm>
            <a:off x="6520243" y="532052"/>
            <a:ext cx="2629205" cy="1262170"/>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1" dirty="0" err="1">
                <a:solidFill>
                  <a:srgbClr val="0000FF"/>
                </a:solidFill>
                <a:latin typeface="Times New Roman" panose="02020603050405020304" pitchFamily="18" charset="0"/>
                <a:cs typeface="Times New Roman" panose="02020603050405020304" pitchFamily="18" charset="0"/>
              </a:rPr>
              <a:t>Hoạt</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động</a:t>
            </a:r>
            <a:r>
              <a:rPr lang="en-US" sz="2601" dirty="0">
                <a:solidFill>
                  <a:srgbClr val="0000FF"/>
                </a:solidFill>
                <a:latin typeface="Times New Roman" panose="02020603050405020304" pitchFamily="18" charset="0"/>
                <a:cs typeface="Times New Roman" panose="02020603050405020304" pitchFamily="18" charset="0"/>
              </a:rPr>
              <a:t> </a:t>
            </a:r>
            <a:r>
              <a:rPr lang="en-US" sz="2601" dirty="0" err="1">
                <a:solidFill>
                  <a:srgbClr val="0000FF"/>
                </a:solidFill>
                <a:latin typeface="Times New Roman" panose="02020603050405020304" pitchFamily="18" charset="0"/>
                <a:cs typeface="Times New Roman" panose="02020603050405020304" pitchFamily="18" charset="0"/>
              </a:rPr>
              <a:t>nhóm</a:t>
            </a:r>
            <a:endParaRPr lang="en-US" sz="2601" dirty="0">
              <a:solidFill>
                <a:srgbClr val="0000FF"/>
              </a:solidFill>
              <a:latin typeface="Times New Roman" panose="02020603050405020304" pitchFamily="18" charset="0"/>
              <a:cs typeface="Times New Roman" panose="02020603050405020304" pitchFamily="18" charset="0"/>
            </a:endParaRPr>
          </a:p>
        </p:txBody>
      </p:sp>
      <p:pic>
        <p:nvPicPr>
          <p:cNvPr id="21" name="Picture 20" descr="A picture containing toy, doll&#10;&#10;Description automatically generated">
            <a:extLst>
              <a:ext uri="{FF2B5EF4-FFF2-40B4-BE49-F238E27FC236}">
                <a16:creationId xmlns:a16="http://schemas.microsoft.com/office/drawing/2014/main" id="{557D3755-A99F-4DB6-BFFE-D1F51D26238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96971" y="2037173"/>
            <a:ext cx="1927334" cy="1927334"/>
          </a:xfrm>
          <a:prstGeom prst="rect">
            <a:avLst/>
          </a:prstGeom>
        </p:spPr>
      </p:pic>
      <p:pic>
        <p:nvPicPr>
          <p:cNvPr id="23" name="Picture 4" descr="Trẻ Em, Học Tập, Học Bài, Giáo Dục, Tải hình PNG 109 - Free.Vector6.com">
            <a:extLst>
              <a:ext uri="{FF2B5EF4-FFF2-40B4-BE49-F238E27FC236}">
                <a16:creationId xmlns:a16="http://schemas.microsoft.com/office/drawing/2014/main" id="{391AB971-20B8-48FE-AFCE-7036E2E468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3147" y="1646170"/>
            <a:ext cx="2639297" cy="231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39625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1000"/>
                            </p:stCondLst>
                            <p:childTnLst>
                              <p:par>
                                <p:cTn id="16" presetID="23" presetClass="entr" presetSubtype="16"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childTnLst>
                                </p:cTn>
                              </p:par>
                            </p:childTnLst>
                          </p:cTn>
                        </p:par>
                        <p:par>
                          <p:cTn id="24" fill="hold">
                            <p:stCondLst>
                              <p:cond delay="1500"/>
                            </p:stCondLst>
                            <p:childTnLst>
                              <p:par>
                                <p:cTn id="25" presetID="23" presetClass="entr" presetSubtype="16"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fltVal val="0"/>
                                          </p:val>
                                        </p:tav>
                                        <p:tav tm="100000">
                                          <p:val>
                                            <p:strVal val="#ppt_h"/>
                                          </p:val>
                                        </p:tav>
                                      </p:tavLst>
                                    </p:anim>
                                  </p:childTnLst>
                                </p:cTn>
                              </p:par>
                            </p:childTnLst>
                          </p:cTn>
                        </p:par>
                        <p:par>
                          <p:cTn id="29" fill="hold">
                            <p:stCondLst>
                              <p:cond delay="2000"/>
                            </p:stCondLst>
                            <p:childTnLst>
                              <p:par>
                                <p:cTn id="30" presetID="45" presetClass="entr" presetSubtype="0"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000"/>
                                        <p:tgtEl>
                                          <p:spTgt spid="14"/>
                                        </p:tgtEl>
                                      </p:cBhvr>
                                    </p:animEffect>
                                    <p:anim calcmode="lin" valueType="num">
                                      <p:cBhvr>
                                        <p:cTn id="33" dur="2000" fill="hold"/>
                                        <p:tgtEl>
                                          <p:spTgt spid="14"/>
                                        </p:tgtEl>
                                        <p:attrNameLst>
                                          <p:attrName>ppt_w</p:attrName>
                                        </p:attrNameLst>
                                      </p:cBhvr>
                                      <p:tavLst>
                                        <p:tav tm="0" fmla="#ppt_w*sin(2.5*pi*$)">
                                          <p:val>
                                            <p:fltVal val="0"/>
                                          </p:val>
                                        </p:tav>
                                        <p:tav tm="100000">
                                          <p:val>
                                            <p:fltVal val="1"/>
                                          </p:val>
                                        </p:tav>
                                      </p:tavLst>
                                    </p:anim>
                                    <p:anim calcmode="lin" valueType="num">
                                      <p:cBhvr>
                                        <p:cTn id="34" dur="2000" fill="hold"/>
                                        <p:tgtEl>
                                          <p:spTgt spid="14"/>
                                        </p:tgtEl>
                                        <p:attrNameLst>
                                          <p:attrName>ppt_h</p:attrName>
                                        </p:attrNameLst>
                                      </p:cBhvr>
                                      <p:tavLst>
                                        <p:tav tm="0">
                                          <p:val>
                                            <p:strVal val="#ppt_h"/>
                                          </p:val>
                                        </p:tav>
                                        <p:tav tm="100000">
                                          <p:val>
                                            <p:strVal val="#ppt_h"/>
                                          </p:val>
                                        </p:tav>
                                      </p:tavLst>
                                    </p:anim>
                                  </p:childTnLst>
                                </p:cTn>
                              </p:par>
                              <p:par>
                                <p:cTn id="35" presetID="45"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2000"/>
                                        <p:tgtEl>
                                          <p:spTgt spid="22"/>
                                        </p:tgtEl>
                                      </p:cBhvr>
                                    </p:animEffect>
                                    <p:anim calcmode="lin" valueType="num">
                                      <p:cBhvr>
                                        <p:cTn id="38" dur="2000" fill="hold"/>
                                        <p:tgtEl>
                                          <p:spTgt spid="22"/>
                                        </p:tgtEl>
                                        <p:attrNameLst>
                                          <p:attrName>ppt_w</p:attrName>
                                        </p:attrNameLst>
                                      </p:cBhvr>
                                      <p:tavLst>
                                        <p:tav tm="0" fmla="#ppt_w*sin(2.5*pi*$)">
                                          <p:val>
                                            <p:fltVal val="0"/>
                                          </p:val>
                                        </p:tav>
                                        <p:tav tm="100000">
                                          <p:val>
                                            <p:fltVal val="1"/>
                                          </p:val>
                                        </p:tav>
                                      </p:tavLst>
                                    </p:anim>
                                    <p:anim calcmode="lin" valueType="num">
                                      <p:cBhvr>
                                        <p:cTn id="39" dur="2000" fill="hold"/>
                                        <p:tgtEl>
                                          <p:spTgt spid="22"/>
                                        </p:tgtEl>
                                        <p:attrNameLst>
                                          <p:attrName>ppt_h</p:attrName>
                                        </p:attrNameLst>
                                      </p:cBhvr>
                                      <p:tavLst>
                                        <p:tav tm="0">
                                          <p:val>
                                            <p:strVal val="#ppt_h"/>
                                          </p:val>
                                        </p:tav>
                                        <p:tav tm="100000">
                                          <p:val>
                                            <p:strVal val="#ppt_h"/>
                                          </p:val>
                                        </p:tav>
                                      </p:tavLst>
                                    </p:anim>
                                  </p:childTnLst>
                                </p:cTn>
                              </p:par>
                            </p:childTnLst>
                          </p:cTn>
                        </p:par>
                        <p:par>
                          <p:cTn id="40" fill="hold">
                            <p:stCondLst>
                              <p:cond delay="4000"/>
                            </p:stCondLst>
                            <p:childTnLst>
                              <p:par>
                                <p:cTn id="41" presetID="45" presetClass="entr" presetSubtype="0"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2000"/>
                                        <p:tgtEl>
                                          <p:spTgt spid="32"/>
                                        </p:tgtEl>
                                      </p:cBhvr>
                                    </p:animEffect>
                                    <p:anim calcmode="lin" valueType="num">
                                      <p:cBhvr>
                                        <p:cTn id="44" dur="2000" fill="hold"/>
                                        <p:tgtEl>
                                          <p:spTgt spid="32"/>
                                        </p:tgtEl>
                                        <p:attrNameLst>
                                          <p:attrName>ppt_w</p:attrName>
                                        </p:attrNameLst>
                                      </p:cBhvr>
                                      <p:tavLst>
                                        <p:tav tm="0" fmla="#ppt_w*sin(2.5*pi*$)">
                                          <p:val>
                                            <p:fltVal val="0"/>
                                          </p:val>
                                        </p:tav>
                                        <p:tav tm="100000">
                                          <p:val>
                                            <p:fltVal val="1"/>
                                          </p:val>
                                        </p:tav>
                                      </p:tavLst>
                                    </p:anim>
                                    <p:anim calcmode="lin" valueType="num">
                                      <p:cBhvr>
                                        <p:cTn id="45" dur="2000" fill="hold"/>
                                        <p:tgtEl>
                                          <p:spTgt spid="32"/>
                                        </p:tgtEl>
                                        <p:attrNameLst>
                                          <p:attrName>ppt_h</p:attrName>
                                        </p:attrNameLst>
                                      </p:cBhvr>
                                      <p:tavLst>
                                        <p:tav tm="0">
                                          <p:val>
                                            <p:strVal val="#ppt_h"/>
                                          </p:val>
                                        </p:tav>
                                        <p:tav tm="100000">
                                          <p:val>
                                            <p:strVal val="#ppt_h"/>
                                          </p:val>
                                        </p:tav>
                                      </p:tavLst>
                                    </p:anim>
                                  </p:childTnLst>
                                </p:cTn>
                              </p:par>
                              <p:par>
                                <p:cTn id="46" presetID="45" presetClass="entr" presetSubtype="0" fill="hold"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2000"/>
                                        <p:tgtEl>
                                          <p:spTgt spid="21"/>
                                        </p:tgtEl>
                                      </p:cBhvr>
                                    </p:animEffect>
                                    <p:anim calcmode="lin" valueType="num">
                                      <p:cBhvr>
                                        <p:cTn id="49" dur="2000" fill="hold"/>
                                        <p:tgtEl>
                                          <p:spTgt spid="21"/>
                                        </p:tgtEl>
                                        <p:attrNameLst>
                                          <p:attrName>ppt_w</p:attrName>
                                        </p:attrNameLst>
                                      </p:cBhvr>
                                      <p:tavLst>
                                        <p:tav tm="0" fmla="#ppt_w*sin(2.5*pi*$)">
                                          <p:val>
                                            <p:fltVal val="0"/>
                                          </p:val>
                                        </p:tav>
                                        <p:tav tm="100000">
                                          <p:val>
                                            <p:fltVal val="1"/>
                                          </p:val>
                                        </p:tav>
                                      </p:tavLst>
                                    </p:anim>
                                    <p:anim calcmode="lin" valueType="num">
                                      <p:cBhvr>
                                        <p:cTn id="50" dur="2000" fill="hold"/>
                                        <p:tgtEl>
                                          <p:spTgt spid="21"/>
                                        </p:tgtEl>
                                        <p:attrNameLst>
                                          <p:attrName>ppt_h</p:attrName>
                                        </p:attrNameLst>
                                      </p:cBhvr>
                                      <p:tavLst>
                                        <p:tav tm="0">
                                          <p:val>
                                            <p:strVal val="#ppt_h"/>
                                          </p:val>
                                        </p:tav>
                                        <p:tav tm="100000">
                                          <p:val>
                                            <p:strVal val="#ppt_h"/>
                                          </p:val>
                                        </p:tav>
                                      </p:tavLst>
                                    </p:anim>
                                  </p:childTnLst>
                                </p:cTn>
                              </p:par>
                              <p:par>
                                <p:cTn id="51" presetID="23" presetClass="entr" presetSubtype="16" fill="hold" nodeType="with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p:cTn id="53" dur="500" fill="hold"/>
                                        <p:tgtEl>
                                          <p:spTgt spid="23"/>
                                        </p:tgtEl>
                                        <p:attrNameLst>
                                          <p:attrName>ppt_w</p:attrName>
                                        </p:attrNameLst>
                                      </p:cBhvr>
                                      <p:tavLst>
                                        <p:tav tm="0">
                                          <p:val>
                                            <p:fltVal val="0"/>
                                          </p:val>
                                        </p:tav>
                                        <p:tav tm="100000">
                                          <p:val>
                                            <p:strVal val="#ppt_w"/>
                                          </p:val>
                                        </p:tav>
                                      </p:tavLst>
                                    </p:anim>
                                    <p:anim calcmode="lin" valueType="num">
                                      <p:cBhvr>
                                        <p:cTn id="54"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0" grpId="0" animBg="1"/>
      <p:bldP spid="3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75" y="1542"/>
            <a:ext cx="9280923" cy="6138459"/>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7623" y="1025692"/>
            <a:ext cx="1967927" cy="196826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795" y="381765"/>
            <a:ext cx="2961208" cy="2961723"/>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84006" y="5116366"/>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630558" y="5018399"/>
            <a:ext cx="541974" cy="811154"/>
            <a:chOff x="279276" y="673100"/>
            <a:chExt cx="4026024" cy="9464137"/>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279276" y="6311364"/>
              <a:ext cx="3825872" cy="3825873"/>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dirty="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7158" y="4922576"/>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732632"/>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5041347"/>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3882" y="4530533"/>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182356" y="4327662"/>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185040" y="4970763"/>
            <a:ext cx="1045317" cy="1045499"/>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421162" y="4325753"/>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706886"/>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5636" y="4607351"/>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922576"/>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7184" y="4739204"/>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6905" y="322074"/>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3197486"/>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sp>
        <p:nvSpPr>
          <p:cNvPr id="18" name="TextBox 17"/>
          <p:cNvSpPr txBox="1"/>
          <p:nvPr/>
        </p:nvSpPr>
        <p:spPr>
          <a:xfrm>
            <a:off x="296032" y="1539371"/>
            <a:ext cx="2418404" cy="584775"/>
          </a:xfrm>
          <a:prstGeom prst="rect">
            <a:avLst/>
          </a:prstGeom>
          <a:noFill/>
        </p:spPr>
        <p:txBody>
          <a:bodyPr wrap="square" rtlCol="0">
            <a:spAutoFit/>
          </a:bodyPr>
          <a:lstStyle/>
          <a:p>
            <a:r>
              <a:rPr lang="en-US" sz="3200" dirty="0" err="1">
                <a:solidFill>
                  <a:srgbClr val="0000FF"/>
                </a:solidFill>
                <a:latin typeface="Times New Roman" panose="02020603050405020304" pitchFamily="18" charset="0"/>
                <a:cs typeface="Times New Roman" panose="02020603050405020304" pitchFamily="18" charset="0"/>
              </a:rPr>
              <a:t>Khởi</a:t>
            </a:r>
            <a:r>
              <a:rPr lang="en-US" sz="3200" dirty="0">
                <a:solidFill>
                  <a:srgbClr val="0000FF"/>
                </a:solidFill>
                <a:latin typeface="Times New Roman" panose="02020603050405020304" pitchFamily="18" charset="0"/>
                <a:cs typeface="Times New Roman" panose="02020603050405020304" pitchFamily="18" charset="0"/>
              </a:rPr>
              <a:t> </a:t>
            </a:r>
            <a:r>
              <a:rPr lang="en-US" sz="3200" dirty="0" err="1">
                <a:solidFill>
                  <a:srgbClr val="0000FF"/>
                </a:solidFill>
                <a:latin typeface="Times New Roman" panose="02020603050405020304" pitchFamily="18" charset="0"/>
                <a:cs typeface="Times New Roman" panose="02020603050405020304" pitchFamily="18" charset="0"/>
              </a:rPr>
              <a:t>động</a:t>
            </a:r>
            <a:endParaRPr lang="en-US" sz="3200" dirty="0">
              <a:solidFill>
                <a:srgbClr val="0000FF"/>
              </a:solidFill>
              <a:latin typeface="Times New Roman" panose="02020603050405020304" pitchFamily="18" charset="0"/>
              <a:cs typeface="Times New Roman" panose="02020603050405020304" pitchFamily="18" charset="0"/>
            </a:endParaRPr>
          </a:p>
        </p:txBody>
      </p:sp>
      <p:grpSp>
        <p:nvGrpSpPr>
          <p:cNvPr id="51" name="组合 7">
            <a:extLst>
              <a:ext uri="{FF2B5EF4-FFF2-40B4-BE49-F238E27FC236}">
                <a16:creationId xmlns:a16="http://schemas.microsoft.com/office/drawing/2014/main" id="{2698DB89-E781-088C-9B99-92F4DFD07106}"/>
              </a:ext>
            </a:extLst>
          </p:cNvPr>
          <p:cNvGrpSpPr/>
          <p:nvPr/>
        </p:nvGrpSpPr>
        <p:grpSpPr>
          <a:xfrm>
            <a:off x="279108" y="3717864"/>
            <a:ext cx="2127435" cy="1932790"/>
            <a:chOff x="2067317" y="1810431"/>
            <a:chExt cx="2488837" cy="2293259"/>
          </a:xfrm>
          <a:effectLst>
            <a:outerShdw blurRad="139700" dist="63500" dir="2700000" algn="tl" rotWithShape="0">
              <a:prstClr val="black">
                <a:alpha val="40000"/>
              </a:prstClr>
            </a:outerShdw>
          </a:effectLst>
        </p:grpSpPr>
        <p:sp>
          <p:nvSpPr>
            <p:cNvPr id="52" name="圆角矩形 8">
              <a:extLst>
                <a:ext uri="{FF2B5EF4-FFF2-40B4-BE49-F238E27FC236}">
                  <a16:creationId xmlns:a16="http://schemas.microsoft.com/office/drawing/2014/main" id="{DFD96371-0973-0E88-15DC-E5A624AF00EB}"/>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Arial"/>
                <a:ea typeface="微软雅黑" panose="020B0503020204020204" pitchFamily="34" charset="-122"/>
                <a:cs typeface="+mn-ea"/>
                <a:sym typeface="+mn-lt"/>
              </a:endParaRPr>
            </a:p>
          </p:txBody>
        </p:sp>
        <p:sp>
          <p:nvSpPr>
            <p:cNvPr id="53" name="圆角矩形 9">
              <a:extLst>
                <a:ext uri="{FF2B5EF4-FFF2-40B4-BE49-F238E27FC236}">
                  <a16:creationId xmlns:a16="http://schemas.microsoft.com/office/drawing/2014/main" id="{0D277F93-B462-49CE-2CEA-F469C1066F56}"/>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Arial"/>
                  <a:ea typeface="微软雅黑" panose="020B0503020204020204" pitchFamily="34" charset="-122"/>
                  <a:cs typeface="+mn-ea"/>
                  <a:sym typeface="+mn-lt"/>
                </a:rPr>
                <a:t> </a:t>
              </a:r>
              <a:endParaRPr lang="zh-CN" altLang="en-US" sz="1500" kern="0" dirty="0">
                <a:solidFill>
                  <a:srgbClr val="14436A"/>
                </a:solidFill>
                <a:latin typeface="Arial"/>
                <a:ea typeface="微软雅黑" panose="020B0503020204020204" pitchFamily="34" charset="-122"/>
                <a:cs typeface="+mn-ea"/>
                <a:sym typeface="+mn-lt"/>
              </a:endParaRPr>
            </a:p>
          </p:txBody>
        </p:sp>
      </p:grpSp>
      <p:sp>
        <p:nvSpPr>
          <p:cNvPr id="16" name="TextBox 15">
            <a:extLst>
              <a:ext uri="{FF2B5EF4-FFF2-40B4-BE49-F238E27FC236}">
                <a16:creationId xmlns:a16="http://schemas.microsoft.com/office/drawing/2014/main" id="{36ADAD23-40BB-43C8-A2BA-3674F739B171}"/>
              </a:ext>
            </a:extLst>
          </p:cNvPr>
          <p:cNvSpPr txBox="1"/>
          <p:nvPr/>
        </p:nvSpPr>
        <p:spPr>
          <a:xfrm>
            <a:off x="2828837" y="1280659"/>
            <a:ext cx="5646272" cy="2554545"/>
          </a:xfrm>
          <a:prstGeom prst="rect">
            <a:avLst/>
          </a:prstGeom>
          <a:noFill/>
        </p:spPr>
        <p:txBody>
          <a:bodyPr wrap="square" rtlCol="0">
            <a:spAutoFit/>
          </a:bodyPr>
          <a:lstStyle/>
          <a:p>
            <a:r>
              <a:rPr lang="en-US" sz="4000" b="1" dirty="0">
                <a:effectLst/>
                <a:latin typeface="Times New Roman" panose="02020603050405020304" pitchFamily="18" charset="0"/>
                <a:ea typeface="Calibri" panose="020F0502020204030204" pitchFamily="34" charset="0"/>
              </a:rPr>
              <a:t>Chia </a:t>
            </a:r>
            <a:r>
              <a:rPr lang="en-US" sz="4000" b="1" dirty="0" err="1">
                <a:effectLst/>
                <a:latin typeface="Times New Roman" panose="02020603050405020304" pitchFamily="18" charset="0"/>
                <a:ea typeface="Calibri" panose="020F0502020204030204" pitchFamily="34" charset="0"/>
              </a:rPr>
              <a:t>lớp</a:t>
            </a:r>
            <a:r>
              <a:rPr lang="en-US" sz="4000" b="1" dirty="0">
                <a:effectLst/>
                <a:latin typeface="Times New Roman" panose="02020603050405020304" pitchFamily="18" charset="0"/>
                <a:ea typeface="Calibri" panose="020F0502020204030204" pitchFamily="34" charset="0"/>
              </a:rPr>
              <a:t> </a:t>
            </a:r>
            <a:r>
              <a:rPr lang="en-US" sz="4000" b="1" dirty="0" err="1">
                <a:effectLst/>
                <a:latin typeface="Times New Roman" panose="02020603050405020304" pitchFamily="18" charset="0"/>
                <a:ea typeface="Calibri" panose="020F0502020204030204" pitchFamily="34" charset="0"/>
              </a:rPr>
              <a:t>thành</a:t>
            </a:r>
            <a:r>
              <a:rPr lang="en-US" sz="4000" b="1" dirty="0">
                <a:effectLst/>
                <a:latin typeface="Times New Roman" panose="02020603050405020304" pitchFamily="18" charset="0"/>
                <a:ea typeface="Calibri" panose="020F0502020204030204" pitchFamily="34" charset="0"/>
              </a:rPr>
              <a:t> </a:t>
            </a:r>
            <a:r>
              <a:rPr lang="vi-VN" sz="4000" b="1" dirty="0">
                <a:effectLst/>
                <a:latin typeface="Times New Roman" panose="02020603050405020304" pitchFamily="18" charset="0"/>
                <a:ea typeface="Calibri" panose="020F0502020204030204" pitchFamily="34" charset="0"/>
              </a:rPr>
              <a:t>4 nhóm</a:t>
            </a:r>
            <a:r>
              <a:rPr lang="en-US" sz="4000" b="1" dirty="0">
                <a:latin typeface="Times New Roman" panose="02020603050405020304" pitchFamily="18" charset="0"/>
                <a:ea typeface="Calibri" panose="020F0502020204030204" pitchFamily="34" charset="0"/>
              </a:rPr>
              <a:t>,</a:t>
            </a:r>
            <a:r>
              <a:rPr lang="vi-VN" sz="4000" b="1" dirty="0">
                <a:effectLst/>
                <a:latin typeface="Times New Roman" panose="02020603050405020304" pitchFamily="18" charset="0"/>
                <a:ea typeface="Calibri" panose="020F0502020204030204" pitchFamily="34" charset="0"/>
              </a:rPr>
              <a:t> thảo luận </a:t>
            </a:r>
            <a:r>
              <a:rPr lang="en-US" sz="4000" b="1" dirty="0" err="1">
                <a:effectLst/>
                <a:latin typeface="Times New Roman" panose="02020603050405020304" pitchFamily="18" charset="0"/>
                <a:ea typeface="Calibri" panose="020F0502020204030204" pitchFamily="34" charset="0"/>
              </a:rPr>
              <a:t>va</a:t>
            </a:r>
            <a:r>
              <a:rPr lang="en-US" sz="4000" b="1" dirty="0">
                <a:effectLst/>
                <a:latin typeface="Times New Roman" panose="02020603050405020304" pitchFamily="18" charset="0"/>
                <a:ea typeface="Calibri" panose="020F0502020204030204" pitchFamily="34" charset="0"/>
              </a:rPr>
              <a:t>̀</a:t>
            </a:r>
            <a:r>
              <a:rPr lang="vi-VN" sz="4000" b="1" dirty="0">
                <a:effectLst/>
                <a:latin typeface="Times New Roman" panose="02020603050405020304" pitchFamily="18" charset="0"/>
                <a:ea typeface="Calibri" panose="020F0502020204030204" pitchFamily="34" charset="0"/>
              </a:rPr>
              <a:t> trả lời câu hỏi</a:t>
            </a:r>
            <a:r>
              <a:rPr lang="en-US" sz="4000" b="1" dirty="0">
                <a:effectLst/>
                <a:latin typeface="Times New Roman" panose="02020603050405020304" pitchFamily="18" charset="0"/>
                <a:ea typeface="Calibri" panose="020F0502020204030204" pitchFamily="34" charset="0"/>
              </a:rPr>
              <a:t> </a:t>
            </a:r>
            <a:r>
              <a:rPr lang="en-US" sz="4000" b="1" dirty="0" err="1">
                <a:effectLst/>
                <a:latin typeface="Times New Roman" panose="02020603050405020304" pitchFamily="18" charset="0"/>
                <a:ea typeface="Calibri" panose="020F0502020204030204" pitchFamily="34" charset="0"/>
              </a:rPr>
              <a:t>trong</a:t>
            </a:r>
            <a:r>
              <a:rPr lang="en-US" sz="4000" b="1" dirty="0">
                <a:effectLst/>
                <a:latin typeface="Times New Roman" panose="02020603050405020304" pitchFamily="18" charset="0"/>
                <a:ea typeface="Calibri" panose="020F0502020204030204" pitchFamily="34" charset="0"/>
              </a:rPr>
              <a:t> </a:t>
            </a:r>
            <a:r>
              <a:rPr lang="en-US" sz="4000" b="1" dirty="0" err="1">
                <a:effectLst/>
                <a:latin typeface="Times New Roman" panose="02020603050405020304" pitchFamily="18" charset="0"/>
                <a:ea typeface="Calibri" panose="020F0502020204030204" pitchFamily="34" charset="0"/>
              </a:rPr>
              <a:t>phiếu</a:t>
            </a:r>
            <a:r>
              <a:rPr lang="en-US" sz="4000" b="1" dirty="0">
                <a:effectLst/>
                <a:latin typeface="Times New Roman" panose="02020603050405020304" pitchFamily="18" charset="0"/>
                <a:ea typeface="Calibri" panose="020F0502020204030204" pitchFamily="34" charset="0"/>
              </a:rPr>
              <a:t> </a:t>
            </a:r>
            <a:r>
              <a:rPr lang="en-US" sz="4000" b="1" dirty="0" err="1">
                <a:effectLst/>
                <a:latin typeface="Times New Roman" panose="02020603050405020304" pitchFamily="18" charset="0"/>
                <a:ea typeface="Calibri" panose="020F0502020204030204" pitchFamily="34" charset="0"/>
              </a:rPr>
              <a:t>học</a:t>
            </a:r>
            <a:r>
              <a:rPr lang="en-US" sz="4000" b="1" dirty="0">
                <a:effectLst/>
                <a:latin typeface="Times New Roman" panose="02020603050405020304" pitchFamily="18" charset="0"/>
                <a:ea typeface="Calibri" panose="020F0502020204030204" pitchFamily="34" charset="0"/>
              </a:rPr>
              <a:t> </a:t>
            </a:r>
            <a:r>
              <a:rPr lang="en-US" sz="4000" b="1" dirty="0" err="1">
                <a:effectLst/>
                <a:latin typeface="Times New Roman" panose="02020603050405020304" pitchFamily="18" charset="0"/>
                <a:ea typeface="Calibri" panose="020F0502020204030204" pitchFamily="34" charset="0"/>
              </a:rPr>
              <a:t>tập</a:t>
            </a:r>
            <a:r>
              <a:rPr lang="en-US" sz="4000" b="1" dirty="0">
                <a:effectLst/>
                <a:latin typeface="Times New Roman" panose="02020603050405020304" pitchFamily="18" charset="0"/>
                <a:ea typeface="Calibri" panose="020F0502020204030204" pitchFamily="34" charset="0"/>
              </a:rPr>
              <a:t> </a:t>
            </a:r>
            <a:r>
              <a:rPr lang="en-US" sz="4000" b="1" dirty="0" err="1">
                <a:effectLst/>
                <a:latin typeface="Times New Roman" panose="02020603050405020304" pitchFamily="18" charset="0"/>
                <a:ea typeface="Calibri" panose="020F0502020204030204" pitchFamily="34" charset="0"/>
              </a:rPr>
              <a:t>sô</a:t>
            </a:r>
            <a:r>
              <a:rPr lang="en-US" sz="4000" b="1" dirty="0">
                <a:effectLst/>
                <a:latin typeface="Times New Roman" panose="02020603050405020304" pitchFamily="18" charset="0"/>
                <a:ea typeface="Calibri" panose="020F0502020204030204" pitchFamily="34" charset="0"/>
              </a:rPr>
              <a:t>́ 1 </a:t>
            </a:r>
            <a:r>
              <a:rPr lang="en-US" sz="4000" b="1" dirty="0" err="1">
                <a:effectLst/>
                <a:latin typeface="Times New Roman" panose="02020603050405020304" pitchFamily="18" charset="0"/>
                <a:ea typeface="Calibri" panose="020F0502020204030204" pitchFamily="34" charset="0"/>
              </a:rPr>
              <a:t>sau</a:t>
            </a:r>
            <a:r>
              <a:rPr lang="en-US" sz="4000" b="1" dirty="0">
                <a:effectLst/>
                <a:latin typeface="Times New Roman" panose="02020603050405020304" pitchFamily="18" charset="0"/>
                <a:ea typeface="Calibri" panose="020F0502020204030204" pitchFamily="34" charset="0"/>
              </a:rPr>
              <a:t>:</a:t>
            </a:r>
            <a:endParaRPr lang="en-US" sz="4000" b="1" dirty="0"/>
          </a:p>
        </p:txBody>
      </p:sp>
      <p:pic>
        <p:nvPicPr>
          <p:cNvPr id="58" name="Picture 2" descr="Hình ảnh dấu chấm hỏi đẹp, ấn tượng và độc đáo nhất">
            <a:extLst>
              <a:ext uri="{FF2B5EF4-FFF2-40B4-BE49-F238E27FC236}">
                <a16:creationId xmlns:a16="http://schemas.microsoft.com/office/drawing/2014/main" id="{D635DEFA-80F1-4F28-AD2A-34E40E67B4C5}"/>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04598" y="3281175"/>
            <a:ext cx="944258" cy="545526"/>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59" descr="A picture containing toy, doll&#10;&#10;Description automatically generated">
            <a:extLst>
              <a:ext uri="{FF2B5EF4-FFF2-40B4-BE49-F238E27FC236}">
                <a16:creationId xmlns:a16="http://schemas.microsoft.com/office/drawing/2014/main" id="{D61D26B9-0BE4-4DB8-B361-31595698C17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5223" y="3778616"/>
            <a:ext cx="1680112" cy="1680112"/>
          </a:xfrm>
          <a:prstGeom prst="rect">
            <a:avLst/>
          </a:prstGeom>
        </p:spPr>
      </p:pic>
    </p:spTree>
    <p:extLst>
      <p:ext uri="{BB962C8B-B14F-4D97-AF65-F5344CB8AC3E}">
        <p14:creationId xmlns:p14="http://schemas.microsoft.com/office/powerpoint/2010/main" val="121384691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3" presetClass="entr" presetSubtype="52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 calcmode="lin" valueType="num">
                                      <p:cBhvr>
                                        <p:cTn id="20" dur="500" fill="hold"/>
                                        <p:tgtEl>
                                          <p:spTgt spid="2"/>
                                        </p:tgtEl>
                                        <p:attrNameLst>
                                          <p:attrName>ppt_x</p:attrName>
                                        </p:attrNameLst>
                                      </p:cBhvr>
                                      <p:tavLst>
                                        <p:tav tm="0">
                                          <p:val>
                                            <p:fltVal val="0.5"/>
                                          </p:val>
                                        </p:tav>
                                        <p:tav tm="100000">
                                          <p:val>
                                            <p:strVal val="#ppt_x"/>
                                          </p:val>
                                        </p:tav>
                                      </p:tavLst>
                                    </p:anim>
                                    <p:anim calcmode="lin" valueType="num">
                                      <p:cBhvr>
                                        <p:cTn id="21" dur="500" fill="hold"/>
                                        <p:tgtEl>
                                          <p:spTgt spid="2"/>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30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ppt_x</p:attrName>
                                        </p:attrNameLst>
                                      </p:cBhvr>
                                      <p:tavLst>
                                        <p:tav tm="0">
                                          <p:val>
                                            <p:fltVal val="0.5"/>
                                          </p:val>
                                        </p:tav>
                                        <p:tav tm="100000">
                                          <p:val>
                                            <p:strVal val="#ppt_x"/>
                                          </p:val>
                                        </p:tav>
                                      </p:tavLst>
                                    </p:anim>
                                    <p:anim calcmode="lin" valueType="num">
                                      <p:cBhvr>
                                        <p:cTn id="27" dur="500" fill="hold"/>
                                        <p:tgtEl>
                                          <p:spTgt spid="3"/>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70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ppt_x</p:attrName>
                                        </p:attrNameLst>
                                      </p:cBhvr>
                                      <p:tavLst>
                                        <p:tav tm="0">
                                          <p:val>
                                            <p:fltVal val="0.5"/>
                                          </p:val>
                                        </p:tav>
                                        <p:tav tm="100000">
                                          <p:val>
                                            <p:strVal val="#ppt_x"/>
                                          </p:val>
                                        </p:tav>
                                      </p:tavLst>
                                    </p:anim>
                                    <p:anim calcmode="lin" valueType="num">
                                      <p:cBhvr>
                                        <p:cTn id="33" dur="500" fill="hold"/>
                                        <p:tgtEl>
                                          <p:spTgt spid="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30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 calcmode="lin" valueType="num">
                                      <p:cBhvr>
                                        <p:cTn id="38" dur="500" fill="hold"/>
                                        <p:tgtEl>
                                          <p:spTgt spid="5"/>
                                        </p:tgtEl>
                                        <p:attrNameLst>
                                          <p:attrName>ppt_x</p:attrName>
                                        </p:attrNameLst>
                                      </p:cBhvr>
                                      <p:tavLst>
                                        <p:tav tm="0">
                                          <p:val>
                                            <p:fltVal val="0.5"/>
                                          </p:val>
                                        </p:tav>
                                        <p:tav tm="100000">
                                          <p:val>
                                            <p:strVal val="#ppt_x"/>
                                          </p:val>
                                        </p:tav>
                                      </p:tavLst>
                                    </p:anim>
                                    <p:anim calcmode="lin" valueType="num">
                                      <p:cBhvr>
                                        <p:cTn id="39" dur="500" fill="hold"/>
                                        <p:tgtEl>
                                          <p:spTgt spid="5"/>
                                        </p:tgtEl>
                                        <p:attrNameLst>
                                          <p:attrName>ppt_y</p:attrName>
                                        </p:attrNameLst>
                                      </p:cBhvr>
                                      <p:tavLst>
                                        <p:tav tm="0">
                                          <p:val>
                                            <p:fltVal val="0.5"/>
                                          </p:val>
                                        </p:tav>
                                        <p:tav tm="100000">
                                          <p:val>
                                            <p:strVal val="#ppt_y"/>
                                          </p:val>
                                        </p:tav>
                                      </p:tavLst>
                                    </p:anim>
                                  </p:childTnLst>
                                </p:cTn>
                              </p:par>
                              <p:par>
                                <p:cTn id="40" presetID="16" presetClass="entr" presetSubtype="21" fill="hold" grpId="0" nodeType="withEffect">
                                  <p:stCondLst>
                                    <p:cond delay="30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par>
                                <p:cTn id="43" presetID="23" presetClass="entr" presetSubtype="528" fill="hold" nodeType="withEffect">
                                  <p:stCondLst>
                                    <p:cond delay="10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 calcmode="lin" valueType="num">
                                      <p:cBhvr>
                                        <p:cTn id="47" dur="500" fill="hold"/>
                                        <p:tgtEl>
                                          <p:spTgt spid="6"/>
                                        </p:tgtEl>
                                        <p:attrNameLst>
                                          <p:attrName>ppt_x</p:attrName>
                                        </p:attrNameLst>
                                      </p:cBhvr>
                                      <p:tavLst>
                                        <p:tav tm="0">
                                          <p:val>
                                            <p:fltVal val="0.5"/>
                                          </p:val>
                                        </p:tav>
                                        <p:tav tm="100000">
                                          <p:val>
                                            <p:strVal val="#ppt_x"/>
                                          </p:val>
                                        </p:tav>
                                      </p:tavLst>
                                    </p:anim>
                                    <p:anim calcmode="lin" valueType="num">
                                      <p:cBhvr>
                                        <p:cTn id="48" dur="500" fill="hold"/>
                                        <p:tgtEl>
                                          <p:spTgt spid="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60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23" presetClass="entr" presetSubtype="528" fill="hold" nodeType="withEffect">
                                  <p:stCondLst>
                                    <p:cond delay="30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 calcmode="lin" valueType="num">
                                      <p:cBhvr>
                                        <p:cTn id="59" dur="500" fill="hold"/>
                                        <p:tgtEl>
                                          <p:spTgt spid="8"/>
                                        </p:tgtEl>
                                        <p:attrNameLst>
                                          <p:attrName>ppt_x</p:attrName>
                                        </p:attrNameLst>
                                      </p:cBhvr>
                                      <p:tavLst>
                                        <p:tav tm="0">
                                          <p:val>
                                            <p:fltVal val="0.5"/>
                                          </p:val>
                                        </p:tav>
                                        <p:tav tm="100000">
                                          <p:val>
                                            <p:strVal val="#ppt_x"/>
                                          </p:val>
                                        </p:tav>
                                      </p:tavLst>
                                    </p:anim>
                                    <p:anim calcmode="lin" valueType="num">
                                      <p:cBhvr>
                                        <p:cTn id="60" dur="500" fill="hold"/>
                                        <p:tgtEl>
                                          <p:spTgt spid="8"/>
                                        </p:tgtEl>
                                        <p:attrNameLst>
                                          <p:attrName>ppt_y</p:attrName>
                                        </p:attrNameLst>
                                      </p:cBhvr>
                                      <p:tavLst>
                                        <p:tav tm="0">
                                          <p:val>
                                            <p:fltVal val="0.5"/>
                                          </p:val>
                                        </p:tav>
                                        <p:tav tm="100000">
                                          <p:val>
                                            <p:strVal val="#ppt_y"/>
                                          </p:val>
                                        </p:tav>
                                      </p:tavLst>
                                    </p:anim>
                                  </p:childTnLst>
                                </p:cTn>
                              </p:par>
                              <p:par>
                                <p:cTn id="61" presetID="23" presetClass="entr" presetSubtype="528" fill="hold" nodeType="withEffect">
                                  <p:stCondLst>
                                    <p:cond delay="30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 calcmode="lin" valueType="num">
                                      <p:cBhvr>
                                        <p:cTn id="65" dur="500" fill="hold"/>
                                        <p:tgtEl>
                                          <p:spTgt spid="9"/>
                                        </p:tgtEl>
                                        <p:attrNameLst>
                                          <p:attrName>ppt_x</p:attrName>
                                        </p:attrNameLst>
                                      </p:cBhvr>
                                      <p:tavLst>
                                        <p:tav tm="0">
                                          <p:val>
                                            <p:fltVal val="0.5"/>
                                          </p:val>
                                        </p:tav>
                                        <p:tav tm="100000">
                                          <p:val>
                                            <p:strVal val="#ppt_x"/>
                                          </p:val>
                                        </p:tav>
                                      </p:tavLst>
                                    </p:anim>
                                    <p:anim calcmode="lin" valueType="num">
                                      <p:cBhvr>
                                        <p:cTn id="66" dur="500" fill="hold"/>
                                        <p:tgtEl>
                                          <p:spTgt spid="9"/>
                                        </p:tgtEl>
                                        <p:attrNameLst>
                                          <p:attrName>ppt_y</p:attrName>
                                        </p:attrNameLst>
                                      </p:cBhvr>
                                      <p:tavLst>
                                        <p:tav tm="0">
                                          <p:val>
                                            <p:fltVal val="0.5"/>
                                          </p:val>
                                        </p:tav>
                                        <p:tav tm="100000">
                                          <p:val>
                                            <p:strVal val="#ppt_y"/>
                                          </p:val>
                                        </p:tav>
                                      </p:tavLst>
                                    </p:anim>
                                  </p:childTnLst>
                                </p:cTn>
                              </p:par>
                              <p:par>
                                <p:cTn id="67" presetID="23" presetClass="entr" presetSubtype="528" fill="hold" nodeType="withEffect">
                                  <p:stCondLst>
                                    <p:cond delay="60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 calcmode="lin" valueType="num">
                                      <p:cBhvr>
                                        <p:cTn id="71" dur="500" fill="hold"/>
                                        <p:tgtEl>
                                          <p:spTgt spid="10"/>
                                        </p:tgtEl>
                                        <p:attrNameLst>
                                          <p:attrName>ppt_x</p:attrName>
                                        </p:attrNameLst>
                                      </p:cBhvr>
                                      <p:tavLst>
                                        <p:tav tm="0">
                                          <p:val>
                                            <p:fltVal val="0.5"/>
                                          </p:val>
                                        </p:tav>
                                        <p:tav tm="100000">
                                          <p:val>
                                            <p:strVal val="#ppt_x"/>
                                          </p:val>
                                        </p:tav>
                                      </p:tavLst>
                                    </p:anim>
                                    <p:anim calcmode="lin" valueType="num">
                                      <p:cBhvr>
                                        <p:cTn id="72" dur="500" fill="hold"/>
                                        <p:tgtEl>
                                          <p:spTgt spid="10"/>
                                        </p:tgtEl>
                                        <p:attrNameLst>
                                          <p:attrName>ppt_y</p:attrName>
                                        </p:attrNameLst>
                                      </p:cBhvr>
                                      <p:tavLst>
                                        <p:tav tm="0">
                                          <p:val>
                                            <p:fltVal val="0.5"/>
                                          </p:val>
                                        </p:tav>
                                        <p:tav tm="100000">
                                          <p:val>
                                            <p:strVal val="#ppt_y"/>
                                          </p:val>
                                        </p:tav>
                                      </p:tavLst>
                                    </p:anim>
                                  </p:childTnLst>
                                </p:cTn>
                              </p:par>
                              <p:par>
                                <p:cTn id="73" presetID="23" presetClass="entr" presetSubtype="528" fill="hold" nodeType="withEffect">
                                  <p:stCondLst>
                                    <p:cond delay="6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 calcmode="lin" valueType="num">
                                      <p:cBhvr>
                                        <p:cTn id="77" dur="500" fill="hold"/>
                                        <p:tgtEl>
                                          <p:spTgt spid="11"/>
                                        </p:tgtEl>
                                        <p:attrNameLst>
                                          <p:attrName>ppt_x</p:attrName>
                                        </p:attrNameLst>
                                      </p:cBhvr>
                                      <p:tavLst>
                                        <p:tav tm="0">
                                          <p:val>
                                            <p:fltVal val="0.5"/>
                                          </p:val>
                                        </p:tav>
                                        <p:tav tm="100000">
                                          <p:val>
                                            <p:strVal val="#ppt_x"/>
                                          </p:val>
                                        </p:tav>
                                      </p:tavLst>
                                    </p:anim>
                                    <p:anim calcmode="lin" valueType="num">
                                      <p:cBhvr>
                                        <p:cTn id="78" dur="500" fill="hold"/>
                                        <p:tgtEl>
                                          <p:spTgt spid="11"/>
                                        </p:tgtEl>
                                        <p:attrNameLst>
                                          <p:attrName>ppt_y</p:attrName>
                                        </p:attrNameLst>
                                      </p:cBhvr>
                                      <p:tavLst>
                                        <p:tav tm="0">
                                          <p:val>
                                            <p:fltVal val="0.5"/>
                                          </p:val>
                                        </p:tav>
                                        <p:tav tm="100000">
                                          <p:val>
                                            <p:strVal val="#ppt_y"/>
                                          </p:val>
                                        </p:tav>
                                      </p:tavLst>
                                    </p:anim>
                                  </p:childTnLst>
                                </p:cTn>
                              </p:par>
                              <p:par>
                                <p:cTn id="79" presetID="23" presetClass="entr" presetSubtype="528" fill="hold" nodeType="withEffect">
                                  <p:stCondLst>
                                    <p:cond delay="30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anim calcmode="lin" valueType="num">
                                      <p:cBhvr>
                                        <p:cTn id="83" dur="500" fill="hold"/>
                                        <p:tgtEl>
                                          <p:spTgt spid="12"/>
                                        </p:tgtEl>
                                        <p:attrNameLst>
                                          <p:attrName>ppt_x</p:attrName>
                                        </p:attrNameLst>
                                      </p:cBhvr>
                                      <p:tavLst>
                                        <p:tav tm="0">
                                          <p:val>
                                            <p:fltVal val="0.5"/>
                                          </p:val>
                                        </p:tav>
                                        <p:tav tm="100000">
                                          <p:val>
                                            <p:strVal val="#ppt_x"/>
                                          </p:val>
                                        </p:tav>
                                      </p:tavLst>
                                    </p:anim>
                                    <p:anim calcmode="lin" valueType="num">
                                      <p:cBhvr>
                                        <p:cTn id="84" dur="500" fill="hold"/>
                                        <p:tgtEl>
                                          <p:spTgt spid="12"/>
                                        </p:tgtEl>
                                        <p:attrNameLst>
                                          <p:attrName>ppt_y</p:attrName>
                                        </p:attrNameLst>
                                      </p:cBhvr>
                                      <p:tavLst>
                                        <p:tav tm="0">
                                          <p:val>
                                            <p:fltVal val="0.5"/>
                                          </p:val>
                                        </p:tav>
                                        <p:tav tm="100000">
                                          <p:val>
                                            <p:strVal val="#ppt_y"/>
                                          </p:val>
                                        </p:tav>
                                      </p:tavLst>
                                    </p:anim>
                                  </p:childTnLst>
                                </p:cTn>
                              </p:par>
                              <p:par>
                                <p:cTn id="85" presetID="23" presetClass="entr" presetSubtype="528" fill="hold" nodeType="withEffect">
                                  <p:stCondLst>
                                    <p:cond delay="600"/>
                                  </p:stCondLst>
                                  <p:childTnLst>
                                    <p:set>
                                      <p:cBhvr>
                                        <p:cTn id="86" dur="1" fill="hold">
                                          <p:stCondLst>
                                            <p:cond delay="0"/>
                                          </p:stCondLst>
                                        </p:cTn>
                                        <p:tgtEl>
                                          <p:spTgt spid="13"/>
                                        </p:tgtEl>
                                        <p:attrNameLst>
                                          <p:attrName>style.visibility</p:attrName>
                                        </p:attrNameLst>
                                      </p:cBhvr>
                                      <p:to>
                                        <p:strVal val="visible"/>
                                      </p:to>
                                    </p:set>
                                    <p:anim calcmode="lin" valueType="num">
                                      <p:cBhvr>
                                        <p:cTn id="87" dur="500" fill="hold"/>
                                        <p:tgtEl>
                                          <p:spTgt spid="13"/>
                                        </p:tgtEl>
                                        <p:attrNameLst>
                                          <p:attrName>ppt_w</p:attrName>
                                        </p:attrNameLst>
                                      </p:cBhvr>
                                      <p:tavLst>
                                        <p:tav tm="0">
                                          <p:val>
                                            <p:fltVal val="0"/>
                                          </p:val>
                                        </p:tav>
                                        <p:tav tm="100000">
                                          <p:val>
                                            <p:strVal val="#ppt_w"/>
                                          </p:val>
                                        </p:tav>
                                      </p:tavLst>
                                    </p:anim>
                                    <p:anim calcmode="lin" valueType="num">
                                      <p:cBhvr>
                                        <p:cTn id="88" dur="500" fill="hold"/>
                                        <p:tgtEl>
                                          <p:spTgt spid="13"/>
                                        </p:tgtEl>
                                        <p:attrNameLst>
                                          <p:attrName>ppt_h</p:attrName>
                                        </p:attrNameLst>
                                      </p:cBhvr>
                                      <p:tavLst>
                                        <p:tav tm="0">
                                          <p:val>
                                            <p:fltVal val="0"/>
                                          </p:val>
                                        </p:tav>
                                        <p:tav tm="100000">
                                          <p:val>
                                            <p:strVal val="#ppt_h"/>
                                          </p:val>
                                        </p:tav>
                                      </p:tavLst>
                                    </p:anim>
                                    <p:anim calcmode="lin" valueType="num">
                                      <p:cBhvr>
                                        <p:cTn id="89" dur="500" fill="hold"/>
                                        <p:tgtEl>
                                          <p:spTgt spid="13"/>
                                        </p:tgtEl>
                                        <p:attrNameLst>
                                          <p:attrName>ppt_x</p:attrName>
                                        </p:attrNameLst>
                                      </p:cBhvr>
                                      <p:tavLst>
                                        <p:tav tm="0">
                                          <p:val>
                                            <p:fltVal val="0.5"/>
                                          </p:val>
                                        </p:tav>
                                        <p:tav tm="100000">
                                          <p:val>
                                            <p:strVal val="#ppt_x"/>
                                          </p:val>
                                        </p:tav>
                                      </p:tavLst>
                                    </p:anim>
                                    <p:anim calcmode="lin" valueType="num">
                                      <p:cBhvr>
                                        <p:cTn id="90" dur="500" fill="hold"/>
                                        <p:tgtEl>
                                          <p:spTgt spid="13"/>
                                        </p:tgtEl>
                                        <p:attrNameLst>
                                          <p:attrName>ppt_y</p:attrName>
                                        </p:attrNameLst>
                                      </p:cBhvr>
                                      <p:tavLst>
                                        <p:tav tm="0">
                                          <p:val>
                                            <p:fltVal val="0.5"/>
                                          </p:val>
                                        </p:tav>
                                        <p:tav tm="100000">
                                          <p:val>
                                            <p:strVal val="#ppt_y"/>
                                          </p:val>
                                        </p:tav>
                                      </p:tavLst>
                                    </p:anim>
                                  </p:childTnLst>
                                </p:cTn>
                              </p:par>
                              <p:par>
                                <p:cTn id="91" presetID="23" presetClass="entr" presetSubtype="528" fill="hold" nodeType="withEffect">
                                  <p:stCondLst>
                                    <p:cond delay="60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 calcmode="lin" valueType="num">
                                      <p:cBhvr>
                                        <p:cTn id="95" dur="500" fill="hold"/>
                                        <p:tgtEl>
                                          <p:spTgt spid="14"/>
                                        </p:tgtEl>
                                        <p:attrNameLst>
                                          <p:attrName>ppt_x</p:attrName>
                                        </p:attrNameLst>
                                      </p:cBhvr>
                                      <p:tavLst>
                                        <p:tav tm="0">
                                          <p:val>
                                            <p:fltVal val="0.5"/>
                                          </p:val>
                                        </p:tav>
                                        <p:tav tm="100000">
                                          <p:val>
                                            <p:strVal val="#ppt_x"/>
                                          </p:val>
                                        </p:tav>
                                      </p:tavLst>
                                    </p:anim>
                                    <p:anim calcmode="lin" valueType="num">
                                      <p:cBhvr>
                                        <p:cTn id="96" dur="500" fill="hold"/>
                                        <p:tgtEl>
                                          <p:spTgt spid="14"/>
                                        </p:tgtEl>
                                        <p:attrNameLst>
                                          <p:attrName>ppt_y</p:attrName>
                                        </p:attrNameLst>
                                      </p:cBhvr>
                                      <p:tavLst>
                                        <p:tav tm="0">
                                          <p:val>
                                            <p:fltVal val="0.5"/>
                                          </p:val>
                                        </p:tav>
                                        <p:tav tm="100000">
                                          <p:val>
                                            <p:strVal val="#ppt_y"/>
                                          </p:val>
                                        </p:tav>
                                      </p:tavLst>
                                    </p:anim>
                                  </p:childTnLst>
                                </p:cTn>
                              </p:par>
                              <p:par>
                                <p:cTn id="97" presetID="26" presetClass="emph" presetSubtype="0" repeatCount="3000" fill="hold" nodeType="withEffect">
                                  <p:stCondLst>
                                    <p:cond delay="600"/>
                                  </p:stCondLst>
                                  <p:childTnLst>
                                    <p:animEffect transition="out" filter="fade">
                                      <p:cBhvr>
                                        <p:cTn id="98" dur="500" tmFilter="0, 0; .2, .5; .8, .5; 1, 0"/>
                                        <p:tgtEl>
                                          <p:spTgt spid="2"/>
                                        </p:tgtEl>
                                      </p:cBhvr>
                                    </p:animEffect>
                                    <p:animScale>
                                      <p:cBhvr>
                                        <p:cTn id="99" dur="250" autoRev="1" fill="hold"/>
                                        <p:tgtEl>
                                          <p:spTgt spid="2"/>
                                        </p:tgtEl>
                                      </p:cBhvr>
                                      <p:by x="105000" y="105000"/>
                                    </p:animScale>
                                  </p:childTnLst>
                                </p:cTn>
                              </p:par>
                              <p:par>
                                <p:cTn id="100" presetID="26" presetClass="emph" presetSubtype="0" repeatCount="3000" fill="hold" nodeType="withEffect">
                                  <p:stCondLst>
                                    <p:cond delay="710"/>
                                  </p:stCondLst>
                                  <p:childTnLst>
                                    <p:animEffect transition="out" filter="fade">
                                      <p:cBhvr>
                                        <p:cTn id="101" dur="500" tmFilter="0, 0; .2, .5; .8, .5; 1, 0"/>
                                        <p:tgtEl>
                                          <p:spTgt spid="9"/>
                                        </p:tgtEl>
                                      </p:cBhvr>
                                    </p:animEffect>
                                    <p:animScale>
                                      <p:cBhvr>
                                        <p:cTn id="102" dur="250" autoRev="1" fill="hold"/>
                                        <p:tgtEl>
                                          <p:spTgt spid="9"/>
                                        </p:tgtEl>
                                      </p:cBhvr>
                                      <p:by x="105000" y="105000"/>
                                    </p:animScale>
                                  </p:childTnLst>
                                </p:cTn>
                              </p:par>
                              <p:par>
                                <p:cTn id="103" presetID="26" presetClass="emph" presetSubtype="0" repeatCount="3000" fill="hold" nodeType="withEffect">
                                  <p:stCondLst>
                                    <p:cond delay="410"/>
                                  </p:stCondLst>
                                  <p:childTnLst>
                                    <p:animEffect transition="out" filter="fade">
                                      <p:cBhvr>
                                        <p:cTn id="104" dur="500" tmFilter="0, 0; .2, .5; .8, .5; 1, 0"/>
                                        <p:tgtEl>
                                          <p:spTgt spid="11"/>
                                        </p:tgtEl>
                                      </p:cBhvr>
                                    </p:animEffect>
                                    <p:animScale>
                                      <p:cBhvr>
                                        <p:cTn id="105" dur="250" autoRev="1" fill="hold"/>
                                        <p:tgtEl>
                                          <p:spTgt spid="11"/>
                                        </p:tgtEl>
                                      </p:cBhvr>
                                      <p:by x="105000" y="105000"/>
                                    </p:animScale>
                                  </p:childTnLst>
                                </p:cTn>
                              </p:par>
                              <p:par>
                                <p:cTn id="106" presetID="26" presetClass="emph" presetSubtype="0" repeatCount="3000" fill="hold" nodeType="withEffect">
                                  <p:stCondLst>
                                    <p:cond delay="810"/>
                                  </p:stCondLst>
                                  <p:childTnLst>
                                    <p:animEffect transition="out" filter="fade">
                                      <p:cBhvr>
                                        <p:cTn id="107" dur="500" tmFilter="0, 0; .2, .5; .8, .5; 1, 0"/>
                                        <p:tgtEl>
                                          <p:spTgt spid="12"/>
                                        </p:tgtEl>
                                      </p:cBhvr>
                                    </p:animEffect>
                                    <p:animScale>
                                      <p:cBhvr>
                                        <p:cTn id="108" dur="250" autoRev="1" fill="hold"/>
                                        <p:tgtEl>
                                          <p:spTgt spid="12"/>
                                        </p:tgtEl>
                                      </p:cBhvr>
                                      <p:by x="105000" y="105000"/>
                                    </p:animScale>
                                  </p:childTnLst>
                                </p:cTn>
                              </p:par>
                            </p:childTnLst>
                          </p:cTn>
                        </p:par>
                        <p:par>
                          <p:cTn id="109" fill="hold">
                            <p:stCondLst>
                              <p:cond delay="2810"/>
                            </p:stCondLst>
                            <p:childTnLst>
                              <p:par>
                                <p:cTn id="110" presetID="22" presetClass="entr" presetSubtype="4" fill="hold" nodeType="afterEffect">
                                  <p:stCondLst>
                                    <p:cond delay="0"/>
                                  </p:stCondLst>
                                  <p:childTnLst>
                                    <p:set>
                                      <p:cBhvr>
                                        <p:cTn id="111" dur="1" fill="hold">
                                          <p:stCondLst>
                                            <p:cond delay="0"/>
                                          </p:stCondLst>
                                        </p:cTn>
                                        <p:tgtEl>
                                          <p:spTgt spid="51"/>
                                        </p:tgtEl>
                                        <p:attrNameLst>
                                          <p:attrName>style.visibility</p:attrName>
                                        </p:attrNameLst>
                                      </p:cBhvr>
                                      <p:to>
                                        <p:strVal val="visible"/>
                                      </p:to>
                                    </p:set>
                                    <p:animEffect transition="in" filter="wipe(down)">
                                      <p:cBhvr>
                                        <p:cTn id="112" dur="500"/>
                                        <p:tgtEl>
                                          <p:spTgt spid="51"/>
                                        </p:tgtEl>
                                      </p:cBhvr>
                                    </p:animEffect>
                                  </p:childTnLst>
                                </p:cTn>
                              </p:par>
                              <p:par>
                                <p:cTn id="113" presetID="45" presetClass="entr" presetSubtype="0" fill="hold" nodeType="withEffect">
                                  <p:stCondLst>
                                    <p:cond delay="0"/>
                                  </p:stCondLst>
                                  <p:childTnLst>
                                    <p:set>
                                      <p:cBhvr>
                                        <p:cTn id="114" dur="1" fill="hold">
                                          <p:stCondLst>
                                            <p:cond delay="0"/>
                                          </p:stCondLst>
                                        </p:cTn>
                                        <p:tgtEl>
                                          <p:spTgt spid="60"/>
                                        </p:tgtEl>
                                        <p:attrNameLst>
                                          <p:attrName>style.visibility</p:attrName>
                                        </p:attrNameLst>
                                      </p:cBhvr>
                                      <p:to>
                                        <p:strVal val="visible"/>
                                      </p:to>
                                    </p:set>
                                    <p:animEffect transition="in" filter="fade">
                                      <p:cBhvr>
                                        <p:cTn id="115" dur="2000"/>
                                        <p:tgtEl>
                                          <p:spTgt spid="60"/>
                                        </p:tgtEl>
                                      </p:cBhvr>
                                    </p:animEffect>
                                    <p:anim calcmode="lin" valueType="num">
                                      <p:cBhvr>
                                        <p:cTn id="116" dur="2000" fill="hold"/>
                                        <p:tgtEl>
                                          <p:spTgt spid="60"/>
                                        </p:tgtEl>
                                        <p:attrNameLst>
                                          <p:attrName>ppt_w</p:attrName>
                                        </p:attrNameLst>
                                      </p:cBhvr>
                                      <p:tavLst>
                                        <p:tav tm="0" fmla="#ppt_w*sin(2.5*pi*$)">
                                          <p:val>
                                            <p:fltVal val="0"/>
                                          </p:val>
                                        </p:tav>
                                        <p:tav tm="100000">
                                          <p:val>
                                            <p:fltVal val="1"/>
                                          </p:val>
                                        </p:tav>
                                      </p:tavLst>
                                    </p:anim>
                                    <p:anim calcmode="lin" valueType="num">
                                      <p:cBhvr>
                                        <p:cTn id="117" dur="2000" fill="hold"/>
                                        <p:tgtEl>
                                          <p:spTgt spid="6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64"/>
        <p:cNvGrpSpPr/>
        <p:nvPr/>
      </p:nvGrpSpPr>
      <p:grpSpPr>
        <a:xfrm>
          <a:off x="0" y="0"/>
          <a:ext cx="0" cy="0"/>
          <a:chOff x="0" y="0"/>
          <a:chExt cx="0" cy="0"/>
        </a:xfrm>
      </p:grpSpPr>
      <p:grpSp>
        <p:nvGrpSpPr>
          <p:cNvPr id="4" name="组合 13">
            <a:extLst>
              <a:ext uri="{FF2B5EF4-FFF2-40B4-BE49-F238E27FC236}">
                <a16:creationId xmlns:a16="http://schemas.microsoft.com/office/drawing/2014/main" id="{9D3E354B-8223-89F8-6C4D-1E8C17E32350}"/>
              </a:ext>
            </a:extLst>
          </p:cNvPr>
          <p:cNvGrpSpPr/>
          <p:nvPr/>
        </p:nvGrpSpPr>
        <p:grpSpPr>
          <a:xfrm>
            <a:off x="215591" y="-893"/>
            <a:ext cx="1162769" cy="1164737"/>
            <a:chOff x="2067317" y="1810431"/>
            <a:chExt cx="2488837" cy="2293259"/>
          </a:xfrm>
          <a:effectLst>
            <a:outerShdw blurRad="139700" dist="63500" dir="2700000" algn="tl" rotWithShape="0">
              <a:prstClr val="black">
                <a:alpha val="40000"/>
              </a:prstClr>
            </a:outerShdw>
          </a:effectLst>
        </p:grpSpPr>
        <p:sp>
          <p:nvSpPr>
            <p:cNvPr id="5" name="圆角矩形 14">
              <a:extLst>
                <a:ext uri="{FF2B5EF4-FFF2-40B4-BE49-F238E27FC236}">
                  <a16:creationId xmlns:a16="http://schemas.microsoft.com/office/drawing/2014/main" id="{743BE3F5-4E31-478E-538E-C4A3F6F83246}"/>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6" name="圆角矩形 15">
              <a:extLst>
                <a:ext uri="{FF2B5EF4-FFF2-40B4-BE49-F238E27FC236}">
                  <a16:creationId xmlns:a16="http://schemas.microsoft.com/office/drawing/2014/main" id="{E8E04596-1E84-C1AB-5400-154D6C0342C9}"/>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pic>
        <p:nvPicPr>
          <p:cNvPr id="7" name="Picture 6" descr="A picture containing toy, doll&#10;&#10;Description automatically generated">
            <a:extLst>
              <a:ext uri="{FF2B5EF4-FFF2-40B4-BE49-F238E27FC236}">
                <a16:creationId xmlns:a16="http://schemas.microsoft.com/office/drawing/2014/main" id="{8593E81F-14C0-34AE-7F2F-E34BF0A4B2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022" y="-893"/>
            <a:ext cx="922770" cy="922770"/>
          </a:xfrm>
          <a:prstGeom prst="rect">
            <a:avLst/>
          </a:prstGeom>
        </p:spPr>
      </p:pic>
      <p:sp>
        <p:nvSpPr>
          <p:cNvPr id="10" name="Rectangle: Rounded Corners 15">
            <a:extLst>
              <a:ext uri="{FF2B5EF4-FFF2-40B4-BE49-F238E27FC236}">
                <a16:creationId xmlns:a16="http://schemas.microsoft.com/office/drawing/2014/main" id="{955AD759-D001-DFBA-6002-F20CBB1C3B7C}"/>
              </a:ext>
            </a:extLst>
          </p:cNvPr>
          <p:cNvSpPr/>
          <p:nvPr/>
        </p:nvSpPr>
        <p:spPr>
          <a:xfrm>
            <a:off x="558882" y="2744998"/>
            <a:ext cx="8211961" cy="2073610"/>
          </a:xfrm>
          <a:prstGeom prst="roundRect">
            <a:avLst/>
          </a:prstGeom>
          <a:solidFill>
            <a:srgbClr val="DDEAD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1" b="1" dirty="0">
              <a:solidFill>
                <a:srgbClr val="0000FF"/>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EFB072D6-644D-6F50-7F2D-1C3BDE44CC5C}"/>
              </a:ext>
            </a:extLst>
          </p:cNvPr>
          <p:cNvSpPr txBox="1"/>
          <p:nvPr/>
        </p:nvSpPr>
        <p:spPr>
          <a:xfrm>
            <a:off x="842662" y="410360"/>
            <a:ext cx="7928181" cy="4358116"/>
          </a:xfrm>
          <a:prstGeom prst="rect">
            <a:avLst/>
          </a:prstGeom>
          <a:noFill/>
        </p:spPr>
        <p:txBody>
          <a:bodyPr wrap="square" rtlCol="0">
            <a:spAutoFit/>
          </a:bodyPr>
          <a:lstStyle/>
          <a:p>
            <a:pPr algn="ctr"/>
            <a:r>
              <a:rPr lang="en-US" sz="3200" b="1" dirty="0" err="1">
                <a:solidFill>
                  <a:srgbClr val="FF0000"/>
                </a:solidFill>
                <a:latin typeface="Times New Roman" panose="02020603050405020304" pitchFamily="18" charset="0"/>
                <a:cs typeface="Times New Roman" panose="02020603050405020304" pitchFamily="18" charset="0"/>
              </a:rPr>
              <a:t>Nhóm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tài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ba</a:t>
            </a:r>
            <a:r>
              <a:rPr lang="en-US" sz="3200" b="1" dirty="0">
                <a:solidFill>
                  <a:srgbClr val="FF0000"/>
                </a:solidFill>
                <a:latin typeface="Times New Roman" panose="02020603050405020304" pitchFamily="18" charset="0"/>
                <a:cs typeface="Times New Roman" panose="02020603050405020304" pitchFamily="18" charset="0"/>
              </a:rPr>
              <a:t> </a:t>
            </a:r>
            <a:endParaRPr lang="en-US" sz="3200" b="1" i="1" dirty="0">
              <a:solidFill>
                <a:srgbClr val="FF0000"/>
              </a:solidFill>
              <a:latin typeface="Times New Roman" panose="02020603050405020304" pitchFamily="18" charset="0"/>
              <a:cs typeface="Times New Roman" panose="02020603050405020304" pitchFamily="18" charset="0"/>
            </a:endParaRPr>
          </a:p>
          <a:p>
            <a:pPr algn="just">
              <a:lnSpc>
                <a:spcPct val="120000"/>
              </a:lnSpc>
              <a:spcBef>
                <a:spcPts val="600"/>
              </a:spcBef>
              <a:spcAft>
                <a:spcPts val="600"/>
              </a:spcAft>
            </a:pPr>
            <a:r>
              <a:rPr lang="vi-VN" sz="2400" b="1" dirty="0">
                <a:solidFill>
                  <a:srgbClr val="000000"/>
                </a:solidFill>
                <a:latin typeface="Times New Roman" panose="02020603050405020304" pitchFamily="18" charset="0"/>
                <a:ea typeface="Calibri" panose="020F0502020204030204" pitchFamily="34" charset="0"/>
              </a:rPr>
              <a:t>Trong tập ảnh cũ, Khoa thấy bức ảnh ruộng bậc thang. Để chia sẻ ảnh với An mà không cần phải đến nhà bạn, Khoa đã dùng điện thoại thông minh chụp lại bức ảnh và gửi cho An qua thư điện tử. Em hãy cho biết?</a:t>
            </a:r>
            <a:endParaRPr lang="en-US" sz="2400" b="1" dirty="0">
              <a:solidFill>
                <a:srgbClr val="00000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vi-VN" sz="2000" b="1" dirty="0">
                <a:solidFill>
                  <a:srgbClr val="000000"/>
                </a:solidFill>
                <a:latin typeface="Times New Roman" panose="02020603050405020304" pitchFamily="18" charset="0"/>
                <a:ea typeface="Calibri" panose="020F0502020204030204" pitchFamily="34" charset="0"/>
              </a:rPr>
              <a:t>Câu 1: An có thể nhận được bức ảnh bằng cách nào?</a:t>
            </a:r>
            <a:endParaRPr lang="en-US" sz="2000" b="1" dirty="0">
              <a:solidFill>
                <a:srgbClr val="00000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vi-VN" sz="2000" b="1" dirty="0">
                <a:solidFill>
                  <a:srgbClr val="000000"/>
                </a:solidFill>
                <a:latin typeface="Times New Roman" panose="02020603050405020304" pitchFamily="18" charset="0"/>
                <a:ea typeface="Calibri" panose="020F0502020204030204" pitchFamily="34" charset="0"/>
              </a:rPr>
              <a:t>Câu 2: Sau khi An nhận được ảnh, Khoa có bị mất bức ảnh gốc không?</a:t>
            </a:r>
            <a:endParaRPr lang="en-US" sz="2000" b="1" dirty="0">
              <a:solidFill>
                <a:srgbClr val="00000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vi-VN" sz="2000" b="1" dirty="0">
                <a:solidFill>
                  <a:srgbClr val="000000"/>
                </a:solidFill>
                <a:latin typeface="Times New Roman" panose="02020603050405020304" pitchFamily="18" charset="0"/>
                <a:ea typeface="Calibri" panose="020F0502020204030204" pitchFamily="34" charset="0"/>
              </a:rPr>
              <a:t>Câu 3: An có thể lưu trữ ảnh vào những thiết bị nào?</a:t>
            </a:r>
            <a:endParaRPr lang="en-US" sz="2000" b="1" dirty="0">
              <a:solidFill>
                <a:srgbClr val="000000"/>
              </a:solidFill>
              <a:latin typeface="Times New Roman" panose="02020603050405020304" pitchFamily="18" charset="0"/>
              <a:ea typeface="Calibri" panose="020F0502020204030204" pitchFamily="34" charset="0"/>
            </a:endParaRPr>
          </a:p>
          <a:p>
            <a:endParaRPr lang="en-US" dirty="0"/>
          </a:p>
        </p:txBody>
      </p:sp>
      <p:pic>
        <p:nvPicPr>
          <p:cNvPr id="8" name="Picture 2" descr="Hình ảnh dấu chấm hỏi đẹp, ấn tượng và độc đáo nhất">
            <a:extLst>
              <a:ext uri="{FF2B5EF4-FFF2-40B4-BE49-F238E27FC236}">
                <a16:creationId xmlns:a16="http://schemas.microsoft.com/office/drawing/2014/main" id="{8BE54B24-2221-48EE-B64B-EA0E2CF457A5}"/>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25883" y="460492"/>
            <a:ext cx="944258" cy="545526"/>
          </a:xfrm>
          <a:prstGeom prst="rect">
            <a:avLst/>
          </a:prstGeom>
          <a:noFill/>
          <a:extLst>
            <a:ext uri="{909E8E84-426E-40DD-AFC4-6F175D3DCCD1}">
              <a14:hiddenFill xmlns:a14="http://schemas.microsoft.com/office/drawing/2010/main">
                <a:solidFill>
                  <a:srgbClr val="FFFFFF"/>
                </a:solidFill>
              </a14:hiddenFill>
            </a:ext>
          </a:extLst>
        </p:spPr>
      </p:pic>
      <p:pic>
        <p:nvPicPr>
          <p:cNvPr id="11" name="Đồng hồ đếm ngược 3 phút gây sốc  3 Minutes">
            <a:hlinkClick r:id="" action="ppaction://media"/>
            <a:extLst>
              <a:ext uri="{FF2B5EF4-FFF2-40B4-BE49-F238E27FC236}">
                <a16:creationId xmlns:a16="http://schemas.microsoft.com/office/drawing/2014/main" id="{7E12F611-B0B2-4CCC-9B3D-3F5DBBF0E9C2}"/>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584887" y="33307"/>
            <a:ext cx="1562288" cy="878787"/>
          </a:xfrm>
          <a:prstGeom prst="rect">
            <a:avLst/>
          </a:prstGeom>
        </p:spPr>
      </p:pic>
    </p:spTree>
    <p:extLst>
      <p:ext uri="{BB962C8B-B14F-4D97-AF65-F5344CB8AC3E}">
        <p14:creationId xmlns:p14="http://schemas.microsoft.com/office/powerpoint/2010/main" val="31083173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45"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anim calcmode="lin" valueType="num">
                                      <p:cBhvr>
                                        <p:cTn id="14" dur="2000" fill="hold"/>
                                        <p:tgtEl>
                                          <p:spTgt spid="4"/>
                                        </p:tgtEl>
                                        <p:attrNameLst>
                                          <p:attrName>ppt_w</p:attrName>
                                        </p:attrNameLst>
                                      </p:cBhvr>
                                      <p:tavLst>
                                        <p:tav tm="0" fmla="#ppt_w*sin(2.5*pi*$)">
                                          <p:val>
                                            <p:fltVal val="0"/>
                                          </p:val>
                                        </p:tav>
                                        <p:tav tm="100000">
                                          <p:val>
                                            <p:fltVal val="1"/>
                                          </p:val>
                                        </p:tav>
                                      </p:tavLst>
                                    </p:anim>
                                    <p:anim calcmode="lin" valueType="num">
                                      <p:cBhvr>
                                        <p:cTn id="15"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
                                            <p:txEl>
                                              <p:pRg st="2" end="2"/>
                                            </p:txEl>
                                          </p:spTgt>
                                        </p:tgtEl>
                                        <p:attrNameLst>
                                          <p:attrName>style.visibility</p:attrName>
                                        </p:attrNameLst>
                                      </p:cBhvr>
                                      <p:to>
                                        <p:strVal val="visible"/>
                                      </p:to>
                                    </p:set>
                                    <p:anim calcmode="lin" valueType="num">
                                      <p:cBhvr additive="base">
                                        <p:cTn id="3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
                                            <p:txEl>
                                              <p:pRg st="3" end="3"/>
                                            </p:txEl>
                                          </p:spTgt>
                                        </p:tgtEl>
                                        <p:attrNameLst>
                                          <p:attrName>style.visibility</p:attrName>
                                        </p:attrNameLst>
                                      </p:cBhvr>
                                      <p:to>
                                        <p:strVal val="visible"/>
                                      </p:to>
                                    </p:set>
                                    <p:anim calcmode="lin" valueType="num">
                                      <p:cBhvr additive="base">
                                        <p:cTn id="3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
                                            <p:txEl>
                                              <p:pRg st="4" end="4"/>
                                            </p:txEl>
                                          </p:spTgt>
                                        </p:tgtEl>
                                        <p:attrNameLst>
                                          <p:attrName>style.visibility</p:attrName>
                                        </p:attrNameLst>
                                      </p:cBhvr>
                                      <p:to>
                                        <p:strVal val="visible"/>
                                      </p:to>
                                    </p:set>
                                    <p:anim calcmode="lin" valueType="num">
                                      <p:cBhvr additive="base">
                                        <p:cTn id="4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45" fill="hold" display="0">
                  <p:stCondLst>
                    <p:cond delay="indefinite"/>
                  </p:stCondLst>
                </p:cTn>
                <p:tgtEl>
                  <p:spTgt spid="11"/>
                </p:tgtEl>
              </p:cMediaNode>
            </p:video>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Shape 1764"/>
        <p:cNvGrpSpPr/>
        <p:nvPr/>
      </p:nvGrpSpPr>
      <p:grpSpPr>
        <a:xfrm>
          <a:off x="0" y="0"/>
          <a:ext cx="0" cy="0"/>
          <a:chOff x="0" y="0"/>
          <a:chExt cx="0" cy="0"/>
        </a:xfrm>
      </p:grpSpPr>
      <p:grpSp>
        <p:nvGrpSpPr>
          <p:cNvPr id="4" name="组合 13">
            <a:extLst>
              <a:ext uri="{FF2B5EF4-FFF2-40B4-BE49-F238E27FC236}">
                <a16:creationId xmlns:a16="http://schemas.microsoft.com/office/drawing/2014/main" id="{9D3E354B-8223-89F8-6C4D-1E8C17E32350}"/>
              </a:ext>
            </a:extLst>
          </p:cNvPr>
          <p:cNvGrpSpPr/>
          <p:nvPr/>
        </p:nvGrpSpPr>
        <p:grpSpPr>
          <a:xfrm>
            <a:off x="215591" y="-893"/>
            <a:ext cx="1162769" cy="1164737"/>
            <a:chOff x="2067317" y="1810431"/>
            <a:chExt cx="2488837" cy="2293259"/>
          </a:xfrm>
          <a:effectLst>
            <a:outerShdw blurRad="139700" dist="63500" dir="2700000" algn="tl" rotWithShape="0">
              <a:prstClr val="black">
                <a:alpha val="40000"/>
              </a:prstClr>
            </a:outerShdw>
          </a:effectLst>
        </p:grpSpPr>
        <p:sp>
          <p:nvSpPr>
            <p:cNvPr id="5" name="圆角矩形 14">
              <a:extLst>
                <a:ext uri="{FF2B5EF4-FFF2-40B4-BE49-F238E27FC236}">
                  <a16:creationId xmlns:a16="http://schemas.microsoft.com/office/drawing/2014/main" id="{743BE3F5-4E31-478E-538E-C4A3F6F83246}"/>
                </a:ext>
              </a:extLst>
            </p:cNvPr>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914674">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6" name="圆角矩形 15">
              <a:extLst>
                <a:ext uri="{FF2B5EF4-FFF2-40B4-BE49-F238E27FC236}">
                  <a16:creationId xmlns:a16="http://schemas.microsoft.com/office/drawing/2014/main" id="{E8E04596-1E84-C1AB-5400-154D6C0342C9}"/>
                </a:ext>
              </a:extLst>
            </p:cNvPr>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914674">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pic>
        <p:nvPicPr>
          <p:cNvPr id="7" name="Picture 6" descr="A picture containing toy, doll&#10;&#10;Description automatically generated">
            <a:extLst>
              <a:ext uri="{FF2B5EF4-FFF2-40B4-BE49-F238E27FC236}">
                <a16:creationId xmlns:a16="http://schemas.microsoft.com/office/drawing/2014/main" id="{8593E81F-14C0-34AE-7F2F-E34BF0A4B2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5831" y="11316"/>
            <a:ext cx="922770" cy="922770"/>
          </a:xfrm>
          <a:prstGeom prst="rect">
            <a:avLst/>
          </a:prstGeom>
        </p:spPr>
      </p:pic>
      <p:sp>
        <p:nvSpPr>
          <p:cNvPr id="3" name="TextBox 2">
            <a:extLst>
              <a:ext uri="{FF2B5EF4-FFF2-40B4-BE49-F238E27FC236}">
                <a16:creationId xmlns:a16="http://schemas.microsoft.com/office/drawing/2014/main" id="{D4691FC9-443D-4E04-943E-C2DB1B934214}"/>
              </a:ext>
            </a:extLst>
          </p:cNvPr>
          <p:cNvSpPr txBox="1"/>
          <p:nvPr/>
        </p:nvSpPr>
        <p:spPr>
          <a:xfrm>
            <a:off x="1322363" y="877912"/>
            <a:ext cx="6740117" cy="4004173"/>
          </a:xfrm>
          <a:prstGeom prst="rect">
            <a:avLst/>
          </a:prstGeom>
          <a:noFill/>
        </p:spPr>
        <p:txBody>
          <a:bodyPr wrap="square" rtlCol="0">
            <a:spAutoFit/>
          </a:bodyPr>
          <a:lstStyle/>
          <a:p>
            <a:pPr algn="just">
              <a:lnSpc>
                <a:spcPct val="120000"/>
              </a:lnSpc>
              <a:spcBef>
                <a:spcPts val="600"/>
              </a:spcBef>
              <a:spcAft>
                <a:spcPts val="600"/>
              </a:spcAft>
            </a:pPr>
            <a:r>
              <a:rPr lang="en-US" sz="2200" b="1" dirty="0">
                <a:solidFill>
                  <a:srgbClr val="000000"/>
                </a:solidFill>
                <a:effectLst/>
                <a:latin typeface="Times New Roman" panose="02020603050405020304" pitchFamily="18" charset="0"/>
                <a:ea typeface="Calibri" panose="020F0502020204030204" pitchFamily="34" charset="0"/>
              </a:rPr>
              <a:t> </a:t>
            </a:r>
            <a:r>
              <a:rPr lang="vi-VN" sz="2200" b="1" dirty="0">
                <a:solidFill>
                  <a:srgbClr val="FF0000"/>
                </a:solidFill>
                <a:effectLst/>
                <a:latin typeface="Times New Roman" panose="02020603050405020304" pitchFamily="18" charset="0"/>
                <a:ea typeface="Calibri" panose="020F0502020204030204" pitchFamily="34" charset="0"/>
              </a:rPr>
              <a:t>Câu 1</a:t>
            </a:r>
            <a:r>
              <a:rPr lang="vi-VN" sz="2200" b="1" dirty="0">
                <a:solidFill>
                  <a:srgbClr val="000000"/>
                </a:solidFill>
                <a:effectLst/>
                <a:latin typeface="Times New Roman" panose="02020603050405020304" pitchFamily="18" charset="0"/>
                <a:ea typeface="Calibri" panose="020F0502020204030204" pitchFamily="34" charset="0"/>
              </a:rPr>
              <a:t>: An nhận được bức ảnh số bằng cách truy cập vào hộp thư điện tử của mình qua mạng. Thông tin số được truy cập từ xa. </a:t>
            </a:r>
            <a:endParaRPr lang="en-US" sz="2200" b="1" dirty="0">
              <a:solidFill>
                <a:srgbClr val="000000"/>
              </a:solidFill>
              <a:effectLst/>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en-US" sz="2200" b="1" dirty="0">
                <a:solidFill>
                  <a:srgbClr val="000000"/>
                </a:solidFill>
                <a:effectLst/>
                <a:latin typeface="Times New Roman" panose="02020603050405020304" pitchFamily="18" charset="0"/>
                <a:ea typeface="Calibri" panose="020F0502020204030204" pitchFamily="34" charset="0"/>
              </a:rPr>
              <a:t> </a:t>
            </a:r>
            <a:r>
              <a:rPr lang="vi-VN" sz="2200" b="1" dirty="0">
                <a:solidFill>
                  <a:srgbClr val="FF0000"/>
                </a:solidFill>
                <a:effectLst/>
                <a:latin typeface="Times New Roman" panose="02020603050405020304" pitchFamily="18" charset="0"/>
                <a:ea typeface="Calibri" panose="020F0502020204030204" pitchFamily="34" charset="0"/>
              </a:rPr>
              <a:t>Câu 2</a:t>
            </a:r>
            <a:r>
              <a:rPr lang="vi-VN" sz="2200" b="1" dirty="0">
                <a:solidFill>
                  <a:srgbClr val="000000"/>
                </a:solidFill>
                <a:effectLst/>
                <a:latin typeface="Times New Roman" panose="02020603050405020304" pitchFamily="18" charset="0"/>
                <a:ea typeface="Calibri" panose="020F0502020204030204" pitchFamily="34" charset="0"/>
              </a:rPr>
              <a:t>: An nhận được ảnh nhưng Khoa không bị mất bức ảnh gốc. Việc nhân bản thông tin số không tốn vật liệu và dễ thực hiện. </a:t>
            </a:r>
            <a:endParaRPr lang="en-US" sz="2200" b="1" dirty="0">
              <a:solidFill>
                <a:srgbClr val="000000"/>
              </a:solidFill>
              <a:effectLst/>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en-US" sz="2200" b="1" dirty="0">
                <a:solidFill>
                  <a:srgbClr val="000000"/>
                </a:solidFill>
                <a:latin typeface="Times New Roman" panose="02020603050405020304" pitchFamily="18" charset="0"/>
                <a:ea typeface="Calibri" panose="020F0502020204030204" pitchFamily="34" charset="0"/>
              </a:rPr>
              <a:t> </a:t>
            </a:r>
            <a:r>
              <a:rPr lang="vi-VN" sz="2200" b="1" dirty="0">
                <a:solidFill>
                  <a:srgbClr val="FF0000"/>
                </a:solidFill>
                <a:effectLst/>
                <a:latin typeface="Times New Roman" panose="02020603050405020304" pitchFamily="18" charset="0"/>
                <a:ea typeface="Calibri" panose="020F0502020204030204" pitchFamily="34" charset="0"/>
              </a:rPr>
              <a:t>Câu 3</a:t>
            </a:r>
            <a:r>
              <a:rPr lang="vi-VN" sz="2200" b="1" dirty="0">
                <a:solidFill>
                  <a:srgbClr val="000000"/>
                </a:solidFill>
                <a:effectLst/>
                <a:latin typeface="Times New Roman" panose="02020603050405020304" pitchFamily="18" charset="0"/>
                <a:ea typeface="Calibri" panose="020F0502020204030204" pitchFamily="34" charset="0"/>
              </a:rPr>
              <a:t>: An có thể lưu trữ bức ảnh số vào nhiều thiết bị của mình. Dữ liệu số dễ dàng nhân bản và lan truyền.</a:t>
            </a:r>
            <a:endParaRPr lang="en-US" sz="2200" b="1" dirty="0">
              <a:solidFill>
                <a:srgbClr val="000000"/>
              </a:solidFill>
              <a:effectLst/>
              <a:latin typeface="Times New Roman" panose="02020603050405020304" pitchFamily="18" charset="0"/>
              <a:ea typeface="Calibri" panose="020F0502020204030204" pitchFamily="34" charset="0"/>
            </a:endParaRPr>
          </a:p>
          <a:p>
            <a:endParaRPr lang="en-US" dirty="0"/>
          </a:p>
        </p:txBody>
      </p:sp>
      <p:sp>
        <p:nvSpPr>
          <p:cNvPr id="2" name="TextBox 1">
            <a:extLst>
              <a:ext uri="{FF2B5EF4-FFF2-40B4-BE49-F238E27FC236}">
                <a16:creationId xmlns:a16="http://schemas.microsoft.com/office/drawing/2014/main" id="{2A87ABB8-34A2-461C-92F5-25E230EB03A3}"/>
              </a:ext>
            </a:extLst>
          </p:cNvPr>
          <p:cNvSpPr txBox="1"/>
          <p:nvPr/>
        </p:nvSpPr>
        <p:spPr>
          <a:xfrm>
            <a:off x="1709817" y="263003"/>
            <a:ext cx="5898918" cy="584775"/>
          </a:xfrm>
          <a:prstGeom prst="rect">
            <a:avLst/>
          </a:prstGeom>
          <a:noFill/>
        </p:spPr>
        <p:txBody>
          <a:bodyPr wrap="square" rtlCol="0">
            <a:spAutoFit/>
          </a:bodyPr>
          <a:lstStyle/>
          <a:p>
            <a:pPr algn="ctr"/>
            <a:r>
              <a:rPr lang="en-US" sz="3200" dirty="0">
                <a:solidFill>
                  <a:srgbClr val="FF0000"/>
                </a:solidFill>
              </a:rPr>
              <a:t>ĐÁP ÁN GỢI Ý:</a:t>
            </a:r>
          </a:p>
        </p:txBody>
      </p:sp>
    </p:spTree>
    <p:extLst>
      <p:ext uri="{BB962C8B-B14F-4D97-AF65-F5344CB8AC3E}">
        <p14:creationId xmlns:p14="http://schemas.microsoft.com/office/powerpoint/2010/main" val="5277102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45"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anim calcmode="lin" valueType="num">
                                      <p:cBhvr>
                                        <p:cTn id="14" dur="2000" fill="hold"/>
                                        <p:tgtEl>
                                          <p:spTgt spid="4"/>
                                        </p:tgtEl>
                                        <p:attrNameLst>
                                          <p:attrName>ppt_w</p:attrName>
                                        </p:attrNameLst>
                                      </p:cBhvr>
                                      <p:tavLst>
                                        <p:tav tm="0" fmla="#ppt_w*sin(2.5*pi*$)">
                                          <p:val>
                                            <p:fltVal val="0"/>
                                          </p:val>
                                        </p:tav>
                                        <p:tav tm="100000">
                                          <p:val>
                                            <p:fltVal val="1"/>
                                          </p:val>
                                        </p:tav>
                                      </p:tavLst>
                                    </p:anim>
                                    <p:anim calcmode="lin" valueType="num">
                                      <p:cBhvr>
                                        <p:cTn id="15"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FB1"/>
        </a:solidFill>
        <a:effectLst/>
      </p:bgPr>
    </p:bg>
    <p:spTree>
      <p:nvGrpSpPr>
        <p:cNvPr id="1" name="Shape 1764"/>
        <p:cNvGrpSpPr/>
        <p:nvPr/>
      </p:nvGrpSpPr>
      <p:grpSpPr>
        <a:xfrm>
          <a:off x="0" y="0"/>
          <a:ext cx="0" cy="0"/>
          <a:chOff x="0" y="0"/>
          <a:chExt cx="0" cy="0"/>
        </a:xfrm>
      </p:grpSpPr>
      <p:sp>
        <p:nvSpPr>
          <p:cNvPr id="3" name="Oval 2"/>
          <p:cNvSpPr/>
          <p:nvPr/>
        </p:nvSpPr>
        <p:spPr>
          <a:xfrm>
            <a:off x="15451" y="126376"/>
            <a:ext cx="8748972" cy="1423994"/>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Times New Roman" panose="02020603050405020304" pitchFamily="18" charset="0"/>
                <a:cs typeface="Times New Roman" panose="02020603050405020304" pitchFamily="18" charset="0"/>
              </a:rPr>
              <a:t>  </a:t>
            </a:r>
          </a:p>
          <a:p>
            <a:pPr algn="ctr"/>
            <a:r>
              <a:rPr lang="en-US" sz="3200" b="1" dirty="0" err="1">
                <a:solidFill>
                  <a:schemeClr val="tx1"/>
                </a:solidFill>
                <a:latin typeface="Times New Roman" panose="02020603050405020304" pitchFamily="18" charset="0"/>
                <a:cs typeface="Times New Roman" panose="02020603050405020304" pitchFamily="18" charset="0"/>
              </a:rPr>
              <a:t>Bài</a:t>
            </a:r>
            <a:r>
              <a:rPr lang="en-US" sz="3200" b="1" dirty="0">
                <a:solidFill>
                  <a:schemeClr val="tx1"/>
                </a:solidFill>
                <a:latin typeface="Times New Roman" panose="02020603050405020304" pitchFamily="18" charset="0"/>
                <a:cs typeface="Times New Roman" panose="02020603050405020304" pitchFamily="18" charset="0"/>
              </a:rPr>
              <a:t> 2: </a:t>
            </a:r>
          </a:p>
          <a:p>
            <a:pPr algn="ctr"/>
            <a:r>
              <a:rPr lang="vi-VN" sz="3200" b="1" dirty="0">
                <a:solidFill>
                  <a:schemeClr val="tx1"/>
                </a:solidFill>
                <a:latin typeface="Times New Roman" panose="02020603050405020304" pitchFamily="18" charset="0"/>
                <a:ea typeface="Calibri" panose="020F0502020204030204" pitchFamily="34" charset="0"/>
              </a:rPr>
              <a:t>THÔNG TIN TRONG MÔI TRƯỜNG SỐ</a:t>
            </a:r>
            <a:r>
              <a:rPr lang="en-US" sz="3200" b="1" dirty="0">
                <a:solidFill>
                  <a:schemeClr val="tx1"/>
                </a:solidFill>
                <a:latin typeface="Times New Roman" panose="02020603050405020304" pitchFamily="18" charset="0"/>
                <a:ea typeface="Calibri" panose="020F0502020204030204" pitchFamily="34" charset="0"/>
              </a:rPr>
              <a:t>(T1)</a:t>
            </a:r>
            <a:endParaRPr lang="en-US" sz="3200" dirty="0">
              <a:solidFill>
                <a:schemeClr val="tx1"/>
              </a:solidFill>
              <a:latin typeface="Times New Roman" panose="02020603050405020304" pitchFamily="18" charset="0"/>
              <a:cs typeface="Times New Roman" panose="02020603050405020304" pitchFamily="18" charset="0"/>
            </a:endParaRPr>
          </a:p>
          <a:p>
            <a:pPr algn="ctr"/>
            <a:endParaRPr lang="en-US" sz="4501" dirty="0">
              <a:solidFill>
                <a:schemeClr val="tx1"/>
              </a:solidFill>
              <a:latin typeface="Times New Roman" panose="02020603050405020304" pitchFamily="18" charset="0"/>
              <a:cs typeface="Times New Roman" panose="02020603050405020304" pitchFamily="18" charset="0"/>
            </a:endParaRPr>
          </a:p>
        </p:txBody>
      </p:sp>
      <p:sp>
        <p:nvSpPr>
          <p:cNvPr id="4" name="Cloud 3"/>
          <p:cNvSpPr/>
          <p:nvPr/>
        </p:nvSpPr>
        <p:spPr>
          <a:xfrm>
            <a:off x="3105918" y="3242124"/>
            <a:ext cx="3583806" cy="2036573"/>
          </a:xfrm>
          <a:prstGeom prst="cloud">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vi-VN" b="1" dirty="0">
                <a:solidFill>
                  <a:schemeClr val="tx1"/>
                </a:solidFill>
                <a:latin typeface="Times New Roman" panose="02020603050405020304" pitchFamily="18" charset="0"/>
                <a:ea typeface="Calibri" panose="020F0502020204030204" pitchFamily="34" charset="0"/>
              </a:rPr>
              <a:t>THÔNG TIN TRONG MÔI TRƯỜNG SỐ </a:t>
            </a:r>
            <a:endParaRPr lang="en-US" dirty="0">
              <a:solidFill>
                <a:schemeClr val="tx1"/>
              </a:solidFill>
              <a:latin typeface="Times New Roman" panose="02020603050405020304" pitchFamily="18" charset="0"/>
              <a:cs typeface="Times New Roman" panose="02020603050405020304" pitchFamily="18" charset="0"/>
            </a:endParaRPr>
          </a:p>
        </p:txBody>
      </p:sp>
      <p:grpSp>
        <p:nvGrpSpPr>
          <p:cNvPr id="2" name="Group 1"/>
          <p:cNvGrpSpPr/>
          <p:nvPr/>
        </p:nvGrpSpPr>
        <p:grpSpPr>
          <a:xfrm>
            <a:off x="188847" y="1703820"/>
            <a:ext cx="3421117" cy="2793644"/>
            <a:chOff x="217107" y="1367765"/>
            <a:chExt cx="3421117" cy="2793644"/>
          </a:xfrm>
        </p:grpSpPr>
        <p:cxnSp>
          <p:nvCxnSpPr>
            <p:cNvPr id="9" name="Curved Connector 8"/>
            <p:cNvCxnSpPr>
              <a:cxnSpLocks/>
            </p:cNvCxnSpPr>
            <p:nvPr/>
          </p:nvCxnSpPr>
          <p:spPr>
            <a:xfrm rot="10800000">
              <a:off x="1607872" y="2772460"/>
              <a:ext cx="2030352" cy="1388949"/>
            </a:xfrm>
            <a:prstGeom prst="curvedConnector2">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Rounded Rectangle 15"/>
            <p:cNvSpPr/>
            <p:nvPr/>
          </p:nvSpPr>
          <p:spPr>
            <a:xfrm>
              <a:off x="217107" y="1367765"/>
              <a:ext cx="2764560" cy="142399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vi-VN" b="1" dirty="0">
                  <a:solidFill>
                    <a:schemeClr val="tx1"/>
                  </a:solidFill>
                  <a:latin typeface="Times New Roman" panose="02020603050405020304" pitchFamily="18" charset="0"/>
                  <a:ea typeface="Calibri" panose="020F0502020204030204" pitchFamily="34" charset="0"/>
                </a:rPr>
                <a:t>THÔNG TIN TRONG MÔI TRƯỜNG SỐ </a:t>
              </a:r>
              <a:endParaRPr lang="en-US" dirty="0">
                <a:solidFill>
                  <a:schemeClr val="tx1"/>
                </a:solidFill>
                <a:latin typeface="Times New Roman" panose="02020603050405020304" pitchFamily="18" charset="0"/>
                <a:cs typeface="Times New Roman" panose="02020603050405020304" pitchFamily="18" charset="0"/>
              </a:endParaRPr>
            </a:p>
          </p:txBody>
        </p:sp>
      </p:grpSp>
      <p:grpSp>
        <p:nvGrpSpPr>
          <p:cNvPr id="8" name="Group 7"/>
          <p:cNvGrpSpPr/>
          <p:nvPr/>
        </p:nvGrpSpPr>
        <p:grpSpPr>
          <a:xfrm>
            <a:off x="6113275" y="1703866"/>
            <a:ext cx="2908577" cy="2556545"/>
            <a:chOff x="5241068" y="1405132"/>
            <a:chExt cx="2908577" cy="2264445"/>
          </a:xfrm>
        </p:grpSpPr>
        <p:cxnSp>
          <p:nvCxnSpPr>
            <p:cNvPr id="6" name="Curved Connector 5"/>
            <p:cNvCxnSpPr>
              <a:cxnSpLocks/>
              <a:stCxn id="4" idx="0"/>
            </p:cNvCxnSpPr>
            <p:nvPr/>
          </p:nvCxnSpPr>
          <p:spPr>
            <a:xfrm flipV="1">
              <a:off x="5814530" y="2438253"/>
              <a:ext cx="1126295" cy="1231324"/>
            </a:xfrm>
            <a:prstGeom prst="curvedConnector2">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5241068" y="1405132"/>
              <a:ext cx="2908577" cy="1044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tin </a:t>
              </a:r>
              <a:r>
                <a:rPr lang="en-US" sz="2400" dirty="0" err="1">
                  <a:latin typeface="Times New Roman" panose="02020603050405020304" pitchFamily="18" charset="0"/>
                  <a:cs typeface="Times New Roman" panose="02020603050405020304" pitchFamily="18" charset="0"/>
                </a:rPr>
                <a:t>đáng</a:t>
              </a:r>
              <a:r>
                <a:rPr lang="en-US" sz="2400" dirty="0">
                  <a:latin typeface="Times New Roman" panose="02020603050405020304" pitchFamily="18" charset="0"/>
                  <a:cs typeface="Times New Roman" panose="02020603050405020304" pitchFamily="18" charset="0"/>
                </a:rPr>
                <a:t> tin </a:t>
              </a:r>
              <a:r>
                <a:rPr lang="en-US" sz="2400" dirty="0" err="1">
                  <a:latin typeface="Times New Roman" panose="02020603050405020304" pitchFamily="18" charset="0"/>
                  <a:cs typeface="Times New Roman" panose="02020603050405020304" pitchFamily="18" charset="0"/>
                </a:rPr>
                <a:t>cậy</a:t>
              </a:r>
              <a:endParaRPr lang="en-US" sz="24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6818549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4" y="2388"/>
            <a:ext cx="9163054" cy="5142699"/>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929" y="1026230"/>
            <a:ext cx="2556285" cy="255672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345" y="1024372"/>
            <a:ext cx="2618787" cy="2619241"/>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19" name="Rectangle 2"/>
          <p:cNvSpPr>
            <a:spLocks noChangeArrowheads="1"/>
          </p:cNvSpPr>
          <p:nvPr/>
        </p:nvSpPr>
        <p:spPr bwMode="auto">
          <a:xfrm flipV="1">
            <a:off x="948165" y="245978"/>
            <a:ext cx="14401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sz="2800">
              <a:latin typeface="Times New Roman" panose="02020603050405020304" pitchFamily="18" charset="0"/>
              <a:cs typeface="Times New Roman" panose="02020603050405020304" pitchFamily="18" charset="0"/>
            </a:endParaRPr>
          </a:p>
        </p:txBody>
      </p:sp>
      <p:sp>
        <p:nvSpPr>
          <p:cNvPr id="27" name="Rectangle 8"/>
          <p:cNvSpPr>
            <a:spLocks noChangeArrowheads="1"/>
          </p:cNvSpPr>
          <p:nvPr/>
        </p:nvSpPr>
        <p:spPr bwMode="auto">
          <a:xfrm>
            <a:off x="4771355" y="3120393"/>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800">
              <a:latin typeface="Times New Roman" panose="02020603050405020304" pitchFamily="18" charset="0"/>
              <a:cs typeface="Times New Roman" panose="02020603050405020304" pitchFamily="18" charset="0"/>
            </a:endParaRPr>
          </a:p>
        </p:txBody>
      </p:sp>
      <p:sp>
        <p:nvSpPr>
          <p:cNvPr id="18" name="TextBox 17"/>
          <p:cNvSpPr txBox="1"/>
          <p:nvPr/>
        </p:nvSpPr>
        <p:spPr>
          <a:xfrm>
            <a:off x="289111" y="1824162"/>
            <a:ext cx="2272033" cy="954107"/>
          </a:xfrm>
          <a:prstGeom prst="rect">
            <a:avLst/>
          </a:prstGeom>
          <a:noFill/>
        </p:spPr>
        <p:txBody>
          <a:bodyPr wrap="square" rtlCol="0">
            <a:spAutoFit/>
          </a:bodyPr>
          <a:lstStyle/>
          <a:p>
            <a:r>
              <a:rPr lang="en-US" sz="2800" b="1" dirty="0" err="1">
                <a:solidFill>
                  <a:srgbClr val="0000FF"/>
                </a:solidFill>
                <a:latin typeface="Times New Roman" panose="02020603050405020304" pitchFamily="18" charset="0"/>
                <a:cs typeface="Times New Roman" panose="02020603050405020304" pitchFamily="18" charset="0"/>
              </a:rPr>
              <a:t>Hình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thành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kiến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thức</a:t>
            </a:r>
            <a:r>
              <a:rPr lang="en-US" sz="2800" b="1" dirty="0">
                <a:solidFill>
                  <a:srgbClr val="0000FF"/>
                </a:solidFill>
                <a:latin typeface="Times New Roman" panose="02020603050405020304" pitchFamily="18" charset="0"/>
                <a:cs typeface="Times New Roman" panose="02020603050405020304" pitchFamily="18" charset="0"/>
              </a:rPr>
              <a:t> </a:t>
            </a:r>
          </a:p>
        </p:txBody>
      </p:sp>
      <p:sp>
        <p:nvSpPr>
          <p:cNvPr id="52" name="Round Same Side Corner Rectangle 51"/>
          <p:cNvSpPr/>
          <p:nvPr/>
        </p:nvSpPr>
        <p:spPr>
          <a:xfrm rot="5400000">
            <a:off x="5431805" y="-1711497"/>
            <a:ext cx="808600" cy="6280341"/>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800">
              <a:latin typeface="Times New Roman" panose="02020603050405020304" pitchFamily="18" charset="0"/>
              <a:cs typeface="Times New Roman" panose="02020603050405020304" pitchFamily="18" charset="0"/>
            </a:endParaRPr>
          </a:p>
        </p:txBody>
      </p:sp>
      <p:sp>
        <p:nvSpPr>
          <p:cNvPr id="53" name="AutoShape 92"/>
          <p:cNvSpPr>
            <a:spLocks noChangeAspect="1" noChangeArrowheads="1"/>
          </p:cNvSpPr>
          <p:nvPr/>
        </p:nvSpPr>
        <p:spPr bwMode="auto">
          <a:xfrm rot="16200000" flipH="1">
            <a:off x="1964930" y="954245"/>
            <a:ext cx="954108" cy="993372"/>
          </a:xfrm>
          <a:prstGeom prst="ellipse">
            <a:avLst/>
          </a:prstGeom>
          <a:solidFill>
            <a:schemeClr val="bg1"/>
          </a:solidFill>
          <a:ln w="50800">
            <a:solidFill>
              <a:schemeClr val="accent1"/>
            </a:solid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2800" dirty="0">
              <a:solidFill>
                <a:schemeClr val="bg1"/>
              </a:solidFill>
              <a:latin typeface="Times New Roman" panose="02020603050405020304" pitchFamily="18" charset="0"/>
              <a:cs typeface="Times New Roman" panose="02020603050405020304" pitchFamily="18" charset="0"/>
            </a:endParaRPr>
          </a:p>
        </p:txBody>
      </p:sp>
      <p:sp>
        <p:nvSpPr>
          <p:cNvPr id="54" name="TextBox 53"/>
          <p:cNvSpPr txBox="1"/>
          <p:nvPr/>
        </p:nvSpPr>
        <p:spPr>
          <a:xfrm>
            <a:off x="2042921" y="1235487"/>
            <a:ext cx="875832" cy="430887"/>
          </a:xfrm>
          <a:prstGeom prst="rect">
            <a:avLst/>
          </a:prstGeom>
          <a:noFill/>
        </p:spPr>
        <p:txBody>
          <a:bodyPr wrap="square" tIns="0" bIns="0" rtlCol="0" anchor="ctr">
            <a:spAutoFit/>
          </a:bodyPr>
          <a:lstStyle/>
          <a:p>
            <a:pPr algn="ctr"/>
            <a:r>
              <a:rPr lang="en-US" altLang="ko-KR" sz="2800" b="1" dirty="0">
                <a:solidFill>
                  <a:schemeClr val="accent1"/>
                </a:solidFill>
                <a:latin typeface="Times New Roman" panose="02020603050405020304" pitchFamily="18" charset="0"/>
                <a:cs typeface="Times New Roman" panose="02020603050405020304" pitchFamily="18" charset="0"/>
              </a:rPr>
              <a:t>01</a:t>
            </a:r>
          </a:p>
        </p:txBody>
      </p:sp>
      <p:sp>
        <p:nvSpPr>
          <p:cNvPr id="55" name="TextBox 54"/>
          <p:cNvSpPr txBox="1"/>
          <p:nvPr/>
        </p:nvSpPr>
        <p:spPr bwMode="auto">
          <a:xfrm>
            <a:off x="3073460" y="1118045"/>
            <a:ext cx="6586338" cy="523220"/>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vi-VN" sz="2800" b="1" dirty="0">
                <a:solidFill>
                  <a:schemeClr val="tx1"/>
                </a:solidFill>
                <a:latin typeface="Times New Roman" panose="02020603050405020304" pitchFamily="18" charset="0"/>
                <a:ea typeface="Calibri" panose="020F0502020204030204" pitchFamily="34" charset="0"/>
              </a:rPr>
              <a:t>THÔNG TIN</a:t>
            </a:r>
            <a:r>
              <a:rPr lang="en-US" sz="2800" b="1" dirty="0">
                <a:solidFill>
                  <a:schemeClr val="tx1"/>
                </a:solidFill>
                <a:latin typeface="Times New Roman" panose="02020603050405020304" pitchFamily="18" charset="0"/>
                <a:ea typeface="Calibri" panose="020F0502020204030204" pitchFamily="34" charset="0"/>
              </a:rPr>
              <a:t> SỐ</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59" name="Round Same Side Corner Rectangle 58"/>
          <p:cNvSpPr/>
          <p:nvPr/>
        </p:nvSpPr>
        <p:spPr>
          <a:xfrm rot="5400000">
            <a:off x="5266645" y="-193010"/>
            <a:ext cx="808225" cy="6549469"/>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latin typeface="Times New Roman" panose="02020603050405020304" pitchFamily="18" charset="0"/>
              <a:cs typeface="Times New Roman" panose="02020603050405020304" pitchFamily="18" charset="0"/>
            </a:endParaRPr>
          </a:p>
        </p:txBody>
      </p:sp>
      <p:sp>
        <p:nvSpPr>
          <p:cNvPr id="60" name="AutoShape 92"/>
          <p:cNvSpPr>
            <a:spLocks noChangeAspect="1" noChangeArrowheads="1"/>
          </p:cNvSpPr>
          <p:nvPr/>
        </p:nvSpPr>
        <p:spPr bwMode="auto">
          <a:xfrm rot="16200000" flipH="1">
            <a:off x="1964927" y="2506654"/>
            <a:ext cx="954108" cy="993372"/>
          </a:xfrm>
          <a:prstGeom prst="ellipse">
            <a:avLst/>
          </a:prstGeom>
          <a:solidFill>
            <a:schemeClr val="bg1"/>
          </a:solidFill>
          <a:ln w="50800">
            <a:solidFill>
              <a:schemeClr val="accent2"/>
            </a:solid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3733" dirty="0">
              <a:solidFill>
                <a:schemeClr val="bg1"/>
              </a:solidFill>
              <a:latin typeface="Times New Roman" panose="02020603050405020304" pitchFamily="18" charset="0"/>
              <a:cs typeface="Times New Roman" panose="02020603050405020304" pitchFamily="18" charset="0"/>
            </a:endParaRPr>
          </a:p>
        </p:txBody>
      </p:sp>
      <p:sp>
        <p:nvSpPr>
          <p:cNvPr id="61" name="TextBox 60"/>
          <p:cNvSpPr txBox="1"/>
          <p:nvPr/>
        </p:nvSpPr>
        <p:spPr>
          <a:xfrm>
            <a:off x="2042921" y="2704234"/>
            <a:ext cx="749918" cy="492443"/>
          </a:xfrm>
          <a:prstGeom prst="rect">
            <a:avLst/>
          </a:prstGeom>
          <a:noFill/>
        </p:spPr>
        <p:txBody>
          <a:bodyPr wrap="square" tIns="0" bIns="0" rtlCol="0" anchor="ctr">
            <a:spAutoFit/>
          </a:bodyPr>
          <a:lstStyle/>
          <a:p>
            <a:pPr algn="ctr"/>
            <a:r>
              <a:rPr lang="en-US" altLang="ko-KR" sz="3200" b="1" dirty="0">
                <a:solidFill>
                  <a:schemeClr val="accent2"/>
                </a:solidFill>
                <a:latin typeface="Times New Roman" panose="02020603050405020304" pitchFamily="18" charset="0"/>
                <a:cs typeface="Times New Roman" panose="02020603050405020304" pitchFamily="18" charset="0"/>
              </a:rPr>
              <a:t>02</a:t>
            </a:r>
          </a:p>
        </p:txBody>
      </p:sp>
      <p:sp>
        <p:nvSpPr>
          <p:cNvPr id="62" name="TextBox 61"/>
          <p:cNvSpPr txBox="1"/>
          <p:nvPr/>
        </p:nvSpPr>
        <p:spPr bwMode="auto">
          <a:xfrm>
            <a:off x="3121469" y="2588920"/>
            <a:ext cx="5854807" cy="954107"/>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vi-VN" sz="2800" b="1" dirty="0">
                <a:solidFill>
                  <a:schemeClr val="tx1"/>
                </a:solidFill>
                <a:latin typeface="Times New Roman" panose="02020603050405020304" pitchFamily="18" charset="0"/>
                <a:ea typeface="Calibri" panose="020F0502020204030204" pitchFamily="34" charset="0"/>
              </a:rPr>
              <a:t>THÔNG TIN</a:t>
            </a:r>
            <a:r>
              <a:rPr lang="en-US" sz="2800" b="1" dirty="0">
                <a:solidFill>
                  <a:schemeClr val="tx1"/>
                </a:solidFill>
                <a:latin typeface="Times New Roman" panose="02020603050405020304" pitchFamily="18" charset="0"/>
                <a:ea typeface="Calibri" panose="020F0502020204030204" pitchFamily="34" charset="0"/>
              </a:rPr>
              <a:t> SỐ TRONG MẠNG </a:t>
            </a:r>
          </a:p>
          <a:p>
            <a:r>
              <a:rPr lang="en-US" sz="2800" b="1" dirty="0">
                <a:solidFill>
                  <a:schemeClr val="tx1"/>
                </a:solidFill>
                <a:latin typeface="Times New Roman" panose="02020603050405020304" pitchFamily="18" charset="0"/>
                <a:ea typeface="Calibri" panose="020F0502020204030204" pitchFamily="34" charset="0"/>
              </a:rPr>
              <a:t>XÃ HỘI</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F3F469BC-1540-4E85-BA81-575C69C37C62}"/>
              </a:ext>
            </a:extLst>
          </p:cNvPr>
          <p:cNvSpPr txBox="1"/>
          <p:nvPr/>
        </p:nvSpPr>
        <p:spPr>
          <a:xfrm>
            <a:off x="1293532" y="333309"/>
            <a:ext cx="6849132" cy="800219"/>
          </a:xfrm>
          <a:prstGeom prst="rect">
            <a:avLst/>
          </a:prstGeom>
          <a:noFill/>
        </p:spPr>
        <p:txBody>
          <a:bodyPr wrap="square" rtlCol="0">
            <a:spAutoFit/>
          </a:bodyPr>
          <a:lstStyle/>
          <a:p>
            <a:r>
              <a:rPr lang="vi-VN" sz="2800" b="1" dirty="0">
                <a:solidFill>
                  <a:schemeClr val="tx1"/>
                </a:solidFill>
                <a:latin typeface="Times New Roman" panose="02020603050405020304" pitchFamily="18" charset="0"/>
                <a:ea typeface="Calibri" panose="020F0502020204030204" pitchFamily="34" charset="0"/>
              </a:rPr>
              <a:t>THÔNG TIN TRONG MÔI TRƯỜNG SỐ </a:t>
            </a:r>
            <a:endParaRPr lang="en-US" sz="2800" dirty="0">
              <a:solidFill>
                <a:schemeClr val="tx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22372603"/>
      </p:ext>
    </p:extLst>
  </p:cSld>
  <p:clrMapOvr>
    <a:masterClrMapping/>
  </p:clrMapOvr>
  <p:transition spd="slow">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955"/>
            <a:ext cx="9147174" cy="5156606"/>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720" y="4392281"/>
            <a:ext cx="1026379" cy="1026557"/>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2690" y="4653260"/>
            <a:ext cx="538538" cy="538631"/>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8576" y="4922577"/>
            <a:ext cx="747257" cy="747387"/>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1482" y="4732632"/>
            <a:ext cx="541056" cy="541150"/>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705" y="5041347"/>
            <a:ext cx="588959" cy="589061"/>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3882" y="4530533"/>
            <a:ext cx="252535" cy="252579"/>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182356" y="4327662"/>
            <a:ext cx="529167" cy="529259"/>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6922" y="3832102"/>
            <a:ext cx="1045317" cy="1045499"/>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421162" y="4325753"/>
            <a:ext cx="223118" cy="223157"/>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812" y="4706886"/>
            <a:ext cx="962910" cy="963077"/>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 lastClr="FFFFFF"/>
                  </a:solidFill>
                  <a:ea typeface="微软雅黑" panose="020B0503020204020204" pitchFamily="34" charset="-122"/>
                  <a:cs typeface="+mn-ea"/>
                  <a:sym typeface="+mn-lt"/>
                </a:rPr>
                <a:t> </a:t>
              </a:r>
              <a:endParaRPr lang="zh-CN" altLang="en-US" sz="2501"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5636" y="4607351"/>
            <a:ext cx="520283" cy="520373"/>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179" y="4922576"/>
            <a:ext cx="316932" cy="31698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7184" y="4739204"/>
            <a:ext cx="158465" cy="158493"/>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4674">
                <a:defRPr/>
              </a:pPr>
              <a:endParaRPr lang="zh-CN" altLang="en-US" sz="2501"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4674">
                <a:defRPr/>
              </a:pPr>
              <a:r>
                <a:rPr lang="en-US" altLang="zh-CN" sz="2501" kern="0">
                  <a:solidFill>
                    <a:sysClr val="windowText" lastClr="000000"/>
                  </a:solidFill>
                  <a:ea typeface="微软雅黑" panose="020B0503020204020204" pitchFamily="34" charset="-122"/>
                  <a:cs typeface="+mn-ea"/>
                  <a:sym typeface="+mn-lt"/>
                </a:rPr>
                <a:t> </a:t>
              </a:r>
              <a:endParaRPr lang="zh-CN" altLang="en-US" sz="2501"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6905" y="322074"/>
            <a:ext cx="14406601"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72" tIns="45736" rIns="91472" bIns="45736" numCol="1" anchor="ctr" anchorCtr="0" compatLnSpc="1">
            <a:prstTxWarp prst="textNoShape">
              <a:avLst/>
            </a:prstTxWarp>
            <a:spAutoFit/>
          </a:bodyPr>
          <a:lstStyle/>
          <a:p>
            <a:endParaRPr lang="en-US" sz="1801"/>
          </a:p>
        </p:txBody>
      </p:sp>
      <p:sp>
        <p:nvSpPr>
          <p:cNvPr id="27" name="Rectangle 8"/>
          <p:cNvSpPr>
            <a:spLocks noChangeArrowheads="1"/>
          </p:cNvSpPr>
          <p:nvPr/>
        </p:nvSpPr>
        <p:spPr bwMode="auto">
          <a:xfrm>
            <a:off x="4771422" y="3197486"/>
            <a:ext cx="184795" cy="36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72" tIns="45736" rIns="91472" bIns="45736" numCol="1" anchor="ctr" anchorCtr="0" compatLnSpc="1">
            <a:prstTxWarp prst="textNoShape">
              <a:avLst/>
            </a:prstTxWarp>
            <a:spAutoFit/>
          </a:bodyPr>
          <a:lstStyle/>
          <a:p>
            <a:endParaRPr lang="en-US" sz="1801"/>
          </a:p>
        </p:txBody>
      </p:sp>
      <p:sp>
        <p:nvSpPr>
          <p:cNvPr id="47" name="Oval 46">
            <a:extLst>
              <a:ext uri="{FF2B5EF4-FFF2-40B4-BE49-F238E27FC236}">
                <a16:creationId xmlns:a16="http://schemas.microsoft.com/office/drawing/2014/main" id="{3E720F37-D615-9871-03FD-0AAC54F2C09D}"/>
              </a:ext>
            </a:extLst>
          </p:cNvPr>
          <p:cNvSpPr/>
          <p:nvPr/>
        </p:nvSpPr>
        <p:spPr>
          <a:xfrm>
            <a:off x="821642" y="104501"/>
            <a:ext cx="7275333" cy="1493122"/>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latin typeface="Times New Roman" panose="02020603050405020304" pitchFamily="18" charset="0"/>
                <a:cs typeface="Times New Roman" panose="02020603050405020304" pitchFamily="18" charset="0"/>
              </a:rPr>
              <a:t>Tiết</a:t>
            </a:r>
            <a:r>
              <a:rPr lang="en-US" sz="3200" b="1" dirty="0">
                <a:solidFill>
                  <a:schemeClr val="tx1"/>
                </a:solidFill>
                <a:latin typeface="Times New Roman" panose="02020603050405020304" pitchFamily="18" charset="0"/>
                <a:cs typeface="Times New Roman" panose="02020603050405020304" pitchFamily="18" charset="0"/>
              </a:rPr>
              <a:t> 2: </a:t>
            </a:r>
            <a:r>
              <a:rPr lang="en-US" sz="3200" b="1" dirty="0" err="1">
                <a:solidFill>
                  <a:schemeClr val="tx1"/>
                </a:solidFill>
                <a:latin typeface="Times New Roman" panose="02020603050405020304" pitchFamily="18" charset="0"/>
                <a:cs typeface="Times New Roman" panose="02020603050405020304" pitchFamily="18" charset="0"/>
              </a:rPr>
              <a:t>Bài</a:t>
            </a:r>
            <a:r>
              <a:rPr lang="en-US" sz="3200" b="1" dirty="0">
                <a:solidFill>
                  <a:schemeClr val="tx1"/>
                </a:solidFill>
                <a:latin typeface="Times New Roman" panose="02020603050405020304" pitchFamily="18" charset="0"/>
                <a:cs typeface="Times New Roman" panose="02020603050405020304" pitchFamily="18" charset="0"/>
              </a:rPr>
              <a:t> 2: </a:t>
            </a:r>
          </a:p>
          <a:p>
            <a:pPr algn="ctr"/>
            <a:r>
              <a:rPr lang="vi-VN" sz="3200" b="1" dirty="0">
                <a:solidFill>
                  <a:schemeClr val="tx1"/>
                </a:solidFill>
                <a:effectLst/>
                <a:latin typeface="Times New Roman" panose="02020603050405020304" pitchFamily="18" charset="0"/>
                <a:ea typeface="Calibri" panose="020F0502020204030204" pitchFamily="34" charset="0"/>
              </a:rPr>
              <a:t>THÔNG TIN TRONG MÔI TRƯỜNG SỐ </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46" name="Rectangle: Rounded Corners 15">
            <a:extLst>
              <a:ext uri="{FF2B5EF4-FFF2-40B4-BE49-F238E27FC236}">
                <a16:creationId xmlns:a16="http://schemas.microsoft.com/office/drawing/2014/main" id="{54E531B6-196C-1FCE-CF4B-C736AF69522B}"/>
              </a:ext>
            </a:extLst>
          </p:cNvPr>
          <p:cNvSpPr/>
          <p:nvPr/>
        </p:nvSpPr>
        <p:spPr>
          <a:xfrm>
            <a:off x="506467" y="2061019"/>
            <a:ext cx="5679366" cy="2148724"/>
          </a:xfrm>
          <a:prstGeom prst="roundRect">
            <a:avLst/>
          </a:prstGeom>
          <a:solidFill>
            <a:srgbClr val="DDEAD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4350" indent="-514350" algn="just">
              <a:buAutoNum type="arabicPeriod"/>
            </a:pPr>
            <a:r>
              <a:rPr lang="en-US" sz="3200" b="1" dirty="0" err="1">
                <a:solidFill>
                  <a:srgbClr val="0000FF"/>
                </a:solidFill>
                <a:latin typeface="Times New Roman" panose="02020603050405020304" pitchFamily="18" charset="0"/>
                <a:cs typeface="Times New Roman" panose="02020603050405020304" pitchFamily="18" charset="0"/>
              </a:rPr>
              <a:t>Thông</a:t>
            </a:r>
            <a:r>
              <a:rPr lang="en-US" sz="3200" b="1" dirty="0">
                <a:solidFill>
                  <a:srgbClr val="0000FF"/>
                </a:solidFill>
                <a:latin typeface="Times New Roman" panose="02020603050405020304" pitchFamily="18" charset="0"/>
                <a:cs typeface="Times New Roman" panose="02020603050405020304" pitchFamily="18" charset="0"/>
              </a:rPr>
              <a:t> tin </a:t>
            </a:r>
            <a:r>
              <a:rPr lang="en-US" sz="3200" b="1" dirty="0" err="1">
                <a:solidFill>
                  <a:srgbClr val="0000FF"/>
                </a:solidFill>
                <a:latin typeface="Times New Roman" panose="02020603050405020304" pitchFamily="18" charset="0"/>
                <a:cs typeface="Times New Roman" panose="02020603050405020304" pitchFamily="18" charset="0"/>
              </a:rPr>
              <a:t>trong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môi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trường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sô</a:t>
            </a:r>
            <a:r>
              <a:rPr lang="en-US" sz="3200" b="1" dirty="0">
                <a:solidFill>
                  <a:srgbClr val="0000FF"/>
                </a:solidFill>
                <a:latin typeface="Times New Roman" panose="02020603050405020304" pitchFamily="18" charset="0"/>
                <a:cs typeface="Times New Roman" panose="02020603050405020304" pitchFamily="18" charset="0"/>
              </a:rPr>
              <a:t>́</a:t>
            </a:r>
          </a:p>
        </p:txBody>
      </p:sp>
      <p:pic>
        <p:nvPicPr>
          <p:cNvPr id="15" name="Picture 14">
            <a:extLst>
              <a:ext uri="{FF2B5EF4-FFF2-40B4-BE49-F238E27FC236}">
                <a16:creationId xmlns:a16="http://schemas.microsoft.com/office/drawing/2014/main" id="{91B90EB1-7BE3-33C4-0E76-DB4B3407CF48}"/>
              </a:ext>
            </a:extLst>
          </p:cNvPr>
          <p:cNvPicPr>
            <a:picLocks noChangeAspect="1"/>
          </p:cNvPicPr>
          <p:nvPr/>
        </p:nvPicPr>
        <p:blipFill>
          <a:blip r:embed="rId4"/>
          <a:stretch>
            <a:fillRect/>
          </a:stretch>
        </p:blipFill>
        <p:spPr>
          <a:xfrm>
            <a:off x="6542080" y="2618169"/>
            <a:ext cx="2236779" cy="1823559"/>
          </a:xfrm>
          <a:prstGeom prst="rect">
            <a:avLst/>
          </a:prstGeom>
        </p:spPr>
      </p:pic>
    </p:spTree>
    <p:extLst>
      <p:ext uri="{BB962C8B-B14F-4D97-AF65-F5344CB8AC3E}">
        <p14:creationId xmlns:p14="http://schemas.microsoft.com/office/powerpoint/2010/main" val="185399975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ppt_x</p:attrName>
                                        </p:attrNameLst>
                                      </p:cBhvr>
                                      <p:tavLst>
                                        <p:tav tm="0">
                                          <p:val>
                                            <p:fltVal val="0.5"/>
                                          </p:val>
                                        </p:tav>
                                        <p:tav tm="100000">
                                          <p:val>
                                            <p:strVal val="#ppt_x"/>
                                          </p:val>
                                        </p:tav>
                                      </p:tavLst>
                                    </p:anim>
                                    <p:anim calcmode="lin" valueType="num">
                                      <p:cBhvr>
                                        <p:cTn id="10" dur="500" fill="hold"/>
                                        <p:tgtEl>
                                          <p:spTgt spid="2"/>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30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ppt_x</p:attrName>
                                        </p:attrNameLst>
                                      </p:cBhvr>
                                      <p:tavLst>
                                        <p:tav tm="0">
                                          <p:val>
                                            <p:fltVal val="0.5"/>
                                          </p:val>
                                        </p:tav>
                                        <p:tav tm="100000">
                                          <p:val>
                                            <p:strVal val="#ppt_x"/>
                                          </p:val>
                                        </p:tav>
                                      </p:tavLst>
                                    </p:anim>
                                    <p:anim calcmode="lin" valueType="num">
                                      <p:cBhvr>
                                        <p:cTn id="16" dur="500" fill="hold"/>
                                        <p:tgtEl>
                                          <p:spTgt spid="3"/>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70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 calcmode="lin" valueType="num">
                                      <p:cBhvr>
                                        <p:cTn id="21" dur="500" fill="hold"/>
                                        <p:tgtEl>
                                          <p:spTgt spid="4"/>
                                        </p:tgtEl>
                                        <p:attrNameLst>
                                          <p:attrName>ppt_x</p:attrName>
                                        </p:attrNameLst>
                                      </p:cBhvr>
                                      <p:tavLst>
                                        <p:tav tm="0">
                                          <p:val>
                                            <p:fltVal val="0.5"/>
                                          </p:val>
                                        </p:tav>
                                        <p:tav tm="100000">
                                          <p:val>
                                            <p:strVal val="#ppt_x"/>
                                          </p:val>
                                        </p:tav>
                                      </p:tavLst>
                                    </p:anim>
                                    <p:anim calcmode="lin" valueType="num">
                                      <p:cBhvr>
                                        <p:cTn id="22" dur="500" fill="hold"/>
                                        <p:tgtEl>
                                          <p:spTgt spid="4"/>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30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 calcmode="lin" valueType="num">
                                      <p:cBhvr>
                                        <p:cTn id="27" dur="500" fill="hold"/>
                                        <p:tgtEl>
                                          <p:spTgt spid="5"/>
                                        </p:tgtEl>
                                        <p:attrNameLst>
                                          <p:attrName>ppt_x</p:attrName>
                                        </p:attrNameLst>
                                      </p:cBhvr>
                                      <p:tavLst>
                                        <p:tav tm="0">
                                          <p:val>
                                            <p:fltVal val="0.5"/>
                                          </p:val>
                                        </p:tav>
                                        <p:tav tm="100000">
                                          <p:val>
                                            <p:strVal val="#ppt_x"/>
                                          </p:val>
                                        </p:tav>
                                      </p:tavLst>
                                    </p:anim>
                                    <p:anim calcmode="lin" valueType="num">
                                      <p:cBhvr>
                                        <p:cTn id="28" dur="500" fill="hold"/>
                                        <p:tgtEl>
                                          <p:spTgt spid="5"/>
                                        </p:tgtEl>
                                        <p:attrNameLst>
                                          <p:attrName>ppt_y</p:attrName>
                                        </p:attrNameLst>
                                      </p:cBhvr>
                                      <p:tavLst>
                                        <p:tav tm="0">
                                          <p:val>
                                            <p:fltVal val="0.5"/>
                                          </p:val>
                                        </p:tav>
                                        <p:tav tm="100000">
                                          <p:val>
                                            <p:strVal val="#ppt_y"/>
                                          </p:val>
                                        </p:tav>
                                      </p:tavLst>
                                    </p:anim>
                                  </p:childTnLst>
                                </p:cTn>
                              </p:par>
                              <p:par>
                                <p:cTn id="29" presetID="23" presetClass="entr" presetSubtype="528" fill="hold" nodeType="withEffect">
                                  <p:stCondLst>
                                    <p:cond delay="10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 calcmode="lin" valueType="num">
                                      <p:cBhvr>
                                        <p:cTn id="33" dur="500" fill="hold"/>
                                        <p:tgtEl>
                                          <p:spTgt spid="6"/>
                                        </p:tgtEl>
                                        <p:attrNameLst>
                                          <p:attrName>ppt_x</p:attrName>
                                        </p:attrNameLst>
                                      </p:cBhvr>
                                      <p:tavLst>
                                        <p:tav tm="0">
                                          <p:val>
                                            <p:fltVal val="0.5"/>
                                          </p:val>
                                        </p:tav>
                                        <p:tav tm="100000">
                                          <p:val>
                                            <p:strVal val="#ppt_x"/>
                                          </p:val>
                                        </p:tav>
                                      </p:tavLst>
                                    </p:anim>
                                    <p:anim calcmode="lin" valueType="num">
                                      <p:cBhvr>
                                        <p:cTn id="34" dur="500" fill="hold"/>
                                        <p:tgtEl>
                                          <p:spTgt spid="6"/>
                                        </p:tgtEl>
                                        <p:attrNameLst>
                                          <p:attrName>ppt_y</p:attrName>
                                        </p:attrNameLst>
                                      </p:cBhvr>
                                      <p:tavLst>
                                        <p:tav tm="0">
                                          <p:val>
                                            <p:fltVal val="0.5"/>
                                          </p:val>
                                        </p:tav>
                                        <p:tav tm="100000">
                                          <p:val>
                                            <p:strVal val="#ppt_y"/>
                                          </p:val>
                                        </p:tav>
                                      </p:tavLst>
                                    </p:anim>
                                  </p:childTnLst>
                                </p:cTn>
                              </p:par>
                              <p:par>
                                <p:cTn id="35" presetID="23" presetClass="entr" presetSubtype="528" fill="hold" nodeType="withEffect">
                                  <p:stCondLst>
                                    <p:cond delay="60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 calcmode="lin" valueType="num">
                                      <p:cBhvr>
                                        <p:cTn id="39" dur="500" fill="hold"/>
                                        <p:tgtEl>
                                          <p:spTgt spid="7"/>
                                        </p:tgtEl>
                                        <p:attrNameLst>
                                          <p:attrName>ppt_x</p:attrName>
                                        </p:attrNameLst>
                                      </p:cBhvr>
                                      <p:tavLst>
                                        <p:tav tm="0">
                                          <p:val>
                                            <p:fltVal val="0.5"/>
                                          </p:val>
                                        </p:tav>
                                        <p:tav tm="100000">
                                          <p:val>
                                            <p:strVal val="#ppt_x"/>
                                          </p:val>
                                        </p:tav>
                                      </p:tavLst>
                                    </p:anim>
                                    <p:anim calcmode="lin" valueType="num">
                                      <p:cBhvr>
                                        <p:cTn id="40" dur="500" fill="hold"/>
                                        <p:tgtEl>
                                          <p:spTgt spid="7"/>
                                        </p:tgtEl>
                                        <p:attrNameLst>
                                          <p:attrName>ppt_y</p:attrName>
                                        </p:attrNameLst>
                                      </p:cBhvr>
                                      <p:tavLst>
                                        <p:tav tm="0">
                                          <p:val>
                                            <p:fltVal val="0.5"/>
                                          </p:val>
                                        </p:tav>
                                        <p:tav tm="100000">
                                          <p:val>
                                            <p:strVal val="#ppt_y"/>
                                          </p:val>
                                        </p:tav>
                                      </p:tavLst>
                                    </p:anim>
                                  </p:childTnLst>
                                </p:cTn>
                              </p:par>
                              <p:par>
                                <p:cTn id="41" presetID="23" presetClass="entr" presetSubtype="528" fill="hold" nodeType="withEffect">
                                  <p:stCondLst>
                                    <p:cond delay="30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fltVal val="0"/>
                                          </p:val>
                                        </p:tav>
                                        <p:tav tm="100000">
                                          <p:val>
                                            <p:strVal val="#ppt_w"/>
                                          </p:val>
                                        </p:tav>
                                      </p:tavLst>
                                    </p:anim>
                                    <p:anim calcmode="lin" valueType="num">
                                      <p:cBhvr>
                                        <p:cTn id="44" dur="500" fill="hold"/>
                                        <p:tgtEl>
                                          <p:spTgt spid="8"/>
                                        </p:tgtEl>
                                        <p:attrNameLst>
                                          <p:attrName>ppt_h</p:attrName>
                                        </p:attrNameLst>
                                      </p:cBhvr>
                                      <p:tavLst>
                                        <p:tav tm="0">
                                          <p:val>
                                            <p:fltVal val="0"/>
                                          </p:val>
                                        </p:tav>
                                        <p:tav tm="100000">
                                          <p:val>
                                            <p:strVal val="#ppt_h"/>
                                          </p:val>
                                        </p:tav>
                                      </p:tavLst>
                                    </p:anim>
                                    <p:anim calcmode="lin" valueType="num">
                                      <p:cBhvr>
                                        <p:cTn id="45" dur="500" fill="hold"/>
                                        <p:tgtEl>
                                          <p:spTgt spid="8"/>
                                        </p:tgtEl>
                                        <p:attrNameLst>
                                          <p:attrName>ppt_x</p:attrName>
                                        </p:attrNameLst>
                                      </p:cBhvr>
                                      <p:tavLst>
                                        <p:tav tm="0">
                                          <p:val>
                                            <p:fltVal val="0.5"/>
                                          </p:val>
                                        </p:tav>
                                        <p:tav tm="100000">
                                          <p:val>
                                            <p:strVal val="#ppt_x"/>
                                          </p:val>
                                        </p:tav>
                                      </p:tavLst>
                                    </p:anim>
                                    <p:anim calcmode="lin" valueType="num">
                                      <p:cBhvr>
                                        <p:cTn id="46" dur="500" fill="hold"/>
                                        <p:tgtEl>
                                          <p:spTgt spid="8"/>
                                        </p:tgtEl>
                                        <p:attrNameLst>
                                          <p:attrName>ppt_y</p:attrName>
                                        </p:attrNameLst>
                                      </p:cBhvr>
                                      <p:tavLst>
                                        <p:tav tm="0">
                                          <p:val>
                                            <p:fltVal val="0.5"/>
                                          </p:val>
                                        </p:tav>
                                        <p:tav tm="100000">
                                          <p:val>
                                            <p:strVal val="#ppt_y"/>
                                          </p:val>
                                        </p:tav>
                                      </p:tavLst>
                                    </p:anim>
                                  </p:childTnLst>
                                </p:cTn>
                              </p:par>
                              <p:par>
                                <p:cTn id="47" presetID="23" presetClass="entr" presetSubtype="528" fill="hold" nodeType="withEffect">
                                  <p:stCondLst>
                                    <p:cond delay="30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fltVal val="0"/>
                                          </p:val>
                                        </p:tav>
                                        <p:tav tm="100000">
                                          <p:val>
                                            <p:strVal val="#ppt_w"/>
                                          </p:val>
                                        </p:tav>
                                      </p:tavLst>
                                    </p:anim>
                                    <p:anim calcmode="lin" valueType="num">
                                      <p:cBhvr>
                                        <p:cTn id="50" dur="500" fill="hold"/>
                                        <p:tgtEl>
                                          <p:spTgt spid="9"/>
                                        </p:tgtEl>
                                        <p:attrNameLst>
                                          <p:attrName>ppt_h</p:attrName>
                                        </p:attrNameLst>
                                      </p:cBhvr>
                                      <p:tavLst>
                                        <p:tav tm="0">
                                          <p:val>
                                            <p:fltVal val="0"/>
                                          </p:val>
                                        </p:tav>
                                        <p:tav tm="100000">
                                          <p:val>
                                            <p:strVal val="#ppt_h"/>
                                          </p:val>
                                        </p:tav>
                                      </p:tavLst>
                                    </p:anim>
                                    <p:anim calcmode="lin" valueType="num">
                                      <p:cBhvr>
                                        <p:cTn id="51" dur="500" fill="hold"/>
                                        <p:tgtEl>
                                          <p:spTgt spid="9"/>
                                        </p:tgtEl>
                                        <p:attrNameLst>
                                          <p:attrName>ppt_x</p:attrName>
                                        </p:attrNameLst>
                                      </p:cBhvr>
                                      <p:tavLst>
                                        <p:tav tm="0">
                                          <p:val>
                                            <p:fltVal val="0.5"/>
                                          </p:val>
                                        </p:tav>
                                        <p:tav tm="100000">
                                          <p:val>
                                            <p:strVal val="#ppt_x"/>
                                          </p:val>
                                        </p:tav>
                                      </p:tavLst>
                                    </p:anim>
                                    <p:anim calcmode="lin" valueType="num">
                                      <p:cBhvr>
                                        <p:cTn id="52" dur="500" fill="hold"/>
                                        <p:tgtEl>
                                          <p:spTgt spid="9"/>
                                        </p:tgtEl>
                                        <p:attrNameLst>
                                          <p:attrName>ppt_y</p:attrName>
                                        </p:attrNameLst>
                                      </p:cBhvr>
                                      <p:tavLst>
                                        <p:tav tm="0">
                                          <p:val>
                                            <p:fltVal val="0.5"/>
                                          </p:val>
                                        </p:tav>
                                        <p:tav tm="100000">
                                          <p:val>
                                            <p:strVal val="#ppt_y"/>
                                          </p:val>
                                        </p:tav>
                                      </p:tavLst>
                                    </p:anim>
                                  </p:childTnLst>
                                </p:cTn>
                              </p:par>
                              <p:par>
                                <p:cTn id="53" presetID="23" presetClass="entr" presetSubtype="528" fill="hold" nodeType="withEffect">
                                  <p:stCondLst>
                                    <p:cond delay="600"/>
                                  </p:stCondLst>
                                  <p:childTnLst>
                                    <p:set>
                                      <p:cBhvr>
                                        <p:cTn id="54" dur="1" fill="hold">
                                          <p:stCondLst>
                                            <p:cond delay="0"/>
                                          </p:stCondLst>
                                        </p:cTn>
                                        <p:tgtEl>
                                          <p:spTgt spid="10"/>
                                        </p:tgtEl>
                                        <p:attrNameLst>
                                          <p:attrName>style.visibility</p:attrName>
                                        </p:attrNameLst>
                                      </p:cBhvr>
                                      <p:to>
                                        <p:strVal val="visible"/>
                                      </p:to>
                                    </p:set>
                                    <p:anim calcmode="lin" valueType="num">
                                      <p:cBhvr>
                                        <p:cTn id="55" dur="500" fill="hold"/>
                                        <p:tgtEl>
                                          <p:spTgt spid="10"/>
                                        </p:tgtEl>
                                        <p:attrNameLst>
                                          <p:attrName>ppt_w</p:attrName>
                                        </p:attrNameLst>
                                      </p:cBhvr>
                                      <p:tavLst>
                                        <p:tav tm="0">
                                          <p:val>
                                            <p:fltVal val="0"/>
                                          </p:val>
                                        </p:tav>
                                        <p:tav tm="100000">
                                          <p:val>
                                            <p:strVal val="#ppt_w"/>
                                          </p:val>
                                        </p:tav>
                                      </p:tavLst>
                                    </p:anim>
                                    <p:anim calcmode="lin" valueType="num">
                                      <p:cBhvr>
                                        <p:cTn id="56" dur="500" fill="hold"/>
                                        <p:tgtEl>
                                          <p:spTgt spid="10"/>
                                        </p:tgtEl>
                                        <p:attrNameLst>
                                          <p:attrName>ppt_h</p:attrName>
                                        </p:attrNameLst>
                                      </p:cBhvr>
                                      <p:tavLst>
                                        <p:tav tm="0">
                                          <p:val>
                                            <p:fltVal val="0"/>
                                          </p:val>
                                        </p:tav>
                                        <p:tav tm="100000">
                                          <p:val>
                                            <p:strVal val="#ppt_h"/>
                                          </p:val>
                                        </p:tav>
                                      </p:tavLst>
                                    </p:anim>
                                    <p:anim calcmode="lin" valueType="num">
                                      <p:cBhvr>
                                        <p:cTn id="57" dur="500" fill="hold"/>
                                        <p:tgtEl>
                                          <p:spTgt spid="10"/>
                                        </p:tgtEl>
                                        <p:attrNameLst>
                                          <p:attrName>ppt_x</p:attrName>
                                        </p:attrNameLst>
                                      </p:cBhvr>
                                      <p:tavLst>
                                        <p:tav tm="0">
                                          <p:val>
                                            <p:fltVal val="0.5"/>
                                          </p:val>
                                        </p:tav>
                                        <p:tav tm="100000">
                                          <p:val>
                                            <p:strVal val="#ppt_x"/>
                                          </p:val>
                                        </p:tav>
                                      </p:tavLst>
                                    </p:anim>
                                    <p:anim calcmode="lin" valueType="num">
                                      <p:cBhvr>
                                        <p:cTn id="58" dur="500" fill="hold"/>
                                        <p:tgtEl>
                                          <p:spTgt spid="10"/>
                                        </p:tgtEl>
                                        <p:attrNameLst>
                                          <p:attrName>ppt_y</p:attrName>
                                        </p:attrNameLst>
                                      </p:cBhvr>
                                      <p:tavLst>
                                        <p:tav tm="0">
                                          <p:val>
                                            <p:fltVal val="0.5"/>
                                          </p:val>
                                        </p:tav>
                                        <p:tav tm="100000">
                                          <p:val>
                                            <p:strVal val="#ppt_y"/>
                                          </p:val>
                                        </p:tav>
                                      </p:tavLst>
                                    </p:anim>
                                  </p:childTnLst>
                                </p:cTn>
                              </p:par>
                              <p:par>
                                <p:cTn id="59" presetID="23" presetClass="entr" presetSubtype="528" fill="hold" nodeType="withEffect">
                                  <p:stCondLst>
                                    <p:cond delay="600"/>
                                  </p:stCondLst>
                                  <p:childTnLst>
                                    <p:set>
                                      <p:cBhvr>
                                        <p:cTn id="60" dur="1" fill="hold">
                                          <p:stCondLst>
                                            <p:cond delay="0"/>
                                          </p:stCondLst>
                                        </p:cTn>
                                        <p:tgtEl>
                                          <p:spTgt spid="11"/>
                                        </p:tgtEl>
                                        <p:attrNameLst>
                                          <p:attrName>style.visibility</p:attrName>
                                        </p:attrNameLst>
                                      </p:cBhvr>
                                      <p:to>
                                        <p:strVal val="visible"/>
                                      </p:to>
                                    </p:set>
                                    <p:anim calcmode="lin" valueType="num">
                                      <p:cBhvr>
                                        <p:cTn id="61" dur="500" fill="hold"/>
                                        <p:tgtEl>
                                          <p:spTgt spid="11"/>
                                        </p:tgtEl>
                                        <p:attrNameLst>
                                          <p:attrName>ppt_w</p:attrName>
                                        </p:attrNameLst>
                                      </p:cBhvr>
                                      <p:tavLst>
                                        <p:tav tm="0">
                                          <p:val>
                                            <p:fltVal val="0"/>
                                          </p:val>
                                        </p:tav>
                                        <p:tav tm="100000">
                                          <p:val>
                                            <p:strVal val="#ppt_w"/>
                                          </p:val>
                                        </p:tav>
                                      </p:tavLst>
                                    </p:anim>
                                    <p:anim calcmode="lin" valueType="num">
                                      <p:cBhvr>
                                        <p:cTn id="62" dur="500" fill="hold"/>
                                        <p:tgtEl>
                                          <p:spTgt spid="11"/>
                                        </p:tgtEl>
                                        <p:attrNameLst>
                                          <p:attrName>ppt_h</p:attrName>
                                        </p:attrNameLst>
                                      </p:cBhvr>
                                      <p:tavLst>
                                        <p:tav tm="0">
                                          <p:val>
                                            <p:fltVal val="0"/>
                                          </p:val>
                                        </p:tav>
                                        <p:tav tm="100000">
                                          <p:val>
                                            <p:strVal val="#ppt_h"/>
                                          </p:val>
                                        </p:tav>
                                      </p:tavLst>
                                    </p:anim>
                                    <p:anim calcmode="lin" valueType="num">
                                      <p:cBhvr>
                                        <p:cTn id="63" dur="500" fill="hold"/>
                                        <p:tgtEl>
                                          <p:spTgt spid="11"/>
                                        </p:tgtEl>
                                        <p:attrNameLst>
                                          <p:attrName>ppt_x</p:attrName>
                                        </p:attrNameLst>
                                      </p:cBhvr>
                                      <p:tavLst>
                                        <p:tav tm="0">
                                          <p:val>
                                            <p:fltVal val="0.5"/>
                                          </p:val>
                                        </p:tav>
                                        <p:tav tm="100000">
                                          <p:val>
                                            <p:strVal val="#ppt_x"/>
                                          </p:val>
                                        </p:tav>
                                      </p:tavLst>
                                    </p:anim>
                                    <p:anim calcmode="lin" valueType="num">
                                      <p:cBhvr>
                                        <p:cTn id="64" dur="500" fill="hold"/>
                                        <p:tgtEl>
                                          <p:spTgt spid="11"/>
                                        </p:tgtEl>
                                        <p:attrNameLst>
                                          <p:attrName>ppt_y</p:attrName>
                                        </p:attrNameLst>
                                      </p:cBhvr>
                                      <p:tavLst>
                                        <p:tav tm="0">
                                          <p:val>
                                            <p:fltVal val="0.5"/>
                                          </p:val>
                                        </p:tav>
                                        <p:tav tm="100000">
                                          <p:val>
                                            <p:strVal val="#ppt_y"/>
                                          </p:val>
                                        </p:tav>
                                      </p:tavLst>
                                    </p:anim>
                                  </p:childTnLst>
                                </p:cTn>
                              </p:par>
                              <p:par>
                                <p:cTn id="65" presetID="23" presetClass="entr" presetSubtype="528" fill="hold" nodeType="withEffect">
                                  <p:stCondLst>
                                    <p:cond delay="300"/>
                                  </p:stCondLst>
                                  <p:childTnLst>
                                    <p:set>
                                      <p:cBhvr>
                                        <p:cTn id="66" dur="1" fill="hold">
                                          <p:stCondLst>
                                            <p:cond delay="0"/>
                                          </p:stCondLst>
                                        </p:cTn>
                                        <p:tgtEl>
                                          <p:spTgt spid="12"/>
                                        </p:tgtEl>
                                        <p:attrNameLst>
                                          <p:attrName>style.visibility</p:attrName>
                                        </p:attrNameLst>
                                      </p:cBhvr>
                                      <p:to>
                                        <p:strVal val="visible"/>
                                      </p:to>
                                    </p:set>
                                    <p:anim calcmode="lin" valueType="num">
                                      <p:cBhvr>
                                        <p:cTn id="67" dur="500" fill="hold"/>
                                        <p:tgtEl>
                                          <p:spTgt spid="12"/>
                                        </p:tgtEl>
                                        <p:attrNameLst>
                                          <p:attrName>ppt_w</p:attrName>
                                        </p:attrNameLst>
                                      </p:cBhvr>
                                      <p:tavLst>
                                        <p:tav tm="0">
                                          <p:val>
                                            <p:fltVal val="0"/>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anim calcmode="lin" valueType="num">
                                      <p:cBhvr>
                                        <p:cTn id="69" dur="500" fill="hold"/>
                                        <p:tgtEl>
                                          <p:spTgt spid="12"/>
                                        </p:tgtEl>
                                        <p:attrNameLst>
                                          <p:attrName>ppt_x</p:attrName>
                                        </p:attrNameLst>
                                      </p:cBhvr>
                                      <p:tavLst>
                                        <p:tav tm="0">
                                          <p:val>
                                            <p:fltVal val="0.5"/>
                                          </p:val>
                                        </p:tav>
                                        <p:tav tm="100000">
                                          <p:val>
                                            <p:strVal val="#ppt_x"/>
                                          </p:val>
                                        </p:tav>
                                      </p:tavLst>
                                    </p:anim>
                                    <p:anim calcmode="lin" valueType="num">
                                      <p:cBhvr>
                                        <p:cTn id="70" dur="500" fill="hold"/>
                                        <p:tgtEl>
                                          <p:spTgt spid="12"/>
                                        </p:tgtEl>
                                        <p:attrNameLst>
                                          <p:attrName>ppt_y</p:attrName>
                                        </p:attrNameLst>
                                      </p:cBhvr>
                                      <p:tavLst>
                                        <p:tav tm="0">
                                          <p:val>
                                            <p:fltVal val="0.5"/>
                                          </p:val>
                                        </p:tav>
                                        <p:tav tm="100000">
                                          <p:val>
                                            <p:strVal val="#ppt_y"/>
                                          </p:val>
                                        </p:tav>
                                      </p:tavLst>
                                    </p:anim>
                                  </p:childTnLst>
                                </p:cTn>
                              </p:par>
                              <p:par>
                                <p:cTn id="71" presetID="23" presetClass="entr" presetSubtype="528" fill="hold" nodeType="withEffect">
                                  <p:stCondLst>
                                    <p:cond delay="600"/>
                                  </p:stCondLst>
                                  <p:childTnLst>
                                    <p:set>
                                      <p:cBhvr>
                                        <p:cTn id="72" dur="1" fill="hold">
                                          <p:stCondLst>
                                            <p:cond delay="0"/>
                                          </p:stCondLst>
                                        </p:cTn>
                                        <p:tgtEl>
                                          <p:spTgt spid="13"/>
                                        </p:tgtEl>
                                        <p:attrNameLst>
                                          <p:attrName>style.visibility</p:attrName>
                                        </p:attrNameLst>
                                      </p:cBhvr>
                                      <p:to>
                                        <p:strVal val="visible"/>
                                      </p:to>
                                    </p:set>
                                    <p:anim calcmode="lin" valueType="num">
                                      <p:cBhvr>
                                        <p:cTn id="73" dur="500" fill="hold"/>
                                        <p:tgtEl>
                                          <p:spTgt spid="13"/>
                                        </p:tgtEl>
                                        <p:attrNameLst>
                                          <p:attrName>ppt_w</p:attrName>
                                        </p:attrNameLst>
                                      </p:cBhvr>
                                      <p:tavLst>
                                        <p:tav tm="0">
                                          <p:val>
                                            <p:fltVal val="0"/>
                                          </p:val>
                                        </p:tav>
                                        <p:tav tm="100000">
                                          <p:val>
                                            <p:strVal val="#ppt_w"/>
                                          </p:val>
                                        </p:tav>
                                      </p:tavLst>
                                    </p:anim>
                                    <p:anim calcmode="lin" valueType="num">
                                      <p:cBhvr>
                                        <p:cTn id="74" dur="500" fill="hold"/>
                                        <p:tgtEl>
                                          <p:spTgt spid="13"/>
                                        </p:tgtEl>
                                        <p:attrNameLst>
                                          <p:attrName>ppt_h</p:attrName>
                                        </p:attrNameLst>
                                      </p:cBhvr>
                                      <p:tavLst>
                                        <p:tav tm="0">
                                          <p:val>
                                            <p:fltVal val="0"/>
                                          </p:val>
                                        </p:tav>
                                        <p:tav tm="100000">
                                          <p:val>
                                            <p:strVal val="#ppt_h"/>
                                          </p:val>
                                        </p:tav>
                                      </p:tavLst>
                                    </p:anim>
                                    <p:anim calcmode="lin" valueType="num">
                                      <p:cBhvr>
                                        <p:cTn id="75" dur="500" fill="hold"/>
                                        <p:tgtEl>
                                          <p:spTgt spid="13"/>
                                        </p:tgtEl>
                                        <p:attrNameLst>
                                          <p:attrName>ppt_x</p:attrName>
                                        </p:attrNameLst>
                                      </p:cBhvr>
                                      <p:tavLst>
                                        <p:tav tm="0">
                                          <p:val>
                                            <p:fltVal val="0.5"/>
                                          </p:val>
                                        </p:tav>
                                        <p:tav tm="100000">
                                          <p:val>
                                            <p:strVal val="#ppt_x"/>
                                          </p:val>
                                        </p:tav>
                                      </p:tavLst>
                                    </p:anim>
                                    <p:anim calcmode="lin" valueType="num">
                                      <p:cBhvr>
                                        <p:cTn id="76" dur="500" fill="hold"/>
                                        <p:tgtEl>
                                          <p:spTgt spid="13"/>
                                        </p:tgtEl>
                                        <p:attrNameLst>
                                          <p:attrName>ppt_y</p:attrName>
                                        </p:attrNameLst>
                                      </p:cBhvr>
                                      <p:tavLst>
                                        <p:tav tm="0">
                                          <p:val>
                                            <p:fltVal val="0.5"/>
                                          </p:val>
                                        </p:tav>
                                        <p:tav tm="100000">
                                          <p:val>
                                            <p:strVal val="#ppt_y"/>
                                          </p:val>
                                        </p:tav>
                                      </p:tavLst>
                                    </p:anim>
                                  </p:childTnLst>
                                </p:cTn>
                              </p:par>
                              <p:par>
                                <p:cTn id="77" presetID="23" presetClass="entr" presetSubtype="528" fill="hold" nodeType="withEffect">
                                  <p:stCondLst>
                                    <p:cond delay="600"/>
                                  </p:stCondLst>
                                  <p:childTnLst>
                                    <p:set>
                                      <p:cBhvr>
                                        <p:cTn id="78" dur="1" fill="hold">
                                          <p:stCondLst>
                                            <p:cond delay="0"/>
                                          </p:stCondLst>
                                        </p:cTn>
                                        <p:tgtEl>
                                          <p:spTgt spid="14"/>
                                        </p:tgtEl>
                                        <p:attrNameLst>
                                          <p:attrName>style.visibility</p:attrName>
                                        </p:attrNameLst>
                                      </p:cBhvr>
                                      <p:to>
                                        <p:strVal val="visible"/>
                                      </p:to>
                                    </p:set>
                                    <p:anim calcmode="lin" valueType="num">
                                      <p:cBhvr>
                                        <p:cTn id="79" dur="500" fill="hold"/>
                                        <p:tgtEl>
                                          <p:spTgt spid="14"/>
                                        </p:tgtEl>
                                        <p:attrNameLst>
                                          <p:attrName>ppt_w</p:attrName>
                                        </p:attrNameLst>
                                      </p:cBhvr>
                                      <p:tavLst>
                                        <p:tav tm="0">
                                          <p:val>
                                            <p:fltVal val="0"/>
                                          </p:val>
                                        </p:tav>
                                        <p:tav tm="100000">
                                          <p:val>
                                            <p:strVal val="#ppt_w"/>
                                          </p:val>
                                        </p:tav>
                                      </p:tavLst>
                                    </p:anim>
                                    <p:anim calcmode="lin" valueType="num">
                                      <p:cBhvr>
                                        <p:cTn id="80" dur="500" fill="hold"/>
                                        <p:tgtEl>
                                          <p:spTgt spid="14"/>
                                        </p:tgtEl>
                                        <p:attrNameLst>
                                          <p:attrName>ppt_h</p:attrName>
                                        </p:attrNameLst>
                                      </p:cBhvr>
                                      <p:tavLst>
                                        <p:tav tm="0">
                                          <p:val>
                                            <p:fltVal val="0"/>
                                          </p:val>
                                        </p:tav>
                                        <p:tav tm="100000">
                                          <p:val>
                                            <p:strVal val="#ppt_h"/>
                                          </p:val>
                                        </p:tav>
                                      </p:tavLst>
                                    </p:anim>
                                    <p:anim calcmode="lin" valueType="num">
                                      <p:cBhvr>
                                        <p:cTn id="81" dur="500" fill="hold"/>
                                        <p:tgtEl>
                                          <p:spTgt spid="14"/>
                                        </p:tgtEl>
                                        <p:attrNameLst>
                                          <p:attrName>ppt_x</p:attrName>
                                        </p:attrNameLst>
                                      </p:cBhvr>
                                      <p:tavLst>
                                        <p:tav tm="0">
                                          <p:val>
                                            <p:fltVal val="0.5"/>
                                          </p:val>
                                        </p:tav>
                                        <p:tav tm="100000">
                                          <p:val>
                                            <p:strVal val="#ppt_x"/>
                                          </p:val>
                                        </p:tav>
                                      </p:tavLst>
                                    </p:anim>
                                    <p:anim calcmode="lin" valueType="num">
                                      <p:cBhvr>
                                        <p:cTn id="82" dur="500" fill="hold"/>
                                        <p:tgtEl>
                                          <p:spTgt spid="14"/>
                                        </p:tgtEl>
                                        <p:attrNameLst>
                                          <p:attrName>ppt_y</p:attrName>
                                        </p:attrNameLst>
                                      </p:cBhvr>
                                      <p:tavLst>
                                        <p:tav tm="0">
                                          <p:val>
                                            <p:fltVal val="0.5"/>
                                          </p:val>
                                        </p:tav>
                                        <p:tav tm="100000">
                                          <p:val>
                                            <p:strVal val="#ppt_y"/>
                                          </p:val>
                                        </p:tav>
                                      </p:tavLst>
                                    </p:anim>
                                  </p:childTnLst>
                                </p:cTn>
                              </p:par>
                              <p:par>
                                <p:cTn id="83" presetID="26" presetClass="emph" presetSubtype="0" repeatCount="3000" fill="hold" nodeType="withEffect">
                                  <p:stCondLst>
                                    <p:cond delay="600"/>
                                  </p:stCondLst>
                                  <p:childTnLst>
                                    <p:animEffect transition="out" filter="fade">
                                      <p:cBhvr>
                                        <p:cTn id="84" dur="500" tmFilter="0, 0; .2, .5; .8, .5; 1, 0"/>
                                        <p:tgtEl>
                                          <p:spTgt spid="2"/>
                                        </p:tgtEl>
                                      </p:cBhvr>
                                    </p:animEffect>
                                    <p:animScale>
                                      <p:cBhvr>
                                        <p:cTn id="85" dur="250" autoRev="1" fill="hold"/>
                                        <p:tgtEl>
                                          <p:spTgt spid="2"/>
                                        </p:tgtEl>
                                      </p:cBhvr>
                                      <p:by x="105000" y="105000"/>
                                    </p:animScale>
                                  </p:childTnLst>
                                </p:cTn>
                              </p:par>
                              <p:par>
                                <p:cTn id="86" presetID="26" presetClass="emph" presetSubtype="0" repeatCount="3000" fill="hold" nodeType="withEffect">
                                  <p:stCondLst>
                                    <p:cond delay="710"/>
                                  </p:stCondLst>
                                  <p:childTnLst>
                                    <p:animEffect transition="out" filter="fade">
                                      <p:cBhvr>
                                        <p:cTn id="87" dur="500" tmFilter="0, 0; .2, .5; .8, .5; 1, 0"/>
                                        <p:tgtEl>
                                          <p:spTgt spid="9"/>
                                        </p:tgtEl>
                                      </p:cBhvr>
                                    </p:animEffect>
                                    <p:animScale>
                                      <p:cBhvr>
                                        <p:cTn id="88" dur="250" autoRev="1" fill="hold"/>
                                        <p:tgtEl>
                                          <p:spTgt spid="9"/>
                                        </p:tgtEl>
                                      </p:cBhvr>
                                      <p:by x="105000" y="105000"/>
                                    </p:animScale>
                                  </p:childTnLst>
                                </p:cTn>
                              </p:par>
                              <p:par>
                                <p:cTn id="89" presetID="26" presetClass="emph" presetSubtype="0" repeatCount="3000" fill="hold" nodeType="withEffect">
                                  <p:stCondLst>
                                    <p:cond delay="410"/>
                                  </p:stCondLst>
                                  <p:childTnLst>
                                    <p:animEffect transition="out" filter="fade">
                                      <p:cBhvr>
                                        <p:cTn id="90" dur="500" tmFilter="0, 0; .2, .5; .8, .5; 1, 0"/>
                                        <p:tgtEl>
                                          <p:spTgt spid="11"/>
                                        </p:tgtEl>
                                      </p:cBhvr>
                                    </p:animEffect>
                                    <p:animScale>
                                      <p:cBhvr>
                                        <p:cTn id="91" dur="250" autoRev="1" fill="hold"/>
                                        <p:tgtEl>
                                          <p:spTgt spid="11"/>
                                        </p:tgtEl>
                                      </p:cBhvr>
                                      <p:by x="105000" y="105000"/>
                                    </p:animScale>
                                  </p:childTnLst>
                                </p:cTn>
                              </p:par>
                              <p:par>
                                <p:cTn id="92" presetID="26" presetClass="emph" presetSubtype="0" repeatCount="3000" fill="hold" nodeType="withEffect">
                                  <p:stCondLst>
                                    <p:cond delay="810"/>
                                  </p:stCondLst>
                                  <p:childTnLst>
                                    <p:animEffect transition="out" filter="fade">
                                      <p:cBhvr>
                                        <p:cTn id="93" dur="500" tmFilter="0, 0; .2, .5; .8, .5; 1, 0"/>
                                        <p:tgtEl>
                                          <p:spTgt spid="12"/>
                                        </p:tgtEl>
                                      </p:cBhvr>
                                    </p:animEffect>
                                    <p:animScale>
                                      <p:cBhvr>
                                        <p:cTn id="94" dur="250" autoRev="1" fill="hold"/>
                                        <p:tgtEl>
                                          <p:spTgt spid="12"/>
                                        </p:tgtEl>
                                      </p:cBhvr>
                                      <p:by x="105000" y="105000"/>
                                    </p:animScale>
                                  </p:childTnLst>
                                </p:cTn>
                              </p:par>
                              <p:par>
                                <p:cTn id="95" presetID="42" presetClass="entr" presetSubtype="0" fill="hold" grpId="0" nodeType="withEffect">
                                  <p:stCondLst>
                                    <p:cond delay="0"/>
                                  </p:stCondLst>
                                  <p:childTnLst>
                                    <p:set>
                                      <p:cBhvr>
                                        <p:cTn id="96" dur="1" fill="hold">
                                          <p:stCondLst>
                                            <p:cond delay="0"/>
                                          </p:stCondLst>
                                        </p:cTn>
                                        <p:tgtEl>
                                          <p:spTgt spid="46"/>
                                        </p:tgtEl>
                                        <p:attrNameLst>
                                          <p:attrName>style.visibility</p:attrName>
                                        </p:attrNameLst>
                                      </p:cBhvr>
                                      <p:to>
                                        <p:strVal val="visible"/>
                                      </p:to>
                                    </p:set>
                                    <p:animEffect transition="in" filter="fade">
                                      <p:cBhvr>
                                        <p:cTn id="97" dur="1000"/>
                                        <p:tgtEl>
                                          <p:spTgt spid="46"/>
                                        </p:tgtEl>
                                      </p:cBhvr>
                                    </p:animEffect>
                                    <p:anim calcmode="lin" valueType="num">
                                      <p:cBhvr>
                                        <p:cTn id="98" dur="1000" fill="hold"/>
                                        <p:tgtEl>
                                          <p:spTgt spid="46"/>
                                        </p:tgtEl>
                                        <p:attrNameLst>
                                          <p:attrName>ppt_x</p:attrName>
                                        </p:attrNameLst>
                                      </p:cBhvr>
                                      <p:tavLst>
                                        <p:tav tm="0">
                                          <p:val>
                                            <p:strVal val="#ppt_x"/>
                                          </p:val>
                                        </p:tav>
                                        <p:tav tm="100000">
                                          <p:val>
                                            <p:strVal val="#ppt_x"/>
                                          </p:val>
                                        </p:tav>
                                      </p:tavLst>
                                    </p:anim>
                                    <p:anim calcmode="lin" valueType="num">
                                      <p:cBhvr>
                                        <p:cTn id="99"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D1C2D433-F107-4188-B4C6-D46D663B08E0"/>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微粒体总结"/>
  <p:tag name="ISPRING_SCORM_ENDPOINT" val="&lt;endpoint&gt;&lt;enable&gt;0&lt;/enable&gt;&lt;lrs&gt;http://&lt;/lrs&gt;&lt;auth&gt;0&lt;/auth&gt;&lt;login&gt;&lt;/login&gt;&lt;password&gt;&lt;/password&gt;&lt;key&gt;&lt;/key&gt;&lt;name&gt;&lt;/name&gt;&lt;email&gt;&lt;/email&gt;&lt;/endpoint&gt;&#10;"/>
  <p:tag name="INKNOELEADERBOARD" val="-1353787453"/>
</p:tagLst>
</file>

<file path=ppt/theme/theme1.xml><?xml version="1.0" encoding="utf-8"?>
<a:theme xmlns:a="http://schemas.openxmlformats.org/drawingml/2006/main" name="1_Office Theme">
  <a:themeElements>
    <a:clrScheme name="Chủ đề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hủ đề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ủ đề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2_Office Theme">
  <a:themeElements>
    <a:clrScheme name="Chủ đề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hủ đề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ủ đề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hủ đề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hủ đề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ủ đề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2410</TotalTime>
  <Words>1505</Words>
  <Application>Microsoft Office PowerPoint</Application>
  <PresentationFormat>Custom</PresentationFormat>
  <Paragraphs>239</Paragraphs>
  <Slides>28</Slides>
  <Notes>12</Notes>
  <HiddenSlides>1</HiddenSlides>
  <MMClips>2</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28</vt:i4>
      </vt:variant>
    </vt:vector>
  </HeadingPairs>
  <TitlesOfParts>
    <vt:vector size="41" baseType="lpstr">
      <vt:lpstr>맑은 고딕</vt:lpstr>
      <vt:lpstr>微软雅黑</vt:lpstr>
      <vt:lpstr>宋体</vt:lpstr>
      <vt:lpstr>Arial</vt:lpstr>
      <vt:lpstr>Calibri</vt:lpstr>
      <vt:lpstr>Calibri Light</vt:lpstr>
      <vt:lpstr>等线</vt:lpstr>
      <vt:lpstr>Tahoma</vt:lpstr>
      <vt:lpstr>Times New Roman</vt:lpstr>
      <vt:lpstr>Wingdings</vt:lpstr>
      <vt:lpstr>1_Office Theme</vt:lpstr>
      <vt:lpstr>2_Office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 Thông tin trong môi trường số</vt:lpstr>
      <vt:lpstr>b) Thông tin trong môi trường số</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微粒体总结</dc:title>
  <dc:creator>Administrator</dc:creator>
  <cp:lastModifiedBy>T460</cp:lastModifiedBy>
  <cp:revision>471</cp:revision>
  <dcterms:created xsi:type="dcterms:W3CDTF">2017-04-06T01:11:23Z</dcterms:created>
  <dcterms:modified xsi:type="dcterms:W3CDTF">2023-08-17T14:38:30Z</dcterms:modified>
</cp:coreProperties>
</file>