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dia/audio10.wav" ContentType="audio/wav"/>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0" r:id="rId1"/>
  </p:sldMasterIdLst>
  <p:notesMasterIdLst>
    <p:notesMasterId r:id="rId37"/>
  </p:notesMasterIdLst>
  <p:sldIdLst>
    <p:sldId id="311" r:id="rId2"/>
    <p:sldId id="287" r:id="rId3"/>
    <p:sldId id="319" r:id="rId4"/>
    <p:sldId id="376" r:id="rId5"/>
    <p:sldId id="377" r:id="rId6"/>
    <p:sldId id="350" r:id="rId7"/>
    <p:sldId id="348" r:id="rId8"/>
    <p:sldId id="351" r:id="rId9"/>
    <p:sldId id="394" r:id="rId10"/>
    <p:sldId id="386" r:id="rId11"/>
    <p:sldId id="379" r:id="rId12"/>
    <p:sldId id="380" r:id="rId13"/>
    <p:sldId id="382" r:id="rId14"/>
    <p:sldId id="357" r:id="rId15"/>
    <p:sldId id="387" r:id="rId16"/>
    <p:sldId id="388" r:id="rId17"/>
    <p:sldId id="389" r:id="rId18"/>
    <p:sldId id="390" r:id="rId19"/>
    <p:sldId id="363" r:id="rId20"/>
    <p:sldId id="364" r:id="rId21"/>
    <p:sldId id="365" r:id="rId22"/>
    <p:sldId id="366" r:id="rId23"/>
    <p:sldId id="367" r:id="rId24"/>
    <p:sldId id="368" r:id="rId25"/>
    <p:sldId id="391" r:id="rId26"/>
    <p:sldId id="393" r:id="rId27"/>
    <p:sldId id="397" r:id="rId28"/>
    <p:sldId id="398" r:id="rId29"/>
    <p:sldId id="396" r:id="rId30"/>
    <p:sldId id="395" r:id="rId31"/>
    <p:sldId id="399" r:id="rId32"/>
    <p:sldId id="369" r:id="rId33"/>
    <p:sldId id="374" r:id="rId34"/>
    <p:sldId id="371" r:id="rId35"/>
    <p:sldId id="372" r:id="rId36"/>
  </p:sldIdLst>
  <p:sldSz cx="9147175" cy="5145088"/>
  <p:notesSz cx="6858000" cy="9144000"/>
  <p:custDataLst>
    <p:tags r:id="rId3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userDrawn="1">
          <p15:clr>
            <a:srgbClr val="A4A3A4"/>
          </p15:clr>
        </p15:guide>
        <p15:guide id="2" pos="288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8FFB1"/>
    <a:srgbClr val="DDEAD6"/>
    <a:srgbClr val="000066"/>
    <a:srgbClr val="FF0000"/>
    <a:srgbClr val="96BE80"/>
    <a:srgbClr val="C6DCBA"/>
    <a:srgbClr val="123E61"/>
    <a:srgbClr val="EFEFEF"/>
    <a:srgbClr val="1443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5" autoAdjust="0"/>
    <p:restoredTop sz="87097" autoAdjust="0"/>
  </p:normalViewPr>
  <p:slideViewPr>
    <p:cSldViewPr>
      <p:cViewPr varScale="1">
        <p:scale>
          <a:sx n="123" d="100"/>
          <a:sy n="123" d="100"/>
        </p:scale>
        <p:origin x="1072" y="184"/>
      </p:cViewPr>
      <p:guideLst>
        <p:guide orient="horz" pos="1621"/>
        <p:guide pos="2882"/>
      </p:guideLst>
    </p:cSldViewPr>
  </p:slideViewPr>
  <p:notesTextViewPr>
    <p:cViewPr>
      <p:scale>
        <a:sx n="100" d="100"/>
        <a:sy n="100" d="100"/>
      </p:scale>
      <p:origin x="0" y="0"/>
    </p:cViewPr>
  </p:notesTextViewPr>
  <p:sorterViewPr>
    <p:cViewPr>
      <p:scale>
        <a:sx n="174" d="100"/>
        <a:sy n="174"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8A863E-D442-44F9-9BD6-E000583DFCBC}" type="datetimeFigureOut">
              <a:rPr lang="zh-CN" altLang="en-US" smtClean="0"/>
              <a:pPr/>
              <a:t>2024/3/2</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9AA98F-6474-4A59-A3C8-82662F366263}" type="slidenum">
              <a:rPr lang="zh-CN" altLang="en-US" smtClean="0"/>
              <a:pPr/>
              <a:t>‹#›</a:t>
            </a:fld>
            <a:endParaRPr lang="zh-CN" altLang="en-US"/>
          </a:p>
        </p:txBody>
      </p:sp>
    </p:spTree>
    <p:extLst>
      <p:ext uri="{BB962C8B-B14F-4D97-AF65-F5344CB8AC3E}">
        <p14:creationId xmlns:p14="http://schemas.microsoft.com/office/powerpoint/2010/main" val="1625757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D248E98-4F9C-4F01-A2E4-36C3243D25F8}"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9154" name="Rectangle 2"/>
          <p:cNvSpPr>
            <a:spLocks noGrp="1" noRot="1" noChangeAspect="1" noChangeArrowheads="1" noTextEdit="1"/>
          </p:cNvSpPr>
          <p:nvPr>
            <p:ph type="sldImg"/>
          </p:nvPr>
        </p:nvSpPr>
        <p:spPr>
          <a:xfrm>
            <a:off x="381000" y="685800"/>
            <a:ext cx="6096000" cy="3429000"/>
          </a:xfrm>
          <a:ln/>
        </p:spPr>
      </p:sp>
      <p:sp>
        <p:nvSpPr>
          <p:cNvPr id="491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94379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32</a:t>
            </a:fld>
            <a:endParaRPr lang="en-US" altLang="zh-CN"/>
          </a:p>
        </p:txBody>
      </p:sp>
    </p:spTree>
    <p:extLst>
      <p:ext uri="{BB962C8B-B14F-4D97-AF65-F5344CB8AC3E}">
        <p14:creationId xmlns:p14="http://schemas.microsoft.com/office/powerpoint/2010/main" val="2717851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2</a:t>
            </a:fld>
            <a:endParaRPr lang="en-US" altLang="zh-CN"/>
          </a:p>
        </p:txBody>
      </p:sp>
    </p:spTree>
    <p:extLst>
      <p:ext uri="{BB962C8B-B14F-4D97-AF65-F5344CB8AC3E}">
        <p14:creationId xmlns:p14="http://schemas.microsoft.com/office/powerpoint/2010/main" val="2926507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A23211-66F3-4E52-BE2E-D8A9E8DA1D0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84048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Bắt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nạt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trên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mạng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nghiện</a:t>
            </a:r>
            <a:r>
              <a:rPr lang="en-US" sz="1200" kern="1200" dirty="0">
                <a:solidFill>
                  <a:schemeClr val="tx1"/>
                </a:solidFill>
                <a:effectLst/>
                <a:latin typeface="+mn-lt"/>
                <a:ea typeface="+mn-ea"/>
                <a:cs typeface="+mn-cs"/>
              </a:rPr>
              <a:t> Internet.</a:t>
            </a:r>
          </a:p>
          <a:p>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Ứng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xử</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trên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mạng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có</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văn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hóa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và</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đúng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quy</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tắc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sử</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dụng</a:t>
            </a:r>
            <a:r>
              <a:rPr lang="en-US" sz="1200" kern="1200" dirty="0">
                <a:solidFill>
                  <a:schemeClr val="tx1"/>
                </a:solidFill>
                <a:effectLst/>
                <a:latin typeface="+mn-lt"/>
                <a:ea typeface="+mn-ea"/>
                <a:cs typeface="+mn-cs"/>
              </a:rPr>
              <a:t> Internet </a:t>
            </a:r>
            <a:r>
              <a:rPr lang="en-US" sz="1200" kern="1200" dirty="0" err="1">
                <a:solidFill>
                  <a:schemeClr val="tx1"/>
                </a:solidFill>
                <a:effectLst/>
                <a:latin typeface="+mn-lt"/>
                <a:ea typeface="+mn-ea"/>
                <a:cs typeface="+mn-cs"/>
              </a:rPr>
              <a:t>hợp</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lí</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sẽ</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giúp</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mỗi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chúng</a:t>
            </a:r>
            <a:r>
              <a:rPr lang="en-US" sz="1200" kern="1200" dirty="0">
                <a:solidFill>
                  <a:schemeClr val="tx1"/>
                </a:solidFill>
                <a:effectLst/>
                <a:latin typeface="+mn-lt"/>
                <a:ea typeface="+mn-ea"/>
                <a:cs typeface="+mn-cs"/>
              </a:rPr>
              <a:t> ta </a:t>
            </a:r>
            <a:r>
              <a:rPr lang="en-US" sz="1200" kern="1200" dirty="0" err="1">
                <a:solidFill>
                  <a:schemeClr val="tx1"/>
                </a:solidFill>
                <a:effectLst/>
                <a:latin typeface="+mn-lt"/>
                <a:ea typeface="+mn-ea"/>
                <a:cs typeface="+mn-cs"/>
              </a:rPr>
              <a:t>có</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một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cuộc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sống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văn</a:t>
            </a:r>
            <a:r>
              <a:rPr lang="en-US" sz="1200" kern="1200" dirty="0">
                <a:solidFill>
                  <a:schemeClr val="tx1"/>
                </a:solidFill>
                <a:effectLst/>
                <a:latin typeface="+mn-lt"/>
                <a:ea typeface="+mn-ea"/>
                <a:cs typeface="+mn-cs"/>
              </a:rPr>
              <a:t> minh </a:t>
            </a:r>
            <a:r>
              <a:rPr lang="en-US" sz="1200" kern="1200" dirty="0" err="1">
                <a:solidFill>
                  <a:schemeClr val="tx1"/>
                </a:solidFill>
                <a:effectLst/>
                <a:latin typeface="+mn-lt"/>
                <a:ea typeface="+mn-ea"/>
                <a:cs typeface="+mn-cs"/>
              </a:rPr>
              <a:t>và</a:t>
            </a:r>
            <a:r>
              <a:rPr lang="en-US" sz="1200" kern="1200" dirty="0">
                <a:solidFill>
                  <a:schemeClr val="tx1"/>
                </a:solidFill>
                <a:effectLst/>
                <a:latin typeface="+mn-lt"/>
                <a:ea typeface="+mn-ea"/>
                <a:cs typeface="+mn-cs"/>
              </a:rPr>
              <a:t> an </a:t>
            </a:r>
            <a:r>
              <a:rPr lang="en-US" sz="1200" kern="1200" dirty="0" err="1">
                <a:solidFill>
                  <a:schemeClr val="tx1"/>
                </a:solidFill>
                <a:effectLst/>
                <a:latin typeface="+mn-lt"/>
                <a:ea typeface="+mn-ea"/>
                <a:cs typeface="+mn-cs"/>
              </a:rPr>
              <a:t>toàn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hơn</a:t>
            </a:r>
            <a:r>
              <a:rPr lang="en-US" sz="1200" kern="1200" dirty="0">
                <a:solidFill>
                  <a:schemeClr val="tx1"/>
                </a:solidFill>
                <a:effectLst/>
                <a:latin typeface="+mn-lt"/>
                <a:ea typeface="+mn-ea"/>
                <a:cs typeface="+mn-cs"/>
              </a:rPr>
              <a:t>.</a:t>
            </a:r>
          </a:p>
          <a:p>
            <a:endParaRPr lang="zh-CN" altLang="en-US" dirty="0"/>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4</a:t>
            </a:fld>
            <a:endParaRPr lang="en-US" altLang="zh-CN"/>
          </a:p>
        </p:txBody>
      </p:sp>
    </p:spTree>
    <p:extLst>
      <p:ext uri="{BB962C8B-B14F-4D97-AF65-F5344CB8AC3E}">
        <p14:creationId xmlns:p14="http://schemas.microsoft.com/office/powerpoint/2010/main" val="2488629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g898feb88a6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3" name="Google Shape;1763;g898feb88a6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2102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7</a:t>
            </a:fld>
            <a:endParaRPr lang="en-US" altLang="zh-CN"/>
          </a:p>
        </p:txBody>
      </p:sp>
    </p:spTree>
    <p:extLst>
      <p:ext uri="{BB962C8B-B14F-4D97-AF65-F5344CB8AC3E}">
        <p14:creationId xmlns:p14="http://schemas.microsoft.com/office/powerpoint/2010/main" val="2494910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9AA98F-6474-4A59-A3C8-82662F366263}" type="slidenum">
              <a:rPr lang="zh-CN" altLang="en-US" smtClean="0"/>
              <a:pPr/>
              <a:t>8</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9AA98F-6474-4A59-A3C8-82662F366263}" type="slidenum">
              <a:rPr lang="zh-CN" altLang="en-US" smtClean="0"/>
              <a:pPr/>
              <a:t>19</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9AA98F-6474-4A59-A3C8-82662F366263}" type="slidenum">
              <a:rPr lang="zh-CN" altLang="en-US" smtClean="0"/>
              <a:pPr/>
              <a:t>25</a:t>
            </a:fld>
            <a:endParaRPr lang="zh-CN" altLang="en-US"/>
          </a:p>
        </p:txBody>
      </p:sp>
    </p:spTree>
    <p:extLst>
      <p:ext uri="{BB962C8B-B14F-4D97-AF65-F5344CB8AC3E}">
        <p14:creationId xmlns:p14="http://schemas.microsoft.com/office/powerpoint/2010/main" val="3788126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936281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10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715286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9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358943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8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710062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741827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056755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0035586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045456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7545244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4860092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755128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8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6280475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5832571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596289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1087416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9616023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3153257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8525882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9868209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930398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5852733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732458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264725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93913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74709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0610725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2757140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7112798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160945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2194513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4899958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1844269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496903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970064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65215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91257EB9-0E1B-4384-A04B-006BE92E21A6}"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2656537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4104" y="1282700"/>
            <a:ext cx="7889438" cy="2140213"/>
          </a:xfrm>
        </p:spPr>
        <p:txBody>
          <a:bodyPr anchor="b"/>
          <a:lstStyle>
            <a:lvl1pPr>
              <a:defRPr sz="4501"/>
            </a:lvl1pPr>
          </a:lstStyle>
          <a:p>
            <a:r>
              <a:rPr lang="en-US"/>
              <a:t>Click to edit Master title style</a:t>
            </a:r>
            <a:endParaRPr lang="en-US" dirty="0"/>
          </a:p>
        </p:txBody>
      </p:sp>
      <p:sp>
        <p:nvSpPr>
          <p:cNvPr id="3" name="Text Placeholder 2"/>
          <p:cNvSpPr>
            <a:spLocks noGrp="1"/>
          </p:cNvSpPr>
          <p:nvPr>
            <p:ph type="body" idx="1"/>
          </p:nvPr>
        </p:nvSpPr>
        <p:spPr>
          <a:xfrm>
            <a:off x="624104" y="3443160"/>
            <a:ext cx="7889438" cy="1125488"/>
          </a:xfrm>
        </p:spPr>
        <p:txBody>
          <a:bodyPr/>
          <a:lstStyle>
            <a:lvl1pPr marL="0" indent="0">
              <a:buNone/>
              <a:defRPr sz="1800">
                <a:solidFill>
                  <a:schemeClr val="tx1">
                    <a:tint val="75000"/>
                  </a:schemeClr>
                </a:solidFill>
              </a:defRPr>
            </a:lvl1pPr>
            <a:lvl2pPr marL="342991" indent="0">
              <a:buNone/>
              <a:defRPr sz="1500">
                <a:solidFill>
                  <a:schemeClr val="tx1">
                    <a:tint val="75000"/>
                  </a:schemeClr>
                </a:solidFill>
              </a:defRPr>
            </a:lvl2pPr>
            <a:lvl3pPr marL="685983" indent="0">
              <a:buNone/>
              <a:defRPr sz="1350">
                <a:solidFill>
                  <a:schemeClr val="tx1">
                    <a:tint val="75000"/>
                  </a:schemeClr>
                </a:solidFill>
              </a:defRPr>
            </a:lvl3pPr>
            <a:lvl4pPr marL="1028974" indent="0">
              <a:buNone/>
              <a:defRPr sz="1200">
                <a:solidFill>
                  <a:schemeClr val="tx1">
                    <a:tint val="75000"/>
                  </a:schemeClr>
                </a:solidFill>
              </a:defRPr>
            </a:lvl4pPr>
            <a:lvl5pPr marL="1371966" indent="0">
              <a:buNone/>
              <a:defRPr sz="1200">
                <a:solidFill>
                  <a:schemeClr val="tx1">
                    <a:tint val="75000"/>
                  </a:schemeClr>
                </a:solidFill>
              </a:defRPr>
            </a:lvl5pPr>
            <a:lvl6pPr marL="1714957" indent="0">
              <a:buNone/>
              <a:defRPr sz="1200">
                <a:solidFill>
                  <a:schemeClr val="tx1">
                    <a:tint val="75000"/>
                  </a:schemeClr>
                </a:solidFill>
              </a:defRPr>
            </a:lvl6pPr>
            <a:lvl7pPr marL="2057949" indent="0">
              <a:buNone/>
              <a:defRPr sz="1200">
                <a:solidFill>
                  <a:schemeClr val="tx1">
                    <a:tint val="75000"/>
                  </a:schemeClr>
                </a:solidFill>
              </a:defRPr>
            </a:lvl7pPr>
            <a:lvl8pPr marL="2400940" indent="0">
              <a:buNone/>
              <a:defRPr sz="1200">
                <a:solidFill>
                  <a:schemeClr val="tx1">
                    <a:tint val="75000"/>
                  </a:schemeClr>
                </a:solidFill>
              </a:defRPr>
            </a:lvl8pPr>
            <a:lvl9pPr marL="2743932"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D7D8E925-3072-4103-A984-60049798CBE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8964288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868" y="1369642"/>
            <a:ext cx="3887549" cy="3264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0758" y="1369642"/>
            <a:ext cx="3887549" cy="3264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5978" fontAlgn="base">
              <a:spcBef>
                <a:spcPct val="0"/>
              </a:spcBef>
              <a:spcAft>
                <a:spcPct val="0"/>
              </a:spcAft>
            </a:pPr>
            <a:fld id="{86BDAFB1-17C0-4101-A698-C4F48E3BF680}"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9325150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060" y="273929"/>
            <a:ext cx="7889438" cy="994479"/>
          </a:xfrm>
        </p:spPr>
        <p:txBody>
          <a:bodyPr/>
          <a:lstStyle/>
          <a:p>
            <a:r>
              <a:rPr lang="en-US"/>
              <a:t>Click to edit Master title style</a:t>
            </a:r>
            <a:endParaRPr lang="en-US" dirty="0"/>
          </a:p>
        </p:txBody>
      </p:sp>
      <p:sp>
        <p:nvSpPr>
          <p:cNvPr id="3" name="Text Placeholder 2"/>
          <p:cNvSpPr>
            <a:spLocks noGrp="1"/>
          </p:cNvSpPr>
          <p:nvPr>
            <p:ph type="body" idx="1"/>
          </p:nvPr>
        </p:nvSpPr>
        <p:spPr>
          <a:xfrm>
            <a:off x="630060" y="1261261"/>
            <a:ext cx="3869683"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n-US"/>
              <a:t>Edit Master text styles</a:t>
            </a:r>
          </a:p>
        </p:txBody>
      </p:sp>
      <p:sp>
        <p:nvSpPr>
          <p:cNvPr id="4" name="Content Placeholder 3"/>
          <p:cNvSpPr>
            <a:spLocks noGrp="1"/>
          </p:cNvSpPr>
          <p:nvPr>
            <p:ph sz="half" idx="2"/>
          </p:nvPr>
        </p:nvSpPr>
        <p:spPr>
          <a:xfrm>
            <a:off x="630060" y="1879386"/>
            <a:ext cx="3869683" cy="27642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30757" y="1261261"/>
            <a:ext cx="3888741"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n-US"/>
              <a:t>Edit Master text styles</a:t>
            </a:r>
          </a:p>
        </p:txBody>
      </p:sp>
      <p:sp>
        <p:nvSpPr>
          <p:cNvPr id="6" name="Content Placeholder 5"/>
          <p:cNvSpPr>
            <a:spLocks noGrp="1"/>
          </p:cNvSpPr>
          <p:nvPr>
            <p:ph sz="quarter" idx="4"/>
          </p:nvPr>
        </p:nvSpPr>
        <p:spPr>
          <a:xfrm>
            <a:off x="4630757" y="1879386"/>
            <a:ext cx="3888741" cy="27642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8" name="Footer Placeholder 7"/>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9" name="Slide Number Placeholder 8"/>
          <p:cNvSpPr>
            <a:spLocks noGrp="1"/>
          </p:cNvSpPr>
          <p:nvPr>
            <p:ph type="sldNum" sz="quarter" idx="12"/>
          </p:nvPr>
        </p:nvSpPr>
        <p:spPr/>
        <p:txBody>
          <a:bodyPr/>
          <a:lstStyle/>
          <a:p>
            <a:pPr defTabSz="685978" fontAlgn="base">
              <a:spcBef>
                <a:spcPct val="0"/>
              </a:spcBef>
              <a:spcAft>
                <a:spcPct val="0"/>
              </a:spcAft>
            </a:pPr>
            <a:fld id="{9905B381-3D88-4064-A967-3A975BDE3A4C}"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2239193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4" name="Footer Placeholder 3"/>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5" name="Slide Number Placeholder 4"/>
          <p:cNvSpPr>
            <a:spLocks noGrp="1"/>
          </p:cNvSpPr>
          <p:nvPr>
            <p:ph type="sldNum" sz="quarter" idx="12"/>
          </p:nvPr>
        </p:nvSpPr>
        <p:spPr/>
        <p:txBody>
          <a:bodyPr/>
          <a:lstStyle/>
          <a:p>
            <a:pPr defTabSz="685978" fontAlgn="base">
              <a:spcBef>
                <a:spcPct val="0"/>
              </a:spcBef>
              <a:spcAft>
                <a:spcPct val="0"/>
              </a:spcAft>
            </a:pPr>
            <a:fld id="{C08A34DC-4DD5-41C1-A161-69E979DF2560}"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9296206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78" fontAlgn="base">
              <a:spcBef>
                <a:spcPct val="0"/>
              </a:spcBef>
              <a:spcAft>
                <a:spcPct val="0"/>
              </a:spcAft>
            </a:pPr>
            <a:fld id="{3BB545AD-A82C-4FB7-A1EF-4E8FA743B045}"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292673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78" fontAlgn="base">
              <a:spcBef>
                <a:spcPct val="0"/>
              </a:spcBef>
              <a:spcAft>
                <a:spcPct val="0"/>
              </a:spcAft>
            </a:pPr>
            <a:fld id="{3BB545AD-A82C-4FB7-A1EF-4E8FA743B045}"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6222397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en-US"/>
              <a:t>Click to edit Master title style</a:t>
            </a:r>
            <a:endParaRPr lang="en-US" dirty="0"/>
          </a:p>
        </p:txBody>
      </p:sp>
      <p:sp>
        <p:nvSpPr>
          <p:cNvPr id="3" name="Content Placeholder 2"/>
          <p:cNvSpPr>
            <a:spLocks noGrp="1"/>
          </p:cNvSpPr>
          <p:nvPr>
            <p:ph idx="1"/>
          </p:nvPr>
        </p:nvSpPr>
        <p:spPr>
          <a:xfrm>
            <a:off x="3888741" y="740798"/>
            <a:ext cx="4630757" cy="3656347"/>
          </a:xfrm>
        </p:spPr>
        <p:txBody>
          <a:bodyPr/>
          <a:lstStyle>
            <a:lvl1pPr>
              <a:defRPr sz="2401"/>
            </a:lvl1pPr>
            <a:lvl2pPr>
              <a:defRPr sz="2101"/>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5978" fontAlgn="base">
              <a:spcBef>
                <a:spcPct val="0"/>
              </a:spcBef>
              <a:spcAft>
                <a:spcPct val="0"/>
              </a:spcAft>
            </a:pPr>
            <a:fld id="{7665D65C-FF09-4549-87D6-C2EB0777F7E1}"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0522696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60" y="343006"/>
            <a:ext cx="2950202" cy="1200521"/>
          </a:xfrm>
        </p:spPr>
        <p:txBody>
          <a:bodyPr anchor="b"/>
          <a:lstStyle>
            <a:lvl1pPr>
              <a:defRPr sz="2401"/>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8741" y="740798"/>
            <a:ext cx="4630757" cy="3656347"/>
          </a:xfrm>
        </p:spPr>
        <p:txBody>
          <a:bodyPr anchor="t"/>
          <a:lstStyle>
            <a:lvl1pPr marL="0" indent="0">
              <a:buNone/>
              <a:defRPr sz="2401"/>
            </a:lvl1pPr>
            <a:lvl2pPr marL="342991" indent="0">
              <a:buNone/>
              <a:defRPr sz="2101"/>
            </a:lvl2pPr>
            <a:lvl3pPr marL="685983" indent="0">
              <a:buNone/>
              <a:defRPr sz="1800"/>
            </a:lvl3pPr>
            <a:lvl4pPr marL="1028974" indent="0">
              <a:buNone/>
              <a:defRPr sz="1500"/>
            </a:lvl4pPr>
            <a:lvl5pPr marL="1371966" indent="0">
              <a:buNone/>
              <a:defRPr sz="1500"/>
            </a:lvl5pPr>
            <a:lvl6pPr marL="1714957" indent="0">
              <a:buNone/>
              <a:defRPr sz="1500"/>
            </a:lvl6pPr>
            <a:lvl7pPr marL="2057949" indent="0">
              <a:buNone/>
              <a:defRPr sz="1500"/>
            </a:lvl7pPr>
            <a:lvl8pPr marL="2400940" indent="0">
              <a:buNone/>
              <a:defRPr sz="1500"/>
            </a:lvl8pPr>
            <a:lvl9pPr marL="2743932"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30060" y="1543526"/>
            <a:ext cx="2950202"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5978" fontAlgn="base">
              <a:spcBef>
                <a:spcPct val="0"/>
              </a:spcBef>
              <a:spcAft>
                <a:spcPct val="0"/>
              </a:spcAft>
            </a:pPr>
            <a:fld id="{F5988B10-A9BD-4E63-BE82-AA3FB014E01B}"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617842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97726681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A973BB44-E0D1-485D-ABCD-660D61974E85}"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5215373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5947" y="273928"/>
            <a:ext cx="1972360" cy="436022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868" y="273928"/>
            <a:ext cx="5802739" cy="43602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7F88807-791C-4860-9AE9-CA8C38FD4D5E}"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5985074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839571934"/>
      </p:ext>
    </p:extLst>
  </p:cSld>
  <p:clrMapOvr>
    <a:masterClrMapping/>
  </p:clrMapOvr>
  <p:transition>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186389035"/>
      </p:ext>
    </p:extLst>
  </p:cSld>
  <p:clrMapOvr>
    <a:masterClrMapping/>
  </p:clrMapOvr>
  <p:transition>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2498741" y="2157265"/>
            <a:ext cx="3969478"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599"/>
            </a:lvl1pPr>
            <a:lvl2pPr lvl="1" algn="ctr">
              <a:spcBef>
                <a:spcPts val="0"/>
              </a:spcBef>
              <a:spcAft>
                <a:spcPts val="0"/>
              </a:spcAft>
              <a:buSzPts val="6000"/>
              <a:buNone/>
              <a:defRPr sz="5999"/>
            </a:lvl2pPr>
            <a:lvl3pPr lvl="2" algn="ctr">
              <a:spcBef>
                <a:spcPts val="0"/>
              </a:spcBef>
              <a:spcAft>
                <a:spcPts val="0"/>
              </a:spcAft>
              <a:buSzPts val="6000"/>
              <a:buNone/>
              <a:defRPr sz="5999"/>
            </a:lvl3pPr>
            <a:lvl4pPr lvl="3" algn="ctr">
              <a:spcBef>
                <a:spcPts val="0"/>
              </a:spcBef>
              <a:spcAft>
                <a:spcPts val="0"/>
              </a:spcAft>
              <a:buSzPts val="6000"/>
              <a:buNone/>
              <a:defRPr sz="5999"/>
            </a:lvl4pPr>
            <a:lvl5pPr lvl="4" algn="ctr">
              <a:spcBef>
                <a:spcPts val="0"/>
              </a:spcBef>
              <a:spcAft>
                <a:spcPts val="0"/>
              </a:spcAft>
              <a:buSzPts val="6000"/>
              <a:buNone/>
              <a:defRPr sz="5999"/>
            </a:lvl5pPr>
            <a:lvl6pPr lvl="5" algn="ctr">
              <a:spcBef>
                <a:spcPts val="0"/>
              </a:spcBef>
              <a:spcAft>
                <a:spcPts val="0"/>
              </a:spcAft>
              <a:buSzPts val="6000"/>
              <a:buNone/>
              <a:defRPr sz="5999"/>
            </a:lvl6pPr>
            <a:lvl7pPr lvl="6" algn="ctr">
              <a:spcBef>
                <a:spcPts val="0"/>
              </a:spcBef>
              <a:spcAft>
                <a:spcPts val="0"/>
              </a:spcAft>
              <a:buSzPts val="6000"/>
              <a:buNone/>
              <a:defRPr sz="5999"/>
            </a:lvl7pPr>
            <a:lvl8pPr lvl="7" algn="ctr">
              <a:spcBef>
                <a:spcPts val="0"/>
              </a:spcBef>
              <a:spcAft>
                <a:spcPts val="0"/>
              </a:spcAft>
              <a:buSzPts val="6000"/>
              <a:buNone/>
              <a:defRPr sz="5999"/>
            </a:lvl8pPr>
            <a:lvl9pPr lvl="8" algn="ctr">
              <a:spcBef>
                <a:spcPts val="0"/>
              </a:spcBef>
              <a:spcAft>
                <a:spcPts val="0"/>
              </a:spcAft>
              <a:buSzPts val="6000"/>
              <a:buNone/>
              <a:defRPr sz="5999"/>
            </a:lvl9pPr>
          </a:lstStyle>
          <a:p>
            <a:endParaRPr/>
          </a:p>
        </p:txBody>
      </p:sp>
      <p:sp>
        <p:nvSpPr>
          <p:cNvPr id="209" name="Google Shape;209;p3"/>
          <p:cNvSpPr txBox="1">
            <a:spLocks noGrp="1"/>
          </p:cNvSpPr>
          <p:nvPr>
            <p:ph type="title" idx="2" hasCustomPrompt="1"/>
          </p:nvPr>
        </p:nvSpPr>
        <p:spPr>
          <a:xfrm>
            <a:off x="3967028" y="1122796"/>
            <a:ext cx="1032959"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1">
                <a:solidFill>
                  <a:schemeClr val="accent1"/>
                </a:solidFill>
              </a:defRPr>
            </a:lvl1pPr>
            <a:lvl2pPr lvl="1" algn="ctr" rtl="0">
              <a:spcBef>
                <a:spcPts val="0"/>
              </a:spcBef>
              <a:spcAft>
                <a:spcPts val="0"/>
              </a:spcAft>
              <a:buClr>
                <a:schemeClr val="accent1"/>
              </a:buClr>
              <a:buSzPts val="7200"/>
              <a:buNone/>
              <a:defRPr sz="7200">
                <a:solidFill>
                  <a:schemeClr val="accent1"/>
                </a:solidFill>
              </a:defRPr>
            </a:lvl2pPr>
            <a:lvl3pPr lvl="2" algn="ctr" rtl="0">
              <a:spcBef>
                <a:spcPts val="0"/>
              </a:spcBef>
              <a:spcAft>
                <a:spcPts val="0"/>
              </a:spcAft>
              <a:buClr>
                <a:schemeClr val="accent1"/>
              </a:buClr>
              <a:buSzPts val="7200"/>
              <a:buNone/>
              <a:defRPr sz="7200">
                <a:solidFill>
                  <a:schemeClr val="accent1"/>
                </a:solidFill>
              </a:defRPr>
            </a:lvl3pPr>
            <a:lvl4pPr lvl="3" algn="ctr" rtl="0">
              <a:spcBef>
                <a:spcPts val="0"/>
              </a:spcBef>
              <a:spcAft>
                <a:spcPts val="0"/>
              </a:spcAft>
              <a:buClr>
                <a:schemeClr val="accent1"/>
              </a:buClr>
              <a:buSzPts val="7200"/>
              <a:buNone/>
              <a:defRPr sz="7200">
                <a:solidFill>
                  <a:schemeClr val="accent1"/>
                </a:solidFill>
              </a:defRPr>
            </a:lvl4pPr>
            <a:lvl5pPr lvl="4" algn="ctr" rtl="0">
              <a:spcBef>
                <a:spcPts val="0"/>
              </a:spcBef>
              <a:spcAft>
                <a:spcPts val="0"/>
              </a:spcAft>
              <a:buClr>
                <a:schemeClr val="accent1"/>
              </a:buClr>
              <a:buSzPts val="7200"/>
              <a:buNone/>
              <a:defRPr sz="7200">
                <a:solidFill>
                  <a:schemeClr val="accent1"/>
                </a:solidFill>
              </a:defRPr>
            </a:lvl5pPr>
            <a:lvl6pPr lvl="5" algn="ctr" rtl="0">
              <a:spcBef>
                <a:spcPts val="0"/>
              </a:spcBef>
              <a:spcAft>
                <a:spcPts val="0"/>
              </a:spcAft>
              <a:buClr>
                <a:schemeClr val="accent1"/>
              </a:buClr>
              <a:buSzPts val="7200"/>
              <a:buNone/>
              <a:defRPr sz="7200">
                <a:solidFill>
                  <a:schemeClr val="accent1"/>
                </a:solidFill>
              </a:defRPr>
            </a:lvl6pPr>
            <a:lvl7pPr lvl="6" algn="ctr" rtl="0">
              <a:spcBef>
                <a:spcPts val="0"/>
              </a:spcBef>
              <a:spcAft>
                <a:spcPts val="0"/>
              </a:spcAft>
              <a:buClr>
                <a:schemeClr val="accent1"/>
              </a:buClr>
              <a:buSzPts val="7200"/>
              <a:buNone/>
              <a:defRPr sz="7200">
                <a:solidFill>
                  <a:schemeClr val="accent1"/>
                </a:solidFill>
              </a:defRPr>
            </a:lvl7pPr>
            <a:lvl8pPr lvl="7" algn="ctr" rtl="0">
              <a:spcBef>
                <a:spcPts val="0"/>
              </a:spcBef>
              <a:spcAft>
                <a:spcPts val="0"/>
              </a:spcAft>
              <a:buClr>
                <a:schemeClr val="accent1"/>
              </a:buClr>
              <a:buSzPts val="7200"/>
              <a:buNone/>
              <a:defRPr sz="7200">
                <a:solidFill>
                  <a:schemeClr val="accent1"/>
                </a:solidFill>
              </a:defRPr>
            </a:lvl8pPr>
            <a:lvl9pPr lvl="8" algn="ctr" rtl="0">
              <a:spcBef>
                <a:spcPts val="0"/>
              </a:spcBef>
              <a:spcAft>
                <a:spcPts val="0"/>
              </a:spcAft>
              <a:buClr>
                <a:schemeClr val="accent1"/>
              </a:buClr>
              <a:buSzPts val="7200"/>
              <a:buNone/>
              <a:defRPr sz="7200">
                <a:solidFill>
                  <a:schemeClr val="accent1"/>
                </a:solidFill>
              </a:defRPr>
            </a:lvl9pPr>
          </a:lstStyle>
          <a:p>
            <a:r>
              <a:t>xx%</a:t>
            </a:r>
          </a:p>
        </p:txBody>
      </p:sp>
      <p:sp>
        <p:nvSpPr>
          <p:cNvPr id="210" name="Google Shape;210;p3"/>
          <p:cNvSpPr txBox="1">
            <a:spLocks noGrp="1"/>
          </p:cNvSpPr>
          <p:nvPr>
            <p:ph type="subTitle" idx="1"/>
          </p:nvPr>
        </p:nvSpPr>
        <p:spPr>
          <a:xfrm>
            <a:off x="2234352" y="3145826"/>
            <a:ext cx="4498261"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27339985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2498741" y="2157265"/>
            <a:ext cx="3969478"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599"/>
            </a:lvl1pPr>
            <a:lvl2pPr lvl="1" algn="ctr">
              <a:spcBef>
                <a:spcPts val="0"/>
              </a:spcBef>
              <a:spcAft>
                <a:spcPts val="0"/>
              </a:spcAft>
              <a:buSzPts val="6000"/>
              <a:buNone/>
              <a:defRPr sz="5999"/>
            </a:lvl2pPr>
            <a:lvl3pPr lvl="2" algn="ctr">
              <a:spcBef>
                <a:spcPts val="0"/>
              </a:spcBef>
              <a:spcAft>
                <a:spcPts val="0"/>
              </a:spcAft>
              <a:buSzPts val="6000"/>
              <a:buNone/>
              <a:defRPr sz="5999"/>
            </a:lvl3pPr>
            <a:lvl4pPr lvl="3" algn="ctr">
              <a:spcBef>
                <a:spcPts val="0"/>
              </a:spcBef>
              <a:spcAft>
                <a:spcPts val="0"/>
              </a:spcAft>
              <a:buSzPts val="6000"/>
              <a:buNone/>
              <a:defRPr sz="5999"/>
            </a:lvl4pPr>
            <a:lvl5pPr lvl="4" algn="ctr">
              <a:spcBef>
                <a:spcPts val="0"/>
              </a:spcBef>
              <a:spcAft>
                <a:spcPts val="0"/>
              </a:spcAft>
              <a:buSzPts val="6000"/>
              <a:buNone/>
              <a:defRPr sz="5999"/>
            </a:lvl5pPr>
            <a:lvl6pPr lvl="5" algn="ctr">
              <a:spcBef>
                <a:spcPts val="0"/>
              </a:spcBef>
              <a:spcAft>
                <a:spcPts val="0"/>
              </a:spcAft>
              <a:buSzPts val="6000"/>
              <a:buNone/>
              <a:defRPr sz="5999"/>
            </a:lvl6pPr>
            <a:lvl7pPr lvl="6" algn="ctr">
              <a:spcBef>
                <a:spcPts val="0"/>
              </a:spcBef>
              <a:spcAft>
                <a:spcPts val="0"/>
              </a:spcAft>
              <a:buSzPts val="6000"/>
              <a:buNone/>
              <a:defRPr sz="5999"/>
            </a:lvl7pPr>
            <a:lvl8pPr lvl="7" algn="ctr">
              <a:spcBef>
                <a:spcPts val="0"/>
              </a:spcBef>
              <a:spcAft>
                <a:spcPts val="0"/>
              </a:spcAft>
              <a:buSzPts val="6000"/>
              <a:buNone/>
              <a:defRPr sz="5999"/>
            </a:lvl8pPr>
            <a:lvl9pPr lvl="8" algn="ctr">
              <a:spcBef>
                <a:spcPts val="0"/>
              </a:spcBef>
              <a:spcAft>
                <a:spcPts val="0"/>
              </a:spcAft>
              <a:buSzPts val="6000"/>
              <a:buNone/>
              <a:defRPr sz="5999"/>
            </a:lvl9pPr>
          </a:lstStyle>
          <a:p>
            <a:endParaRPr/>
          </a:p>
        </p:txBody>
      </p:sp>
      <p:sp>
        <p:nvSpPr>
          <p:cNvPr id="209" name="Google Shape;209;p3"/>
          <p:cNvSpPr txBox="1">
            <a:spLocks noGrp="1"/>
          </p:cNvSpPr>
          <p:nvPr>
            <p:ph type="title" idx="2" hasCustomPrompt="1"/>
          </p:nvPr>
        </p:nvSpPr>
        <p:spPr>
          <a:xfrm>
            <a:off x="3967028" y="1122796"/>
            <a:ext cx="1032959"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1">
                <a:solidFill>
                  <a:schemeClr val="accent1"/>
                </a:solidFill>
              </a:defRPr>
            </a:lvl1pPr>
            <a:lvl2pPr lvl="1" algn="ctr" rtl="0">
              <a:spcBef>
                <a:spcPts val="0"/>
              </a:spcBef>
              <a:spcAft>
                <a:spcPts val="0"/>
              </a:spcAft>
              <a:buClr>
                <a:schemeClr val="accent1"/>
              </a:buClr>
              <a:buSzPts val="7200"/>
              <a:buNone/>
              <a:defRPr sz="7200">
                <a:solidFill>
                  <a:schemeClr val="accent1"/>
                </a:solidFill>
              </a:defRPr>
            </a:lvl2pPr>
            <a:lvl3pPr lvl="2" algn="ctr" rtl="0">
              <a:spcBef>
                <a:spcPts val="0"/>
              </a:spcBef>
              <a:spcAft>
                <a:spcPts val="0"/>
              </a:spcAft>
              <a:buClr>
                <a:schemeClr val="accent1"/>
              </a:buClr>
              <a:buSzPts val="7200"/>
              <a:buNone/>
              <a:defRPr sz="7200">
                <a:solidFill>
                  <a:schemeClr val="accent1"/>
                </a:solidFill>
              </a:defRPr>
            </a:lvl3pPr>
            <a:lvl4pPr lvl="3" algn="ctr" rtl="0">
              <a:spcBef>
                <a:spcPts val="0"/>
              </a:spcBef>
              <a:spcAft>
                <a:spcPts val="0"/>
              </a:spcAft>
              <a:buClr>
                <a:schemeClr val="accent1"/>
              </a:buClr>
              <a:buSzPts val="7200"/>
              <a:buNone/>
              <a:defRPr sz="7200">
                <a:solidFill>
                  <a:schemeClr val="accent1"/>
                </a:solidFill>
              </a:defRPr>
            </a:lvl4pPr>
            <a:lvl5pPr lvl="4" algn="ctr" rtl="0">
              <a:spcBef>
                <a:spcPts val="0"/>
              </a:spcBef>
              <a:spcAft>
                <a:spcPts val="0"/>
              </a:spcAft>
              <a:buClr>
                <a:schemeClr val="accent1"/>
              </a:buClr>
              <a:buSzPts val="7200"/>
              <a:buNone/>
              <a:defRPr sz="7200">
                <a:solidFill>
                  <a:schemeClr val="accent1"/>
                </a:solidFill>
              </a:defRPr>
            </a:lvl5pPr>
            <a:lvl6pPr lvl="5" algn="ctr" rtl="0">
              <a:spcBef>
                <a:spcPts val="0"/>
              </a:spcBef>
              <a:spcAft>
                <a:spcPts val="0"/>
              </a:spcAft>
              <a:buClr>
                <a:schemeClr val="accent1"/>
              </a:buClr>
              <a:buSzPts val="7200"/>
              <a:buNone/>
              <a:defRPr sz="7200">
                <a:solidFill>
                  <a:schemeClr val="accent1"/>
                </a:solidFill>
              </a:defRPr>
            </a:lvl6pPr>
            <a:lvl7pPr lvl="6" algn="ctr" rtl="0">
              <a:spcBef>
                <a:spcPts val="0"/>
              </a:spcBef>
              <a:spcAft>
                <a:spcPts val="0"/>
              </a:spcAft>
              <a:buClr>
                <a:schemeClr val="accent1"/>
              </a:buClr>
              <a:buSzPts val="7200"/>
              <a:buNone/>
              <a:defRPr sz="7200">
                <a:solidFill>
                  <a:schemeClr val="accent1"/>
                </a:solidFill>
              </a:defRPr>
            </a:lvl7pPr>
            <a:lvl8pPr lvl="7" algn="ctr" rtl="0">
              <a:spcBef>
                <a:spcPts val="0"/>
              </a:spcBef>
              <a:spcAft>
                <a:spcPts val="0"/>
              </a:spcAft>
              <a:buClr>
                <a:schemeClr val="accent1"/>
              </a:buClr>
              <a:buSzPts val="7200"/>
              <a:buNone/>
              <a:defRPr sz="7200">
                <a:solidFill>
                  <a:schemeClr val="accent1"/>
                </a:solidFill>
              </a:defRPr>
            </a:lvl8pPr>
            <a:lvl9pPr lvl="8" algn="ctr" rtl="0">
              <a:spcBef>
                <a:spcPts val="0"/>
              </a:spcBef>
              <a:spcAft>
                <a:spcPts val="0"/>
              </a:spcAft>
              <a:buClr>
                <a:schemeClr val="accent1"/>
              </a:buClr>
              <a:buSzPts val="7200"/>
              <a:buNone/>
              <a:defRPr sz="7200">
                <a:solidFill>
                  <a:schemeClr val="accent1"/>
                </a:solidFill>
              </a:defRPr>
            </a:lvl9pPr>
          </a:lstStyle>
          <a:p>
            <a:r>
              <a:t>xx%</a:t>
            </a:r>
          </a:p>
        </p:txBody>
      </p:sp>
      <p:sp>
        <p:nvSpPr>
          <p:cNvPr id="210" name="Google Shape;210;p3"/>
          <p:cNvSpPr txBox="1">
            <a:spLocks noGrp="1"/>
          </p:cNvSpPr>
          <p:nvPr>
            <p:ph type="subTitle" idx="1"/>
          </p:nvPr>
        </p:nvSpPr>
        <p:spPr>
          <a:xfrm>
            <a:off x="2234352" y="3145826"/>
            <a:ext cx="4498261"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18367978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4052975108"/>
      </p:ext>
    </p:extLst>
  </p:cSld>
  <p:clrMapOvr>
    <a:masterClrMapping/>
  </p:clrMapOvr>
  <p:transition>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163219837"/>
      </p:ext>
    </p:extLst>
  </p:cSld>
  <p:clrMapOvr>
    <a:masterClrMapping/>
  </p:clrMapOvr>
  <p:transition>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219433103"/>
      </p:ext>
    </p:extLst>
  </p:cSld>
  <p:clrMapOvr>
    <a:masterClrMapping/>
  </p:clrMapOvr>
  <p:transition>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507469559"/>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40541776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400186718"/>
      </p:ext>
    </p:extLst>
  </p:cSld>
  <p:clrMapOvr>
    <a:masterClrMapping/>
  </p:clrMapOvr>
  <p:transition>
    <p:rand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544720462"/>
      </p:ext>
    </p:extLst>
  </p:cSld>
  <p:clrMapOvr>
    <a:masterClrMapping/>
  </p:clrMapOvr>
  <p:transition>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30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059256126"/>
      </p:ext>
    </p:extLst>
  </p:cSld>
  <p:clrMapOvr>
    <a:masterClrMapping/>
  </p:clrMapOvr>
  <p:transition>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374071483"/>
      </p:ext>
    </p:extLst>
  </p:cSld>
  <p:clrMapOvr>
    <a:masterClrMapping/>
  </p:clrMapOvr>
  <p:transition>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28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868165253"/>
      </p:ext>
    </p:extLst>
  </p:cSld>
  <p:clrMapOvr>
    <a:masterClrMapping/>
  </p:clrMapOvr>
  <p:transition>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556860819"/>
      </p:ext>
    </p:extLst>
  </p:cSld>
  <p:clrMapOvr>
    <a:masterClrMapping/>
  </p:clrMapOvr>
  <p:transition>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2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592960687"/>
      </p:ext>
    </p:extLst>
  </p:cSld>
  <p:clrMapOvr>
    <a:masterClrMapping/>
  </p:clrMapOvr>
  <p:transition>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585726208"/>
      </p:ext>
    </p:extLst>
  </p:cSld>
  <p:clrMapOvr>
    <a:masterClrMapping/>
  </p:clrMapOvr>
  <p:transition>
    <p:rand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2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363" y="4768742"/>
            <a:ext cx="2134341"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5287" y="4768742"/>
            <a:ext cx="2896606"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9104" y="4788111"/>
            <a:ext cx="410996"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70230215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749686"/>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9058872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7298273"/>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3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1993194"/>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4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1251631"/>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1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996282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1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397" y="842032"/>
            <a:ext cx="6860381" cy="1791253"/>
          </a:xfrm>
        </p:spPr>
        <p:txBody>
          <a:bodyPr anchor="b"/>
          <a:lstStyle>
            <a:lvl1pPr algn="ctr">
              <a:defRPr sz="4501"/>
            </a:lvl1pPr>
          </a:lstStyle>
          <a:p>
            <a:r>
              <a:rPr lang="en-US"/>
              <a:t>Click to edit Master title style</a:t>
            </a:r>
            <a:endParaRPr lang="en-US" dirty="0"/>
          </a:p>
        </p:txBody>
      </p:sp>
      <p:sp>
        <p:nvSpPr>
          <p:cNvPr id="3" name="Subtitle 2"/>
          <p:cNvSpPr>
            <a:spLocks noGrp="1"/>
          </p:cNvSpPr>
          <p:nvPr>
            <p:ph type="subTitle" idx="1"/>
          </p:nvPr>
        </p:nvSpPr>
        <p:spPr>
          <a:xfrm>
            <a:off x="1143397" y="2702363"/>
            <a:ext cx="6860381"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78"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685978"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78" fontAlgn="base">
              <a:spcBef>
                <a:spcPct val="0"/>
              </a:spcBef>
              <a:spcAft>
                <a:spcPct val="0"/>
              </a:spcAft>
            </a:pPr>
            <a:fld id="{01D2CDEE-B44F-40D0-A94B-71A458232A0D}" type="slidenum">
              <a:rPr lang="en-US" altLang="en-US" smtClean="0">
                <a:solidFill>
                  <a:srgbClr val="000000"/>
                </a:solidFill>
              </a:rPr>
              <a:pPr defTabSz="685978"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090388290"/>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869" y="273929"/>
            <a:ext cx="7889438" cy="99447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869" y="1369642"/>
            <a:ext cx="7889438" cy="326451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868" y="4768735"/>
            <a:ext cx="2058114" cy="273928"/>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978">
              <a:defRPr/>
            </a:pPr>
            <a:fld id="{D10F2C41-D146-4299-8CF7-AAADEF542A8B}" type="datetimeFigureOut">
              <a:rPr lang="en-GB" smtClean="0"/>
              <a:pPr defTabSz="685978">
                <a:defRPr/>
              </a:pPr>
              <a:t>02/03/2024</a:t>
            </a:fld>
            <a:endParaRPr lang="en-GB"/>
          </a:p>
        </p:txBody>
      </p:sp>
      <p:sp>
        <p:nvSpPr>
          <p:cNvPr id="5" name="Footer Placeholder 4"/>
          <p:cNvSpPr>
            <a:spLocks noGrp="1"/>
          </p:cNvSpPr>
          <p:nvPr>
            <p:ph type="ftr" sz="quarter" idx="3"/>
          </p:nvPr>
        </p:nvSpPr>
        <p:spPr>
          <a:xfrm>
            <a:off x="3030002" y="4768735"/>
            <a:ext cx="3087172" cy="273928"/>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978">
              <a:defRPr/>
            </a:pPr>
            <a:endParaRPr lang="en-GB"/>
          </a:p>
        </p:txBody>
      </p:sp>
      <p:sp>
        <p:nvSpPr>
          <p:cNvPr id="6" name="Slide Number Placeholder 5"/>
          <p:cNvSpPr>
            <a:spLocks noGrp="1"/>
          </p:cNvSpPr>
          <p:nvPr>
            <p:ph type="sldNum" sz="quarter" idx="4"/>
          </p:nvPr>
        </p:nvSpPr>
        <p:spPr>
          <a:xfrm>
            <a:off x="6460193" y="4768735"/>
            <a:ext cx="2058114" cy="273928"/>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978">
              <a:defRPr/>
            </a:pPr>
            <a:fld id="{16F86329-3CF8-4C14-BDA1-626E503EBA06}" type="slidenum">
              <a:rPr lang="en-GB" smtClean="0"/>
              <a:pPr defTabSz="685978">
                <a:defRPr/>
              </a:pPr>
              <a:t>‹#›</a:t>
            </a:fld>
            <a:endParaRPr lang="en-GB"/>
          </a:p>
        </p:txBody>
      </p:sp>
    </p:spTree>
    <p:extLst>
      <p:ext uri="{BB962C8B-B14F-4D97-AF65-F5344CB8AC3E}">
        <p14:creationId xmlns:p14="http://schemas.microsoft.com/office/powerpoint/2010/main" val="1559429496"/>
      </p:ext>
    </p:extLst>
  </p:cSld>
  <p:clrMap bg1="lt1" tx1="dk1" bg2="lt2" tx2="dk2" accent1="accent1" accent2="accent2" accent3="accent3" accent4="accent4" accent5="accent5" accent6="accent6" hlink="hlink" folHlink="folHlink"/>
  <p:sldLayoutIdLst>
    <p:sldLayoutId id="2147483911" r:id="rId1"/>
    <p:sldLayoutId id="2147483965" r:id="rId2"/>
    <p:sldLayoutId id="2147483964" r:id="rId3"/>
    <p:sldLayoutId id="2147483963" r:id="rId4"/>
    <p:sldLayoutId id="2147483962" r:id="rId5"/>
    <p:sldLayoutId id="2147483961" r:id="rId6"/>
    <p:sldLayoutId id="2147483960" r:id="rId7"/>
    <p:sldLayoutId id="2147483959" r:id="rId8"/>
    <p:sldLayoutId id="2147483958" r:id="rId9"/>
    <p:sldLayoutId id="2147483957" r:id="rId10"/>
    <p:sldLayoutId id="2147483956" r:id="rId11"/>
    <p:sldLayoutId id="2147483955" r:id="rId12"/>
    <p:sldLayoutId id="2147483940" r:id="rId13"/>
    <p:sldLayoutId id="2147483939" r:id="rId14"/>
    <p:sldLayoutId id="2147483937" r:id="rId15"/>
    <p:sldLayoutId id="2147483936" r:id="rId16"/>
    <p:sldLayoutId id="2147483935" r:id="rId17"/>
    <p:sldLayoutId id="2147483934" r:id="rId18"/>
    <p:sldLayoutId id="2147483933" r:id="rId19"/>
    <p:sldLayoutId id="2147483912" r:id="rId20"/>
    <p:sldLayoutId id="2147483954" r:id="rId21"/>
    <p:sldLayoutId id="2147483953" r:id="rId22"/>
    <p:sldLayoutId id="2147483952" r:id="rId23"/>
    <p:sldLayoutId id="2147483951" r:id="rId24"/>
    <p:sldLayoutId id="2147483950" r:id="rId25"/>
    <p:sldLayoutId id="2147483949" r:id="rId26"/>
    <p:sldLayoutId id="2147483948" r:id="rId27"/>
    <p:sldLayoutId id="2147483947" r:id="rId28"/>
    <p:sldLayoutId id="2147483946" r:id="rId29"/>
    <p:sldLayoutId id="2147483945" r:id="rId30"/>
    <p:sldLayoutId id="2147483944" r:id="rId31"/>
    <p:sldLayoutId id="2147483942" r:id="rId32"/>
    <p:sldLayoutId id="2147483932" r:id="rId33"/>
    <p:sldLayoutId id="2147483931" r:id="rId34"/>
    <p:sldLayoutId id="2147483930" r:id="rId35"/>
    <p:sldLayoutId id="2147483929" r:id="rId36"/>
    <p:sldLayoutId id="2147483928" r:id="rId37"/>
    <p:sldLayoutId id="2147483927" r:id="rId38"/>
    <p:sldLayoutId id="2147483926" r:id="rId39"/>
    <p:sldLayoutId id="2147483925" r:id="rId40"/>
    <p:sldLayoutId id="2147483924" r:id="rId41"/>
    <p:sldLayoutId id="2147483913" r:id="rId42"/>
    <p:sldLayoutId id="2147483914" r:id="rId43"/>
    <p:sldLayoutId id="2147483915" r:id="rId44"/>
    <p:sldLayoutId id="2147483916" r:id="rId45"/>
    <p:sldLayoutId id="2147483917" r:id="rId46"/>
    <p:sldLayoutId id="2147483938" r:id="rId47"/>
    <p:sldLayoutId id="2147483918" r:id="rId48"/>
    <p:sldLayoutId id="2147483919" r:id="rId49"/>
    <p:sldLayoutId id="2147483920" r:id="rId50"/>
    <p:sldLayoutId id="2147483921" r:id="rId51"/>
    <p:sldLayoutId id="2147483922" r:id="rId52"/>
    <p:sldLayoutId id="2147483941" r:id="rId53"/>
    <p:sldLayoutId id="2147483923" r:id="rId54"/>
    <p:sldLayoutId id="2147483943" r:id="rId55"/>
    <p:sldLayoutId id="2147483803" r:id="rId56"/>
    <p:sldLayoutId id="2147483802" r:id="rId57"/>
    <p:sldLayoutId id="2147483801" r:id="rId58"/>
    <p:sldLayoutId id="2147483799" r:id="rId59"/>
    <p:sldLayoutId id="2147483797" r:id="rId60"/>
    <p:sldLayoutId id="2147483796" r:id="rId61"/>
    <p:sldLayoutId id="2147483795" r:id="rId62"/>
    <p:sldLayoutId id="2147483794" r:id="rId63"/>
    <p:sldLayoutId id="2147483793" r:id="rId64"/>
    <p:sldLayoutId id="2147483789" r:id="rId65"/>
    <p:sldLayoutId id="2147483788" r:id="rId66"/>
    <p:sldLayoutId id="2147483787" r:id="rId67"/>
    <p:sldLayoutId id="2147483708" r:id="rId68"/>
    <p:sldLayoutId id="2147483662" r:id="rId69"/>
    <p:sldLayoutId id="2147483663" r:id="rId70"/>
    <p:sldLayoutId id="2147483664" r:id="rId71"/>
    <p:sldLayoutId id="2147483665" r:id="rId72"/>
  </p:sldLayoutIdLst>
  <p:txStyles>
    <p:titleStyle>
      <a:lvl1pPr algn="l" defTabSz="685983" rtl="0" eaLnBrk="1" latinLnBrk="0" hangingPunct="1">
        <a:lnSpc>
          <a:spcPct val="90000"/>
        </a:lnSpc>
        <a:spcBef>
          <a:spcPct val="0"/>
        </a:spcBef>
        <a:buNone/>
        <a:defRPr sz="3301" kern="1200">
          <a:solidFill>
            <a:schemeClr val="tx1"/>
          </a:solidFill>
          <a:latin typeface="+mj-lt"/>
          <a:ea typeface="+mj-ea"/>
          <a:cs typeface="+mj-cs"/>
        </a:defRPr>
      </a:lvl1pPr>
    </p:titleStyle>
    <p:bodyStyle>
      <a:lvl1pPr marL="171496" indent="-171496" algn="l" defTabSz="685983" rtl="0" eaLnBrk="1" latinLnBrk="0" hangingPunct="1">
        <a:lnSpc>
          <a:spcPct val="90000"/>
        </a:lnSpc>
        <a:spcBef>
          <a:spcPts val="750"/>
        </a:spcBef>
        <a:buFont typeface="Arial" panose="020B0604020202020204" pitchFamily="34" charset="0"/>
        <a:buChar char="•"/>
        <a:defRPr sz="2101" kern="1200">
          <a:solidFill>
            <a:schemeClr val="tx1"/>
          </a:solidFill>
          <a:latin typeface="+mn-lt"/>
          <a:ea typeface="+mn-ea"/>
          <a:cs typeface="+mn-cs"/>
        </a:defRPr>
      </a:lvl1pPr>
      <a:lvl2pPr marL="514487" indent="-171496" algn="l" defTabSz="6859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479" indent="-171496" algn="l" defTabSz="6859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470"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461"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453"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44"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436"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427"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4.gif"/><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gif"/></Relationships>
</file>

<file path=ppt/slides/_rels/slide10.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gif"/><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gif"/><Relationship Id="rId1" Type="http://schemas.openxmlformats.org/officeDocument/2006/relationships/slideLayout" Target="../slideLayouts/slideLayout20.xml"/><Relationship Id="rId4" Type="http://schemas.openxmlformats.org/officeDocument/2006/relationships/image" Target="../media/image24.gif"/></Relationships>
</file>

<file path=ppt/slides/_rels/slide16.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25.gif"/><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1.png"/><Relationship Id="rId1" Type="http://schemas.openxmlformats.org/officeDocument/2006/relationships/slideLayout" Target="../slideLayouts/slideLayout20.xml"/><Relationship Id="rId6" Type="http://schemas.openxmlformats.org/officeDocument/2006/relationships/image" Target="../media/image30.gif"/><Relationship Id="rId5" Type="http://schemas.openxmlformats.org/officeDocument/2006/relationships/image" Target="../media/image29.gif"/><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slideLayout" Target="../slideLayouts/slideLayout20.xml"/><Relationship Id="rId5" Type="http://schemas.openxmlformats.org/officeDocument/2006/relationships/image" Target="../media/image33.gif"/><Relationship Id="rId4" Type="http://schemas.openxmlformats.org/officeDocument/2006/relationships/image" Target="../media/image32.gif"/></Relationships>
</file>

<file path=ppt/slides/_rels/slide1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Layout" Target="../slideLayouts/slideLayout1.xml"/><Relationship Id="rId7" Type="http://schemas.microsoft.com/office/2007/relationships/hdphoto" Target="../media/hdphoto1.wdp"/><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notesSlide" Target="../notesSlides/notesSlide8.xml"/><Relationship Id="rId9"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52.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5.png"/><Relationship Id="rId18" Type="http://schemas.openxmlformats.org/officeDocument/2006/relationships/slide" Target="slide25.xml"/><Relationship Id="rId3" Type="http://schemas.openxmlformats.org/officeDocument/2006/relationships/slide" Target="slide21.xml"/><Relationship Id="rId7" Type="http://schemas.openxmlformats.org/officeDocument/2006/relationships/image" Target="../media/image41.png"/><Relationship Id="rId12" Type="http://schemas.openxmlformats.org/officeDocument/2006/relationships/slide" Target="slide24.xml"/><Relationship Id="rId17" Type="http://schemas.openxmlformats.org/officeDocument/2006/relationships/slide" Target="slide26.xml"/><Relationship Id="rId2" Type="http://schemas.openxmlformats.org/officeDocument/2006/relationships/image" Target="../media/image38.jpeg"/><Relationship Id="rId16" Type="http://schemas.openxmlformats.org/officeDocument/2006/relationships/slide" Target="slide32.xml"/><Relationship Id="rId1" Type="http://schemas.openxmlformats.org/officeDocument/2006/relationships/slideLayout" Target="../slideLayouts/slideLayout1.xml"/><Relationship Id="rId6" Type="http://schemas.openxmlformats.org/officeDocument/2006/relationships/slide" Target="slide22.xml"/><Relationship Id="rId11" Type="http://schemas.openxmlformats.org/officeDocument/2006/relationships/image" Target="../media/image44.png"/><Relationship Id="rId5" Type="http://schemas.openxmlformats.org/officeDocument/2006/relationships/image" Target="../media/image40.png"/><Relationship Id="rId15" Type="http://schemas.openxmlformats.org/officeDocument/2006/relationships/image" Target="../media/image47.gif"/><Relationship Id="rId10" Type="http://schemas.openxmlformats.org/officeDocument/2006/relationships/image" Target="../media/image43.png"/><Relationship Id="rId4" Type="http://schemas.openxmlformats.org/officeDocument/2006/relationships/image" Target="../media/image39.png"/><Relationship Id="rId9" Type="http://schemas.openxmlformats.org/officeDocument/2006/relationships/slide" Target="slide23.xml"/><Relationship Id="rId14" Type="http://schemas.openxmlformats.org/officeDocument/2006/relationships/image" Target="../media/image46.png"/></Relationships>
</file>

<file path=ppt/slides/_rels/slide21.xml.rels><?xml version="1.0" encoding="UTF-8" standalone="yes"?>
<Relationships xmlns="http://schemas.openxmlformats.org/package/2006/relationships"><Relationship Id="rId8" Type="http://schemas.openxmlformats.org/officeDocument/2006/relationships/image" Target="../media/image51.gif"/><Relationship Id="rId13" Type="http://schemas.openxmlformats.org/officeDocument/2006/relationships/audio" Target="../media/audio10.wav"/><Relationship Id="rId3" Type="http://schemas.openxmlformats.org/officeDocument/2006/relationships/image" Target="../media/image48.gif"/><Relationship Id="rId7" Type="http://schemas.openxmlformats.org/officeDocument/2006/relationships/image" Target="../media/image50.gif"/><Relationship Id="rId12" Type="http://schemas.openxmlformats.org/officeDocument/2006/relationships/image" Target="../media/image54.jp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slide" Target="slide20.xml"/><Relationship Id="rId11" Type="http://schemas.openxmlformats.org/officeDocument/2006/relationships/slide" Target="slide27.xml"/><Relationship Id="rId5" Type="http://schemas.openxmlformats.org/officeDocument/2006/relationships/slide" Target="slide6.xml"/><Relationship Id="rId10" Type="http://schemas.openxmlformats.org/officeDocument/2006/relationships/image" Target="../media/image53.gif"/><Relationship Id="rId4" Type="http://schemas.openxmlformats.org/officeDocument/2006/relationships/image" Target="../media/image49.jpeg"/><Relationship Id="rId9" Type="http://schemas.openxmlformats.org/officeDocument/2006/relationships/image" Target="../media/image52.gif"/></Relationships>
</file>

<file path=ppt/slides/_rels/slide22.xml.rels><?xml version="1.0" encoding="UTF-8" standalone="yes"?>
<Relationships xmlns="http://schemas.openxmlformats.org/package/2006/relationships"><Relationship Id="rId8" Type="http://schemas.openxmlformats.org/officeDocument/2006/relationships/image" Target="../media/image52.gif"/><Relationship Id="rId13" Type="http://schemas.openxmlformats.org/officeDocument/2006/relationships/audio" Target="../media/audio10.wav"/><Relationship Id="rId3" Type="http://schemas.openxmlformats.org/officeDocument/2006/relationships/image" Target="../media/image49.jpeg"/><Relationship Id="rId7" Type="http://schemas.openxmlformats.org/officeDocument/2006/relationships/image" Target="../media/image51.gif"/><Relationship Id="rId12" Type="http://schemas.openxmlformats.org/officeDocument/2006/relationships/image" Target="../media/image54.jp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0.gif"/><Relationship Id="rId11" Type="http://schemas.openxmlformats.org/officeDocument/2006/relationships/slide" Target="slide28.xml"/><Relationship Id="rId5" Type="http://schemas.openxmlformats.org/officeDocument/2006/relationships/slide" Target="slide20.xml"/><Relationship Id="rId10" Type="http://schemas.openxmlformats.org/officeDocument/2006/relationships/image" Target="../media/image48.gif"/><Relationship Id="rId4" Type="http://schemas.openxmlformats.org/officeDocument/2006/relationships/slide" Target="slide6.xml"/><Relationship Id="rId9" Type="http://schemas.openxmlformats.org/officeDocument/2006/relationships/image" Target="../media/image53.gif"/></Relationships>
</file>

<file path=ppt/slides/_rels/slide23.xml.rels><?xml version="1.0" encoding="UTF-8" standalone="yes"?>
<Relationships xmlns="http://schemas.openxmlformats.org/package/2006/relationships"><Relationship Id="rId8" Type="http://schemas.openxmlformats.org/officeDocument/2006/relationships/image" Target="../media/image52.gif"/><Relationship Id="rId13" Type="http://schemas.openxmlformats.org/officeDocument/2006/relationships/audio" Target="../media/audio10.wav"/><Relationship Id="rId3" Type="http://schemas.openxmlformats.org/officeDocument/2006/relationships/image" Target="../media/image49.jpeg"/><Relationship Id="rId7" Type="http://schemas.openxmlformats.org/officeDocument/2006/relationships/image" Target="../media/image51.gif"/><Relationship Id="rId12" Type="http://schemas.openxmlformats.org/officeDocument/2006/relationships/image" Target="../media/image54.jp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0.gif"/><Relationship Id="rId11" Type="http://schemas.openxmlformats.org/officeDocument/2006/relationships/slide" Target="slide29.xml"/><Relationship Id="rId5" Type="http://schemas.openxmlformats.org/officeDocument/2006/relationships/slide" Target="slide20.xml"/><Relationship Id="rId10" Type="http://schemas.openxmlformats.org/officeDocument/2006/relationships/image" Target="../media/image55.gif"/><Relationship Id="rId4" Type="http://schemas.openxmlformats.org/officeDocument/2006/relationships/slide" Target="slide6.xml"/><Relationship Id="rId9" Type="http://schemas.openxmlformats.org/officeDocument/2006/relationships/image" Target="../media/image53.gif"/></Relationships>
</file>

<file path=ppt/slides/_rels/slide24.xml.rels><?xml version="1.0" encoding="UTF-8" standalone="yes"?>
<Relationships xmlns="http://schemas.openxmlformats.org/package/2006/relationships"><Relationship Id="rId8" Type="http://schemas.openxmlformats.org/officeDocument/2006/relationships/image" Target="../media/image51.gif"/><Relationship Id="rId13" Type="http://schemas.openxmlformats.org/officeDocument/2006/relationships/audio" Target="../media/audio10.wav"/><Relationship Id="rId3" Type="http://schemas.openxmlformats.org/officeDocument/2006/relationships/image" Target="../media/image48.gif"/><Relationship Id="rId7" Type="http://schemas.openxmlformats.org/officeDocument/2006/relationships/image" Target="../media/image50.gif"/><Relationship Id="rId12" Type="http://schemas.openxmlformats.org/officeDocument/2006/relationships/image" Target="../media/image54.jp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slide" Target="slide20.xml"/><Relationship Id="rId11" Type="http://schemas.openxmlformats.org/officeDocument/2006/relationships/slide" Target="slide30.xml"/><Relationship Id="rId5" Type="http://schemas.openxmlformats.org/officeDocument/2006/relationships/slide" Target="slide6.xml"/><Relationship Id="rId10" Type="http://schemas.openxmlformats.org/officeDocument/2006/relationships/image" Target="../media/image53.gif"/><Relationship Id="rId4" Type="http://schemas.openxmlformats.org/officeDocument/2006/relationships/image" Target="../media/image49.jpeg"/><Relationship Id="rId9" Type="http://schemas.openxmlformats.org/officeDocument/2006/relationships/image" Target="../media/image52.gif"/></Relationships>
</file>

<file path=ppt/slides/_rels/slide25.xml.rels><?xml version="1.0" encoding="UTF-8" standalone="yes"?>
<Relationships xmlns="http://schemas.openxmlformats.org/package/2006/relationships"><Relationship Id="rId8" Type="http://schemas.openxmlformats.org/officeDocument/2006/relationships/image" Target="../media/image51.gif"/><Relationship Id="rId13" Type="http://schemas.openxmlformats.org/officeDocument/2006/relationships/image" Target="../media/image54.jpg"/><Relationship Id="rId3" Type="http://schemas.openxmlformats.org/officeDocument/2006/relationships/audio" Target="../media/audio1.wav"/><Relationship Id="rId7" Type="http://schemas.openxmlformats.org/officeDocument/2006/relationships/image" Target="../media/image50.gif"/><Relationship Id="rId12" Type="http://schemas.openxmlformats.org/officeDocument/2006/relationships/slide" Target="slide31.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slide" Target="slide20.xml"/><Relationship Id="rId11" Type="http://schemas.openxmlformats.org/officeDocument/2006/relationships/image" Target="../media/image55.gif"/><Relationship Id="rId5" Type="http://schemas.openxmlformats.org/officeDocument/2006/relationships/slide" Target="slide6.xml"/><Relationship Id="rId10" Type="http://schemas.openxmlformats.org/officeDocument/2006/relationships/image" Target="../media/image53.gif"/><Relationship Id="rId4" Type="http://schemas.openxmlformats.org/officeDocument/2006/relationships/image" Target="../media/image49.jpeg"/><Relationship Id="rId9" Type="http://schemas.openxmlformats.org/officeDocument/2006/relationships/image" Target="../media/image52.gif"/><Relationship Id="rId14" Type="http://schemas.openxmlformats.org/officeDocument/2006/relationships/audio" Target="../media/audio10.wav"/></Relationships>
</file>

<file path=ppt/slides/_rels/slide26.xml.rels><?xml version="1.0" encoding="UTF-8" standalone="yes"?>
<Relationships xmlns="http://schemas.openxmlformats.org/package/2006/relationships"><Relationship Id="rId8" Type="http://schemas.openxmlformats.org/officeDocument/2006/relationships/image" Target="../media/image52.gif"/><Relationship Id="rId3" Type="http://schemas.openxmlformats.org/officeDocument/2006/relationships/image" Target="../media/image49.jpeg"/><Relationship Id="rId7" Type="http://schemas.openxmlformats.org/officeDocument/2006/relationships/image" Target="../media/image51.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0.gif"/><Relationship Id="rId11" Type="http://schemas.openxmlformats.org/officeDocument/2006/relationships/audio" Target="../media/audio10.wav"/><Relationship Id="rId5" Type="http://schemas.openxmlformats.org/officeDocument/2006/relationships/slide" Target="slide20.xml"/><Relationship Id="rId10" Type="http://schemas.openxmlformats.org/officeDocument/2006/relationships/image" Target="../media/image55.gif"/><Relationship Id="rId4" Type="http://schemas.openxmlformats.org/officeDocument/2006/relationships/slide" Target="slide6.xml"/><Relationship Id="rId9" Type="http://schemas.openxmlformats.org/officeDocument/2006/relationships/image" Target="../media/image53.gif"/></Relationships>
</file>

<file path=ppt/slides/_rels/slide27.xml.rels><?xml version="1.0" encoding="UTF-8" standalone="yes"?>
<Relationships xmlns="http://schemas.openxmlformats.org/package/2006/relationships"><Relationship Id="rId8" Type="http://schemas.openxmlformats.org/officeDocument/2006/relationships/image" Target="../media/image52.gif"/><Relationship Id="rId3" Type="http://schemas.openxmlformats.org/officeDocument/2006/relationships/image" Target="../media/image49.jpeg"/><Relationship Id="rId7" Type="http://schemas.openxmlformats.org/officeDocument/2006/relationships/image" Target="../media/image51.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0.gif"/><Relationship Id="rId11" Type="http://schemas.openxmlformats.org/officeDocument/2006/relationships/audio" Target="../media/audio10.wav"/><Relationship Id="rId5" Type="http://schemas.openxmlformats.org/officeDocument/2006/relationships/slide" Target="slide20.xml"/><Relationship Id="rId10" Type="http://schemas.openxmlformats.org/officeDocument/2006/relationships/image" Target="../media/image55.gif"/><Relationship Id="rId4" Type="http://schemas.openxmlformats.org/officeDocument/2006/relationships/slide" Target="slide6.xml"/><Relationship Id="rId9" Type="http://schemas.openxmlformats.org/officeDocument/2006/relationships/image" Target="../media/image53.gif"/></Relationships>
</file>

<file path=ppt/slides/_rels/slide28.xml.rels><?xml version="1.0" encoding="UTF-8" standalone="yes"?>
<Relationships xmlns="http://schemas.openxmlformats.org/package/2006/relationships"><Relationship Id="rId8" Type="http://schemas.openxmlformats.org/officeDocument/2006/relationships/image" Target="../media/image52.gif"/><Relationship Id="rId3" Type="http://schemas.openxmlformats.org/officeDocument/2006/relationships/image" Target="../media/image49.jpeg"/><Relationship Id="rId7" Type="http://schemas.openxmlformats.org/officeDocument/2006/relationships/image" Target="../media/image51.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0.gif"/><Relationship Id="rId11" Type="http://schemas.openxmlformats.org/officeDocument/2006/relationships/audio" Target="../media/audio10.wav"/><Relationship Id="rId5" Type="http://schemas.openxmlformats.org/officeDocument/2006/relationships/slide" Target="slide20.xml"/><Relationship Id="rId10" Type="http://schemas.openxmlformats.org/officeDocument/2006/relationships/image" Target="../media/image55.gif"/><Relationship Id="rId4" Type="http://schemas.openxmlformats.org/officeDocument/2006/relationships/slide" Target="slide6.xml"/><Relationship Id="rId9" Type="http://schemas.openxmlformats.org/officeDocument/2006/relationships/image" Target="../media/image53.gif"/></Relationships>
</file>

<file path=ppt/slides/_rels/slide29.xml.rels><?xml version="1.0" encoding="UTF-8" standalone="yes"?>
<Relationships xmlns="http://schemas.openxmlformats.org/package/2006/relationships"><Relationship Id="rId8" Type="http://schemas.openxmlformats.org/officeDocument/2006/relationships/image" Target="../media/image52.gif"/><Relationship Id="rId3" Type="http://schemas.openxmlformats.org/officeDocument/2006/relationships/image" Target="../media/image49.jpeg"/><Relationship Id="rId7" Type="http://schemas.openxmlformats.org/officeDocument/2006/relationships/image" Target="../media/image51.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0.gif"/><Relationship Id="rId11" Type="http://schemas.openxmlformats.org/officeDocument/2006/relationships/audio" Target="../media/audio10.wav"/><Relationship Id="rId5" Type="http://schemas.openxmlformats.org/officeDocument/2006/relationships/slide" Target="slide20.xml"/><Relationship Id="rId10" Type="http://schemas.openxmlformats.org/officeDocument/2006/relationships/image" Target="../media/image55.gif"/><Relationship Id="rId4" Type="http://schemas.openxmlformats.org/officeDocument/2006/relationships/slide" Target="slide6.xml"/><Relationship Id="rId9" Type="http://schemas.openxmlformats.org/officeDocument/2006/relationships/image" Target="../media/image53.gif"/></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4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image" Target="../media/image52.gif"/><Relationship Id="rId3" Type="http://schemas.openxmlformats.org/officeDocument/2006/relationships/image" Target="../media/image49.jpeg"/><Relationship Id="rId7" Type="http://schemas.openxmlformats.org/officeDocument/2006/relationships/image" Target="../media/image51.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0.gif"/><Relationship Id="rId11" Type="http://schemas.openxmlformats.org/officeDocument/2006/relationships/audio" Target="../media/audio10.wav"/><Relationship Id="rId5" Type="http://schemas.openxmlformats.org/officeDocument/2006/relationships/slide" Target="slide20.xml"/><Relationship Id="rId10" Type="http://schemas.openxmlformats.org/officeDocument/2006/relationships/image" Target="../media/image55.gif"/><Relationship Id="rId4" Type="http://schemas.openxmlformats.org/officeDocument/2006/relationships/slide" Target="slide6.xml"/><Relationship Id="rId9" Type="http://schemas.openxmlformats.org/officeDocument/2006/relationships/image" Target="../media/image53.gif"/></Relationships>
</file>

<file path=ppt/slides/_rels/slide31.xml.rels><?xml version="1.0" encoding="UTF-8" standalone="yes"?>
<Relationships xmlns="http://schemas.openxmlformats.org/package/2006/relationships"><Relationship Id="rId8" Type="http://schemas.openxmlformats.org/officeDocument/2006/relationships/image" Target="../media/image52.gif"/><Relationship Id="rId3" Type="http://schemas.openxmlformats.org/officeDocument/2006/relationships/image" Target="../media/image49.jpeg"/><Relationship Id="rId7" Type="http://schemas.openxmlformats.org/officeDocument/2006/relationships/image" Target="../media/image51.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50.gif"/><Relationship Id="rId11" Type="http://schemas.openxmlformats.org/officeDocument/2006/relationships/audio" Target="../media/audio10.wav"/><Relationship Id="rId5" Type="http://schemas.openxmlformats.org/officeDocument/2006/relationships/slide" Target="slide20.xml"/><Relationship Id="rId10" Type="http://schemas.openxmlformats.org/officeDocument/2006/relationships/image" Target="../media/image55.gif"/><Relationship Id="rId4" Type="http://schemas.openxmlformats.org/officeDocument/2006/relationships/slide" Target="slide6.xml"/><Relationship Id="rId9" Type="http://schemas.openxmlformats.org/officeDocument/2006/relationships/image" Target="../media/image53.gif"/></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52.xml"/><Relationship Id="rId5" Type="http://schemas.openxmlformats.org/officeDocument/2006/relationships/image" Target="../media/image10.png"/><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6.xml"/></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6.xml"/><Relationship Id="rId4" Type="http://schemas.openxmlformats.org/officeDocument/2006/relationships/image" Target="../media/image60.png"/></Relationships>
</file>

<file path=ppt/slides/_rels/slide35.xml.rels><?xml version="1.0" encoding="UTF-8" standalone="yes"?>
<Relationships xmlns="http://schemas.openxmlformats.org/package/2006/relationships"><Relationship Id="rId2" Type="http://schemas.openxmlformats.org/officeDocument/2006/relationships/image" Target="../media/image61.gif"/><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52.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52.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0.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nen4"/>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1591" y="-1"/>
            <a:ext cx="9144001" cy="5145089"/>
          </a:xfrm>
          <a:prstGeom prst="rect">
            <a:avLst/>
          </a:prstGeom>
          <a:solidFill>
            <a:srgbClr val="00FF00"/>
          </a:solidFill>
          <a:ln w="9525">
            <a:solidFill>
              <a:srgbClr val="FF0000"/>
            </a:solidFill>
            <a:miter lim="800000"/>
            <a:headEnd/>
            <a:tailEnd/>
          </a:ln>
        </p:spPr>
      </p:pic>
      <p:pic>
        <p:nvPicPr>
          <p:cNvPr id="47107" name="Picture 3" descr="8"/>
          <p:cNvPicPr>
            <a:picLocks noChangeAspect="1" noChangeArrowheads="1"/>
          </p:cNvPicPr>
          <p:nvPr/>
        </p:nvPicPr>
        <p:blipFill>
          <a:blip r:embed="rId4">
            <a:extLst>
              <a:ext uri="{28A0092B-C50C-407E-A947-70E740481C1C}">
                <a14:useLocalDpi xmlns:a14="http://schemas.microsoft.com/office/drawing/2010/main" val="0"/>
              </a:ext>
            </a:extLst>
          </a:blip>
          <a:srcRect t="6667" r="45732"/>
          <a:stretch>
            <a:fillRect/>
          </a:stretch>
        </p:blipFill>
        <p:spPr bwMode="auto">
          <a:xfrm>
            <a:off x="5231018" y="4516248"/>
            <a:ext cx="2543960" cy="400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4" descr="8"/>
          <p:cNvPicPr>
            <a:picLocks noChangeAspect="1" noChangeArrowheads="1"/>
          </p:cNvPicPr>
          <p:nvPr/>
        </p:nvPicPr>
        <p:blipFill>
          <a:blip r:embed="rId5">
            <a:extLst>
              <a:ext uri="{28A0092B-C50C-407E-A947-70E740481C1C}">
                <a14:useLocalDpi xmlns:a14="http://schemas.microsoft.com/office/drawing/2010/main" val="0"/>
              </a:ext>
            </a:extLst>
          </a:blip>
          <a:srcRect r="13333" b="53659"/>
          <a:stretch>
            <a:fillRect/>
          </a:stretch>
        </p:blipFill>
        <p:spPr bwMode="auto">
          <a:xfrm>
            <a:off x="7431970" y="2572547"/>
            <a:ext cx="371590" cy="2172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Text Box 5"/>
          <p:cNvSpPr txBox="1">
            <a:spLocks noChangeArrowheads="1"/>
          </p:cNvSpPr>
          <p:nvPr/>
        </p:nvSpPr>
        <p:spPr bwMode="auto">
          <a:xfrm>
            <a:off x="3373073" y="343014"/>
            <a:ext cx="4230405" cy="415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685978" fontAlgn="base">
              <a:spcBef>
                <a:spcPct val="50000"/>
              </a:spcBef>
              <a:spcAft>
                <a:spcPct val="0"/>
              </a:spcAft>
            </a:pPr>
            <a:endParaRPr lang="vi-VN" altLang="en-US" sz="2102">
              <a:solidFill>
                <a:srgbClr val="000000"/>
              </a:solidFill>
              <a:latin typeface="Times New Roman" panose="02020603050405020304" pitchFamily="18" charset="0"/>
              <a:cs typeface="Times New Roman" panose="02020603050405020304" pitchFamily="18" charset="0"/>
            </a:endParaRPr>
          </a:p>
        </p:txBody>
      </p:sp>
      <p:sp>
        <p:nvSpPr>
          <p:cNvPr id="47110" name="Line 6"/>
          <p:cNvSpPr>
            <a:spLocks noChangeShapeType="1"/>
          </p:cNvSpPr>
          <p:nvPr/>
        </p:nvSpPr>
        <p:spPr bwMode="auto">
          <a:xfrm flipV="1">
            <a:off x="276281" y="343011"/>
            <a:ext cx="8509778" cy="2183"/>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978"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sp>
        <p:nvSpPr>
          <p:cNvPr id="47111" name="Line 7"/>
          <p:cNvSpPr>
            <a:spLocks noChangeShapeType="1"/>
          </p:cNvSpPr>
          <p:nvPr/>
        </p:nvSpPr>
        <p:spPr bwMode="auto">
          <a:xfrm>
            <a:off x="8786054" y="343012"/>
            <a:ext cx="0" cy="4569797"/>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978"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sp>
        <p:nvSpPr>
          <p:cNvPr id="47112" name="Line 8"/>
          <p:cNvSpPr>
            <a:spLocks noChangeShapeType="1"/>
          </p:cNvSpPr>
          <p:nvPr/>
        </p:nvSpPr>
        <p:spPr bwMode="auto">
          <a:xfrm>
            <a:off x="289111" y="343014"/>
            <a:ext cx="0" cy="457341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978"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sp>
        <p:nvSpPr>
          <p:cNvPr id="47113" name="Line 9"/>
          <p:cNvSpPr>
            <a:spLocks noChangeShapeType="1"/>
          </p:cNvSpPr>
          <p:nvPr/>
        </p:nvSpPr>
        <p:spPr bwMode="auto">
          <a:xfrm>
            <a:off x="289115" y="4912804"/>
            <a:ext cx="8496944"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978" fontAlgn="base">
              <a:spcBef>
                <a:spcPct val="0"/>
              </a:spcBef>
              <a:spcAft>
                <a:spcPct val="0"/>
              </a:spcAft>
            </a:pPr>
            <a:endParaRPr lang="en-US" sz="2102">
              <a:solidFill>
                <a:srgbClr val="000000"/>
              </a:solidFill>
              <a:latin typeface="Times New Roman" panose="02020603050405020304" pitchFamily="18" charset="0"/>
              <a:cs typeface="Times New Roman" panose="02020603050405020304" pitchFamily="18" charset="0"/>
            </a:endParaRPr>
          </a:p>
        </p:txBody>
      </p:sp>
      <p:pic>
        <p:nvPicPr>
          <p:cNvPr id="47114" name="Picture 10" descr="ngo%20dai"/>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063132">
            <a:off x="1143531" y="3830233"/>
            <a:ext cx="1143354" cy="1143354"/>
          </a:xfrm>
          <a:prstGeom prst="rect">
            <a:avLst/>
          </a:prstGeom>
          <a:noFill/>
          <a:extLst>
            <a:ext uri="{909E8E84-426E-40DD-AFC4-6F175D3DCCD1}">
              <a14:hiddenFill xmlns:a14="http://schemas.microsoft.com/office/drawing/2010/main">
                <a:solidFill>
                  <a:srgbClr val="FFFFFF"/>
                </a:solidFill>
              </a14:hiddenFill>
            </a:ext>
          </a:extLst>
        </p:spPr>
      </p:pic>
      <p:pic>
        <p:nvPicPr>
          <p:cNvPr id="47117" name="Picture 13" descr="CHIP0102"/>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4511" y="-127753"/>
            <a:ext cx="2054462" cy="2458208"/>
          </a:xfrm>
          <a:prstGeom prst="rect">
            <a:avLst/>
          </a:prstGeom>
          <a:noFill/>
          <a:extLst>
            <a:ext uri="{909E8E84-426E-40DD-AFC4-6F175D3DCCD1}">
              <a14:hiddenFill xmlns:a14="http://schemas.microsoft.com/office/drawing/2010/main">
                <a:solidFill>
                  <a:srgbClr val="FFFFFF"/>
                </a:solidFill>
              </a14:hiddenFill>
            </a:ext>
          </a:extLst>
        </p:spPr>
      </p:pic>
      <p:sp>
        <p:nvSpPr>
          <p:cNvPr id="47118" name="WordArt 14"/>
          <p:cNvSpPr>
            <a:spLocks noChangeArrowheads="1" noChangeShapeType="1" noTextEdit="1"/>
          </p:cNvSpPr>
          <p:nvPr/>
        </p:nvSpPr>
        <p:spPr bwMode="auto">
          <a:xfrm>
            <a:off x="1658038" y="2217634"/>
            <a:ext cx="5773932" cy="640753"/>
          </a:xfrm>
          <a:prstGeom prst="rect">
            <a:avLst/>
          </a:prstGeom>
        </p:spPr>
        <p:txBody>
          <a:bodyPr wrap="none" fromWordArt="1">
            <a:prstTxWarp prst="textPlain">
              <a:avLst>
                <a:gd name="adj" fmla="val 49744"/>
              </a:avLst>
            </a:prstTxWarp>
          </a:bodyPr>
          <a:lstStyle/>
          <a:p>
            <a:pPr algn="ctr" defTabSz="685978" fontAlgn="base">
              <a:spcBef>
                <a:spcPct val="0"/>
              </a:spcBef>
              <a:spcAft>
                <a:spcPct val="0"/>
              </a:spcAft>
            </a:pPr>
            <a:r>
              <a:rPr lang="en-US" sz="2102" b="1" kern="10" dirty="0">
                <a:ln w="9525" cap="sq">
                  <a:solidFill>
                    <a:srgbClr val="FF0000"/>
                  </a:solidFill>
                  <a:round/>
                  <a:headEnd type="none" w="sm" len="sm"/>
                  <a:tailEnd type="none" w="sm" len="sm"/>
                </a:ln>
                <a:solidFill>
                  <a:srgbClr val="0000FF"/>
                </a:solidFill>
                <a:effectLst>
                  <a:outerShdw dist="107763" dir="18900000" algn="ctr" rotWithShape="0">
                    <a:srgbClr val="C0C0C0">
                      <a:alpha val="50000"/>
                    </a:srgbClr>
                  </a:outerShdw>
                </a:effectLst>
                <a:latin typeface="Times New Roman" panose="02020603050405020304" pitchFamily="18" charset="0"/>
                <a:cs typeface="Times New Roman" panose="02020603050405020304" pitchFamily="18" charset="0"/>
              </a:rPr>
              <a:t>KÍNH CHÀO THẦY CÔ VÀ CÁC EM HỌC SINH LỚP 8…</a:t>
            </a:r>
          </a:p>
        </p:txBody>
      </p:sp>
      <p:pic>
        <p:nvPicPr>
          <p:cNvPr id="2050" name="Picture 2" descr="Ảnh động cối xay gió"/>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661699" y="391772"/>
            <a:ext cx="928974" cy="92897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ách lật trang - Ảnh động - Phan Thanh Tân - WEB NGOẠI NGỮ -TIN HỌC -Thanh  Tâ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60838" y="399583"/>
            <a:ext cx="1943700" cy="1550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270053"/>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5000" fill="hold" nodeType="afterEffect">
                                  <p:stCondLst>
                                    <p:cond delay="0"/>
                                  </p:stCondLst>
                                  <p:childTnLst>
                                    <p:animClr clrSpc="hsl" dir="cw">
                                      <p:cBhvr override="childStyle">
                                        <p:cTn id="6" dur="500" fill="hold"/>
                                        <p:tgtEl>
                                          <p:spTgt spid="47118"/>
                                        </p:tgtEl>
                                        <p:attrNameLst>
                                          <p:attrName>style.color</p:attrName>
                                        </p:attrNameLst>
                                      </p:cBhvr>
                                      <p:by>
                                        <p:hsl h="-7200000" s="0" l="0"/>
                                      </p:by>
                                    </p:animClr>
                                    <p:animClr clrSpc="hsl" dir="cw">
                                      <p:cBhvr>
                                        <p:cTn id="7" dur="500" fill="hold"/>
                                        <p:tgtEl>
                                          <p:spTgt spid="47118"/>
                                        </p:tgtEl>
                                        <p:attrNameLst>
                                          <p:attrName>fillcolor</p:attrName>
                                        </p:attrNameLst>
                                      </p:cBhvr>
                                      <p:by>
                                        <p:hsl h="-7200000" s="0" l="0"/>
                                      </p:by>
                                    </p:animClr>
                                    <p:animClr clrSpc="hsl" dir="cw">
                                      <p:cBhvr>
                                        <p:cTn id="8" dur="500" fill="hold"/>
                                        <p:tgtEl>
                                          <p:spTgt spid="47118"/>
                                        </p:tgtEl>
                                        <p:attrNameLst>
                                          <p:attrName>stroke.color</p:attrName>
                                        </p:attrNameLst>
                                      </p:cBhvr>
                                      <p:by>
                                        <p:hsl h="-7200000" s="0" l="0"/>
                                      </p:by>
                                    </p:animClr>
                                    <p:set>
                                      <p:cBhvr>
                                        <p:cTn id="9" dur="500" fill="hold"/>
                                        <p:tgtEl>
                                          <p:spTgt spid="471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855978" y="850513"/>
            <a:ext cx="184731" cy="523220"/>
          </a:xfrm>
          <a:prstGeom prst="rect">
            <a:avLst/>
          </a:prstGeom>
          <a:noFill/>
        </p:spPr>
        <p:txBody>
          <a:bodyPr wrap="none" rtlCol="0">
            <a:spAutoFit/>
          </a:bodyPr>
          <a:lstStyle/>
          <a:p>
            <a:pPr defTabSz="1218804">
              <a:defRPr/>
            </a:pPr>
            <a:endParaRPr lang="en-US" sz="2800" i="1" dirty="0">
              <a:solidFill>
                <a:srgbClr val="FF0000"/>
              </a:solidFill>
              <a:latin typeface="Times New Roman"/>
            </a:endParaRPr>
          </a:p>
        </p:txBody>
      </p:sp>
      <p:sp>
        <p:nvSpPr>
          <p:cNvPr id="12" name="TextBox 11">
            <a:extLst>
              <a:ext uri="{FF2B5EF4-FFF2-40B4-BE49-F238E27FC236}">
                <a16:creationId xmlns:a16="http://schemas.microsoft.com/office/drawing/2014/main" id="{A76E2F5C-4C40-4331-8D9E-F9DC29FB5B8C}"/>
              </a:ext>
            </a:extLst>
          </p:cNvPr>
          <p:cNvSpPr txBox="1"/>
          <p:nvPr/>
        </p:nvSpPr>
        <p:spPr>
          <a:xfrm>
            <a:off x="685155" y="2572544"/>
            <a:ext cx="7947260" cy="954107"/>
          </a:xfrm>
          <a:prstGeom prst="rect">
            <a:avLst/>
          </a:prstGeom>
          <a:solidFill>
            <a:srgbClr val="F8FFB1"/>
          </a:solidFill>
        </p:spPr>
        <p:txBody>
          <a:bodyPr wrap="square" rtlCol="0">
            <a:spAutoFi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Bước</a:t>
            </a:r>
            <a:r>
              <a:rPr lang="en-US" sz="2800"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chiếu</a:t>
            </a:r>
            <a:r>
              <a:rPr lang="en-US" sz="2800" dirty="0">
                <a:latin typeface="Times New Roman" panose="02020603050405020304" pitchFamily="18" charset="0"/>
                <a:cs typeface="Times New Roman" panose="02020603050405020304" pitchFamily="18" charset="0"/>
              </a:rPr>
              <a:t>.</a:t>
            </a:r>
          </a:p>
        </p:txBody>
      </p:sp>
      <p:sp>
        <p:nvSpPr>
          <p:cNvPr id="16" name="TextBox 15">
            <a:extLst>
              <a:ext uri="{FF2B5EF4-FFF2-40B4-BE49-F238E27FC236}">
                <a16:creationId xmlns:a16="http://schemas.microsoft.com/office/drawing/2014/main" id="{A76E2F5C-4C40-4331-8D9E-F9DC29FB5B8C}"/>
              </a:ext>
            </a:extLst>
          </p:cNvPr>
          <p:cNvSpPr txBox="1"/>
          <p:nvPr/>
        </p:nvSpPr>
        <p:spPr>
          <a:xfrm>
            <a:off x="666645" y="772344"/>
            <a:ext cx="7956884" cy="1815882"/>
          </a:xfrm>
          <a:prstGeom prst="rect">
            <a:avLst/>
          </a:prstGeom>
          <a:solidFill>
            <a:srgbClr val="F8FFB1"/>
          </a:solidFill>
        </p:spPr>
        <p:txBody>
          <a:bodyPr wrap="square" rtlCol="0">
            <a:spAutoFit/>
          </a:bodyPr>
          <a:lstStyle/>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Bước</a:t>
            </a:r>
            <a:r>
              <a:rPr lang="en-US" sz="2800"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Phát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triển</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tưởng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Nội</a:t>
            </a:r>
            <a:r>
              <a:rPr lang="en-US" sz="2800" dirty="0">
                <a:latin typeface="Times New Roman" panose="02020603050405020304" pitchFamily="18" charset="0"/>
                <a:cs typeface="Times New Roman" panose="02020603050405020304" pitchFamily="18" charset="0"/>
              </a:rPr>
              <a:t> dung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sắp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xếp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cs typeface="Times New Roman" panose="02020603050405020304" pitchFamily="18" charset="0"/>
              </a:rPr>
              <a:t> logic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dưới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hỏi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liệu</a:t>
            </a:r>
            <a:r>
              <a:rPr lang="en-US" sz="2800" dirty="0">
                <a:latin typeface="Times New Roman" panose="02020603050405020304" pitchFamily="18" charset="0"/>
                <a:cs typeface="Times New Roman" panose="02020603050405020304" pitchFamily="18" charset="0"/>
              </a:rPr>
              <a:t>.</a:t>
            </a:r>
          </a:p>
        </p:txBody>
      </p:sp>
      <p:pic>
        <p:nvPicPr>
          <p:cNvPr id="17" name="Picture 3" descr="Copy (2) of chimho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3824982"/>
            <a:ext cx="1752600" cy="133985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Copy (2) of chimho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3824982"/>
            <a:ext cx="1752600" cy="133985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 descr="Copy (2) of chimho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3824982"/>
            <a:ext cx="1752600" cy="133985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Copy (2) of chimho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3824982"/>
            <a:ext cx="1752600" cy="133985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descr="Copy (2) of chimho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391400" y="3824982"/>
            <a:ext cx="1752600" cy="133985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8" descr="bees"/>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3087" y="24135"/>
            <a:ext cx="9144000" cy="43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3580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93167" y="1438419"/>
            <a:ext cx="8019337" cy="2628292"/>
          </a:xfrm>
          <a:solidFill>
            <a:schemeClr val="accent2">
              <a:lumMod val="20000"/>
              <a:lumOff val="80000"/>
            </a:schemeClr>
          </a:solidFill>
        </p:spPr>
        <p:txBody>
          <a:bodyPr>
            <a:noAutofit/>
          </a:bodyPr>
          <a:lstStyle/>
          <a:p>
            <a:r>
              <a:rPr lang="en-US" sz="2800" i="1" dirty="0" err="1">
                <a:latin typeface="Times New Roman" panose="02020603050405020304" pitchFamily="18" charset="0"/>
                <a:cs typeface="Times New Roman" panose="02020603050405020304" pitchFamily="18" charset="0"/>
              </a:rPr>
              <a:t>Bước</a:t>
            </a:r>
            <a:r>
              <a:rPr lang="en-US" sz="2800" i="1" dirty="0">
                <a:latin typeface="Times New Roman" panose="02020603050405020304" pitchFamily="18" charset="0"/>
                <a:cs typeface="Times New Roman" panose="02020603050405020304" pitchFamily="18" charset="0"/>
              </a:rPr>
              <a:t> 1: </a:t>
            </a:r>
          </a:p>
          <a:p>
            <a:pPr marL="0" indent="0" algn="just">
              <a:buNone/>
            </a:pPr>
            <a:r>
              <a:rPr lang="en-US" sz="2800" i="1" dirty="0">
                <a:latin typeface="Times New Roman" panose="02020603050405020304" pitchFamily="18" charset="0"/>
                <a:cs typeface="Times New Roman" panose="02020603050405020304" pitchFamily="18" charset="0"/>
              </a:rPr>
              <a:t>Ý </a:t>
            </a:r>
            <a:r>
              <a:rPr lang="en-US" sz="2800" i="1" dirty="0" err="1">
                <a:latin typeface="Times New Roman" panose="02020603050405020304" pitchFamily="18" charset="0"/>
                <a:cs typeface="Times New Roman" panose="02020603050405020304" pitchFamily="18" charset="0"/>
              </a:rPr>
              <a:t>tưởng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Hãy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khía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cạnh</a:t>
            </a:r>
            <a:r>
              <a:rPr lang="en-US" sz="2800" i="1" dirty="0">
                <a:latin typeface="Times New Roman" panose="02020603050405020304" pitchFamily="18" charset="0"/>
                <a:cs typeface="Times New Roman" panose="02020603050405020304" pitchFamily="18" charset="0"/>
              </a:rPr>
              <a:t> hay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vấn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cụ</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năng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lượng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định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thủy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điện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năng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lượng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điện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mặt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trời</a:t>
            </a:r>
            <a:r>
              <a:rPr lang="en-US" sz="2800" i="1" dirty="0">
                <a:latin typeface="Times New Roman" panose="02020603050405020304" pitchFamily="18" charset="0"/>
                <a:cs typeface="Times New Roman" panose="02020603050405020304" pitchFamily="18" charset="0"/>
              </a:rPr>
              <a:t> … </a:t>
            </a:r>
            <a:r>
              <a:rPr lang="en-US" sz="2800" i="1" dirty="0" err="1">
                <a:latin typeface="Times New Roman" panose="02020603050405020304" pitchFamily="18" charset="0"/>
                <a:cs typeface="Times New Roman" panose="02020603050405020304" pitchFamily="18" charset="0"/>
              </a:rPr>
              <a:t>hoặc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năng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lượng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tạo</a:t>
            </a:r>
            <a:r>
              <a:rPr lang="en-US" sz="2800" i="1" dirty="0">
                <a:latin typeface="Times New Roman" panose="02020603050405020304" pitchFamily="18" charset="0"/>
                <a:cs typeface="Times New Roman" panose="02020603050405020304" pitchFamily="18" charset="0"/>
              </a:rPr>
              <a:t> ở </a:t>
            </a:r>
            <a:r>
              <a:rPr lang="en-US" sz="2800" i="1" dirty="0" err="1">
                <a:latin typeface="Times New Roman" panose="02020603050405020304" pitchFamily="18" charset="0"/>
                <a:cs typeface="Times New Roman" panose="02020603050405020304" pitchFamily="18" charset="0"/>
              </a:rPr>
              <a:t>địa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phương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đang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sinh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sống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Sự</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cần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phải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năng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lượng</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cstate="print"/>
          <a:stretch>
            <a:fillRect/>
          </a:stretch>
        </p:blipFill>
        <p:spPr>
          <a:xfrm>
            <a:off x="401962" y="484312"/>
            <a:ext cx="612068" cy="540060"/>
          </a:xfrm>
          <a:prstGeom prst="rect">
            <a:avLst/>
          </a:prstGeom>
        </p:spPr>
      </p:pic>
      <p:sp>
        <p:nvSpPr>
          <p:cNvPr id="2" name="TextBox 1"/>
          <p:cNvSpPr txBox="1"/>
          <p:nvPr/>
        </p:nvSpPr>
        <p:spPr>
          <a:xfrm>
            <a:off x="1009191" y="390986"/>
            <a:ext cx="8140548" cy="954107"/>
          </a:xfrm>
          <a:prstGeom prst="rect">
            <a:avLst/>
          </a:prstGeom>
          <a:noFill/>
        </p:spPr>
        <p:txBody>
          <a:bodyPr wrap="square" rtlCol="0">
            <a:spAutoFit/>
          </a:bodyPr>
          <a:lstStyle/>
          <a:p>
            <a:r>
              <a:rPr lang="en-US" sz="2800" i="1" dirty="0" err="1">
                <a:solidFill>
                  <a:srgbClr val="C00000"/>
                </a:solidFill>
                <a:latin typeface="Times New Roman" panose="02020603050405020304" pitchFamily="18" charset="0"/>
                <a:cs typeface="Times New Roman" panose="02020603050405020304" pitchFamily="18" charset="0"/>
              </a:rPr>
              <a:t>Nhiệm</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vụ</a:t>
            </a:r>
            <a:r>
              <a:rPr lang="en-US" sz="2800" i="1" dirty="0">
                <a:solidFill>
                  <a:srgbClr val="C00000"/>
                </a:solidFill>
                <a:latin typeface="Times New Roman" panose="02020603050405020304" pitchFamily="18" charset="0"/>
                <a:cs typeface="Times New Roman" panose="02020603050405020304" pitchFamily="18" charset="0"/>
              </a:rPr>
              <a:t> 1:Hình </a:t>
            </a:r>
            <a:r>
              <a:rPr lang="en-US" sz="2800" i="1" dirty="0" err="1">
                <a:solidFill>
                  <a:srgbClr val="C00000"/>
                </a:solidFill>
                <a:latin typeface="Times New Roman" panose="02020603050405020304" pitchFamily="18" charset="0"/>
                <a:cs typeface="Times New Roman" panose="02020603050405020304" pitchFamily="18" charset="0"/>
              </a:rPr>
              <a:t>thành</a:t>
            </a:r>
            <a:r>
              <a:rPr lang="en-US" sz="2800" i="1" dirty="0">
                <a:solidFill>
                  <a:srgbClr val="C00000"/>
                </a:solidFill>
                <a:latin typeface="Times New Roman" panose="02020603050405020304" pitchFamily="18" charset="0"/>
                <a:cs typeface="Times New Roman" panose="02020603050405020304" pitchFamily="18" charset="0"/>
              </a:rPr>
              <a:t> ý </a:t>
            </a:r>
            <a:r>
              <a:rPr lang="en-US" sz="2800" i="1" dirty="0" err="1">
                <a:solidFill>
                  <a:srgbClr val="C00000"/>
                </a:solidFill>
                <a:latin typeface="Times New Roman" panose="02020603050405020304" pitchFamily="18" charset="0"/>
                <a:cs typeface="Times New Roman" panose="02020603050405020304" pitchFamily="18" charset="0"/>
              </a:rPr>
              <a:t>tưởng</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và</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cấu</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trúc</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bài</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trình</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chiếu</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về</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chủ</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đề</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năng</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lượng</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tái</a:t>
            </a:r>
            <a:r>
              <a:rPr lang="en-US" sz="2800" i="1" dirty="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tạo</a:t>
            </a:r>
            <a:r>
              <a:rPr lang="en-US" sz="2800" i="1" dirty="0">
                <a:solidFill>
                  <a:srgbClr val="C00000"/>
                </a:solidFill>
                <a:latin typeface="Times New Roman" panose="02020603050405020304" pitchFamily="18" charset="0"/>
                <a:cs typeface="Times New Roman" panose="02020603050405020304" pitchFamily="18" charset="0"/>
              </a:rPr>
              <a:t>.</a:t>
            </a:r>
            <a:endParaRPr lang="en-US" sz="28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180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stretch>
            <a:fillRect/>
          </a:stretch>
        </p:blipFill>
        <p:spPr>
          <a:xfrm>
            <a:off x="401962" y="173394"/>
            <a:ext cx="612068" cy="540060"/>
          </a:xfrm>
          <a:prstGeom prst="rect">
            <a:avLst/>
          </a:prstGeom>
        </p:spPr>
      </p:pic>
      <p:sp>
        <p:nvSpPr>
          <p:cNvPr id="5" name="Content Placeholder 4"/>
          <p:cNvSpPr>
            <a:spLocks noGrp="1"/>
          </p:cNvSpPr>
          <p:nvPr>
            <p:ph idx="1"/>
          </p:nvPr>
        </p:nvSpPr>
        <p:spPr/>
        <p:txBody>
          <a:bodyPr/>
          <a:lstStyle/>
          <a:p>
            <a:endParaRPr lang="en-US"/>
          </a:p>
        </p:txBody>
      </p:sp>
      <p:sp>
        <p:nvSpPr>
          <p:cNvPr id="6" name="Content Placeholder 2"/>
          <p:cNvSpPr txBox="1">
            <a:spLocks/>
          </p:cNvSpPr>
          <p:nvPr/>
        </p:nvSpPr>
        <p:spPr>
          <a:xfrm>
            <a:off x="430183" y="572280"/>
            <a:ext cx="8501122" cy="4143404"/>
          </a:xfrm>
          <a:prstGeom prst="rect">
            <a:avLst/>
          </a:prstGeom>
          <a:solidFill>
            <a:schemeClr val="accent2">
              <a:lumMod val="20000"/>
              <a:lumOff val="80000"/>
            </a:schemeClr>
          </a:solidFill>
        </p:spPr>
        <p:txBody>
          <a:bodyPr vert="horz" lIns="91440" tIns="45720" rIns="91440" bIns="45720" rtlCol="0">
            <a:noAutofit/>
          </a:bodyPr>
          <a:lstStyle>
            <a:lvl1pPr marL="171496" indent="-171496" algn="l" defTabSz="685983" rtl="0" eaLnBrk="1" latinLnBrk="0" hangingPunct="1">
              <a:lnSpc>
                <a:spcPct val="90000"/>
              </a:lnSpc>
              <a:spcBef>
                <a:spcPts val="750"/>
              </a:spcBef>
              <a:buFont typeface="Arial" panose="020B0604020202020204" pitchFamily="34" charset="0"/>
              <a:buChar char="•"/>
              <a:defRPr sz="2101" kern="1200">
                <a:solidFill>
                  <a:schemeClr val="tx1"/>
                </a:solidFill>
                <a:latin typeface="+mn-lt"/>
                <a:ea typeface="+mn-ea"/>
                <a:cs typeface="+mn-cs"/>
              </a:defRPr>
            </a:lvl1pPr>
            <a:lvl2pPr marL="514487" indent="-171496" algn="l" defTabSz="6859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479" indent="-171496" algn="l" defTabSz="6859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470"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461"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453"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44"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436"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427"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i="1" dirty="0" err="1">
                <a:latin typeface="Times New Roman" panose="02020603050405020304" pitchFamily="18" charset="0"/>
                <a:cs typeface="Times New Roman" panose="02020603050405020304" pitchFamily="18" charset="0"/>
              </a:rPr>
              <a:t>Bước</a:t>
            </a:r>
            <a:r>
              <a:rPr lang="en-US" sz="2400" i="1" dirty="0">
                <a:latin typeface="Times New Roman" panose="02020603050405020304" pitchFamily="18" charset="0"/>
                <a:cs typeface="Times New Roman" panose="02020603050405020304" pitchFamily="18" charset="0"/>
              </a:rPr>
              <a:t> 2: </a:t>
            </a:r>
            <a:r>
              <a:rPr lang="en-US" sz="2400" i="1" dirty="0" err="1">
                <a:latin typeface="Times New Roman" panose="02020603050405020304" pitchFamily="18" charset="0"/>
                <a:cs typeface="Times New Roman" panose="02020603050405020304" pitchFamily="18" charset="0"/>
              </a:rPr>
              <a:t>Phát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triển</a:t>
            </a:r>
            <a:r>
              <a:rPr lang="en-US" sz="2400" i="1" dirty="0">
                <a:latin typeface="Times New Roman" panose="02020603050405020304" pitchFamily="18" charset="0"/>
                <a:cs typeface="Times New Roman" panose="02020603050405020304" pitchFamily="18" charset="0"/>
              </a:rPr>
              <a:t> ý </a:t>
            </a:r>
            <a:r>
              <a:rPr lang="en-US" sz="2400" i="1" dirty="0" err="1">
                <a:latin typeface="Times New Roman" panose="02020603050405020304" pitchFamily="18" charset="0"/>
                <a:cs typeface="Times New Roman" panose="02020603050405020304" pitchFamily="18" charset="0"/>
              </a:rPr>
              <a:t>tưởng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thành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nội</a:t>
            </a:r>
            <a:r>
              <a:rPr lang="en-US" sz="2400" i="1" dirty="0">
                <a:latin typeface="Times New Roman" panose="02020603050405020304" pitchFamily="18" charset="0"/>
                <a:cs typeface="Times New Roman" panose="02020603050405020304" pitchFamily="18" charset="0"/>
              </a:rPr>
              <a:t> dung </a:t>
            </a:r>
            <a:r>
              <a:rPr lang="en-US" sz="2400" i="1" dirty="0" err="1">
                <a:latin typeface="Times New Roman" panose="02020603050405020304" pitchFamily="18" charset="0"/>
                <a:cs typeface="Times New Roman" panose="02020603050405020304" pitchFamily="18" charset="0"/>
              </a:rPr>
              <a:t>cụ</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thể</a:t>
            </a:r>
            <a:r>
              <a:rPr lang="en-US" sz="2400" i="1"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0" indent="0">
              <a:buNone/>
            </a:pP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Năng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lượng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tái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tạo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gì</a:t>
            </a:r>
            <a:r>
              <a:rPr lang="en-US" sz="2400" i="1"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0" indent="0">
              <a:buNone/>
            </a:pP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Nguồn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năng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lượng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nào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sản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xuất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ra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điện</a:t>
            </a:r>
            <a:r>
              <a:rPr lang="en-US" sz="2400" i="1" dirty="0">
                <a:latin typeface="Times New Roman" panose="02020603050405020304" pitchFamily="18" charset="0"/>
                <a:cs typeface="Times New Roman" panose="02020603050405020304" pitchFamily="18" charset="0"/>
              </a:rPr>
              <a:t> ở </a:t>
            </a:r>
            <a:r>
              <a:rPr lang="en-US" sz="2400" i="1" dirty="0" err="1">
                <a:latin typeface="Times New Roman" panose="02020603050405020304" pitchFamily="18" charset="0"/>
                <a:cs typeface="Times New Roman" panose="02020603050405020304" pitchFamily="18" charset="0"/>
              </a:rPr>
              <a:t>nơi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em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sinh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sống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Ưu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nhược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điểm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của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nguồn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năng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lượng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đó</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gì</a:t>
            </a:r>
            <a:r>
              <a:rPr lang="en-US" sz="2400" i="1"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marL="0" indent="0">
              <a:buNone/>
            </a:pP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Hãy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chọn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một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nguồn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năng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lượng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thay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thế</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Ưu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nhược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điểm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của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nguồn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năng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lượng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được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chọn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gì</a:t>
            </a:r>
            <a:r>
              <a:rPr lang="en-US" sz="2400" i="1"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0" indent="0">
              <a:buNone/>
            </a:pP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Loại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năng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lượng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nào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sẽ</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thay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thế</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xăng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dầu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hiện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đang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được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sử</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dụng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cho</a:t>
            </a:r>
            <a:r>
              <a:rPr lang="en-US" sz="2400" i="1" dirty="0">
                <a:latin typeface="Times New Roman" panose="02020603050405020304" pitchFamily="18" charset="0"/>
                <a:cs typeface="Times New Roman" panose="02020603050405020304" pitchFamily="18" charset="0"/>
              </a:rPr>
              <a:t> ô </a:t>
            </a:r>
            <a:r>
              <a:rPr lang="en-US" sz="2400" i="1" dirty="0" err="1">
                <a:latin typeface="Times New Roman" panose="02020603050405020304" pitchFamily="18" charset="0"/>
                <a:cs typeface="Times New Roman" panose="02020603050405020304" pitchFamily="18" charset="0"/>
              </a:rPr>
              <a:t>tô</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xe</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máy</a:t>
            </a:r>
            <a:r>
              <a:rPr lang="en-US" sz="2400" i="1"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marL="0" indent="0">
              <a:buNone/>
            </a:pP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Nếu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được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quyết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định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thiết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kế</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một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máy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điện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em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sẽ</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chọn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cách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nào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để</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sản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xuất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điện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Tại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sao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cách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đó</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tốt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hơn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những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cách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khác</a:t>
            </a:r>
            <a:r>
              <a:rPr lang="en-US" sz="2400" i="1"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0741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fade">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fade">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fade">
                                      <p:cBhvr>
                                        <p:cTn id="32" dur="500"/>
                                        <p:tgtEl>
                                          <p:spTgt spid="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fade">
                                      <p:cBhvr>
                                        <p:cTn id="3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07996" y="1348408"/>
            <a:ext cx="7777392" cy="1404156"/>
          </a:xfrm>
          <a:solidFill>
            <a:schemeClr val="accent2">
              <a:lumMod val="20000"/>
              <a:lumOff val="80000"/>
            </a:schemeClr>
          </a:solidFill>
        </p:spPr>
        <p:txBody>
          <a:bodyPr>
            <a:noAutofit/>
          </a:bodyPr>
          <a:lstStyle/>
          <a:p>
            <a:pPr marL="0" indent="0" algn="just">
              <a:buNone/>
            </a:pPr>
            <a:r>
              <a:rPr lang="en-US" sz="2800" i="1" dirty="0" err="1">
                <a:latin typeface="Times New Roman" panose="02020603050405020304" pitchFamily="18" charset="0"/>
                <a:cs typeface="Times New Roman" panose="02020603050405020304" pitchFamily="18" charset="0"/>
              </a:rPr>
              <a:t>Bước</a:t>
            </a:r>
            <a:r>
              <a:rPr lang="en-US" sz="2800" i="1" dirty="0">
                <a:latin typeface="Times New Roman" panose="02020603050405020304" pitchFamily="18" charset="0"/>
                <a:cs typeface="Times New Roman" panose="02020603050405020304" pitchFamily="18" charset="0"/>
              </a:rPr>
              <a:t> 3: </a:t>
            </a:r>
            <a:r>
              <a:rPr lang="en-US" sz="2800" i="1" dirty="0" err="1">
                <a:latin typeface="Times New Roman" panose="02020603050405020304" pitchFamily="18" charset="0"/>
                <a:cs typeface="Times New Roman" panose="02020603050405020304" pitchFamily="18" charset="0"/>
              </a:rPr>
              <a:t>Xác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định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mức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độ</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yêu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cầu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cụ</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đối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chiếu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trang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nội</a:t>
            </a:r>
            <a:r>
              <a:rPr lang="en-US" sz="2800" i="1" dirty="0">
                <a:latin typeface="Times New Roman" panose="02020603050405020304" pitchFamily="18" charset="0"/>
                <a:cs typeface="Times New Roman" panose="02020603050405020304" pitchFamily="18" charset="0"/>
              </a:rPr>
              <a:t> dung ở </a:t>
            </a:r>
            <a:r>
              <a:rPr lang="en-US" sz="2800" i="1" dirty="0" err="1">
                <a:latin typeface="Times New Roman" panose="02020603050405020304" pitchFamily="18" charset="0"/>
                <a:cs typeface="Times New Roman" panose="02020603050405020304" pitchFamily="18" charset="0"/>
              </a:rPr>
              <a:t>mỗi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trang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lượng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ảnh</a:t>
            </a:r>
            <a:r>
              <a:rPr lang="en-US" sz="2800" i="1" dirty="0">
                <a:latin typeface="Times New Roman" panose="02020603050405020304" pitchFamily="18" charset="0"/>
                <a:cs typeface="Times New Roman" panose="02020603050405020304" pitchFamily="18" charset="0"/>
              </a:rPr>
              <a:t> minh </a:t>
            </a:r>
            <a:r>
              <a:rPr lang="en-US" sz="2800" i="1" dirty="0" err="1">
                <a:latin typeface="Times New Roman" panose="02020603050405020304" pitchFamily="18" charset="0"/>
                <a:cs typeface="Times New Roman" panose="02020603050405020304" pitchFamily="18" charset="0"/>
              </a:rPr>
              <a:t>họa</a:t>
            </a:r>
            <a:r>
              <a:rPr lang="en-US" sz="2800" i="1" dirty="0">
                <a:latin typeface="Times New Roman" panose="02020603050405020304" pitchFamily="18" charset="0"/>
                <a:cs typeface="Times New Roman" panose="02020603050405020304" pitchFamily="18" charset="0"/>
              </a:rPr>
              <a:t>, …).</a:t>
            </a:r>
            <a:endParaRPr lang="vi-VN" sz="2800" b="0" i="0" dirty="0">
              <a:solidFill>
                <a:srgbClr val="000000"/>
              </a:solidFill>
              <a:effectLst/>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cstate="print"/>
          <a:stretch>
            <a:fillRect/>
          </a:stretch>
        </p:blipFill>
        <p:spPr>
          <a:xfrm>
            <a:off x="401962" y="173394"/>
            <a:ext cx="612068" cy="540060"/>
          </a:xfrm>
          <a:prstGeom prst="rect">
            <a:avLst/>
          </a:prstGeom>
        </p:spPr>
      </p:pic>
    </p:spTree>
    <p:extLst>
      <p:ext uri="{BB962C8B-B14F-4D97-AF65-F5344CB8AC3E}">
        <p14:creationId xmlns:p14="http://schemas.microsoft.com/office/powerpoint/2010/main" val="76967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Times New Roman" panose="02020603050405020304" pitchFamily="18" charset="0"/>
                <a:cs typeface="Times New Roman" panose="02020603050405020304" pitchFamily="18" charset="0"/>
              </a:rPr>
              <a:t>2. </a:t>
            </a:r>
            <a:r>
              <a:rPr lang="en-GB" sz="2800" b="1" dirty="0" err="1">
                <a:latin typeface="Times New Roman" panose="02020603050405020304" pitchFamily="18" charset="0"/>
                <a:cs typeface="Times New Roman" panose="02020603050405020304" pitchFamily="18" charset="0"/>
              </a:rPr>
              <a:t>Tìm</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kiếm</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và</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đánh</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giá</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thông</a:t>
            </a:r>
            <a:r>
              <a:rPr lang="en-GB" sz="2800" b="1" dirty="0">
                <a:latin typeface="Times New Roman" panose="02020603050405020304" pitchFamily="18" charset="0"/>
                <a:cs typeface="Times New Roman" panose="02020603050405020304" pitchFamily="18" charset="0"/>
              </a:rPr>
              <a:t> tin</a:t>
            </a:r>
            <a:endParaRPr lang="en-US" sz="2800" b="1" dirty="0">
              <a:latin typeface="Times New Roman" panose="02020603050405020304" pitchFamily="18" charset="0"/>
              <a:cs typeface="Times New Roman" panose="02020603050405020304" pitchFamily="18" charset="0"/>
            </a:endParaRPr>
          </a:p>
        </p:txBody>
      </p:sp>
      <p:grpSp>
        <p:nvGrpSpPr>
          <p:cNvPr id="4" name="组合 7"/>
          <p:cNvGrpSpPr/>
          <p:nvPr/>
        </p:nvGrpSpPr>
        <p:grpSpPr>
          <a:xfrm>
            <a:off x="490221" y="1665287"/>
            <a:ext cx="2103146" cy="1910966"/>
            <a:chOff x="2067313" y="1810432"/>
            <a:chExt cx="2488841" cy="2293271"/>
          </a:xfrm>
          <a:effectLst>
            <a:outerShdw blurRad="139700" dist="63500" dir="2700000" algn="tl" rotWithShape="0">
              <a:prstClr val="black">
                <a:alpha val="40000"/>
              </a:prstClr>
            </a:outerShdw>
          </a:effectLst>
        </p:grpSpPr>
        <p:sp>
          <p:nvSpPr>
            <p:cNvPr id="5" name="圆角矩形 8"/>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6" name="圆角矩形 9"/>
            <p:cNvSpPr/>
            <p:nvPr/>
          </p:nvSpPr>
          <p:spPr>
            <a:xfrm rot="2700000">
              <a:off x="2067311" y="1810443"/>
              <a:ext cx="2293262"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sp>
        <p:nvSpPr>
          <p:cNvPr id="8" name="Rounded Rectangle 7"/>
          <p:cNvSpPr/>
          <p:nvPr/>
        </p:nvSpPr>
        <p:spPr>
          <a:xfrm>
            <a:off x="3096779" y="1780456"/>
            <a:ext cx="5459967" cy="1584177"/>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cầu</a:t>
            </a:r>
            <a:r>
              <a:rPr lang="en-US" sz="2800" dirty="0">
                <a:latin typeface="Times New Roman" panose="02020603050405020304" pitchFamily="18" charset="0"/>
                <a:cs typeface="Times New Roman" panose="02020603050405020304" pitchFamily="18" charset="0"/>
              </a:rPr>
              <a:t> HS </a:t>
            </a:r>
            <a:r>
              <a:rPr lang="en-US" sz="2800" dirty="0" err="1">
                <a:latin typeface="Times New Roman" panose="02020603050405020304" pitchFamily="18" charset="0"/>
                <a:cs typeface="Times New Roman" panose="02020603050405020304" pitchFamily="18" charset="0"/>
              </a:rPr>
              <a:t>hoạt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vụ</a:t>
            </a:r>
            <a:r>
              <a:rPr lang="en-US" sz="2800" dirty="0">
                <a:latin typeface="Times New Roman" panose="02020603050405020304" pitchFamily="18" charset="0"/>
                <a:cs typeface="Times New Roman" panose="02020603050405020304" pitchFamily="18" charset="0"/>
              </a:rPr>
              <a:t> </a:t>
            </a:r>
            <a:r>
              <a:rPr lang="en-US" sz="2800" err="1">
                <a:latin typeface="Times New Roman" panose="02020603050405020304" pitchFamily="18" charset="0"/>
                <a:cs typeface="Times New Roman" panose="02020603050405020304" pitchFamily="18" charset="0"/>
              </a:rPr>
              <a:t>sau</a:t>
            </a:r>
            <a:r>
              <a:rPr lang="en-US" sz="280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10" name="Picture 4" descr="Trẻ Em, Học Tập, Học Bài, Giáo Dục, Tải hình PNG 109 - Free.Vector6.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389" y="880356"/>
            <a:ext cx="2638381" cy="231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1343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3" presetClass="entr" presetSubtype="16"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500" fill="hold"/>
                                        <p:tgtEl>
                                          <p:spTgt spid="10"/>
                                        </p:tgtEl>
                                        <p:attrNameLst>
                                          <p:attrName>ppt_w</p:attrName>
                                        </p:attrNameLst>
                                      </p:cBhvr>
                                      <p:tavLst>
                                        <p:tav tm="0">
                                          <p:val>
                                            <p:fltVal val="0"/>
                                          </p:val>
                                        </p:tav>
                                        <p:tav tm="100000">
                                          <p:val>
                                            <p:strVal val="#ppt_w"/>
                                          </p:val>
                                        </p:tav>
                                      </p:tavLst>
                                    </p:anim>
                                    <p:anim calcmode="lin" valueType="num">
                                      <p:cBhvr>
                                        <p:cTn id="11"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115" y="52264"/>
            <a:ext cx="8784976" cy="994479"/>
          </a:xfrm>
        </p:spPr>
        <p:txBody>
          <a:bodyPr>
            <a:normAutofit/>
          </a:bodyPr>
          <a:lstStyle/>
          <a:p>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2. </a:t>
            </a:r>
            <a:r>
              <a:rPr lang="en-GB" sz="2800" b="1" dirty="0" err="1">
                <a:latin typeface="Times New Roman" panose="02020603050405020304" pitchFamily="18" charset="0"/>
                <a:cs typeface="Times New Roman" panose="02020603050405020304" pitchFamily="18" charset="0"/>
              </a:rPr>
              <a:t>Tìm</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kiếm</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và</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đánh</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giá</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thông</a:t>
            </a:r>
            <a:r>
              <a:rPr lang="en-GB" sz="2800" b="1" dirty="0">
                <a:latin typeface="Times New Roman" panose="02020603050405020304" pitchFamily="18" charset="0"/>
                <a:cs typeface="Times New Roman" panose="02020603050405020304" pitchFamily="18" charset="0"/>
              </a:rPr>
              <a:t> tin</a:t>
            </a:r>
            <a:endParaRPr lang="en-US" sz="28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5855978" y="850513"/>
            <a:ext cx="184731" cy="523220"/>
          </a:xfrm>
          <a:prstGeom prst="rect">
            <a:avLst/>
          </a:prstGeom>
          <a:noFill/>
        </p:spPr>
        <p:txBody>
          <a:bodyPr wrap="none" rtlCol="0">
            <a:spAutoFit/>
          </a:bodyPr>
          <a:lstStyle/>
          <a:p>
            <a:pPr defTabSz="1218804">
              <a:defRPr/>
            </a:pPr>
            <a:endParaRPr lang="en-US" sz="2800" i="1" dirty="0">
              <a:solidFill>
                <a:srgbClr val="FF0000"/>
              </a:solidFill>
              <a:latin typeface="Times New Roman"/>
            </a:endParaRPr>
          </a:p>
        </p:txBody>
      </p:sp>
      <p:sp>
        <p:nvSpPr>
          <p:cNvPr id="12" name="TextBox 11">
            <a:extLst>
              <a:ext uri="{FF2B5EF4-FFF2-40B4-BE49-F238E27FC236}">
                <a16:creationId xmlns:a16="http://schemas.microsoft.com/office/drawing/2014/main" id="{A76E2F5C-4C40-4331-8D9E-F9DC29FB5B8C}"/>
              </a:ext>
            </a:extLst>
          </p:cNvPr>
          <p:cNvSpPr txBox="1"/>
          <p:nvPr/>
        </p:nvSpPr>
        <p:spPr>
          <a:xfrm>
            <a:off x="1859778" y="1286660"/>
            <a:ext cx="6571461" cy="2246769"/>
          </a:xfrm>
          <a:prstGeom prst="rect">
            <a:avLst/>
          </a:prstGeom>
          <a:solidFill>
            <a:srgbClr val="F8FFB1"/>
          </a:solidFill>
        </p:spPr>
        <p:txBody>
          <a:bodyPr wrap="square" rtlCol="0">
            <a:spAutoFit/>
          </a:bodyPr>
          <a:lstStyle/>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Bước</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kiếm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máy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kiếm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khóa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kiếm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thủy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gió</a:t>
            </a:r>
            <a:r>
              <a:rPr lang="en-US" sz="2800" dirty="0">
                <a:latin typeface="Times New Roman" panose="02020603050405020304" pitchFamily="18" charset="0"/>
                <a:cs typeface="Times New Roman" panose="02020603050405020304" pitchFamily="18" charset="0"/>
              </a:rPr>
              <a:t>”, …</a:t>
            </a:r>
          </a:p>
        </p:txBody>
      </p:sp>
      <p:pic>
        <p:nvPicPr>
          <p:cNvPr id="11" name="Picture 12" descr="576734q13oj8t6a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07671" y="1112123"/>
            <a:ext cx="1117799" cy="27146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1018272pyifbwc5d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24618" y="3436640"/>
            <a:ext cx="587620" cy="1615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descr="1018272pyifbwc5d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464708" y="3364632"/>
            <a:ext cx="557683" cy="1533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5"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28699" y="4244616"/>
            <a:ext cx="432892" cy="432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6"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935701" y="4300736"/>
            <a:ext cx="383631" cy="383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7"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43199" y="4300736"/>
            <a:ext cx="419635" cy="419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8"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505199" y="4300736"/>
            <a:ext cx="426779" cy="426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9"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267199" y="4300736"/>
            <a:ext cx="433669" cy="433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0"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049438" y="4322434"/>
            <a:ext cx="383381" cy="383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1"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849018" y="4300986"/>
            <a:ext cx="383381" cy="383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2"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663708" y="4300987"/>
            <a:ext cx="383127" cy="383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3"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408658" y="4290397"/>
            <a:ext cx="404558" cy="404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4"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57150"/>
            <a:ext cx="377670" cy="37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5"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57150"/>
            <a:ext cx="377670" cy="37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6"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57150"/>
            <a:ext cx="377670" cy="37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7"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57150"/>
            <a:ext cx="377670" cy="37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8"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57150"/>
            <a:ext cx="377670" cy="37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9"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57150"/>
            <a:ext cx="377670" cy="37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0"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57150"/>
            <a:ext cx="377670" cy="37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31"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858000" y="57150"/>
            <a:ext cx="377670" cy="37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2" descr="718655qk583suwf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57150"/>
            <a:ext cx="377670" cy="37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0395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872" y="342901"/>
            <a:ext cx="8784976" cy="994479"/>
          </a:xfrm>
        </p:spPr>
        <p:txBody>
          <a:bodyPr>
            <a:normAutofit/>
          </a:bodyPr>
          <a:lstStyle/>
          <a:p>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2. </a:t>
            </a:r>
            <a:r>
              <a:rPr lang="en-GB" sz="2800" b="1" dirty="0" err="1">
                <a:latin typeface="Times New Roman" panose="02020603050405020304" pitchFamily="18" charset="0"/>
                <a:cs typeface="Times New Roman" panose="02020603050405020304" pitchFamily="18" charset="0"/>
              </a:rPr>
              <a:t>Tìm</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kiếm</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và</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đánh</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giá</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thông</a:t>
            </a:r>
            <a:r>
              <a:rPr lang="en-GB" sz="2800" b="1" dirty="0">
                <a:latin typeface="Times New Roman" panose="02020603050405020304" pitchFamily="18" charset="0"/>
                <a:cs typeface="Times New Roman" panose="02020603050405020304" pitchFamily="18" charset="0"/>
              </a:rPr>
              <a:t> tin</a:t>
            </a:r>
            <a:endParaRPr lang="en-US" sz="28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5855978" y="850513"/>
            <a:ext cx="184731" cy="523220"/>
          </a:xfrm>
          <a:prstGeom prst="rect">
            <a:avLst/>
          </a:prstGeom>
          <a:noFill/>
        </p:spPr>
        <p:txBody>
          <a:bodyPr wrap="none" rtlCol="0">
            <a:spAutoFit/>
          </a:bodyPr>
          <a:lstStyle/>
          <a:p>
            <a:pPr defTabSz="1218804">
              <a:defRPr/>
            </a:pPr>
            <a:endParaRPr lang="en-US" sz="2800" i="1" dirty="0">
              <a:solidFill>
                <a:srgbClr val="FF0000"/>
              </a:solidFill>
              <a:latin typeface="Times New Roman"/>
            </a:endParaRPr>
          </a:p>
        </p:txBody>
      </p:sp>
      <p:sp>
        <p:nvSpPr>
          <p:cNvPr id="12" name="TextBox 11">
            <a:extLst>
              <a:ext uri="{FF2B5EF4-FFF2-40B4-BE49-F238E27FC236}">
                <a16:creationId xmlns:a16="http://schemas.microsoft.com/office/drawing/2014/main" id="{A76E2F5C-4C40-4331-8D9E-F9DC29FB5B8C}"/>
              </a:ext>
            </a:extLst>
          </p:cNvPr>
          <p:cNvSpPr txBox="1"/>
          <p:nvPr/>
        </p:nvSpPr>
        <p:spPr>
          <a:xfrm>
            <a:off x="1512312" y="1768079"/>
            <a:ext cx="6338843" cy="1384995"/>
          </a:xfrm>
          <a:prstGeom prst="rect">
            <a:avLst/>
          </a:prstGeom>
          <a:solidFill>
            <a:srgbClr val="F8FFB1"/>
          </a:solidFill>
        </p:spPr>
        <p:txBody>
          <a:bodyPr wrap="square" rtlCol="0">
            <a:spAutoFi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Bước</a:t>
            </a:r>
            <a:r>
              <a:rPr lang="en-US" sz="2800"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Ghi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chép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kiếm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Bước</a:t>
            </a:r>
            <a:r>
              <a:rPr lang="en-US" sz="2800"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Đánh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a:t>
            </a:r>
          </a:p>
        </p:txBody>
      </p:sp>
      <p:pic>
        <p:nvPicPr>
          <p:cNvPr id="11" name="Picture 29"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192175" y="99348"/>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0"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91275" y="97793"/>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1"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829475" y="88268"/>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2"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667675" y="88268"/>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3"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505875" y="88268"/>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4"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267875" y="88268"/>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5"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029875" y="88268"/>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6"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868075" y="88268"/>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7"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630075" y="88268"/>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8"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468275" y="88268"/>
            <a:ext cx="413859" cy="4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8" descr="1368304sudulih4l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81371" y="3127674"/>
            <a:ext cx="655812" cy="1754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19" descr="1368304sudulih4l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168071" y="3108624"/>
            <a:ext cx="655812" cy="1754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0"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614871" y="4433522"/>
            <a:ext cx="524650" cy="52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31"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453071" y="4423997"/>
            <a:ext cx="524650" cy="52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32"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291271" y="4423997"/>
            <a:ext cx="524650" cy="52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3"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129471" y="4423997"/>
            <a:ext cx="524650" cy="52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4"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891471" y="4423997"/>
            <a:ext cx="524650" cy="52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5"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653471" y="4423997"/>
            <a:ext cx="524650" cy="52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6"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491671" y="4423997"/>
            <a:ext cx="524650" cy="52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37" descr="1215673joqbk6yas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253671" y="4423997"/>
            <a:ext cx="524650" cy="52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42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1159" y="815823"/>
            <a:ext cx="8019337" cy="4132985"/>
          </a:xfrm>
          <a:solidFill>
            <a:schemeClr val="accent2">
              <a:lumMod val="20000"/>
              <a:lumOff val="80000"/>
            </a:schemeClr>
          </a:solidFill>
        </p:spPr>
        <p:txBody>
          <a:bodyPr>
            <a:noAutofit/>
          </a:bodyPr>
          <a:lstStyle/>
          <a:p>
            <a:r>
              <a:rPr lang="en-US" sz="2800" i="1" dirty="0" err="1">
                <a:latin typeface="Times New Roman" panose="02020603050405020304" pitchFamily="18" charset="0"/>
                <a:cs typeface="Times New Roman" panose="02020603050405020304" pitchFamily="18" charset="0"/>
              </a:rPr>
              <a:t>Bước</a:t>
            </a:r>
            <a:r>
              <a:rPr lang="en-US" sz="2800" i="1" dirty="0">
                <a:latin typeface="Times New Roman" panose="02020603050405020304" pitchFamily="18" charset="0"/>
                <a:cs typeface="Times New Roman" panose="02020603050405020304" pitchFamily="18" charset="0"/>
              </a:rPr>
              <a:t> 1: </a:t>
            </a:r>
            <a:r>
              <a:rPr lang="en-US" sz="2800" i="1" dirty="0" err="1">
                <a:latin typeface="Times New Roman" panose="02020603050405020304" pitchFamily="18" charset="0"/>
                <a:cs typeface="Times New Roman" panose="02020603050405020304" pitchFamily="18" charset="0"/>
              </a:rPr>
              <a:t>Tìm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kiếm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thông</a:t>
            </a:r>
            <a:r>
              <a:rPr lang="en-US" sz="2800" i="1" dirty="0">
                <a:latin typeface="Times New Roman" panose="02020603050405020304" pitchFamily="18" charset="0"/>
                <a:cs typeface="Times New Roman" panose="02020603050405020304" pitchFamily="18" charset="0"/>
              </a:rPr>
              <a:t> tin</a:t>
            </a:r>
            <a:endParaRPr lang="en-US" sz="2800" dirty="0">
              <a:latin typeface="Times New Roman" panose="02020603050405020304" pitchFamily="18" charset="0"/>
              <a:cs typeface="Times New Roman" panose="02020603050405020304" pitchFamily="18" charset="0"/>
            </a:endParaRPr>
          </a:p>
          <a:p>
            <a:pPr marL="0" indent="0">
              <a:buNone/>
            </a:pP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gợi</a:t>
            </a:r>
            <a:r>
              <a:rPr lang="en-US" sz="2800" i="1" dirty="0">
                <a:latin typeface="Times New Roman" panose="02020603050405020304" pitchFamily="18" charset="0"/>
                <a:cs typeface="Times New Roman" panose="02020603050405020304" pitchFamily="18" charset="0"/>
              </a:rPr>
              <a:t> ý </a:t>
            </a:r>
            <a:r>
              <a:rPr lang="en-US" sz="2800" i="1" dirty="0" err="1">
                <a:latin typeface="Times New Roman" panose="02020603050405020304" pitchFamily="18" charset="0"/>
                <a:cs typeface="Times New Roman" panose="02020603050405020304" pitchFamily="18" charset="0"/>
              </a:rPr>
              <a:t>để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tìm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kiếm</a:t>
            </a:r>
            <a:r>
              <a:rPr lang="en-US" sz="2800" i="1" dirty="0">
                <a:latin typeface="Times New Roman" panose="02020603050405020304" pitchFamily="18" charset="0"/>
                <a:cs typeface="Times New Roman" panose="02020603050405020304" pitchFamily="18" charset="0"/>
              </a:rPr>
              <a:t>:</a:t>
            </a:r>
          </a:p>
          <a:p>
            <a:endParaRPr lang="en-US" dirty="0"/>
          </a:p>
        </p:txBody>
      </p:sp>
      <p:pic>
        <p:nvPicPr>
          <p:cNvPr id="4" name="Picture 3"/>
          <p:cNvPicPr>
            <a:picLocks noChangeAspect="1"/>
          </p:cNvPicPr>
          <p:nvPr/>
        </p:nvPicPr>
        <p:blipFill>
          <a:blip r:embed="rId2" cstate="print"/>
          <a:stretch>
            <a:fillRect/>
          </a:stretch>
        </p:blipFill>
        <p:spPr>
          <a:xfrm>
            <a:off x="479265" y="223573"/>
            <a:ext cx="612068" cy="540060"/>
          </a:xfrm>
          <a:prstGeom prst="rect">
            <a:avLst/>
          </a:prstGeom>
        </p:spPr>
      </p:pic>
      <p:sp>
        <p:nvSpPr>
          <p:cNvPr id="2" name="TextBox 1"/>
          <p:cNvSpPr txBox="1"/>
          <p:nvPr/>
        </p:nvSpPr>
        <p:spPr>
          <a:xfrm>
            <a:off x="1091333" y="340296"/>
            <a:ext cx="8140548" cy="584775"/>
          </a:xfrm>
          <a:prstGeom prst="rect">
            <a:avLst/>
          </a:prstGeom>
          <a:noFill/>
        </p:spPr>
        <p:txBody>
          <a:bodyPr wrap="square" rtlCol="0">
            <a:spAutoFit/>
          </a:bodyPr>
          <a:lstStyle/>
          <a:p>
            <a:r>
              <a:rPr lang="en-US" sz="3200" i="1" dirty="0" err="1">
                <a:solidFill>
                  <a:srgbClr val="C00000"/>
                </a:solidFill>
                <a:latin typeface="Times New Roman" panose="02020603050405020304" pitchFamily="18" charset="0"/>
                <a:cs typeface="Times New Roman" panose="02020603050405020304" pitchFamily="18" charset="0"/>
              </a:rPr>
              <a:t>Nhiệm</a:t>
            </a:r>
            <a:r>
              <a:rPr lang="en-US" sz="3200" i="1" dirty="0">
                <a:solidFill>
                  <a:srgbClr val="C00000"/>
                </a:solidFill>
                <a:latin typeface="Times New Roman" panose="02020603050405020304" pitchFamily="18" charset="0"/>
                <a:cs typeface="Times New Roman" panose="02020603050405020304" pitchFamily="18" charset="0"/>
              </a:rPr>
              <a:t> </a:t>
            </a:r>
            <a:r>
              <a:rPr lang="en-US" sz="3200" i="1" dirty="0" err="1">
                <a:solidFill>
                  <a:srgbClr val="C00000"/>
                </a:solidFill>
                <a:latin typeface="Times New Roman" panose="02020603050405020304" pitchFamily="18" charset="0"/>
                <a:cs typeface="Times New Roman" panose="02020603050405020304" pitchFamily="18" charset="0"/>
              </a:rPr>
              <a:t>vụ</a:t>
            </a:r>
            <a:r>
              <a:rPr lang="en-US" sz="3200" i="1" dirty="0">
                <a:solidFill>
                  <a:srgbClr val="C00000"/>
                </a:solidFill>
                <a:latin typeface="Times New Roman" panose="02020603050405020304" pitchFamily="18" charset="0"/>
                <a:cs typeface="Times New Roman" panose="02020603050405020304" pitchFamily="18" charset="0"/>
              </a:rPr>
              <a:t> 2: </a:t>
            </a:r>
            <a:r>
              <a:rPr lang="en-US" sz="3200" i="1" dirty="0" err="1">
                <a:solidFill>
                  <a:srgbClr val="C00000"/>
                </a:solidFill>
                <a:latin typeface="Times New Roman" panose="02020603050405020304" pitchFamily="18" charset="0"/>
                <a:cs typeface="Times New Roman" panose="02020603050405020304" pitchFamily="18" charset="0"/>
              </a:rPr>
              <a:t>Tìm</a:t>
            </a:r>
            <a:r>
              <a:rPr lang="en-US" sz="3200" i="1" dirty="0">
                <a:solidFill>
                  <a:srgbClr val="C00000"/>
                </a:solidFill>
                <a:latin typeface="Times New Roman" panose="02020603050405020304" pitchFamily="18" charset="0"/>
                <a:cs typeface="Times New Roman" panose="02020603050405020304" pitchFamily="18" charset="0"/>
              </a:rPr>
              <a:t> </a:t>
            </a:r>
            <a:r>
              <a:rPr lang="en-US" sz="3200" i="1" dirty="0" err="1">
                <a:solidFill>
                  <a:srgbClr val="C00000"/>
                </a:solidFill>
                <a:latin typeface="Times New Roman" panose="02020603050405020304" pitchFamily="18" charset="0"/>
                <a:cs typeface="Times New Roman" panose="02020603050405020304" pitchFamily="18" charset="0"/>
              </a:rPr>
              <a:t>kiếm</a:t>
            </a:r>
            <a:r>
              <a:rPr lang="en-US" sz="3200" i="1" dirty="0">
                <a:solidFill>
                  <a:srgbClr val="C00000"/>
                </a:solidFill>
                <a:latin typeface="Times New Roman" panose="02020603050405020304" pitchFamily="18" charset="0"/>
                <a:cs typeface="Times New Roman" panose="02020603050405020304" pitchFamily="18" charset="0"/>
              </a:rPr>
              <a:t> </a:t>
            </a:r>
            <a:r>
              <a:rPr lang="en-US" sz="3200" i="1" dirty="0" err="1">
                <a:solidFill>
                  <a:srgbClr val="C00000"/>
                </a:solidFill>
                <a:latin typeface="Times New Roman" panose="02020603050405020304" pitchFamily="18" charset="0"/>
                <a:cs typeface="Times New Roman" panose="02020603050405020304" pitchFamily="18" charset="0"/>
              </a:rPr>
              <a:t>và</a:t>
            </a:r>
            <a:r>
              <a:rPr lang="en-US" sz="3200" i="1" dirty="0">
                <a:solidFill>
                  <a:srgbClr val="C00000"/>
                </a:solidFill>
                <a:latin typeface="Times New Roman" panose="02020603050405020304" pitchFamily="18" charset="0"/>
                <a:cs typeface="Times New Roman" panose="02020603050405020304" pitchFamily="18" charset="0"/>
              </a:rPr>
              <a:t> </a:t>
            </a:r>
            <a:r>
              <a:rPr lang="en-US" sz="3200" i="1" dirty="0" err="1">
                <a:solidFill>
                  <a:srgbClr val="C00000"/>
                </a:solidFill>
                <a:latin typeface="Times New Roman" panose="02020603050405020304" pitchFamily="18" charset="0"/>
                <a:cs typeface="Times New Roman" panose="02020603050405020304" pitchFamily="18" charset="0"/>
              </a:rPr>
              <a:t>đánh</a:t>
            </a:r>
            <a:r>
              <a:rPr lang="en-US" sz="3200" i="1" dirty="0">
                <a:solidFill>
                  <a:srgbClr val="C00000"/>
                </a:solidFill>
                <a:latin typeface="Times New Roman" panose="02020603050405020304" pitchFamily="18" charset="0"/>
                <a:cs typeface="Times New Roman" panose="02020603050405020304" pitchFamily="18" charset="0"/>
              </a:rPr>
              <a:t> </a:t>
            </a:r>
            <a:r>
              <a:rPr lang="en-US" sz="3200" i="1" dirty="0" err="1">
                <a:solidFill>
                  <a:srgbClr val="C00000"/>
                </a:solidFill>
                <a:latin typeface="Times New Roman" panose="02020603050405020304" pitchFamily="18" charset="0"/>
                <a:cs typeface="Times New Roman" panose="02020603050405020304" pitchFamily="18" charset="0"/>
              </a:rPr>
              <a:t>giá</a:t>
            </a:r>
            <a:r>
              <a:rPr lang="en-US" sz="3200" i="1" dirty="0">
                <a:solidFill>
                  <a:srgbClr val="C00000"/>
                </a:solidFill>
                <a:latin typeface="Times New Roman" panose="02020603050405020304" pitchFamily="18" charset="0"/>
                <a:cs typeface="Times New Roman" panose="02020603050405020304" pitchFamily="18" charset="0"/>
              </a:rPr>
              <a:t> </a:t>
            </a:r>
            <a:r>
              <a:rPr lang="en-US" sz="3200" i="1" dirty="0" err="1">
                <a:solidFill>
                  <a:srgbClr val="C00000"/>
                </a:solidFill>
                <a:latin typeface="Times New Roman" panose="02020603050405020304" pitchFamily="18" charset="0"/>
                <a:cs typeface="Times New Roman" panose="02020603050405020304" pitchFamily="18" charset="0"/>
              </a:rPr>
              <a:t>thông</a:t>
            </a:r>
            <a:r>
              <a:rPr lang="en-US" sz="3200" i="1" dirty="0">
                <a:solidFill>
                  <a:srgbClr val="C00000"/>
                </a:solidFill>
                <a:latin typeface="Times New Roman" panose="02020603050405020304" pitchFamily="18" charset="0"/>
                <a:cs typeface="Times New Roman" panose="02020603050405020304" pitchFamily="18" charset="0"/>
              </a:rPr>
              <a:t> tin</a:t>
            </a:r>
            <a:endParaRPr lang="en-US" sz="3200" dirty="0">
              <a:solidFill>
                <a:srgbClr val="C00000"/>
              </a:solidFill>
              <a:latin typeface="Times New Roman" panose="02020603050405020304" pitchFamily="18" charset="0"/>
              <a:cs typeface="Times New Roman" panose="02020603050405020304" pitchFamily="18" charset="0"/>
            </a:endParaRPr>
          </a:p>
        </p:txBody>
      </p:sp>
      <p:pic>
        <p:nvPicPr>
          <p:cNvPr id="5" name="Picture 4"/>
          <p:cNvPicPr/>
          <p:nvPr/>
        </p:nvPicPr>
        <p:blipFill>
          <a:blip r:embed="rId3"/>
          <a:stretch>
            <a:fillRect/>
          </a:stretch>
        </p:blipFill>
        <p:spPr>
          <a:xfrm>
            <a:off x="1042529" y="1740058"/>
            <a:ext cx="6961572" cy="2865456"/>
          </a:xfrm>
          <a:prstGeom prst="rect">
            <a:avLst/>
          </a:prstGeom>
        </p:spPr>
      </p:pic>
      <p:pic>
        <p:nvPicPr>
          <p:cNvPr id="6" name="Picture 5"/>
          <p:cNvPicPr/>
          <p:nvPr/>
        </p:nvPicPr>
        <p:blipFill>
          <a:blip r:embed="rId4"/>
          <a:stretch>
            <a:fillRect/>
          </a:stretch>
        </p:blipFill>
        <p:spPr>
          <a:xfrm>
            <a:off x="1091333" y="1740058"/>
            <a:ext cx="6912768" cy="2865456"/>
          </a:xfrm>
          <a:prstGeom prst="rect">
            <a:avLst/>
          </a:prstGeom>
        </p:spPr>
      </p:pic>
      <p:pic>
        <p:nvPicPr>
          <p:cNvPr id="7" name="Picture 12"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18110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954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2288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5"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7241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6"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2956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7"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8671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8"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4767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0863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0"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6959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1"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3055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2"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9151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3"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5247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4"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134350" y="38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0" descr="1152962fbcnoddsv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28600" y="3111548"/>
            <a:ext cx="662182" cy="1903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1" descr="1152962fbcnoddsv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077200" y="3111548"/>
            <a:ext cx="662182" cy="1903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5"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04775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6"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5621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7"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0955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8"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5908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9"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1623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30"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7338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1"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32"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33"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5626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4"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5"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7818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6" descr="1008951xbh88shb0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391400" y="4703280"/>
            <a:ext cx="331091" cy="33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9632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ppt_x"/>
                                          </p:val>
                                        </p:tav>
                                        <p:tav tm="100000">
                                          <p:val>
                                            <p:strVal val="#ppt_x"/>
                                          </p:val>
                                        </p:tav>
                                      </p:tavLst>
                                    </p:anim>
                                    <p:anim calcmode="lin" valueType="num">
                                      <p:cBhvr additive="base">
                                        <p:cTn id="3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0536" y="621418"/>
            <a:ext cx="8019337" cy="4132985"/>
          </a:xfrm>
          <a:solidFill>
            <a:schemeClr val="accent2">
              <a:lumMod val="20000"/>
              <a:lumOff val="80000"/>
            </a:schemeClr>
          </a:solidFill>
        </p:spPr>
        <p:txBody>
          <a:bodyPr>
            <a:noAutofit/>
          </a:bodyPr>
          <a:lstStyle/>
          <a:p>
            <a:r>
              <a:rPr lang="en-US" sz="2800" i="1" dirty="0" err="1">
                <a:latin typeface="Times New Roman" panose="02020603050405020304" pitchFamily="18" charset="0"/>
                <a:cs typeface="Times New Roman" panose="02020603050405020304" pitchFamily="18" charset="0"/>
              </a:rPr>
              <a:t>Bước</a:t>
            </a:r>
            <a:r>
              <a:rPr lang="en-US" sz="2800" i="1" dirty="0">
                <a:latin typeface="Times New Roman" panose="02020603050405020304" pitchFamily="18" charset="0"/>
                <a:cs typeface="Times New Roman" panose="02020603050405020304" pitchFamily="18" charset="0"/>
              </a:rPr>
              <a:t> 2: </a:t>
            </a:r>
            <a:r>
              <a:rPr lang="en-US" sz="2800" i="1" dirty="0" err="1">
                <a:latin typeface="Times New Roman" panose="02020603050405020304" pitchFamily="18" charset="0"/>
                <a:cs typeface="Times New Roman" panose="02020603050405020304" pitchFamily="18" charset="0"/>
              </a:rPr>
              <a:t>Ghi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chép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quả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tìm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kiếm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khóa</a:t>
            </a:r>
            <a:r>
              <a:rPr lang="en-US" sz="2800" i="1" dirty="0">
                <a:latin typeface="Times New Roman" panose="02020603050405020304" pitchFamily="18" charset="0"/>
                <a:cs typeface="Times New Roman" panose="02020603050405020304" pitchFamily="18" charset="0"/>
              </a:rPr>
              <a:t>.</a:t>
            </a:r>
          </a:p>
          <a:p>
            <a:endParaRPr lang="en-US" sz="2800" i="1" dirty="0">
              <a:latin typeface="Times New Roman" panose="02020603050405020304" pitchFamily="18" charset="0"/>
              <a:cs typeface="Times New Roman" panose="02020603050405020304" pitchFamily="18" charset="0"/>
            </a:endParaRPr>
          </a:p>
          <a:p>
            <a:endParaRPr lang="en-US" sz="2800" i="1" dirty="0">
              <a:latin typeface="Times New Roman" panose="02020603050405020304" pitchFamily="18" charset="0"/>
              <a:cs typeface="Times New Roman" panose="02020603050405020304" pitchFamily="18" charset="0"/>
            </a:endParaRPr>
          </a:p>
          <a:p>
            <a:endParaRPr lang="en-US" sz="2800" i="1" dirty="0">
              <a:latin typeface="Times New Roman" panose="02020603050405020304" pitchFamily="18" charset="0"/>
              <a:cs typeface="Times New Roman" panose="02020603050405020304" pitchFamily="18" charset="0"/>
            </a:endParaRPr>
          </a:p>
          <a:p>
            <a:endParaRPr lang="en-US" sz="2800" i="1" dirty="0">
              <a:latin typeface="Times New Roman" panose="02020603050405020304" pitchFamily="18" charset="0"/>
              <a:cs typeface="Times New Roman" panose="02020603050405020304" pitchFamily="18" charset="0"/>
            </a:endParaRPr>
          </a:p>
          <a:p>
            <a:endParaRPr lang="en-US" sz="2800" i="1" dirty="0">
              <a:latin typeface="Times New Roman" panose="02020603050405020304" pitchFamily="18" charset="0"/>
              <a:cs typeface="Times New Roman" panose="02020603050405020304" pitchFamily="18" charset="0"/>
            </a:endParaRPr>
          </a:p>
          <a:p>
            <a:pPr marL="0" indent="0">
              <a:buNone/>
            </a:pPr>
            <a:endParaRPr lang="en-US" sz="2800" i="1" dirty="0">
              <a:latin typeface="Times New Roman" panose="02020603050405020304" pitchFamily="18" charset="0"/>
              <a:cs typeface="Times New Roman" panose="02020603050405020304" pitchFamily="18" charset="0"/>
            </a:endParaRPr>
          </a:p>
          <a:p>
            <a:r>
              <a:rPr lang="en-US" sz="2800" i="1" dirty="0" err="1">
                <a:latin typeface="Times New Roman" panose="02020603050405020304" pitchFamily="18" charset="0"/>
                <a:cs typeface="Times New Roman" panose="02020603050405020304" pitchFamily="18" charset="0"/>
              </a:rPr>
              <a:t>Bước</a:t>
            </a:r>
            <a:r>
              <a:rPr lang="en-US" sz="2800" i="1" dirty="0">
                <a:latin typeface="Times New Roman" panose="02020603050405020304" pitchFamily="18" charset="0"/>
                <a:cs typeface="Times New Roman" panose="02020603050405020304" pitchFamily="18" charset="0"/>
              </a:rPr>
              <a:t> 3: </a:t>
            </a:r>
            <a:r>
              <a:rPr lang="en-US" sz="2800" i="1" dirty="0" err="1">
                <a:latin typeface="Times New Roman" panose="02020603050405020304" pitchFamily="18" charset="0"/>
                <a:cs typeface="Times New Roman" panose="02020603050405020304" pitchFamily="18" charset="0"/>
              </a:rPr>
              <a:t>Đánh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giá</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thông</a:t>
            </a:r>
            <a:r>
              <a:rPr lang="en-US" sz="2800" i="1" dirty="0">
                <a:latin typeface="Times New Roman" panose="02020603050405020304" pitchFamily="18" charset="0"/>
                <a:cs typeface="Times New Roman" panose="02020603050405020304" pitchFamily="18" charset="0"/>
              </a:rPr>
              <a:t> tin</a:t>
            </a:r>
            <a:endParaRPr lang="en-US" sz="2800" dirty="0">
              <a:latin typeface="Times New Roman" panose="02020603050405020304" pitchFamily="18" charset="0"/>
              <a:cs typeface="Times New Roman" panose="02020603050405020304" pitchFamily="18" charset="0"/>
            </a:endParaRPr>
          </a:p>
          <a:p>
            <a:endParaRPr lang="en-US" dirty="0"/>
          </a:p>
        </p:txBody>
      </p:sp>
      <p:pic>
        <p:nvPicPr>
          <p:cNvPr id="4" name="Picture 3"/>
          <p:cNvPicPr>
            <a:picLocks noChangeAspect="1"/>
          </p:cNvPicPr>
          <p:nvPr/>
        </p:nvPicPr>
        <p:blipFill>
          <a:blip r:embed="rId2" cstate="print"/>
          <a:stretch>
            <a:fillRect/>
          </a:stretch>
        </p:blipFill>
        <p:spPr>
          <a:xfrm>
            <a:off x="479265" y="223573"/>
            <a:ext cx="612068" cy="540060"/>
          </a:xfrm>
          <a:prstGeom prst="rect">
            <a:avLst/>
          </a:prstGeom>
        </p:spPr>
      </p:pic>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1040359" y="1168388"/>
            <a:ext cx="7092788" cy="2808312"/>
          </a:xfrm>
          <a:prstGeom prst="rect">
            <a:avLst/>
          </a:prstGeom>
        </p:spPr>
      </p:pic>
      <p:pic>
        <p:nvPicPr>
          <p:cNvPr id="6" name="Picture 19"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333227" y="173037"/>
            <a:ext cx="60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1"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77343" y="157162"/>
            <a:ext cx="60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2"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305175" y="157162"/>
            <a:ext cx="60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3"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214781" y="152400"/>
            <a:ext cx="60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4"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200650" y="152398"/>
            <a:ext cx="60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5"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013747" y="150016"/>
            <a:ext cx="60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6"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949851" y="171450"/>
            <a:ext cx="60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7"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885955" y="171449"/>
            <a:ext cx="60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0"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81150" y="4490682"/>
            <a:ext cx="486707" cy="43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1"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266950" y="4516082"/>
            <a:ext cx="486707" cy="43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2"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952750" y="4535132"/>
            <a:ext cx="486707" cy="43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3"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638550" y="4519257"/>
            <a:ext cx="486707" cy="43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4"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4516082"/>
            <a:ext cx="486707" cy="43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5"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010150" y="4535132"/>
            <a:ext cx="486707" cy="43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6"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695950" y="4519257"/>
            <a:ext cx="486707" cy="43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7"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4516082"/>
            <a:ext cx="486707" cy="43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8" descr="434518xlbzh5vtd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067550" y="4477982"/>
            <a:ext cx="486707" cy="43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8" descr="658124whpyrk7hcg"/>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6200" y="2752564"/>
            <a:ext cx="684431" cy="2281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9" descr="658124whpyrk7hcg"/>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191500" y="2752564"/>
            <a:ext cx="684431" cy="2281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6517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fade">
                                      <p:cBhvr>
                                        <p:cTn id="23" dur="1000"/>
                                        <p:tgtEl>
                                          <p:spTgt spid="3">
                                            <p:txEl>
                                              <p:pRg st="7" end="7"/>
                                            </p:txEl>
                                          </p:spTgt>
                                        </p:tgtEl>
                                      </p:cBhvr>
                                    </p:animEffect>
                                    <p:anim calcmode="lin" valueType="num">
                                      <p:cBhvr>
                                        <p:cTn id="2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7" y="-54823"/>
            <a:ext cx="9144000" cy="5219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18555EA4-F00B-431C-B665-58DC8538AA2B}"/>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0" b="97778" l="4961" r="92656"/>
                    </a14:imgEffect>
                  </a14:imgLayer>
                </a14:imgProps>
              </a:ext>
              <a:ext uri="{28A0092B-C50C-407E-A947-70E740481C1C}">
                <a14:useLocalDpi xmlns:a14="http://schemas.microsoft.com/office/drawing/2010/main" val="0"/>
              </a:ext>
            </a:extLst>
          </a:blip>
          <a:srcRect t="1615"/>
          <a:stretch/>
        </p:blipFill>
        <p:spPr>
          <a:xfrm>
            <a:off x="2386926" y="0"/>
            <a:ext cx="4373322" cy="3226992"/>
          </a:xfrm>
          <a:prstGeom prst="rect">
            <a:avLst/>
          </a:prstGeom>
        </p:spPr>
      </p:pic>
      <p:sp>
        <p:nvSpPr>
          <p:cNvPr id="6" name="Rectangle 5">
            <a:extLst>
              <a:ext uri="{FF2B5EF4-FFF2-40B4-BE49-F238E27FC236}">
                <a16:creationId xmlns:a16="http://schemas.microsoft.com/office/drawing/2014/main" id="{6FE0A47F-DE0D-4AFB-A019-3B65ECEF2308}"/>
              </a:ext>
            </a:extLst>
          </p:cNvPr>
          <p:cNvSpPr/>
          <p:nvPr/>
        </p:nvSpPr>
        <p:spPr>
          <a:xfrm>
            <a:off x="2797924" y="3043934"/>
            <a:ext cx="3551336" cy="484899"/>
          </a:xfrm>
          <a:prstGeom prst="rect">
            <a:avLst/>
          </a:prstGeom>
          <a:noFill/>
        </p:spPr>
        <p:txBody>
          <a:bodyPr wrap="none" lIns="68601" tIns="34301" rIns="68601" bIns="34301">
            <a:spAutoFit/>
          </a:bodyPr>
          <a:lstStyle/>
          <a:p>
            <a:pPr algn="ctr"/>
            <a:r>
              <a:rPr lang="en-US" sz="2701" b="1" dirty="0" err="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HỘP</a:t>
            </a:r>
            <a:r>
              <a:rPr lang="en-US" sz="2701" b="1" dirty="0">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 </a:t>
            </a:r>
            <a:r>
              <a:rPr lang="en-US" sz="2701" b="1" dirty="0" err="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QUÀ</a:t>
            </a:r>
            <a:r>
              <a:rPr lang="en-US" sz="2701" b="1" dirty="0">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 MAY </a:t>
            </a:r>
            <a:r>
              <a:rPr lang="en-US" sz="2701" b="1" dirty="0" err="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MẮN</a:t>
            </a:r>
            <a:endParaRPr lang="en-US" sz="2701" b="1" dirty="0">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8" name="chrysanthemum">
            <a:hlinkClick r:id="" action="ppaction://media"/>
            <a:extLst>
              <a:ext uri="{FF2B5EF4-FFF2-40B4-BE49-F238E27FC236}">
                <a16:creationId xmlns:a16="http://schemas.microsoft.com/office/drawing/2014/main" id="{8AE2F4B0-E4D2-402B-A75B-0B7FADBE2312}"/>
              </a:ext>
            </a:extLst>
          </p:cNvPr>
          <p:cNvPicPr>
            <a:picLocks noChangeAspect="1"/>
          </p:cNvPicPr>
          <p:nvPr>
            <a:audioFile r:link="rId2"/>
            <p:extLst>
              <p:ext uri="{DAA4B4D4-6D71-4841-9C94-3DE7FCFB9230}">
                <p14:media xmlns:p14="http://schemas.microsoft.com/office/powerpoint/2010/main" r:embed="rId1"/>
              </p:ext>
            </p:extLst>
          </p:nvPr>
        </p:nvPicPr>
        <p:blipFill>
          <a:blip r:embed="rId8" cstate="print"/>
          <a:stretch>
            <a:fillRect/>
          </a:stretch>
        </p:blipFill>
        <p:spPr>
          <a:xfrm>
            <a:off x="7086446" y="-600260"/>
            <a:ext cx="343006" cy="457341"/>
          </a:xfrm>
          <a:prstGeom prst="rect">
            <a:avLst/>
          </a:prstGeom>
        </p:spPr>
      </p:pic>
      <p:sp>
        <p:nvSpPr>
          <p:cNvPr id="2" name="Rectangle 1"/>
          <p:cNvSpPr/>
          <p:nvPr/>
        </p:nvSpPr>
        <p:spPr>
          <a:xfrm>
            <a:off x="1477244" y="3599417"/>
            <a:ext cx="6409579" cy="1446550"/>
          </a:xfrm>
          <a:prstGeom prst="rect">
            <a:avLst/>
          </a:prstGeom>
        </p:spPr>
        <p:txBody>
          <a:bodyPr wrap="square">
            <a:spAutoFit/>
          </a:bodyPr>
          <a:lstStyle/>
          <a:p>
            <a:pPr algn="just"/>
            <a:r>
              <a:rPr lang="vi-VN" sz="3200" dirty="0">
                <a:solidFill>
                  <a:srgbClr val="C00000"/>
                </a:solidFill>
                <a:latin typeface="+mj-lt"/>
              </a:rPr>
              <a:t>Luật chơi: </a:t>
            </a:r>
            <a:r>
              <a:rPr lang="en-US" sz="2800" dirty="0">
                <a:solidFill>
                  <a:srgbClr val="00B0F0"/>
                </a:solidFill>
                <a:latin typeface="+mj-lt"/>
              </a:rPr>
              <a:t>C</a:t>
            </a:r>
            <a:r>
              <a:rPr lang="vi-VN" sz="2800" dirty="0">
                <a:solidFill>
                  <a:srgbClr val="00B0F0"/>
                </a:solidFill>
                <a:latin typeface="+mj-lt"/>
              </a:rPr>
              <a:t>ó 6 hộp quà mỗi học sinh được chọn 1 hộp để trả lời  câu hỏi tương ứng nếu trả lời đúng sẽ được một phần quà</a:t>
            </a:r>
            <a:endParaRPr lang="en-US" sz="2800" dirty="0">
              <a:solidFill>
                <a:srgbClr val="00B0F0"/>
              </a:solidFill>
              <a:latin typeface="+mj-lt"/>
              <a:cs typeface="Times New Roman" pitchFamily="18" charset="0"/>
            </a:endParaRPr>
          </a:p>
        </p:txBody>
      </p:sp>
      <p:grpSp>
        <p:nvGrpSpPr>
          <p:cNvPr id="3" name="Group 2">
            <a:extLst>
              <a:ext uri="{FF2B5EF4-FFF2-40B4-BE49-F238E27FC236}">
                <a16:creationId xmlns:a16="http://schemas.microsoft.com/office/drawing/2014/main" id="{071C91C3-BA08-E06B-C0B9-D2FB37529799}"/>
              </a:ext>
            </a:extLst>
          </p:cNvPr>
          <p:cNvGrpSpPr/>
          <p:nvPr/>
        </p:nvGrpSpPr>
        <p:grpSpPr>
          <a:xfrm>
            <a:off x="1588" y="-58779"/>
            <a:ext cx="2025807" cy="1728192"/>
            <a:chOff x="1178402" y="317454"/>
            <a:chExt cx="2578679" cy="2579126"/>
          </a:xfrm>
        </p:grpSpPr>
        <p:pic>
          <p:nvPicPr>
            <p:cNvPr id="8" name="Picture 3" descr="C:\Users\Administrator\Desktop\微立体创业计划\002.png">
              <a:extLst>
                <a:ext uri="{FF2B5EF4-FFF2-40B4-BE49-F238E27FC236}">
                  <a16:creationId xmlns:a16="http://schemas.microsoft.com/office/drawing/2014/main" id="{4DC52703-CF33-DEF4-5407-2F721860547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78402" y="317454"/>
              <a:ext cx="2578679" cy="2579126"/>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CE5B20B-77E3-58E2-2DF7-714C796B3D0E}"/>
                </a:ext>
              </a:extLst>
            </p:cNvPr>
            <p:cNvSpPr txBox="1"/>
            <p:nvPr/>
          </p:nvSpPr>
          <p:spPr>
            <a:xfrm>
              <a:off x="1592415" y="1190182"/>
              <a:ext cx="1970691" cy="551185"/>
            </a:xfrm>
            <a:prstGeom prst="rect">
              <a:avLst/>
            </a:prstGeom>
            <a:noFill/>
          </p:spPr>
          <p:txBody>
            <a:bodyPr wrap="square" rtlCol="0">
              <a:spAutoFit/>
            </a:bodyPr>
            <a:lstStyle/>
            <a:p>
              <a:r>
                <a:rPr lang="en-US" b="1" dirty="0" err="1">
                  <a:solidFill>
                    <a:srgbClr val="C00000"/>
                  </a:solidFill>
                  <a:latin typeface="Times New Roman" panose="02020603050405020304" pitchFamily="18" charset="0"/>
                  <a:cs typeface="Times New Roman" panose="02020603050405020304" pitchFamily="18" charset="0"/>
                </a:rPr>
                <a:t>LUYỆN</a:t>
              </a:r>
              <a:r>
                <a:rPr lang="en-US" b="1" dirty="0">
                  <a:solidFill>
                    <a:srgbClr val="C00000"/>
                  </a:solidFill>
                  <a:latin typeface="Times New Roman" panose="02020603050405020304" pitchFamily="18" charset="0"/>
                  <a:cs typeface="Times New Roman" panose="02020603050405020304" pitchFamily="18" charset="0"/>
                </a:rPr>
                <a:t> </a:t>
              </a:r>
              <a:r>
                <a:rPr lang="en-US" b="1" dirty="0" err="1">
                  <a:solidFill>
                    <a:srgbClr val="C00000"/>
                  </a:solidFill>
                  <a:latin typeface="Times New Roman" panose="02020603050405020304" pitchFamily="18" charset="0"/>
                  <a:cs typeface="Times New Roman" panose="02020603050405020304" pitchFamily="18" charset="0"/>
                </a:rPr>
                <a:t>TẬP</a:t>
              </a:r>
              <a:endParaRPr lang="en-US" b="1" dirty="0">
                <a:solidFill>
                  <a:srgbClr val="C0000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7760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iterate type="lt">
                                    <p:tmPct val="0"/>
                                  </p:iterate>
                                  <p:childTnLst>
                                    <p:animClr clrSpc="hsl" dir="cw">
                                      <p:cBhvr override="childStyle">
                                        <p:cTn id="6" dur="500" fill="hold"/>
                                        <p:tgtEl>
                                          <p:spTgt spid="6"/>
                                        </p:tgtEl>
                                        <p:attrNameLst>
                                          <p:attrName>style.color</p:attrName>
                                        </p:attrNameLst>
                                      </p:cBhvr>
                                      <p:by>
                                        <p:hsl h="7200000" s="0" l="0"/>
                                      </p:by>
                                    </p:animClr>
                                    <p:animClr clrSpc="hsl" dir="cw">
                                      <p:cBhvr>
                                        <p:cTn id="7" dur="500" fill="hold"/>
                                        <p:tgtEl>
                                          <p:spTgt spid="6"/>
                                        </p:tgtEl>
                                        <p:attrNameLst>
                                          <p:attrName>fillcolor</p:attrName>
                                        </p:attrNameLst>
                                      </p:cBhvr>
                                      <p:by>
                                        <p:hsl h="7200000" s="0" l="0"/>
                                      </p:by>
                                    </p:animClr>
                                    <p:animClr clrSpc="hsl" dir="cw">
                                      <p:cBhvr>
                                        <p:cTn id="8" dur="500" fill="hold"/>
                                        <p:tgtEl>
                                          <p:spTgt spid="6"/>
                                        </p:tgtEl>
                                        <p:attrNameLst>
                                          <p:attrName>stroke.color</p:attrName>
                                        </p:attrNameLst>
                                      </p:cBhvr>
                                      <p:by>
                                        <p:hsl h="7200000" s="0" l="0"/>
                                      </p:by>
                                    </p:animClr>
                                    <p:set>
                                      <p:cBhvr>
                                        <p:cTn id="9" dur="500" fill="hold"/>
                                        <p:tgtEl>
                                          <p:spTgt spid="6"/>
                                        </p:tgtEl>
                                        <p:attrNameLst>
                                          <p:attrName>fill.type</p:attrName>
                                        </p:attrNameLst>
                                      </p:cBhvr>
                                      <p:to>
                                        <p:strVal val="solid"/>
                                      </p:to>
                                    </p:set>
                                  </p:childTnLst>
                                </p:cTn>
                              </p:par>
                              <p:par>
                                <p:cTn id="10" presetID="34" presetClass="emph" presetSubtype="0" repeatCount="indefinite" fill="hold" grpId="1" nodeType="withEffect">
                                  <p:stCondLst>
                                    <p:cond delay="0"/>
                                  </p:stCondLst>
                                  <p:iterate type="lt">
                                    <p:tmPct val="10000"/>
                                  </p:iterate>
                                  <p:childTnLst>
                                    <p:animMotion origin="layout" path="M 0 2.59259E-6 L 0 -0.07222 " pathEditMode="relative" rAng="0" ptsTypes="AA">
                                      <p:cBhvr>
                                        <p:cTn id="11" dur="250" accel="50000" decel="50000" autoRev="1" fill="hold">
                                          <p:stCondLst>
                                            <p:cond delay="0"/>
                                          </p:stCondLst>
                                        </p:cTn>
                                        <p:tgtEl>
                                          <p:spTgt spid="6"/>
                                        </p:tgtEl>
                                        <p:attrNameLst>
                                          <p:attrName>ppt_x</p:attrName>
                                          <p:attrName>ppt_y</p:attrName>
                                        </p:attrNameLst>
                                      </p:cBhvr>
                                      <p:rCtr x="0" y="-3611"/>
                                    </p:animMotion>
                                    <p:animRot by="1500000">
                                      <p:cBhvr>
                                        <p:cTn id="12" dur="125" fill="hold">
                                          <p:stCondLst>
                                            <p:cond delay="0"/>
                                          </p:stCondLst>
                                        </p:cTn>
                                        <p:tgtEl>
                                          <p:spTgt spid="6"/>
                                        </p:tgtEl>
                                        <p:attrNameLst>
                                          <p:attrName>r</p:attrName>
                                        </p:attrNameLst>
                                      </p:cBhvr>
                                    </p:animRot>
                                    <p:animRot by="-1500000">
                                      <p:cBhvr>
                                        <p:cTn id="13" dur="125" fill="hold">
                                          <p:stCondLst>
                                            <p:cond delay="125"/>
                                          </p:stCondLst>
                                        </p:cTn>
                                        <p:tgtEl>
                                          <p:spTgt spid="6"/>
                                        </p:tgtEl>
                                        <p:attrNameLst>
                                          <p:attrName>r</p:attrName>
                                        </p:attrNameLst>
                                      </p:cBhvr>
                                    </p:animRot>
                                    <p:animRot by="-1500000">
                                      <p:cBhvr>
                                        <p:cTn id="14" dur="125" fill="hold">
                                          <p:stCondLst>
                                            <p:cond delay="250"/>
                                          </p:stCondLst>
                                        </p:cTn>
                                        <p:tgtEl>
                                          <p:spTgt spid="6"/>
                                        </p:tgtEl>
                                        <p:attrNameLst>
                                          <p:attrName>r</p:attrName>
                                        </p:attrNameLst>
                                      </p:cBhvr>
                                    </p:animRot>
                                    <p:animRot by="1500000">
                                      <p:cBhvr>
                                        <p:cTn id="15" dur="125" fill="hold">
                                          <p:stCondLst>
                                            <p:cond delay="375"/>
                                          </p:stCondLst>
                                        </p:cTn>
                                        <p:tgtEl>
                                          <p:spTgt spid="6"/>
                                        </p:tgtEl>
                                        <p:attrNameLst>
                                          <p:attrName>r</p:attrName>
                                        </p:attrNameLst>
                                      </p:cBhvr>
                                    </p:animRot>
                                  </p:childTnLst>
                                </p:cTn>
                              </p:par>
                              <p:par>
                                <p:cTn id="16" presetID="1" presetClass="mediacall" presetSubtype="0" fill="hold" nodeType="withEffect">
                                  <p:stCondLst>
                                    <p:cond delay="0"/>
                                  </p:stCondLst>
                                  <p:childTnLst>
                                    <p:cmd type="call" cmd="playFrom(0.0)">
                                      <p:cBhvr>
                                        <p:cTn id="17" dur="30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18"/>
                </p:tgtEl>
              </p:cMediaNode>
            </p:audio>
          </p:childTnLst>
        </p:cTn>
      </p:par>
    </p:tnLst>
    <p:bldLst>
      <p:bldP spid="6" grpId="0"/>
      <p:bldP spid="6"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14" y="-12065"/>
            <a:ext cx="9178803" cy="5304357"/>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111" y="738198"/>
            <a:ext cx="1967244" cy="196758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214" y="59613"/>
            <a:ext cx="3363122" cy="3363707"/>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029" y="4103620"/>
            <a:ext cx="1026023" cy="1026201"/>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877536" y="4777664"/>
            <a:ext cx="538352" cy="538444"/>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845422" y="4791281"/>
            <a:ext cx="746998" cy="747128"/>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0376" y="4443853"/>
            <a:ext cx="540868" cy="540963"/>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8031" y="4752459"/>
            <a:ext cx="588755" cy="588857"/>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4098" y="4241824"/>
            <a:ext cx="252447" cy="252491"/>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318369" y="4865282"/>
            <a:ext cx="528983" cy="529075"/>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5574" y="3543637"/>
            <a:ext cx="1044954" cy="1045136"/>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228251" y="4797456"/>
            <a:ext cx="223040" cy="223080"/>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4726" y="4418115"/>
            <a:ext cx="962575" cy="962743"/>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6785" y="4318616"/>
            <a:ext cx="520102" cy="520192"/>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2668" y="4633730"/>
            <a:ext cx="316822" cy="31687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8730" y="4450423"/>
            <a:ext cx="158410" cy="158438"/>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cxnSp>
        <p:nvCxnSpPr>
          <p:cNvPr id="164" name="直接连接符 163"/>
          <p:cNvCxnSpPr/>
          <p:nvPr/>
        </p:nvCxnSpPr>
        <p:spPr>
          <a:xfrm flipH="1">
            <a:off x="3481859" y="1026953"/>
            <a:ext cx="169" cy="2862075"/>
          </a:xfrm>
          <a:prstGeom prst="line">
            <a:avLst/>
          </a:prstGeom>
          <a:ln w="63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5" name="组合 164"/>
          <p:cNvGrpSpPr/>
          <p:nvPr/>
        </p:nvGrpSpPr>
        <p:grpSpPr>
          <a:xfrm>
            <a:off x="3256135" y="542224"/>
            <a:ext cx="473804" cy="500449"/>
            <a:chOff x="4971660" y="1569718"/>
            <a:chExt cx="144016" cy="144016"/>
          </a:xfrm>
          <a:solidFill>
            <a:schemeClr val="accent1"/>
          </a:solidFill>
        </p:grpSpPr>
        <p:sp>
          <p:nvSpPr>
            <p:cNvPr id="166" name="椭圆 165"/>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dirty="0">
                <a:solidFill>
                  <a:schemeClr val="accent3">
                    <a:lumMod val="50000"/>
                  </a:schemeClr>
                </a:solidFill>
                <a:ea typeface="微软雅黑" panose="020B0503020204020204" pitchFamily="34" charset="-122"/>
                <a:cs typeface="+mn-ea"/>
                <a:sym typeface="+mn-lt"/>
              </a:endParaRPr>
            </a:p>
          </p:txBody>
        </p:sp>
        <p:sp>
          <p:nvSpPr>
            <p:cNvPr id="167" name="椭圆 166"/>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0">
                  <a:solidFill>
                    <a:schemeClr val="accent3">
                      <a:lumMod val="50000"/>
                    </a:schemeClr>
                  </a:solidFill>
                  <a:ea typeface="微软雅黑" panose="020B0503020204020204" pitchFamily="34" charset="-122"/>
                  <a:cs typeface="+mn-ea"/>
                  <a:sym typeface="+mn-lt"/>
                </a:rPr>
                <a:t> </a:t>
              </a:r>
              <a:endParaRPr lang="zh-CN" altLang="en-US" sz="2500" dirty="0">
                <a:solidFill>
                  <a:schemeClr val="accent3">
                    <a:lumMod val="50000"/>
                  </a:schemeClr>
                </a:solidFill>
                <a:ea typeface="微软雅黑" panose="020B0503020204020204" pitchFamily="34" charset="-122"/>
                <a:cs typeface="+mn-ea"/>
                <a:sym typeface="+mn-lt"/>
              </a:endParaRPr>
            </a:p>
          </p:txBody>
        </p:sp>
      </p:grpSp>
      <p:grpSp>
        <p:nvGrpSpPr>
          <p:cNvPr id="16" name="组合 167"/>
          <p:cNvGrpSpPr/>
          <p:nvPr/>
        </p:nvGrpSpPr>
        <p:grpSpPr>
          <a:xfrm>
            <a:off x="3259228" y="1559722"/>
            <a:ext cx="473803" cy="498504"/>
            <a:chOff x="4971660" y="1569718"/>
            <a:chExt cx="144016" cy="144016"/>
          </a:xfrm>
          <a:solidFill>
            <a:schemeClr val="accent1"/>
          </a:solidFill>
        </p:grpSpPr>
        <p:sp>
          <p:nvSpPr>
            <p:cNvPr id="169" name="椭圆 168"/>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dirty="0">
                <a:solidFill>
                  <a:schemeClr val="accent3">
                    <a:lumMod val="50000"/>
                  </a:schemeClr>
                </a:solidFill>
                <a:ea typeface="微软雅黑" panose="020B0503020204020204" pitchFamily="34" charset="-122"/>
                <a:cs typeface="+mn-ea"/>
                <a:sym typeface="+mn-lt"/>
              </a:endParaRPr>
            </a:p>
          </p:txBody>
        </p:sp>
        <p:sp>
          <p:nvSpPr>
            <p:cNvPr id="170" name="椭圆 169"/>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0">
                  <a:solidFill>
                    <a:schemeClr val="accent3">
                      <a:lumMod val="50000"/>
                    </a:schemeClr>
                  </a:solidFill>
                  <a:ea typeface="微软雅黑" panose="020B0503020204020204" pitchFamily="34" charset="-122"/>
                  <a:cs typeface="+mn-ea"/>
                  <a:sym typeface="+mn-lt"/>
                </a:rPr>
                <a:t> </a:t>
              </a:r>
              <a:endParaRPr lang="zh-CN" altLang="en-US" sz="2500" dirty="0">
                <a:solidFill>
                  <a:schemeClr val="accent3">
                    <a:lumMod val="50000"/>
                  </a:schemeClr>
                </a:solidFill>
                <a:ea typeface="微软雅黑" panose="020B0503020204020204" pitchFamily="34" charset="-122"/>
                <a:cs typeface="+mn-ea"/>
                <a:sym typeface="+mn-lt"/>
              </a:endParaRPr>
            </a:p>
          </p:txBody>
        </p:sp>
      </p:grpSp>
      <p:grpSp>
        <p:nvGrpSpPr>
          <p:cNvPr id="17" name="组合 171"/>
          <p:cNvGrpSpPr/>
          <p:nvPr/>
        </p:nvGrpSpPr>
        <p:grpSpPr>
          <a:xfrm>
            <a:off x="3261288" y="2647456"/>
            <a:ext cx="441143" cy="441132"/>
            <a:chOff x="4971660" y="1569718"/>
            <a:chExt cx="144016" cy="144016"/>
          </a:xfrm>
          <a:solidFill>
            <a:schemeClr val="accent1"/>
          </a:solidFill>
        </p:grpSpPr>
        <p:sp>
          <p:nvSpPr>
            <p:cNvPr id="173" name="椭圆 172"/>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dirty="0">
                <a:solidFill>
                  <a:schemeClr val="accent3">
                    <a:lumMod val="50000"/>
                  </a:schemeClr>
                </a:solidFill>
                <a:ea typeface="微软雅黑" panose="020B0503020204020204" pitchFamily="34" charset="-122"/>
                <a:cs typeface="+mn-ea"/>
                <a:sym typeface="+mn-lt"/>
              </a:endParaRPr>
            </a:p>
          </p:txBody>
        </p:sp>
        <p:sp>
          <p:nvSpPr>
            <p:cNvPr id="174" name="椭圆 173"/>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0">
                  <a:solidFill>
                    <a:schemeClr val="accent3">
                      <a:lumMod val="50000"/>
                    </a:schemeClr>
                  </a:solidFill>
                  <a:ea typeface="微软雅黑" panose="020B0503020204020204" pitchFamily="34" charset="-122"/>
                  <a:cs typeface="+mn-ea"/>
                  <a:sym typeface="+mn-lt"/>
                </a:rPr>
                <a:t> </a:t>
              </a:r>
              <a:endParaRPr lang="zh-CN" altLang="en-US" sz="2500" dirty="0">
                <a:solidFill>
                  <a:schemeClr val="accent3">
                    <a:lumMod val="50000"/>
                  </a:schemeClr>
                </a:solidFill>
                <a:ea typeface="微软雅黑" panose="020B0503020204020204" pitchFamily="34" charset="-122"/>
                <a:cs typeface="+mn-ea"/>
                <a:sym typeface="+mn-lt"/>
              </a:endParaRPr>
            </a:p>
          </p:txBody>
        </p:sp>
      </p:grpSp>
      <p:sp>
        <p:nvSpPr>
          <p:cNvPr id="82" name="椭圆 64"/>
          <p:cNvSpPr/>
          <p:nvPr/>
        </p:nvSpPr>
        <p:spPr>
          <a:xfrm>
            <a:off x="3046131" y="327030"/>
            <a:ext cx="853845" cy="854109"/>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0" b="1" dirty="0">
                <a:solidFill>
                  <a:srgbClr val="FF0000"/>
                </a:solidFill>
                <a:ea typeface="微软雅黑" panose="020B0503020204020204" pitchFamily="34" charset="-122"/>
                <a:cs typeface="+mn-ea"/>
                <a:sym typeface="+mn-lt"/>
              </a:rPr>
              <a:t>1</a:t>
            </a:r>
          </a:p>
        </p:txBody>
      </p:sp>
      <p:sp>
        <p:nvSpPr>
          <p:cNvPr id="85" name="椭圆 64"/>
          <p:cNvSpPr/>
          <p:nvPr/>
        </p:nvSpPr>
        <p:spPr>
          <a:xfrm>
            <a:off x="3065238" y="1422699"/>
            <a:ext cx="853845" cy="854109"/>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0" b="1" dirty="0">
                <a:solidFill>
                  <a:srgbClr val="FF0000"/>
                </a:solidFill>
                <a:ea typeface="微软雅黑" panose="020B0503020204020204" pitchFamily="34" charset="-122"/>
                <a:cs typeface="+mn-ea"/>
                <a:sym typeface="+mn-lt"/>
              </a:rPr>
              <a:t>2</a:t>
            </a:r>
          </a:p>
        </p:txBody>
      </p:sp>
      <p:sp>
        <p:nvSpPr>
          <p:cNvPr id="86" name="椭圆 64"/>
          <p:cNvSpPr/>
          <p:nvPr/>
        </p:nvSpPr>
        <p:spPr>
          <a:xfrm>
            <a:off x="3046131" y="2534378"/>
            <a:ext cx="853845" cy="854109"/>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0" b="1" dirty="0">
                <a:solidFill>
                  <a:srgbClr val="FF0000"/>
                </a:solidFill>
                <a:ea typeface="微软雅黑" panose="020B0503020204020204" pitchFamily="34" charset="-122"/>
                <a:cs typeface="+mn-ea"/>
                <a:sym typeface="+mn-lt"/>
              </a:rPr>
              <a:t>3</a:t>
            </a:r>
          </a:p>
        </p:txBody>
      </p:sp>
      <p:sp>
        <p:nvSpPr>
          <p:cNvPr id="19" name="Rectangle 2"/>
          <p:cNvSpPr>
            <a:spLocks noChangeArrowheads="1"/>
          </p:cNvSpPr>
          <p:nvPr/>
        </p:nvSpPr>
        <p:spPr bwMode="auto">
          <a:xfrm flipV="1">
            <a:off x="948165" y="34890"/>
            <a:ext cx="14401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8"/>
          <p:cNvSpPr>
            <a:spLocks noChangeArrowheads="1"/>
          </p:cNvSpPr>
          <p:nvPr/>
        </p:nvSpPr>
        <p:spPr bwMode="auto">
          <a:xfrm>
            <a:off x="4771355" y="290930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TextBox 17"/>
          <p:cNvSpPr txBox="1"/>
          <p:nvPr/>
        </p:nvSpPr>
        <p:spPr>
          <a:xfrm>
            <a:off x="742566" y="1121826"/>
            <a:ext cx="1939411" cy="1323696"/>
          </a:xfrm>
          <a:prstGeom prst="rect">
            <a:avLst/>
          </a:prstGeom>
          <a:noFill/>
        </p:spPr>
        <p:txBody>
          <a:bodyPr wrap="square" rtlCol="0">
            <a:spAutoFit/>
          </a:bodyPr>
          <a:lstStyle/>
          <a:p>
            <a:r>
              <a:rPr lang="en-US" sz="4001" dirty="0" err="1">
                <a:solidFill>
                  <a:srgbClr val="0000FF"/>
                </a:solidFill>
                <a:latin typeface="Times New Roman" panose="02020603050405020304" pitchFamily="18" charset="0"/>
                <a:cs typeface="Times New Roman" panose="02020603050405020304" pitchFamily="18" charset="0"/>
              </a:rPr>
              <a:t>Cấu</a:t>
            </a:r>
            <a:r>
              <a:rPr lang="en-US" sz="4001" dirty="0">
                <a:solidFill>
                  <a:srgbClr val="0000FF"/>
                </a:solidFill>
                <a:latin typeface="Times New Roman" panose="02020603050405020304" pitchFamily="18" charset="0"/>
                <a:cs typeface="Times New Roman" panose="02020603050405020304" pitchFamily="18" charset="0"/>
              </a:rPr>
              <a:t> </a:t>
            </a:r>
            <a:r>
              <a:rPr lang="en-US" sz="4001" dirty="0" err="1">
                <a:solidFill>
                  <a:srgbClr val="0000FF"/>
                </a:solidFill>
                <a:latin typeface="Times New Roman" panose="02020603050405020304" pitchFamily="18" charset="0"/>
                <a:cs typeface="Times New Roman" panose="02020603050405020304" pitchFamily="18" charset="0"/>
              </a:rPr>
              <a:t>trúc</a:t>
            </a:r>
            <a:r>
              <a:rPr lang="en-US" sz="4001" dirty="0">
                <a:solidFill>
                  <a:srgbClr val="0000FF"/>
                </a:solidFill>
                <a:latin typeface="Times New Roman" panose="02020603050405020304" pitchFamily="18" charset="0"/>
                <a:cs typeface="Times New Roman" panose="02020603050405020304" pitchFamily="18" charset="0"/>
              </a:rPr>
              <a:t> </a:t>
            </a:r>
            <a:r>
              <a:rPr lang="en-US" sz="4001" dirty="0" err="1">
                <a:solidFill>
                  <a:srgbClr val="0000FF"/>
                </a:solidFill>
                <a:latin typeface="Times New Roman" panose="02020603050405020304" pitchFamily="18" charset="0"/>
                <a:cs typeface="Times New Roman" panose="02020603050405020304" pitchFamily="18" charset="0"/>
              </a:rPr>
              <a:t>bài</a:t>
            </a:r>
            <a:r>
              <a:rPr lang="en-US" sz="4001" dirty="0">
                <a:solidFill>
                  <a:srgbClr val="0000FF"/>
                </a:solidFill>
                <a:latin typeface="Times New Roman" panose="02020603050405020304" pitchFamily="18" charset="0"/>
                <a:cs typeface="Times New Roman" panose="02020603050405020304" pitchFamily="18" charset="0"/>
              </a:rPr>
              <a:t> </a:t>
            </a:r>
            <a:r>
              <a:rPr lang="en-US" sz="4001" dirty="0" err="1">
                <a:solidFill>
                  <a:srgbClr val="0000FF"/>
                </a:solidFill>
                <a:latin typeface="Times New Roman" panose="02020603050405020304" pitchFamily="18" charset="0"/>
                <a:cs typeface="Times New Roman" panose="02020603050405020304" pitchFamily="18" charset="0"/>
              </a:rPr>
              <a:t>học</a:t>
            </a:r>
            <a:endParaRPr lang="en-US" sz="4001" dirty="0">
              <a:solidFill>
                <a:srgbClr val="0000FF"/>
              </a:solidFill>
              <a:latin typeface="Times New Roman" panose="02020603050405020304" pitchFamily="18" charset="0"/>
              <a:cs typeface="Times New Roman" panose="02020603050405020304" pitchFamily="18" charset="0"/>
            </a:endParaRPr>
          </a:p>
        </p:txBody>
      </p:sp>
      <p:sp>
        <p:nvSpPr>
          <p:cNvPr id="68" name="Rectangle: Rounded Corners 5">
            <a:extLst>
              <a:ext uri="{FF2B5EF4-FFF2-40B4-BE49-F238E27FC236}">
                <a16:creationId xmlns:a16="http://schemas.microsoft.com/office/drawing/2014/main" id="{E251AD20-8C98-40FE-AE1B-648D64085EB3}"/>
              </a:ext>
            </a:extLst>
          </p:cNvPr>
          <p:cNvSpPr/>
          <p:nvPr/>
        </p:nvSpPr>
        <p:spPr>
          <a:xfrm>
            <a:off x="4059270" y="380014"/>
            <a:ext cx="2510757" cy="623636"/>
          </a:xfrm>
          <a:prstGeom prst="roundRect">
            <a:avLst/>
          </a:prstGeom>
          <a:solidFill>
            <a:srgbClr val="FF99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a:solidFill>
                  <a:srgbClr val="0000FF"/>
                </a:solidFill>
                <a:latin typeface="Times New Roman" panose="02020603050405020304" pitchFamily="18" charset="0"/>
                <a:cs typeface="Times New Roman" panose="02020603050405020304" pitchFamily="18" charset="0"/>
              </a:rPr>
              <a:t>KHỞI ĐỘNG</a:t>
            </a:r>
          </a:p>
        </p:txBody>
      </p:sp>
      <p:sp>
        <p:nvSpPr>
          <p:cNvPr id="69" name="Rectangle: Rounded Corners 14">
            <a:extLst>
              <a:ext uri="{FF2B5EF4-FFF2-40B4-BE49-F238E27FC236}">
                <a16:creationId xmlns:a16="http://schemas.microsoft.com/office/drawing/2014/main" id="{479184A6-4EF3-434A-8F67-BE933F8941DC}"/>
              </a:ext>
            </a:extLst>
          </p:cNvPr>
          <p:cNvSpPr/>
          <p:nvPr/>
        </p:nvSpPr>
        <p:spPr>
          <a:xfrm>
            <a:off x="4059270" y="1553105"/>
            <a:ext cx="4834797" cy="510971"/>
          </a:xfrm>
          <a:prstGeom prst="roundRect">
            <a:avLst/>
          </a:prstGeom>
          <a:solidFill>
            <a:srgbClr val="99FF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a:solidFill>
                  <a:srgbClr val="0000FF"/>
                </a:solidFill>
                <a:latin typeface="Times New Roman" panose="02020603050405020304" pitchFamily="18" charset="0"/>
                <a:cs typeface="Times New Roman" panose="02020603050405020304" pitchFamily="18" charset="0"/>
              </a:rPr>
              <a:t>HÌNH THÀNH KIẾN THỨC</a:t>
            </a:r>
          </a:p>
        </p:txBody>
      </p:sp>
      <p:grpSp>
        <p:nvGrpSpPr>
          <p:cNvPr id="70" name="组合 171"/>
          <p:cNvGrpSpPr/>
          <p:nvPr/>
        </p:nvGrpSpPr>
        <p:grpSpPr>
          <a:xfrm>
            <a:off x="3274065" y="3652466"/>
            <a:ext cx="441143" cy="441132"/>
            <a:chOff x="4971660" y="1569718"/>
            <a:chExt cx="144016" cy="144016"/>
          </a:xfrm>
          <a:solidFill>
            <a:schemeClr val="accent1"/>
          </a:solidFill>
        </p:grpSpPr>
        <p:sp>
          <p:nvSpPr>
            <p:cNvPr id="74" name="椭圆 172"/>
            <p:cNvSpPr/>
            <p:nvPr/>
          </p:nvSpPr>
          <p:spPr>
            <a:xfrm>
              <a:off x="4971660" y="1569718"/>
              <a:ext cx="144016" cy="144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dirty="0">
                <a:solidFill>
                  <a:schemeClr val="accent3">
                    <a:lumMod val="50000"/>
                  </a:schemeClr>
                </a:solidFill>
                <a:ea typeface="微软雅黑" panose="020B0503020204020204" pitchFamily="34" charset="-122"/>
                <a:cs typeface="+mn-ea"/>
                <a:sym typeface="+mn-lt"/>
              </a:endParaRPr>
            </a:p>
          </p:txBody>
        </p:sp>
        <p:sp>
          <p:nvSpPr>
            <p:cNvPr id="75" name="椭圆 173"/>
            <p:cNvSpPr/>
            <p:nvPr/>
          </p:nvSpPr>
          <p:spPr>
            <a:xfrm>
              <a:off x="5005748" y="1603806"/>
              <a:ext cx="75840" cy="758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500">
                  <a:solidFill>
                    <a:schemeClr val="accent3">
                      <a:lumMod val="50000"/>
                    </a:schemeClr>
                  </a:solidFill>
                  <a:ea typeface="微软雅黑" panose="020B0503020204020204" pitchFamily="34" charset="-122"/>
                  <a:cs typeface="+mn-ea"/>
                  <a:sym typeface="+mn-lt"/>
                </a:rPr>
                <a:t> </a:t>
              </a:r>
              <a:endParaRPr lang="zh-CN" altLang="en-US" sz="2500" dirty="0">
                <a:solidFill>
                  <a:schemeClr val="accent3">
                    <a:lumMod val="50000"/>
                  </a:schemeClr>
                </a:solidFill>
                <a:ea typeface="微软雅黑" panose="020B0503020204020204" pitchFamily="34" charset="-122"/>
                <a:cs typeface="+mn-ea"/>
                <a:sym typeface="+mn-lt"/>
              </a:endParaRPr>
            </a:p>
          </p:txBody>
        </p:sp>
      </p:grpSp>
      <p:sp>
        <p:nvSpPr>
          <p:cNvPr id="76" name="椭圆 64"/>
          <p:cNvSpPr/>
          <p:nvPr/>
        </p:nvSpPr>
        <p:spPr>
          <a:xfrm>
            <a:off x="3046131" y="3619272"/>
            <a:ext cx="853845" cy="854109"/>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p>
            <a:pPr algn="ctr" latinLnBrk="1"/>
            <a:r>
              <a:rPr kumimoji="1" lang="en-US" sz="3200" b="1">
                <a:solidFill>
                  <a:srgbClr val="FF0000"/>
                </a:solidFill>
                <a:ea typeface="微软雅黑" panose="020B0503020204020204" pitchFamily="34" charset="-122"/>
                <a:cs typeface="+mn-ea"/>
                <a:sym typeface="+mn-lt"/>
              </a:rPr>
              <a:t>4</a:t>
            </a:r>
            <a:endParaRPr kumimoji="1" lang="en-US" sz="3200" b="1" dirty="0">
              <a:solidFill>
                <a:srgbClr val="FF0000"/>
              </a:solidFill>
              <a:ea typeface="微软雅黑" panose="020B0503020204020204" pitchFamily="34" charset="-122"/>
              <a:cs typeface="+mn-ea"/>
              <a:sym typeface="+mn-lt"/>
            </a:endParaRPr>
          </a:p>
        </p:txBody>
      </p:sp>
      <p:sp>
        <p:nvSpPr>
          <p:cNvPr id="78" name="Rectangle: Rounded Corners 15">
            <a:extLst>
              <a:ext uri="{FF2B5EF4-FFF2-40B4-BE49-F238E27FC236}">
                <a16:creationId xmlns:a16="http://schemas.microsoft.com/office/drawing/2014/main" id="{B21158E3-24C7-4623-9214-961993ED201B}"/>
              </a:ext>
            </a:extLst>
          </p:cNvPr>
          <p:cNvSpPr/>
          <p:nvPr/>
        </p:nvSpPr>
        <p:spPr>
          <a:xfrm>
            <a:off x="4059273" y="2545301"/>
            <a:ext cx="2905279" cy="647710"/>
          </a:xfrm>
          <a:prstGeom prst="roundRect">
            <a:avLst/>
          </a:prstGeom>
          <a:solidFill>
            <a:srgbClr val="FFFF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a:solidFill>
                  <a:srgbClr val="0000FF"/>
                </a:solidFill>
                <a:latin typeface="Times New Roman" panose="02020603050405020304" pitchFamily="18" charset="0"/>
                <a:cs typeface="Times New Roman" panose="02020603050405020304" pitchFamily="18" charset="0"/>
              </a:rPr>
              <a:t>LUYỆN TẬP</a:t>
            </a:r>
          </a:p>
        </p:txBody>
      </p:sp>
      <p:sp>
        <p:nvSpPr>
          <p:cNvPr id="79" name="Rectangle: Rounded Corners 15">
            <a:extLst>
              <a:ext uri="{FF2B5EF4-FFF2-40B4-BE49-F238E27FC236}">
                <a16:creationId xmlns:a16="http://schemas.microsoft.com/office/drawing/2014/main" id="{B21158E3-24C7-4623-9214-961993ED201B}"/>
              </a:ext>
            </a:extLst>
          </p:cNvPr>
          <p:cNvSpPr/>
          <p:nvPr/>
        </p:nvSpPr>
        <p:spPr>
          <a:xfrm>
            <a:off x="4067561" y="3636882"/>
            <a:ext cx="2905279" cy="647710"/>
          </a:xfrm>
          <a:prstGeom prst="roundRect">
            <a:avLst/>
          </a:prstGeom>
          <a:solidFill>
            <a:srgbClr val="DDEAD6"/>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a:solidFill>
                  <a:srgbClr val="0000FF"/>
                </a:solidFill>
                <a:latin typeface="Times New Roman" panose="02020603050405020304" pitchFamily="18" charset="0"/>
                <a:cs typeface="Times New Roman" panose="02020603050405020304" pitchFamily="18" charset="0"/>
              </a:rPr>
              <a:t>VẬN DỤNG</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3" presetClass="entr" presetSubtype="52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 calcmode="lin" valueType="num">
                                      <p:cBhvr>
                                        <p:cTn id="20" dur="500" fill="hold"/>
                                        <p:tgtEl>
                                          <p:spTgt spid="2"/>
                                        </p:tgtEl>
                                        <p:attrNameLst>
                                          <p:attrName>ppt_x</p:attrName>
                                        </p:attrNameLst>
                                      </p:cBhvr>
                                      <p:tavLst>
                                        <p:tav tm="0">
                                          <p:val>
                                            <p:fltVal val="0.5"/>
                                          </p:val>
                                        </p:tav>
                                        <p:tav tm="100000">
                                          <p:val>
                                            <p:strVal val="#ppt_x"/>
                                          </p:val>
                                        </p:tav>
                                      </p:tavLst>
                                    </p:anim>
                                    <p:anim calcmode="lin" valueType="num">
                                      <p:cBhvr>
                                        <p:cTn id="21" dur="500" fill="hold"/>
                                        <p:tgtEl>
                                          <p:spTgt spid="2"/>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30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ppt_x</p:attrName>
                                        </p:attrNameLst>
                                      </p:cBhvr>
                                      <p:tavLst>
                                        <p:tav tm="0">
                                          <p:val>
                                            <p:fltVal val="0.5"/>
                                          </p:val>
                                        </p:tav>
                                        <p:tav tm="100000">
                                          <p:val>
                                            <p:strVal val="#ppt_x"/>
                                          </p:val>
                                        </p:tav>
                                      </p:tavLst>
                                    </p:anim>
                                    <p:anim calcmode="lin" valueType="num">
                                      <p:cBhvr>
                                        <p:cTn id="27" dur="500" fill="hold"/>
                                        <p:tgtEl>
                                          <p:spTgt spid="3"/>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70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ppt_x</p:attrName>
                                        </p:attrNameLst>
                                      </p:cBhvr>
                                      <p:tavLst>
                                        <p:tav tm="0">
                                          <p:val>
                                            <p:fltVal val="0.5"/>
                                          </p:val>
                                        </p:tav>
                                        <p:tav tm="100000">
                                          <p:val>
                                            <p:strVal val="#ppt_x"/>
                                          </p:val>
                                        </p:tav>
                                      </p:tavLst>
                                    </p:anim>
                                    <p:anim calcmode="lin" valueType="num">
                                      <p:cBhvr>
                                        <p:cTn id="33" dur="500" fill="hold"/>
                                        <p:tgtEl>
                                          <p:spTgt spid="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30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 calcmode="lin" valueType="num">
                                      <p:cBhvr>
                                        <p:cTn id="38" dur="500" fill="hold"/>
                                        <p:tgtEl>
                                          <p:spTgt spid="5"/>
                                        </p:tgtEl>
                                        <p:attrNameLst>
                                          <p:attrName>ppt_x</p:attrName>
                                        </p:attrNameLst>
                                      </p:cBhvr>
                                      <p:tavLst>
                                        <p:tav tm="0">
                                          <p:val>
                                            <p:fltVal val="0.5"/>
                                          </p:val>
                                        </p:tav>
                                        <p:tav tm="100000">
                                          <p:val>
                                            <p:strVal val="#ppt_x"/>
                                          </p:val>
                                        </p:tav>
                                      </p:tavLst>
                                    </p:anim>
                                    <p:anim calcmode="lin" valueType="num">
                                      <p:cBhvr>
                                        <p:cTn id="39" dur="500" fill="hold"/>
                                        <p:tgtEl>
                                          <p:spTgt spid="5"/>
                                        </p:tgtEl>
                                        <p:attrNameLst>
                                          <p:attrName>ppt_y</p:attrName>
                                        </p:attrNameLst>
                                      </p:cBhvr>
                                      <p:tavLst>
                                        <p:tav tm="0">
                                          <p:val>
                                            <p:fltVal val="0.5"/>
                                          </p:val>
                                        </p:tav>
                                        <p:tav tm="100000">
                                          <p:val>
                                            <p:strVal val="#ppt_y"/>
                                          </p:val>
                                        </p:tav>
                                      </p:tavLst>
                                    </p:anim>
                                  </p:childTnLst>
                                </p:cTn>
                              </p:par>
                              <p:par>
                                <p:cTn id="40" presetID="16" presetClass="entr" presetSubtype="21" fill="hold" grpId="0" nodeType="withEffect">
                                  <p:stCondLst>
                                    <p:cond delay="30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par>
                                <p:cTn id="43" presetID="23" presetClass="entr" presetSubtype="528" fill="hold" nodeType="withEffect">
                                  <p:stCondLst>
                                    <p:cond delay="10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 calcmode="lin" valueType="num">
                                      <p:cBhvr>
                                        <p:cTn id="47" dur="500" fill="hold"/>
                                        <p:tgtEl>
                                          <p:spTgt spid="6"/>
                                        </p:tgtEl>
                                        <p:attrNameLst>
                                          <p:attrName>ppt_x</p:attrName>
                                        </p:attrNameLst>
                                      </p:cBhvr>
                                      <p:tavLst>
                                        <p:tav tm="0">
                                          <p:val>
                                            <p:fltVal val="0.5"/>
                                          </p:val>
                                        </p:tav>
                                        <p:tav tm="100000">
                                          <p:val>
                                            <p:strVal val="#ppt_x"/>
                                          </p:val>
                                        </p:tav>
                                      </p:tavLst>
                                    </p:anim>
                                    <p:anim calcmode="lin" valueType="num">
                                      <p:cBhvr>
                                        <p:cTn id="48" dur="500" fill="hold"/>
                                        <p:tgtEl>
                                          <p:spTgt spid="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60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23" presetClass="entr" presetSubtype="528" fill="hold" nodeType="withEffect">
                                  <p:stCondLst>
                                    <p:cond delay="30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 calcmode="lin" valueType="num">
                                      <p:cBhvr>
                                        <p:cTn id="59" dur="500" fill="hold"/>
                                        <p:tgtEl>
                                          <p:spTgt spid="8"/>
                                        </p:tgtEl>
                                        <p:attrNameLst>
                                          <p:attrName>ppt_x</p:attrName>
                                        </p:attrNameLst>
                                      </p:cBhvr>
                                      <p:tavLst>
                                        <p:tav tm="0">
                                          <p:val>
                                            <p:fltVal val="0.5"/>
                                          </p:val>
                                        </p:tav>
                                        <p:tav tm="100000">
                                          <p:val>
                                            <p:strVal val="#ppt_x"/>
                                          </p:val>
                                        </p:tav>
                                      </p:tavLst>
                                    </p:anim>
                                    <p:anim calcmode="lin" valueType="num">
                                      <p:cBhvr>
                                        <p:cTn id="60" dur="500" fill="hold"/>
                                        <p:tgtEl>
                                          <p:spTgt spid="8"/>
                                        </p:tgtEl>
                                        <p:attrNameLst>
                                          <p:attrName>ppt_y</p:attrName>
                                        </p:attrNameLst>
                                      </p:cBhvr>
                                      <p:tavLst>
                                        <p:tav tm="0">
                                          <p:val>
                                            <p:fltVal val="0.5"/>
                                          </p:val>
                                        </p:tav>
                                        <p:tav tm="100000">
                                          <p:val>
                                            <p:strVal val="#ppt_y"/>
                                          </p:val>
                                        </p:tav>
                                      </p:tavLst>
                                    </p:anim>
                                  </p:childTnLst>
                                </p:cTn>
                              </p:par>
                              <p:par>
                                <p:cTn id="61" presetID="23" presetClass="entr" presetSubtype="528" fill="hold" nodeType="withEffect">
                                  <p:stCondLst>
                                    <p:cond delay="30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 calcmode="lin" valueType="num">
                                      <p:cBhvr>
                                        <p:cTn id="65" dur="500" fill="hold"/>
                                        <p:tgtEl>
                                          <p:spTgt spid="9"/>
                                        </p:tgtEl>
                                        <p:attrNameLst>
                                          <p:attrName>ppt_x</p:attrName>
                                        </p:attrNameLst>
                                      </p:cBhvr>
                                      <p:tavLst>
                                        <p:tav tm="0">
                                          <p:val>
                                            <p:fltVal val="0.5"/>
                                          </p:val>
                                        </p:tav>
                                        <p:tav tm="100000">
                                          <p:val>
                                            <p:strVal val="#ppt_x"/>
                                          </p:val>
                                        </p:tav>
                                      </p:tavLst>
                                    </p:anim>
                                    <p:anim calcmode="lin" valueType="num">
                                      <p:cBhvr>
                                        <p:cTn id="66" dur="500" fill="hold"/>
                                        <p:tgtEl>
                                          <p:spTgt spid="9"/>
                                        </p:tgtEl>
                                        <p:attrNameLst>
                                          <p:attrName>ppt_y</p:attrName>
                                        </p:attrNameLst>
                                      </p:cBhvr>
                                      <p:tavLst>
                                        <p:tav tm="0">
                                          <p:val>
                                            <p:fltVal val="0.5"/>
                                          </p:val>
                                        </p:tav>
                                        <p:tav tm="100000">
                                          <p:val>
                                            <p:strVal val="#ppt_y"/>
                                          </p:val>
                                        </p:tav>
                                      </p:tavLst>
                                    </p:anim>
                                  </p:childTnLst>
                                </p:cTn>
                              </p:par>
                              <p:par>
                                <p:cTn id="67" presetID="23" presetClass="entr" presetSubtype="528" fill="hold" nodeType="withEffect">
                                  <p:stCondLst>
                                    <p:cond delay="60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 calcmode="lin" valueType="num">
                                      <p:cBhvr>
                                        <p:cTn id="71" dur="500" fill="hold"/>
                                        <p:tgtEl>
                                          <p:spTgt spid="10"/>
                                        </p:tgtEl>
                                        <p:attrNameLst>
                                          <p:attrName>ppt_x</p:attrName>
                                        </p:attrNameLst>
                                      </p:cBhvr>
                                      <p:tavLst>
                                        <p:tav tm="0">
                                          <p:val>
                                            <p:fltVal val="0.5"/>
                                          </p:val>
                                        </p:tav>
                                        <p:tav tm="100000">
                                          <p:val>
                                            <p:strVal val="#ppt_x"/>
                                          </p:val>
                                        </p:tav>
                                      </p:tavLst>
                                    </p:anim>
                                    <p:anim calcmode="lin" valueType="num">
                                      <p:cBhvr>
                                        <p:cTn id="72" dur="500" fill="hold"/>
                                        <p:tgtEl>
                                          <p:spTgt spid="10"/>
                                        </p:tgtEl>
                                        <p:attrNameLst>
                                          <p:attrName>ppt_y</p:attrName>
                                        </p:attrNameLst>
                                      </p:cBhvr>
                                      <p:tavLst>
                                        <p:tav tm="0">
                                          <p:val>
                                            <p:fltVal val="0.5"/>
                                          </p:val>
                                        </p:tav>
                                        <p:tav tm="100000">
                                          <p:val>
                                            <p:strVal val="#ppt_y"/>
                                          </p:val>
                                        </p:tav>
                                      </p:tavLst>
                                    </p:anim>
                                  </p:childTnLst>
                                </p:cTn>
                              </p:par>
                              <p:par>
                                <p:cTn id="73" presetID="23" presetClass="entr" presetSubtype="528" fill="hold" nodeType="withEffect">
                                  <p:stCondLst>
                                    <p:cond delay="6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 calcmode="lin" valueType="num">
                                      <p:cBhvr>
                                        <p:cTn id="77" dur="500" fill="hold"/>
                                        <p:tgtEl>
                                          <p:spTgt spid="11"/>
                                        </p:tgtEl>
                                        <p:attrNameLst>
                                          <p:attrName>ppt_x</p:attrName>
                                        </p:attrNameLst>
                                      </p:cBhvr>
                                      <p:tavLst>
                                        <p:tav tm="0">
                                          <p:val>
                                            <p:fltVal val="0.5"/>
                                          </p:val>
                                        </p:tav>
                                        <p:tav tm="100000">
                                          <p:val>
                                            <p:strVal val="#ppt_x"/>
                                          </p:val>
                                        </p:tav>
                                      </p:tavLst>
                                    </p:anim>
                                    <p:anim calcmode="lin" valueType="num">
                                      <p:cBhvr>
                                        <p:cTn id="78" dur="500" fill="hold"/>
                                        <p:tgtEl>
                                          <p:spTgt spid="11"/>
                                        </p:tgtEl>
                                        <p:attrNameLst>
                                          <p:attrName>ppt_y</p:attrName>
                                        </p:attrNameLst>
                                      </p:cBhvr>
                                      <p:tavLst>
                                        <p:tav tm="0">
                                          <p:val>
                                            <p:fltVal val="0.5"/>
                                          </p:val>
                                        </p:tav>
                                        <p:tav tm="100000">
                                          <p:val>
                                            <p:strVal val="#ppt_y"/>
                                          </p:val>
                                        </p:tav>
                                      </p:tavLst>
                                    </p:anim>
                                  </p:childTnLst>
                                </p:cTn>
                              </p:par>
                              <p:par>
                                <p:cTn id="79" presetID="23" presetClass="entr" presetSubtype="528" fill="hold" nodeType="withEffect">
                                  <p:stCondLst>
                                    <p:cond delay="30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anim calcmode="lin" valueType="num">
                                      <p:cBhvr>
                                        <p:cTn id="83" dur="500" fill="hold"/>
                                        <p:tgtEl>
                                          <p:spTgt spid="12"/>
                                        </p:tgtEl>
                                        <p:attrNameLst>
                                          <p:attrName>ppt_x</p:attrName>
                                        </p:attrNameLst>
                                      </p:cBhvr>
                                      <p:tavLst>
                                        <p:tav tm="0">
                                          <p:val>
                                            <p:fltVal val="0.5"/>
                                          </p:val>
                                        </p:tav>
                                        <p:tav tm="100000">
                                          <p:val>
                                            <p:strVal val="#ppt_x"/>
                                          </p:val>
                                        </p:tav>
                                      </p:tavLst>
                                    </p:anim>
                                    <p:anim calcmode="lin" valueType="num">
                                      <p:cBhvr>
                                        <p:cTn id="84" dur="500" fill="hold"/>
                                        <p:tgtEl>
                                          <p:spTgt spid="12"/>
                                        </p:tgtEl>
                                        <p:attrNameLst>
                                          <p:attrName>ppt_y</p:attrName>
                                        </p:attrNameLst>
                                      </p:cBhvr>
                                      <p:tavLst>
                                        <p:tav tm="0">
                                          <p:val>
                                            <p:fltVal val="0.5"/>
                                          </p:val>
                                        </p:tav>
                                        <p:tav tm="100000">
                                          <p:val>
                                            <p:strVal val="#ppt_y"/>
                                          </p:val>
                                        </p:tav>
                                      </p:tavLst>
                                    </p:anim>
                                  </p:childTnLst>
                                </p:cTn>
                              </p:par>
                              <p:par>
                                <p:cTn id="85" presetID="23" presetClass="entr" presetSubtype="528" fill="hold" nodeType="withEffect">
                                  <p:stCondLst>
                                    <p:cond delay="600"/>
                                  </p:stCondLst>
                                  <p:childTnLst>
                                    <p:set>
                                      <p:cBhvr>
                                        <p:cTn id="86" dur="1" fill="hold">
                                          <p:stCondLst>
                                            <p:cond delay="0"/>
                                          </p:stCondLst>
                                        </p:cTn>
                                        <p:tgtEl>
                                          <p:spTgt spid="13"/>
                                        </p:tgtEl>
                                        <p:attrNameLst>
                                          <p:attrName>style.visibility</p:attrName>
                                        </p:attrNameLst>
                                      </p:cBhvr>
                                      <p:to>
                                        <p:strVal val="visible"/>
                                      </p:to>
                                    </p:set>
                                    <p:anim calcmode="lin" valueType="num">
                                      <p:cBhvr>
                                        <p:cTn id="87" dur="500" fill="hold"/>
                                        <p:tgtEl>
                                          <p:spTgt spid="13"/>
                                        </p:tgtEl>
                                        <p:attrNameLst>
                                          <p:attrName>ppt_w</p:attrName>
                                        </p:attrNameLst>
                                      </p:cBhvr>
                                      <p:tavLst>
                                        <p:tav tm="0">
                                          <p:val>
                                            <p:fltVal val="0"/>
                                          </p:val>
                                        </p:tav>
                                        <p:tav tm="100000">
                                          <p:val>
                                            <p:strVal val="#ppt_w"/>
                                          </p:val>
                                        </p:tav>
                                      </p:tavLst>
                                    </p:anim>
                                    <p:anim calcmode="lin" valueType="num">
                                      <p:cBhvr>
                                        <p:cTn id="88" dur="500" fill="hold"/>
                                        <p:tgtEl>
                                          <p:spTgt spid="13"/>
                                        </p:tgtEl>
                                        <p:attrNameLst>
                                          <p:attrName>ppt_h</p:attrName>
                                        </p:attrNameLst>
                                      </p:cBhvr>
                                      <p:tavLst>
                                        <p:tav tm="0">
                                          <p:val>
                                            <p:fltVal val="0"/>
                                          </p:val>
                                        </p:tav>
                                        <p:tav tm="100000">
                                          <p:val>
                                            <p:strVal val="#ppt_h"/>
                                          </p:val>
                                        </p:tav>
                                      </p:tavLst>
                                    </p:anim>
                                    <p:anim calcmode="lin" valueType="num">
                                      <p:cBhvr>
                                        <p:cTn id="89" dur="500" fill="hold"/>
                                        <p:tgtEl>
                                          <p:spTgt spid="13"/>
                                        </p:tgtEl>
                                        <p:attrNameLst>
                                          <p:attrName>ppt_x</p:attrName>
                                        </p:attrNameLst>
                                      </p:cBhvr>
                                      <p:tavLst>
                                        <p:tav tm="0">
                                          <p:val>
                                            <p:fltVal val="0.5"/>
                                          </p:val>
                                        </p:tav>
                                        <p:tav tm="100000">
                                          <p:val>
                                            <p:strVal val="#ppt_x"/>
                                          </p:val>
                                        </p:tav>
                                      </p:tavLst>
                                    </p:anim>
                                    <p:anim calcmode="lin" valueType="num">
                                      <p:cBhvr>
                                        <p:cTn id="90" dur="500" fill="hold"/>
                                        <p:tgtEl>
                                          <p:spTgt spid="13"/>
                                        </p:tgtEl>
                                        <p:attrNameLst>
                                          <p:attrName>ppt_y</p:attrName>
                                        </p:attrNameLst>
                                      </p:cBhvr>
                                      <p:tavLst>
                                        <p:tav tm="0">
                                          <p:val>
                                            <p:fltVal val="0.5"/>
                                          </p:val>
                                        </p:tav>
                                        <p:tav tm="100000">
                                          <p:val>
                                            <p:strVal val="#ppt_y"/>
                                          </p:val>
                                        </p:tav>
                                      </p:tavLst>
                                    </p:anim>
                                  </p:childTnLst>
                                </p:cTn>
                              </p:par>
                              <p:par>
                                <p:cTn id="91" presetID="23" presetClass="entr" presetSubtype="528" fill="hold" nodeType="withEffect">
                                  <p:stCondLst>
                                    <p:cond delay="60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 calcmode="lin" valueType="num">
                                      <p:cBhvr>
                                        <p:cTn id="95" dur="500" fill="hold"/>
                                        <p:tgtEl>
                                          <p:spTgt spid="14"/>
                                        </p:tgtEl>
                                        <p:attrNameLst>
                                          <p:attrName>ppt_x</p:attrName>
                                        </p:attrNameLst>
                                      </p:cBhvr>
                                      <p:tavLst>
                                        <p:tav tm="0">
                                          <p:val>
                                            <p:fltVal val="0.5"/>
                                          </p:val>
                                        </p:tav>
                                        <p:tav tm="100000">
                                          <p:val>
                                            <p:strVal val="#ppt_x"/>
                                          </p:val>
                                        </p:tav>
                                      </p:tavLst>
                                    </p:anim>
                                    <p:anim calcmode="lin" valueType="num">
                                      <p:cBhvr>
                                        <p:cTn id="96" dur="500" fill="hold"/>
                                        <p:tgtEl>
                                          <p:spTgt spid="14"/>
                                        </p:tgtEl>
                                        <p:attrNameLst>
                                          <p:attrName>ppt_y</p:attrName>
                                        </p:attrNameLst>
                                      </p:cBhvr>
                                      <p:tavLst>
                                        <p:tav tm="0">
                                          <p:val>
                                            <p:fltVal val="0.5"/>
                                          </p:val>
                                        </p:tav>
                                        <p:tav tm="100000">
                                          <p:val>
                                            <p:strVal val="#ppt_y"/>
                                          </p:val>
                                        </p:tav>
                                      </p:tavLst>
                                    </p:anim>
                                  </p:childTnLst>
                                </p:cTn>
                              </p:par>
                              <p:par>
                                <p:cTn id="97" presetID="26" presetClass="emph" presetSubtype="0" repeatCount="3000" fill="hold" nodeType="withEffect">
                                  <p:stCondLst>
                                    <p:cond delay="600"/>
                                  </p:stCondLst>
                                  <p:childTnLst>
                                    <p:animEffect transition="out" filter="fade">
                                      <p:cBhvr>
                                        <p:cTn id="98" dur="500" tmFilter="0, 0; .2, .5; .8, .5; 1, 0"/>
                                        <p:tgtEl>
                                          <p:spTgt spid="2"/>
                                        </p:tgtEl>
                                      </p:cBhvr>
                                    </p:animEffect>
                                    <p:animScale>
                                      <p:cBhvr>
                                        <p:cTn id="99" dur="250" autoRev="1" fill="hold"/>
                                        <p:tgtEl>
                                          <p:spTgt spid="2"/>
                                        </p:tgtEl>
                                      </p:cBhvr>
                                      <p:by x="105000" y="105000"/>
                                    </p:animScale>
                                  </p:childTnLst>
                                </p:cTn>
                              </p:par>
                              <p:par>
                                <p:cTn id="100" presetID="26" presetClass="emph" presetSubtype="0" repeatCount="3000" fill="hold" nodeType="withEffect">
                                  <p:stCondLst>
                                    <p:cond delay="710"/>
                                  </p:stCondLst>
                                  <p:childTnLst>
                                    <p:animEffect transition="out" filter="fade">
                                      <p:cBhvr>
                                        <p:cTn id="101" dur="500" tmFilter="0, 0; .2, .5; .8, .5; 1, 0"/>
                                        <p:tgtEl>
                                          <p:spTgt spid="9"/>
                                        </p:tgtEl>
                                      </p:cBhvr>
                                    </p:animEffect>
                                    <p:animScale>
                                      <p:cBhvr>
                                        <p:cTn id="102" dur="250" autoRev="1" fill="hold"/>
                                        <p:tgtEl>
                                          <p:spTgt spid="9"/>
                                        </p:tgtEl>
                                      </p:cBhvr>
                                      <p:by x="105000" y="105000"/>
                                    </p:animScale>
                                  </p:childTnLst>
                                </p:cTn>
                              </p:par>
                              <p:par>
                                <p:cTn id="103" presetID="26" presetClass="emph" presetSubtype="0" repeatCount="3000" fill="hold" nodeType="withEffect">
                                  <p:stCondLst>
                                    <p:cond delay="410"/>
                                  </p:stCondLst>
                                  <p:childTnLst>
                                    <p:animEffect transition="out" filter="fade">
                                      <p:cBhvr>
                                        <p:cTn id="104" dur="500" tmFilter="0, 0; .2, .5; .8, .5; 1, 0"/>
                                        <p:tgtEl>
                                          <p:spTgt spid="11"/>
                                        </p:tgtEl>
                                      </p:cBhvr>
                                    </p:animEffect>
                                    <p:animScale>
                                      <p:cBhvr>
                                        <p:cTn id="105" dur="250" autoRev="1" fill="hold"/>
                                        <p:tgtEl>
                                          <p:spTgt spid="11"/>
                                        </p:tgtEl>
                                      </p:cBhvr>
                                      <p:by x="105000" y="105000"/>
                                    </p:animScale>
                                  </p:childTnLst>
                                </p:cTn>
                              </p:par>
                              <p:par>
                                <p:cTn id="106" presetID="26" presetClass="emph" presetSubtype="0" repeatCount="3000" fill="hold" nodeType="withEffect">
                                  <p:stCondLst>
                                    <p:cond delay="810"/>
                                  </p:stCondLst>
                                  <p:childTnLst>
                                    <p:animEffect transition="out" filter="fade">
                                      <p:cBhvr>
                                        <p:cTn id="107" dur="500" tmFilter="0, 0; .2, .5; .8, .5; 1, 0"/>
                                        <p:tgtEl>
                                          <p:spTgt spid="12"/>
                                        </p:tgtEl>
                                      </p:cBhvr>
                                    </p:animEffect>
                                    <p:animScale>
                                      <p:cBhvr>
                                        <p:cTn id="108" dur="250" autoRev="1" fill="hold"/>
                                        <p:tgtEl>
                                          <p:spTgt spid="12"/>
                                        </p:tgtEl>
                                      </p:cBhvr>
                                      <p:by x="105000" y="105000"/>
                                    </p:animScale>
                                  </p:childTnLst>
                                </p:cTn>
                              </p:par>
                            </p:childTnLst>
                          </p:cTn>
                        </p:par>
                        <p:par>
                          <p:cTn id="109" fill="hold">
                            <p:stCondLst>
                              <p:cond delay="2810"/>
                            </p:stCondLst>
                            <p:childTnLst>
                              <p:par>
                                <p:cTn id="110" presetID="16" presetClass="entr" presetSubtype="42" fill="hold" nodeType="afterEffect">
                                  <p:stCondLst>
                                    <p:cond delay="0"/>
                                  </p:stCondLst>
                                  <p:childTnLst>
                                    <p:set>
                                      <p:cBhvr>
                                        <p:cTn id="111" dur="1" fill="hold">
                                          <p:stCondLst>
                                            <p:cond delay="0"/>
                                          </p:stCondLst>
                                        </p:cTn>
                                        <p:tgtEl>
                                          <p:spTgt spid="164"/>
                                        </p:tgtEl>
                                        <p:attrNameLst>
                                          <p:attrName>style.visibility</p:attrName>
                                        </p:attrNameLst>
                                      </p:cBhvr>
                                      <p:to>
                                        <p:strVal val="visible"/>
                                      </p:to>
                                    </p:set>
                                    <p:animEffect transition="in" filter="barn(outHorizontal)">
                                      <p:cBhvr>
                                        <p:cTn id="112" dur="500"/>
                                        <p:tgtEl>
                                          <p:spTgt spid="164"/>
                                        </p:tgtEl>
                                      </p:cBhvr>
                                    </p:animEffect>
                                  </p:childTnLst>
                                </p:cTn>
                              </p:par>
                            </p:childTnLst>
                          </p:cTn>
                        </p:par>
                        <p:par>
                          <p:cTn id="113" fill="hold">
                            <p:stCondLst>
                              <p:cond delay="3310"/>
                            </p:stCondLst>
                            <p:childTnLst>
                              <p:par>
                                <p:cTn id="114" presetID="23" presetClass="entr" presetSubtype="32" fill="hold" nodeType="afterEffect">
                                  <p:stCondLst>
                                    <p:cond delay="0"/>
                                  </p:stCondLst>
                                  <p:childTnLst>
                                    <p:set>
                                      <p:cBhvr>
                                        <p:cTn id="115" dur="1" fill="hold">
                                          <p:stCondLst>
                                            <p:cond delay="0"/>
                                          </p:stCondLst>
                                        </p:cTn>
                                        <p:tgtEl>
                                          <p:spTgt spid="15"/>
                                        </p:tgtEl>
                                        <p:attrNameLst>
                                          <p:attrName>style.visibility</p:attrName>
                                        </p:attrNameLst>
                                      </p:cBhvr>
                                      <p:to>
                                        <p:strVal val="visible"/>
                                      </p:to>
                                    </p:set>
                                    <p:anim calcmode="lin" valueType="num">
                                      <p:cBhvr>
                                        <p:cTn id="116" dur="500" fill="hold"/>
                                        <p:tgtEl>
                                          <p:spTgt spid="15"/>
                                        </p:tgtEl>
                                        <p:attrNameLst>
                                          <p:attrName>ppt_w</p:attrName>
                                        </p:attrNameLst>
                                      </p:cBhvr>
                                      <p:tavLst>
                                        <p:tav tm="0">
                                          <p:val>
                                            <p:strVal val="4*#ppt_w"/>
                                          </p:val>
                                        </p:tav>
                                        <p:tav tm="100000">
                                          <p:val>
                                            <p:strVal val="#ppt_w"/>
                                          </p:val>
                                        </p:tav>
                                      </p:tavLst>
                                    </p:anim>
                                    <p:anim calcmode="lin" valueType="num">
                                      <p:cBhvr>
                                        <p:cTn id="117" dur="500" fill="hold"/>
                                        <p:tgtEl>
                                          <p:spTgt spid="15"/>
                                        </p:tgtEl>
                                        <p:attrNameLst>
                                          <p:attrName>ppt_h</p:attrName>
                                        </p:attrNameLst>
                                      </p:cBhvr>
                                      <p:tavLst>
                                        <p:tav tm="0">
                                          <p:val>
                                            <p:strVal val="4*#ppt_h"/>
                                          </p:val>
                                        </p:tav>
                                        <p:tav tm="100000">
                                          <p:val>
                                            <p:strVal val="#ppt_h"/>
                                          </p:val>
                                        </p:tav>
                                      </p:tavLst>
                                    </p:anim>
                                  </p:childTnLst>
                                </p:cTn>
                              </p:par>
                              <p:par>
                                <p:cTn id="118" presetID="23" presetClass="entr" presetSubtype="32" fill="hold" nodeType="withEffect">
                                  <p:stCondLst>
                                    <p:cond delay="200"/>
                                  </p:stCondLst>
                                  <p:childTnLst>
                                    <p:set>
                                      <p:cBhvr>
                                        <p:cTn id="119" dur="1" fill="hold">
                                          <p:stCondLst>
                                            <p:cond delay="0"/>
                                          </p:stCondLst>
                                        </p:cTn>
                                        <p:tgtEl>
                                          <p:spTgt spid="16"/>
                                        </p:tgtEl>
                                        <p:attrNameLst>
                                          <p:attrName>style.visibility</p:attrName>
                                        </p:attrNameLst>
                                      </p:cBhvr>
                                      <p:to>
                                        <p:strVal val="visible"/>
                                      </p:to>
                                    </p:set>
                                    <p:anim calcmode="lin" valueType="num">
                                      <p:cBhvr>
                                        <p:cTn id="120" dur="500" fill="hold"/>
                                        <p:tgtEl>
                                          <p:spTgt spid="16"/>
                                        </p:tgtEl>
                                        <p:attrNameLst>
                                          <p:attrName>ppt_w</p:attrName>
                                        </p:attrNameLst>
                                      </p:cBhvr>
                                      <p:tavLst>
                                        <p:tav tm="0">
                                          <p:val>
                                            <p:strVal val="4*#ppt_w"/>
                                          </p:val>
                                        </p:tav>
                                        <p:tav tm="100000">
                                          <p:val>
                                            <p:strVal val="#ppt_w"/>
                                          </p:val>
                                        </p:tav>
                                      </p:tavLst>
                                    </p:anim>
                                    <p:anim calcmode="lin" valueType="num">
                                      <p:cBhvr>
                                        <p:cTn id="121" dur="500" fill="hold"/>
                                        <p:tgtEl>
                                          <p:spTgt spid="16"/>
                                        </p:tgtEl>
                                        <p:attrNameLst>
                                          <p:attrName>ppt_h</p:attrName>
                                        </p:attrNameLst>
                                      </p:cBhvr>
                                      <p:tavLst>
                                        <p:tav tm="0">
                                          <p:val>
                                            <p:strVal val="4*#ppt_h"/>
                                          </p:val>
                                        </p:tav>
                                        <p:tav tm="100000">
                                          <p:val>
                                            <p:strVal val="#ppt_h"/>
                                          </p:val>
                                        </p:tav>
                                      </p:tavLst>
                                    </p:anim>
                                  </p:childTnLst>
                                </p:cTn>
                              </p:par>
                              <p:par>
                                <p:cTn id="122" presetID="23" presetClass="entr" presetSubtype="32" fill="hold" nodeType="withEffect">
                                  <p:stCondLst>
                                    <p:cond delay="200"/>
                                  </p:stCondLst>
                                  <p:childTnLst>
                                    <p:set>
                                      <p:cBhvr>
                                        <p:cTn id="123" dur="1" fill="hold">
                                          <p:stCondLst>
                                            <p:cond delay="0"/>
                                          </p:stCondLst>
                                        </p:cTn>
                                        <p:tgtEl>
                                          <p:spTgt spid="17"/>
                                        </p:tgtEl>
                                        <p:attrNameLst>
                                          <p:attrName>style.visibility</p:attrName>
                                        </p:attrNameLst>
                                      </p:cBhvr>
                                      <p:to>
                                        <p:strVal val="visible"/>
                                      </p:to>
                                    </p:set>
                                    <p:anim calcmode="lin" valueType="num">
                                      <p:cBhvr>
                                        <p:cTn id="124" dur="500" fill="hold"/>
                                        <p:tgtEl>
                                          <p:spTgt spid="17"/>
                                        </p:tgtEl>
                                        <p:attrNameLst>
                                          <p:attrName>ppt_w</p:attrName>
                                        </p:attrNameLst>
                                      </p:cBhvr>
                                      <p:tavLst>
                                        <p:tav tm="0">
                                          <p:val>
                                            <p:strVal val="4*#ppt_w"/>
                                          </p:val>
                                        </p:tav>
                                        <p:tav tm="100000">
                                          <p:val>
                                            <p:strVal val="#ppt_w"/>
                                          </p:val>
                                        </p:tav>
                                      </p:tavLst>
                                    </p:anim>
                                    <p:anim calcmode="lin" valueType="num">
                                      <p:cBhvr>
                                        <p:cTn id="125" dur="500" fill="hold"/>
                                        <p:tgtEl>
                                          <p:spTgt spid="17"/>
                                        </p:tgtEl>
                                        <p:attrNameLst>
                                          <p:attrName>ppt_h</p:attrName>
                                        </p:attrNameLst>
                                      </p:cBhvr>
                                      <p:tavLst>
                                        <p:tav tm="0">
                                          <p:val>
                                            <p:strVal val="4*#ppt_h"/>
                                          </p:val>
                                        </p:tav>
                                        <p:tav tm="100000">
                                          <p:val>
                                            <p:strVal val="#ppt_h"/>
                                          </p:val>
                                        </p:tav>
                                      </p:tavLst>
                                    </p:anim>
                                  </p:childTnLst>
                                </p:cTn>
                              </p:par>
                              <p:par>
                                <p:cTn id="126" presetID="23" presetClass="entr" presetSubtype="32" fill="hold" nodeType="withEffect">
                                  <p:stCondLst>
                                    <p:cond delay="200"/>
                                  </p:stCondLst>
                                  <p:childTnLst>
                                    <p:set>
                                      <p:cBhvr>
                                        <p:cTn id="127" dur="1" fill="hold">
                                          <p:stCondLst>
                                            <p:cond delay="0"/>
                                          </p:stCondLst>
                                        </p:cTn>
                                        <p:tgtEl>
                                          <p:spTgt spid="70"/>
                                        </p:tgtEl>
                                        <p:attrNameLst>
                                          <p:attrName>style.visibility</p:attrName>
                                        </p:attrNameLst>
                                      </p:cBhvr>
                                      <p:to>
                                        <p:strVal val="visible"/>
                                      </p:to>
                                    </p:set>
                                    <p:anim calcmode="lin" valueType="num">
                                      <p:cBhvr>
                                        <p:cTn id="128" dur="500" fill="hold"/>
                                        <p:tgtEl>
                                          <p:spTgt spid="70"/>
                                        </p:tgtEl>
                                        <p:attrNameLst>
                                          <p:attrName>ppt_w</p:attrName>
                                        </p:attrNameLst>
                                      </p:cBhvr>
                                      <p:tavLst>
                                        <p:tav tm="0">
                                          <p:val>
                                            <p:strVal val="4*#ppt_w"/>
                                          </p:val>
                                        </p:tav>
                                        <p:tav tm="100000">
                                          <p:val>
                                            <p:strVal val="#ppt_w"/>
                                          </p:val>
                                        </p:tav>
                                      </p:tavLst>
                                    </p:anim>
                                    <p:anim calcmode="lin" valueType="num">
                                      <p:cBhvr>
                                        <p:cTn id="129" dur="500" fill="hold"/>
                                        <p:tgtEl>
                                          <p:spTgt spid="70"/>
                                        </p:tgtEl>
                                        <p:attrNameLst>
                                          <p:attrName>ppt_h</p:attrName>
                                        </p:attrNameLst>
                                      </p:cBhvr>
                                      <p:tavLst>
                                        <p:tav tm="0">
                                          <p:val>
                                            <p:strVal val="4*#ppt_h"/>
                                          </p:val>
                                        </p:tav>
                                        <p:tav tm="100000">
                                          <p:val>
                                            <p:strVal val="#ppt_h"/>
                                          </p:val>
                                        </p:tav>
                                      </p:tavLst>
                                    </p:anim>
                                  </p:childTnLst>
                                </p:cTn>
                              </p:par>
                            </p:childTnLst>
                          </p:cTn>
                        </p:par>
                        <p:par>
                          <p:cTn id="130" fill="hold">
                            <p:stCondLst>
                              <p:cond delay="4010"/>
                            </p:stCondLst>
                            <p:childTnLst>
                              <p:par>
                                <p:cTn id="131" presetID="42" presetClass="entr" presetSubtype="0" fill="hold" grpId="0" nodeType="afterEffect">
                                  <p:stCondLst>
                                    <p:cond delay="0"/>
                                  </p:stCondLst>
                                  <p:childTnLst>
                                    <p:set>
                                      <p:cBhvr>
                                        <p:cTn id="132" dur="1" fill="hold">
                                          <p:stCondLst>
                                            <p:cond delay="0"/>
                                          </p:stCondLst>
                                        </p:cTn>
                                        <p:tgtEl>
                                          <p:spTgt spid="82"/>
                                        </p:tgtEl>
                                        <p:attrNameLst>
                                          <p:attrName>style.visibility</p:attrName>
                                        </p:attrNameLst>
                                      </p:cBhvr>
                                      <p:to>
                                        <p:strVal val="visible"/>
                                      </p:to>
                                    </p:set>
                                    <p:animEffect transition="in" filter="fade">
                                      <p:cBhvr>
                                        <p:cTn id="133" dur="500"/>
                                        <p:tgtEl>
                                          <p:spTgt spid="82"/>
                                        </p:tgtEl>
                                      </p:cBhvr>
                                    </p:animEffect>
                                    <p:anim calcmode="lin" valueType="num">
                                      <p:cBhvr>
                                        <p:cTn id="134" dur="500" fill="hold"/>
                                        <p:tgtEl>
                                          <p:spTgt spid="82"/>
                                        </p:tgtEl>
                                        <p:attrNameLst>
                                          <p:attrName>ppt_x</p:attrName>
                                        </p:attrNameLst>
                                      </p:cBhvr>
                                      <p:tavLst>
                                        <p:tav tm="0">
                                          <p:val>
                                            <p:strVal val="#ppt_x"/>
                                          </p:val>
                                        </p:tav>
                                        <p:tav tm="100000">
                                          <p:val>
                                            <p:strVal val="#ppt_x"/>
                                          </p:val>
                                        </p:tav>
                                      </p:tavLst>
                                    </p:anim>
                                    <p:anim calcmode="lin" valueType="num">
                                      <p:cBhvr>
                                        <p:cTn id="135" dur="500" fill="hold"/>
                                        <p:tgtEl>
                                          <p:spTgt spid="82"/>
                                        </p:tgtEl>
                                        <p:attrNameLst>
                                          <p:attrName>ppt_y</p:attrName>
                                        </p:attrNameLst>
                                      </p:cBhvr>
                                      <p:tavLst>
                                        <p:tav tm="0">
                                          <p:val>
                                            <p:strVal val="#ppt_y+.1"/>
                                          </p:val>
                                        </p:tav>
                                        <p:tav tm="100000">
                                          <p:val>
                                            <p:strVal val="#ppt_y"/>
                                          </p:val>
                                        </p:tav>
                                      </p:tavLst>
                                    </p:anim>
                                  </p:childTnLst>
                                </p:cTn>
                              </p:par>
                              <p:par>
                                <p:cTn id="136" presetID="42" presetClass="entr" presetSubtype="0" fill="hold" grpId="0" nodeType="withEffect">
                                  <p:stCondLst>
                                    <p:cond delay="0"/>
                                  </p:stCondLst>
                                  <p:childTnLst>
                                    <p:set>
                                      <p:cBhvr>
                                        <p:cTn id="137" dur="1" fill="hold">
                                          <p:stCondLst>
                                            <p:cond delay="0"/>
                                          </p:stCondLst>
                                        </p:cTn>
                                        <p:tgtEl>
                                          <p:spTgt spid="68"/>
                                        </p:tgtEl>
                                        <p:attrNameLst>
                                          <p:attrName>style.visibility</p:attrName>
                                        </p:attrNameLst>
                                      </p:cBhvr>
                                      <p:to>
                                        <p:strVal val="visible"/>
                                      </p:to>
                                    </p:set>
                                    <p:animEffect transition="in" filter="fade">
                                      <p:cBhvr>
                                        <p:cTn id="138" dur="1000"/>
                                        <p:tgtEl>
                                          <p:spTgt spid="68"/>
                                        </p:tgtEl>
                                      </p:cBhvr>
                                    </p:animEffect>
                                    <p:anim calcmode="lin" valueType="num">
                                      <p:cBhvr>
                                        <p:cTn id="139" dur="1000" fill="hold"/>
                                        <p:tgtEl>
                                          <p:spTgt spid="68"/>
                                        </p:tgtEl>
                                        <p:attrNameLst>
                                          <p:attrName>ppt_x</p:attrName>
                                        </p:attrNameLst>
                                      </p:cBhvr>
                                      <p:tavLst>
                                        <p:tav tm="0">
                                          <p:val>
                                            <p:strVal val="#ppt_x"/>
                                          </p:val>
                                        </p:tav>
                                        <p:tav tm="100000">
                                          <p:val>
                                            <p:strVal val="#ppt_x"/>
                                          </p:val>
                                        </p:tav>
                                      </p:tavLst>
                                    </p:anim>
                                    <p:anim calcmode="lin" valueType="num">
                                      <p:cBhvr>
                                        <p:cTn id="140" dur="1000" fill="hold"/>
                                        <p:tgtEl>
                                          <p:spTgt spid="68"/>
                                        </p:tgtEl>
                                        <p:attrNameLst>
                                          <p:attrName>ppt_y</p:attrName>
                                        </p:attrNameLst>
                                      </p:cBhvr>
                                      <p:tavLst>
                                        <p:tav tm="0">
                                          <p:val>
                                            <p:strVal val="#ppt_y+.1"/>
                                          </p:val>
                                        </p:tav>
                                        <p:tav tm="100000">
                                          <p:val>
                                            <p:strVal val="#ppt_y"/>
                                          </p:val>
                                        </p:tav>
                                      </p:tavLst>
                                    </p:anim>
                                  </p:childTnLst>
                                </p:cTn>
                              </p:par>
                            </p:childTnLst>
                          </p:cTn>
                        </p:par>
                        <p:par>
                          <p:cTn id="141" fill="hold">
                            <p:stCondLst>
                              <p:cond delay="5010"/>
                            </p:stCondLst>
                            <p:childTnLst>
                              <p:par>
                                <p:cTn id="142" presetID="42" presetClass="entr" presetSubtype="0" fill="hold" grpId="0" nodeType="afterEffect">
                                  <p:stCondLst>
                                    <p:cond delay="0"/>
                                  </p:stCondLst>
                                  <p:childTnLst>
                                    <p:set>
                                      <p:cBhvr>
                                        <p:cTn id="143" dur="1" fill="hold">
                                          <p:stCondLst>
                                            <p:cond delay="0"/>
                                          </p:stCondLst>
                                        </p:cTn>
                                        <p:tgtEl>
                                          <p:spTgt spid="85"/>
                                        </p:tgtEl>
                                        <p:attrNameLst>
                                          <p:attrName>style.visibility</p:attrName>
                                        </p:attrNameLst>
                                      </p:cBhvr>
                                      <p:to>
                                        <p:strVal val="visible"/>
                                      </p:to>
                                    </p:set>
                                    <p:animEffect transition="in" filter="fade">
                                      <p:cBhvr>
                                        <p:cTn id="144" dur="500"/>
                                        <p:tgtEl>
                                          <p:spTgt spid="85"/>
                                        </p:tgtEl>
                                      </p:cBhvr>
                                    </p:animEffect>
                                    <p:anim calcmode="lin" valueType="num">
                                      <p:cBhvr>
                                        <p:cTn id="145" dur="500" fill="hold"/>
                                        <p:tgtEl>
                                          <p:spTgt spid="85"/>
                                        </p:tgtEl>
                                        <p:attrNameLst>
                                          <p:attrName>ppt_x</p:attrName>
                                        </p:attrNameLst>
                                      </p:cBhvr>
                                      <p:tavLst>
                                        <p:tav tm="0">
                                          <p:val>
                                            <p:strVal val="#ppt_x"/>
                                          </p:val>
                                        </p:tav>
                                        <p:tav tm="100000">
                                          <p:val>
                                            <p:strVal val="#ppt_x"/>
                                          </p:val>
                                        </p:tav>
                                      </p:tavLst>
                                    </p:anim>
                                    <p:anim calcmode="lin" valueType="num">
                                      <p:cBhvr>
                                        <p:cTn id="146" dur="500" fill="hold"/>
                                        <p:tgtEl>
                                          <p:spTgt spid="85"/>
                                        </p:tgtEl>
                                        <p:attrNameLst>
                                          <p:attrName>ppt_y</p:attrName>
                                        </p:attrNameLst>
                                      </p:cBhvr>
                                      <p:tavLst>
                                        <p:tav tm="0">
                                          <p:val>
                                            <p:strVal val="#ppt_y+.1"/>
                                          </p:val>
                                        </p:tav>
                                        <p:tav tm="100000">
                                          <p:val>
                                            <p:strVal val="#ppt_y"/>
                                          </p:val>
                                        </p:tav>
                                      </p:tavLst>
                                    </p:anim>
                                  </p:childTnLst>
                                </p:cTn>
                              </p:par>
                              <p:par>
                                <p:cTn id="147" presetID="42" presetClass="entr" presetSubtype="0" fill="hold" grpId="0" nodeType="withEffect">
                                  <p:stCondLst>
                                    <p:cond delay="0"/>
                                  </p:stCondLst>
                                  <p:childTnLst>
                                    <p:set>
                                      <p:cBhvr>
                                        <p:cTn id="148" dur="1" fill="hold">
                                          <p:stCondLst>
                                            <p:cond delay="0"/>
                                          </p:stCondLst>
                                        </p:cTn>
                                        <p:tgtEl>
                                          <p:spTgt spid="69"/>
                                        </p:tgtEl>
                                        <p:attrNameLst>
                                          <p:attrName>style.visibility</p:attrName>
                                        </p:attrNameLst>
                                      </p:cBhvr>
                                      <p:to>
                                        <p:strVal val="visible"/>
                                      </p:to>
                                    </p:set>
                                    <p:animEffect transition="in" filter="fade">
                                      <p:cBhvr>
                                        <p:cTn id="149" dur="1000"/>
                                        <p:tgtEl>
                                          <p:spTgt spid="69"/>
                                        </p:tgtEl>
                                      </p:cBhvr>
                                    </p:animEffect>
                                    <p:anim calcmode="lin" valueType="num">
                                      <p:cBhvr>
                                        <p:cTn id="150" dur="1000" fill="hold"/>
                                        <p:tgtEl>
                                          <p:spTgt spid="69"/>
                                        </p:tgtEl>
                                        <p:attrNameLst>
                                          <p:attrName>ppt_x</p:attrName>
                                        </p:attrNameLst>
                                      </p:cBhvr>
                                      <p:tavLst>
                                        <p:tav tm="0">
                                          <p:val>
                                            <p:strVal val="#ppt_x"/>
                                          </p:val>
                                        </p:tav>
                                        <p:tav tm="100000">
                                          <p:val>
                                            <p:strVal val="#ppt_x"/>
                                          </p:val>
                                        </p:tav>
                                      </p:tavLst>
                                    </p:anim>
                                    <p:anim calcmode="lin" valueType="num">
                                      <p:cBhvr>
                                        <p:cTn id="151" dur="1000" fill="hold"/>
                                        <p:tgtEl>
                                          <p:spTgt spid="69"/>
                                        </p:tgtEl>
                                        <p:attrNameLst>
                                          <p:attrName>ppt_y</p:attrName>
                                        </p:attrNameLst>
                                      </p:cBhvr>
                                      <p:tavLst>
                                        <p:tav tm="0">
                                          <p:val>
                                            <p:strVal val="#ppt_y+.1"/>
                                          </p:val>
                                        </p:tav>
                                        <p:tav tm="100000">
                                          <p:val>
                                            <p:strVal val="#ppt_y"/>
                                          </p:val>
                                        </p:tav>
                                      </p:tavLst>
                                    </p:anim>
                                  </p:childTnLst>
                                </p:cTn>
                              </p:par>
                            </p:childTnLst>
                          </p:cTn>
                        </p:par>
                        <p:par>
                          <p:cTn id="152" fill="hold">
                            <p:stCondLst>
                              <p:cond delay="6010"/>
                            </p:stCondLst>
                            <p:childTnLst>
                              <p:par>
                                <p:cTn id="153" presetID="42" presetClass="entr" presetSubtype="0" fill="hold" grpId="0" nodeType="afterEffect">
                                  <p:stCondLst>
                                    <p:cond delay="0"/>
                                  </p:stCondLst>
                                  <p:childTnLst>
                                    <p:set>
                                      <p:cBhvr>
                                        <p:cTn id="154" dur="1" fill="hold">
                                          <p:stCondLst>
                                            <p:cond delay="0"/>
                                          </p:stCondLst>
                                        </p:cTn>
                                        <p:tgtEl>
                                          <p:spTgt spid="86"/>
                                        </p:tgtEl>
                                        <p:attrNameLst>
                                          <p:attrName>style.visibility</p:attrName>
                                        </p:attrNameLst>
                                      </p:cBhvr>
                                      <p:to>
                                        <p:strVal val="visible"/>
                                      </p:to>
                                    </p:set>
                                    <p:animEffect transition="in" filter="fade">
                                      <p:cBhvr>
                                        <p:cTn id="155" dur="500"/>
                                        <p:tgtEl>
                                          <p:spTgt spid="86"/>
                                        </p:tgtEl>
                                      </p:cBhvr>
                                    </p:animEffect>
                                    <p:anim calcmode="lin" valueType="num">
                                      <p:cBhvr>
                                        <p:cTn id="156" dur="500" fill="hold"/>
                                        <p:tgtEl>
                                          <p:spTgt spid="86"/>
                                        </p:tgtEl>
                                        <p:attrNameLst>
                                          <p:attrName>ppt_x</p:attrName>
                                        </p:attrNameLst>
                                      </p:cBhvr>
                                      <p:tavLst>
                                        <p:tav tm="0">
                                          <p:val>
                                            <p:strVal val="#ppt_x"/>
                                          </p:val>
                                        </p:tav>
                                        <p:tav tm="100000">
                                          <p:val>
                                            <p:strVal val="#ppt_x"/>
                                          </p:val>
                                        </p:tav>
                                      </p:tavLst>
                                    </p:anim>
                                    <p:anim calcmode="lin" valueType="num">
                                      <p:cBhvr>
                                        <p:cTn id="157" dur="500" fill="hold"/>
                                        <p:tgtEl>
                                          <p:spTgt spid="86"/>
                                        </p:tgtEl>
                                        <p:attrNameLst>
                                          <p:attrName>ppt_y</p:attrName>
                                        </p:attrNameLst>
                                      </p:cBhvr>
                                      <p:tavLst>
                                        <p:tav tm="0">
                                          <p:val>
                                            <p:strVal val="#ppt_y+.1"/>
                                          </p:val>
                                        </p:tav>
                                        <p:tav tm="100000">
                                          <p:val>
                                            <p:strVal val="#ppt_y"/>
                                          </p:val>
                                        </p:tav>
                                      </p:tavLst>
                                    </p:anim>
                                  </p:childTnLst>
                                </p:cTn>
                              </p:par>
                              <p:par>
                                <p:cTn id="158" presetID="42" presetClass="entr" presetSubtype="0" fill="hold" grpId="0" nodeType="withEffect">
                                  <p:stCondLst>
                                    <p:cond delay="0"/>
                                  </p:stCondLst>
                                  <p:childTnLst>
                                    <p:set>
                                      <p:cBhvr>
                                        <p:cTn id="159" dur="1" fill="hold">
                                          <p:stCondLst>
                                            <p:cond delay="0"/>
                                          </p:stCondLst>
                                        </p:cTn>
                                        <p:tgtEl>
                                          <p:spTgt spid="78"/>
                                        </p:tgtEl>
                                        <p:attrNameLst>
                                          <p:attrName>style.visibility</p:attrName>
                                        </p:attrNameLst>
                                      </p:cBhvr>
                                      <p:to>
                                        <p:strVal val="visible"/>
                                      </p:to>
                                    </p:set>
                                    <p:animEffect transition="in" filter="fade">
                                      <p:cBhvr>
                                        <p:cTn id="160" dur="1000"/>
                                        <p:tgtEl>
                                          <p:spTgt spid="78"/>
                                        </p:tgtEl>
                                      </p:cBhvr>
                                    </p:animEffect>
                                    <p:anim calcmode="lin" valueType="num">
                                      <p:cBhvr>
                                        <p:cTn id="161" dur="1000" fill="hold"/>
                                        <p:tgtEl>
                                          <p:spTgt spid="78"/>
                                        </p:tgtEl>
                                        <p:attrNameLst>
                                          <p:attrName>ppt_x</p:attrName>
                                        </p:attrNameLst>
                                      </p:cBhvr>
                                      <p:tavLst>
                                        <p:tav tm="0">
                                          <p:val>
                                            <p:strVal val="#ppt_x"/>
                                          </p:val>
                                        </p:tav>
                                        <p:tav tm="100000">
                                          <p:val>
                                            <p:strVal val="#ppt_x"/>
                                          </p:val>
                                        </p:tav>
                                      </p:tavLst>
                                    </p:anim>
                                    <p:anim calcmode="lin" valueType="num">
                                      <p:cBhvr>
                                        <p:cTn id="162" dur="1000" fill="hold"/>
                                        <p:tgtEl>
                                          <p:spTgt spid="78"/>
                                        </p:tgtEl>
                                        <p:attrNameLst>
                                          <p:attrName>ppt_y</p:attrName>
                                        </p:attrNameLst>
                                      </p:cBhvr>
                                      <p:tavLst>
                                        <p:tav tm="0">
                                          <p:val>
                                            <p:strVal val="#ppt_y+.1"/>
                                          </p:val>
                                        </p:tav>
                                        <p:tav tm="100000">
                                          <p:val>
                                            <p:strVal val="#ppt_y"/>
                                          </p:val>
                                        </p:tav>
                                      </p:tavLst>
                                    </p:anim>
                                  </p:childTnLst>
                                </p:cTn>
                              </p:par>
                            </p:childTnLst>
                          </p:cTn>
                        </p:par>
                        <p:par>
                          <p:cTn id="163" fill="hold">
                            <p:stCondLst>
                              <p:cond delay="7010"/>
                            </p:stCondLst>
                            <p:childTnLst>
                              <p:par>
                                <p:cTn id="164" presetID="42" presetClass="entr" presetSubtype="0" fill="hold" grpId="0" nodeType="afterEffect">
                                  <p:stCondLst>
                                    <p:cond delay="0"/>
                                  </p:stCondLst>
                                  <p:childTnLst>
                                    <p:set>
                                      <p:cBhvr>
                                        <p:cTn id="165" dur="1" fill="hold">
                                          <p:stCondLst>
                                            <p:cond delay="0"/>
                                          </p:stCondLst>
                                        </p:cTn>
                                        <p:tgtEl>
                                          <p:spTgt spid="76"/>
                                        </p:tgtEl>
                                        <p:attrNameLst>
                                          <p:attrName>style.visibility</p:attrName>
                                        </p:attrNameLst>
                                      </p:cBhvr>
                                      <p:to>
                                        <p:strVal val="visible"/>
                                      </p:to>
                                    </p:set>
                                    <p:animEffect transition="in" filter="fade">
                                      <p:cBhvr>
                                        <p:cTn id="166" dur="500"/>
                                        <p:tgtEl>
                                          <p:spTgt spid="76"/>
                                        </p:tgtEl>
                                      </p:cBhvr>
                                    </p:animEffect>
                                    <p:anim calcmode="lin" valueType="num">
                                      <p:cBhvr>
                                        <p:cTn id="167" dur="500" fill="hold"/>
                                        <p:tgtEl>
                                          <p:spTgt spid="76"/>
                                        </p:tgtEl>
                                        <p:attrNameLst>
                                          <p:attrName>ppt_x</p:attrName>
                                        </p:attrNameLst>
                                      </p:cBhvr>
                                      <p:tavLst>
                                        <p:tav tm="0">
                                          <p:val>
                                            <p:strVal val="#ppt_x"/>
                                          </p:val>
                                        </p:tav>
                                        <p:tav tm="100000">
                                          <p:val>
                                            <p:strVal val="#ppt_x"/>
                                          </p:val>
                                        </p:tav>
                                      </p:tavLst>
                                    </p:anim>
                                    <p:anim calcmode="lin" valueType="num">
                                      <p:cBhvr>
                                        <p:cTn id="168" dur="500" fill="hold"/>
                                        <p:tgtEl>
                                          <p:spTgt spid="76"/>
                                        </p:tgtEl>
                                        <p:attrNameLst>
                                          <p:attrName>ppt_y</p:attrName>
                                        </p:attrNameLst>
                                      </p:cBhvr>
                                      <p:tavLst>
                                        <p:tav tm="0">
                                          <p:val>
                                            <p:strVal val="#ppt_y+.1"/>
                                          </p:val>
                                        </p:tav>
                                        <p:tav tm="100000">
                                          <p:val>
                                            <p:strVal val="#ppt_y"/>
                                          </p:val>
                                        </p:tav>
                                      </p:tavLst>
                                    </p:anim>
                                  </p:childTnLst>
                                </p:cTn>
                              </p:par>
                              <p:par>
                                <p:cTn id="169" presetID="42" presetClass="entr" presetSubtype="0" fill="hold" grpId="0" nodeType="withEffect">
                                  <p:stCondLst>
                                    <p:cond delay="0"/>
                                  </p:stCondLst>
                                  <p:childTnLst>
                                    <p:set>
                                      <p:cBhvr>
                                        <p:cTn id="170" dur="1" fill="hold">
                                          <p:stCondLst>
                                            <p:cond delay="0"/>
                                          </p:stCondLst>
                                        </p:cTn>
                                        <p:tgtEl>
                                          <p:spTgt spid="79"/>
                                        </p:tgtEl>
                                        <p:attrNameLst>
                                          <p:attrName>style.visibility</p:attrName>
                                        </p:attrNameLst>
                                      </p:cBhvr>
                                      <p:to>
                                        <p:strVal val="visible"/>
                                      </p:to>
                                    </p:set>
                                    <p:animEffect transition="in" filter="fade">
                                      <p:cBhvr>
                                        <p:cTn id="171" dur="1000"/>
                                        <p:tgtEl>
                                          <p:spTgt spid="79"/>
                                        </p:tgtEl>
                                      </p:cBhvr>
                                    </p:animEffect>
                                    <p:anim calcmode="lin" valueType="num">
                                      <p:cBhvr>
                                        <p:cTn id="172" dur="1000" fill="hold"/>
                                        <p:tgtEl>
                                          <p:spTgt spid="79"/>
                                        </p:tgtEl>
                                        <p:attrNameLst>
                                          <p:attrName>ppt_x</p:attrName>
                                        </p:attrNameLst>
                                      </p:cBhvr>
                                      <p:tavLst>
                                        <p:tav tm="0">
                                          <p:val>
                                            <p:strVal val="#ppt_x"/>
                                          </p:val>
                                        </p:tav>
                                        <p:tav tm="100000">
                                          <p:val>
                                            <p:strVal val="#ppt_x"/>
                                          </p:val>
                                        </p:tav>
                                      </p:tavLst>
                                    </p:anim>
                                    <p:anim calcmode="lin" valueType="num">
                                      <p:cBhvr>
                                        <p:cTn id="173"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5" grpId="0" animBg="1"/>
      <p:bldP spid="86" grpId="0" animBg="1"/>
      <p:bldP spid="18" grpId="0"/>
      <p:bldP spid="68" grpId="0" animBg="1"/>
      <p:bldP spid="69" grpId="0" animBg="1"/>
      <p:bldP spid="76" grpId="0" animBg="1"/>
      <p:bldP spid="78" grpId="0" animBg="1"/>
      <p:bldP spid="7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6335562D-47C3-42BC-BC7D-7AF52EE5A71A}"/>
              </a:ext>
            </a:extLst>
          </p:cNvPr>
          <p:cNvSpPr/>
          <p:nvPr/>
        </p:nvSpPr>
        <p:spPr>
          <a:xfrm>
            <a:off x="1143530" y="1390075"/>
            <a:ext cx="6860115" cy="85657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 name="Rectangle 29">
            <a:extLst>
              <a:ext uri="{FF2B5EF4-FFF2-40B4-BE49-F238E27FC236}">
                <a16:creationId xmlns:a16="http://schemas.microsoft.com/office/drawing/2014/main" id="{0DE8E057-79AF-4679-8F0F-5F578B85F19A}"/>
              </a:ext>
            </a:extLst>
          </p:cNvPr>
          <p:cNvSpPr/>
          <p:nvPr/>
        </p:nvSpPr>
        <p:spPr>
          <a:xfrm>
            <a:off x="1143530" y="3892329"/>
            <a:ext cx="6860117" cy="856573"/>
          </a:xfrm>
          <a:prstGeom prst="rect">
            <a:avLst/>
          </a:prstGeom>
          <a:blipFill>
            <a:blip r:embed="rId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hlinkClick r:id="rId3" action="ppaction://hlinksldjump"/>
            <a:extLst>
              <a:ext uri="{FF2B5EF4-FFF2-40B4-BE49-F238E27FC236}">
                <a16:creationId xmlns:a16="http://schemas.microsoft.com/office/drawing/2014/main" id="{165D02D2-111C-48DA-B806-17EDA77B2D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9291" y="697303"/>
            <a:ext cx="1108005" cy="1308109"/>
          </a:xfrm>
          <a:prstGeom prst="rect">
            <a:avLst/>
          </a:prstGeom>
        </p:spPr>
      </p:pic>
      <p:pic>
        <p:nvPicPr>
          <p:cNvPr id="9" name="Picture 8">
            <a:hlinkClick r:id="rId3" action="ppaction://hlinksldjump"/>
            <a:extLst>
              <a:ext uri="{FF2B5EF4-FFF2-40B4-BE49-F238E27FC236}">
                <a16:creationId xmlns:a16="http://schemas.microsoft.com/office/drawing/2014/main" id="{DE93B167-9DF8-4F7B-A15E-DCA0F1988F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57836" y="302465"/>
            <a:ext cx="1159460" cy="1038254"/>
          </a:xfrm>
          <a:prstGeom prst="rect">
            <a:avLst/>
          </a:prstGeom>
        </p:spPr>
      </p:pic>
      <p:pic>
        <p:nvPicPr>
          <p:cNvPr id="10" name="Picture 9">
            <a:hlinkClick r:id="rId6" action="ppaction://hlinksldjump"/>
            <a:extLst>
              <a:ext uri="{FF2B5EF4-FFF2-40B4-BE49-F238E27FC236}">
                <a16:creationId xmlns:a16="http://schemas.microsoft.com/office/drawing/2014/main" id="{99F79902-D845-4948-9A8D-BC737DA8398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91241" y="701457"/>
            <a:ext cx="1108005" cy="1308109"/>
          </a:xfrm>
          <a:prstGeom prst="rect">
            <a:avLst/>
          </a:prstGeom>
        </p:spPr>
      </p:pic>
      <p:pic>
        <p:nvPicPr>
          <p:cNvPr id="11" name="Picture 10">
            <a:hlinkClick r:id="rId6" action="ppaction://hlinksldjump"/>
            <a:extLst>
              <a:ext uri="{FF2B5EF4-FFF2-40B4-BE49-F238E27FC236}">
                <a16:creationId xmlns:a16="http://schemas.microsoft.com/office/drawing/2014/main" id="{F5A3D29D-2006-4BE0-AEF2-ABC918DCEA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65513" y="284016"/>
            <a:ext cx="1159460" cy="1038254"/>
          </a:xfrm>
          <a:prstGeom prst="rect">
            <a:avLst/>
          </a:prstGeom>
        </p:spPr>
      </p:pic>
      <p:pic>
        <p:nvPicPr>
          <p:cNvPr id="12" name="Picture 11">
            <a:hlinkClick r:id="rId9" action="ppaction://hlinksldjump"/>
            <a:extLst>
              <a:ext uri="{FF2B5EF4-FFF2-40B4-BE49-F238E27FC236}">
                <a16:creationId xmlns:a16="http://schemas.microsoft.com/office/drawing/2014/main" id="{B9F6EF56-EFE5-46AA-BEED-938FE1E31AD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89092" y="742418"/>
            <a:ext cx="1108005" cy="1308109"/>
          </a:xfrm>
          <a:prstGeom prst="rect">
            <a:avLst/>
          </a:prstGeom>
        </p:spPr>
      </p:pic>
      <p:pic>
        <p:nvPicPr>
          <p:cNvPr id="13" name="Picture 12">
            <a:hlinkClick r:id="rId9" action="ppaction://hlinksldjump"/>
            <a:extLst>
              <a:ext uri="{FF2B5EF4-FFF2-40B4-BE49-F238E27FC236}">
                <a16:creationId xmlns:a16="http://schemas.microsoft.com/office/drawing/2014/main" id="{CABCEBFF-5DE1-4042-94D0-113FF0A7D80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63365" y="284016"/>
            <a:ext cx="1159460" cy="1038254"/>
          </a:xfrm>
          <a:prstGeom prst="rect">
            <a:avLst/>
          </a:prstGeom>
        </p:spPr>
      </p:pic>
      <p:pic>
        <p:nvPicPr>
          <p:cNvPr id="14" name="Picture 13">
            <a:hlinkClick r:id="rId12" action="ppaction://hlinksldjump"/>
            <a:extLst>
              <a:ext uri="{FF2B5EF4-FFF2-40B4-BE49-F238E27FC236}">
                <a16:creationId xmlns:a16="http://schemas.microsoft.com/office/drawing/2014/main" id="{633EC59B-FCA1-44AA-9210-1F72A9C855E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793692" y="3255282"/>
            <a:ext cx="1148514" cy="1308109"/>
          </a:xfrm>
          <a:prstGeom prst="rect">
            <a:avLst/>
          </a:prstGeom>
        </p:spPr>
      </p:pic>
      <p:pic>
        <p:nvPicPr>
          <p:cNvPr id="15" name="Picture 14">
            <a:hlinkClick r:id="rId12" action="ppaction://hlinksldjump"/>
            <a:extLst>
              <a:ext uri="{FF2B5EF4-FFF2-40B4-BE49-F238E27FC236}">
                <a16:creationId xmlns:a16="http://schemas.microsoft.com/office/drawing/2014/main" id="{AD65FD14-A8FF-49BD-BB2A-1A81849D35A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93692" y="2767706"/>
            <a:ext cx="1159460" cy="1124623"/>
          </a:xfrm>
          <a:prstGeom prst="rect">
            <a:avLst/>
          </a:prstGeom>
        </p:spPr>
      </p:pic>
      <p:pic>
        <p:nvPicPr>
          <p:cNvPr id="37" name="Picture 36">
            <a:extLst>
              <a:ext uri="{FF2B5EF4-FFF2-40B4-BE49-F238E27FC236}">
                <a16:creationId xmlns:a16="http://schemas.microsoft.com/office/drawing/2014/main" id="{16677DD5-4B38-44EE-AE03-4CE69860F1F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43530" y="4743169"/>
            <a:ext cx="3430058" cy="251192"/>
          </a:xfrm>
          <a:prstGeom prst="rect">
            <a:avLst/>
          </a:prstGeom>
        </p:spPr>
      </p:pic>
      <p:pic>
        <p:nvPicPr>
          <p:cNvPr id="38" name="Picture 37">
            <a:extLst>
              <a:ext uri="{FF2B5EF4-FFF2-40B4-BE49-F238E27FC236}">
                <a16:creationId xmlns:a16="http://schemas.microsoft.com/office/drawing/2014/main" id="{8E58EB64-C11F-4AA8-BD51-6B7EDB33655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573588" y="4743169"/>
            <a:ext cx="3430058" cy="251192"/>
          </a:xfrm>
          <a:prstGeom prst="rect">
            <a:avLst/>
          </a:prstGeom>
        </p:spPr>
      </p:pic>
      <p:pic>
        <p:nvPicPr>
          <p:cNvPr id="39" name="Picture 38">
            <a:extLst>
              <a:ext uri="{FF2B5EF4-FFF2-40B4-BE49-F238E27FC236}">
                <a16:creationId xmlns:a16="http://schemas.microsoft.com/office/drawing/2014/main" id="{468116E2-9E2A-444E-92F8-B1A7CB14769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43530" y="2241796"/>
            <a:ext cx="3430058" cy="251192"/>
          </a:xfrm>
          <a:prstGeom prst="rect">
            <a:avLst/>
          </a:prstGeom>
        </p:spPr>
      </p:pic>
      <p:pic>
        <p:nvPicPr>
          <p:cNvPr id="40" name="Picture 39">
            <a:extLst>
              <a:ext uri="{FF2B5EF4-FFF2-40B4-BE49-F238E27FC236}">
                <a16:creationId xmlns:a16="http://schemas.microsoft.com/office/drawing/2014/main" id="{4AF2A1C0-A62D-4A01-AB2A-74ABC46C1AC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573588" y="2241796"/>
            <a:ext cx="3430058" cy="251192"/>
          </a:xfrm>
          <a:prstGeom prst="rect">
            <a:avLst/>
          </a:prstGeom>
        </p:spPr>
      </p:pic>
      <p:sp>
        <p:nvSpPr>
          <p:cNvPr id="42" name="Flowchart: Summing Junction 41">
            <a:hlinkClick r:id="rId16" action="ppaction://hlinksldjump"/>
            <a:extLst>
              <a:ext uri="{FF2B5EF4-FFF2-40B4-BE49-F238E27FC236}">
                <a16:creationId xmlns:a16="http://schemas.microsoft.com/office/drawing/2014/main" id="{E51D645D-F5EB-48AD-9720-05E0BE57DF46}"/>
              </a:ext>
            </a:extLst>
          </p:cNvPr>
          <p:cNvSpPr/>
          <p:nvPr/>
        </p:nvSpPr>
        <p:spPr>
          <a:xfrm>
            <a:off x="7557027" y="4774152"/>
            <a:ext cx="392678" cy="370937"/>
          </a:xfrm>
          <a:prstGeom prst="flowChartSummingJunction">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8" name="Picture 17">
            <a:hlinkClick r:id="rId17" action="ppaction://hlinksldjump"/>
            <a:extLst>
              <a:ext uri="{FF2B5EF4-FFF2-40B4-BE49-F238E27FC236}">
                <a16:creationId xmlns:a16="http://schemas.microsoft.com/office/drawing/2014/main" id="{165D02D2-111C-48DA-B806-17EDA77B2D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9731" y="3360857"/>
            <a:ext cx="1108005" cy="1308109"/>
          </a:xfrm>
          <a:prstGeom prst="rect">
            <a:avLst/>
          </a:prstGeom>
        </p:spPr>
      </p:pic>
      <p:sp>
        <p:nvSpPr>
          <p:cNvPr id="2" name="Cube 1">
            <a:hlinkClick r:id="rId18" action="ppaction://hlinksldjump"/>
          </p:cNvPr>
          <p:cNvSpPr/>
          <p:nvPr/>
        </p:nvSpPr>
        <p:spPr>
          <a:xfrm>
            <a:off x="5860564" y="2875214"/>
            <a:ext cx="1108005" cy="81937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C000"/>
                </a:solidFill>
                <a:latin typeface="Times New Roman" panose="02020603050405020304" pitchFamily="18" charset="0"/>
                <a:cs typeface="Times New Roman" panose="02020603050405020304" pitchFamily="18" charset="0"/>
              </a:rPr>
              <a:t>6</a:t>
            </a:r>
          </a:p>
        </p:txBody>
      </p:sp>
      <p:pic>
        <p:nvPicPr>
          <p:cNvPr id="22" name="Picture 21">
            <a:hlinkClick r:id="rId18" action="ppaction://hlinksldjump"/>
            <a:extLst>
              <a:ext uri="{FF2B5EF4-FFF2-40B4-BE49-F238E27FC236}">
                <a16:creationId xmlns:a16="http://schemas.microsoft.com/office/drawing/2014/main" id="{B9F6EF56-EFE5-46AA-BEED-938FE1E31AD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57439" y="3213024"/>
            <a:ext cx="1108005" cy="1308109"/>
          </a:xfrm>
          <a:prstGeom prst="rect">
            <a:avLst/>
          </a:prstGeom>
        </p:spPr>
      </p:pic>
      <p:sp>
        <p:nvSpPr>
          <p:cNvPr id="3" name="Cube 2">
            <a:hlinkClick r:id="rId17" action="ppaction://hlinksldjump"/>
          </p:cNvPr>
          <p:cNvSpPr/>
          <p:nvPr/>
        </p:nvSpPr>
        <p:spPr>
          <a:xfrm>
            <a:off x="3844687" y="2767706"/>
            <a:ext cx="1160948" cy="797452"/>
          </a:xfrm>
          <a:prstGeom prst="cub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b="1" dirty="0">
                <a:solidFill>
                  <a:srgbClr val="FFC000"/>
                </a:solidFill>
                <a:latin typeface="Times New Roman" panose="02020603050405020304" pitchFamily="18" charset="0"/>
                <a:cs typeface="Times New Roman" panose="02020603050405020304" pitchFamily="18" charset="0"/>
              </a:rPr>
              <a:t>5</a:t>
            </a:r>
          </a:p>
        </p:txBody>
      </p:sp>
    </p:spTree>
    <p:extLst>
      <p:ext uri="{BB962C8B-B14F-4D97-AF65-F5344CB8AC3E}">
        <p14:creationId xmlns:p14="http://schemas.microsoft.com/office/powerpoint/2010/main" val="12470173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2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22"/>
                                        </p:tgtEl>
                                      </p:cBhvr>
                                    </p:animEffect>
                                    <p:set>
                                      <p:cBhvr>
                                        <p:cTn id="43" dur="1" fill="hold">
                                          <p:stCondLst>
                                            <p:cond delay="499"/>
                                          </p:stCondLst>
                                        </p:cTn>
                                        <p:tgtEl>
                                          <p:spTgt spid="22"/>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500"/>
                                        <p:tgtEl>
                                          <p:spTgt spid="3"/>
                                        </p:tgtEl>
                                      </p:cBhvr>
                                    </p:animEffect>
                                    <p:set>
                                      <p:cBhvr>
                                        <p:cTn id="46"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47" restart="whenNotActive" fill="hold" evtFilter="cancelBubble" nodeType="interactiveSeq">
                <p:stCondLst>
                  <p:cond evt="onClick" delay="0">
                    <p:tgtEl>
                      <p:spTgt spid="18"/>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2"/>
                                        </p:tgtEl>
                                      </p:cBhvr>
                                    </p:animEffect>
                                    <p:set>
                                      <p:cBhvr>
                                        <p:cTn id="52" dur="1" fill="hold">
                                          <p:stCondLst>
                                            <p:cond delay="499"/>
                                          </p:stCondLst>
                                        </p:cTn>
                                        <p:tgtEl>
                                          <p:spTgt spid="2"/>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18"/>
                                        </p:tgtEl>
                                      </p:cBhvr>
                                    </p:animEffect>
                                    <p:set>
                                      <p:cBhvr>
                                        <p:cTn id="55"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2" grpId="0" animBg="1"/>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6674" y="-103214"/>
            <a:ext cx="1092391" cy="1392880"/>
          </a:xfrm>
          <a:prstGeom prst="rect">
            <a:avLst/>
          </a:prstGeom>
        </p:spPr>
      </p:pic>
      <p:sp>
        <p:nvSpPr>
          <p:cNvPr id="27" name="Rectangle: Folded Corner 26">
            <a:extLst>
              <a:ext uri="{FF2B5EF4-FFF2-40B4-BE49-F238E27FC236}">
                <a16:creationId xmlns:a16="http://schemas.microsoft.com/office/drawing/2014/main" id="{A468FF43-48BE-45C8-AE0E-72371E21D00D}"/>
              </a:ext>
            </a:extLst>
          </p:cNvPr>
          <p:cNvSpPr/>
          <p:nvPr/>
        </p:nvSpPr>
        <p:spPr>
          <a:xfrm>
            <a:off x="678367" y="144483"/>
            <a:ext cx="7276086"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i="1" dirty="0">
                <a:solidFill>
                  <a:srgbClr val="C00000"/>
                </a:solidFill>
                <a:latin typeface="+mj-lt"/>
              </a:rPr>
              <a:t>Câu 1:</a:t>
            </a:r>
            <a:r>
              <a:rPr lang="vi-VN" sz="2800" i="1" dirty="0">
                <a:solidFill>
                  <a:srgbClr val="C00000"/>
                </a:solidFill>
                <a:latin typeface="+mj-lt"/>
              </a:rPr>
              <a:t> Để tìm hiểu về cách sử dụng một chiếc máy ảnh mới, nguồn thông tin nào sau đây cần được tham khảo nhất</a:t>
            </a:r>
            <a:endParaRPr lang="en-US" sz="2800"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867258" y="4338275"/>
            <a:ext cx="1537746" cy="154851"/>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5" action="ppaction://hlinksldjump"/>
            <a:extLst>
              <a:ext uri="{FF2B5EF4-FFF2-40B4-BE49-F238E27FC236}">
                <a16:creationId xmlns:a16="http://schemas.microsoft.com/office/drawing/2014/main" id="{AA693000-41B6-4481-BACC-F3E8F4F6DBBA}"/>
              </a:ext>
            </a:extLst>
          </p:cNvPr>
          <p:cNvSpPr/>
          <p:nvPr/>
        </p:nvSpPr>
        <p:spPr>
          <a:xfrm rot="586976" flipH="1">
            <a:off x="1984070" y="3438467"/>
            <a:ext cx="1300304" cy="674844"/>
          </a:xfrm>
          <a:prstGeom prst="homePlate">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6"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6"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60300" y="4262905"/>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3343311"/>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77690" y="4063381"/>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58999" y="3332903"/>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2938260" y="3376407"/>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sp>
        <p:nvSpPr>
          <p:cNvPr id="95" name="TextBox 94">
            <a:extLst>
              <a:ext uri="{FF2B5EF4-FFF2-40B4-BE49-F238E27FC236}">
                <a16:creationId xmlns:a16="http://schemas.microsoft.com/office/drawing/2014/main" id="{155C29F6-38A2-01BB-3347-027E3A6F170D}"/>
              </a:ext>
            </a:extLst>
          </p:cNvPr>
          <p:cNvSpPr txBox="1"/>
          <p:nvPr/>
        </p:nvSpPr>
        <p:spPr>
          <a:xfrm>
            <a:off x="786145" y="1288565"/>
            <a:ext cx="7490524" cy="2123787"/>
          </a:xfrm>
          <a:prstGeom prst="rect">
            <a:avLst/>
          </a:prstGeom>
          <a:noFill/>
        </p:spPr>
        <p:txBody>
          <a:bodyPr wrap="square">
            <a:spAutoFit/>
          </a:bodyPr>
          <a:lstStyle/>
          <a:p>
            <a:pPr marL="342900" indent="-342900" algn="just">
              <a:lnSpc>
                <a:spcPct val="120000"/>
              </a:lnSpc>
              <a:spcBef>
                <a:spcPts val="600"/>
              </a:spcBef>
              <a:buFont typeface="+mj-lt"/>
              <a:buAutoNum type="alphaUcPeriod"/>
            </a:pPr>
            <a:r>
              <a:rPr lang="vi-VN" sz="2800" i="1" dirty="0">
                <a:latin typeface="+mj-lt"/>
              </a:rPr>
              <a:t>Hướng dẫn của một người đã từng chụp ảnh</a:t>
            </a:r>
            <a:r>
              <a:rPr lang="en-US" sz="2800" dirty="0">
                <a:solidFill>
                  <a:srgbClr val="000000"/>
                </a:solidFill>
                <a:latin typeface="+mj-lt"/>
                <a:ea typeface="Calibri" panose="020F0502020204030204" pitchFamily="34" charset="0"/>
              </a:rPr>
              <a:t>.</a:t>
            </a:r>
          </a:p>
          <a:p>
            <a:pPr marL="342900" lvl="0" indent="-342900" algn="just">
              <a:lnSpc>
                <a:spcPct val="120000"/>
              </a:lnSpc>
              <a:buFont typeface="+mj-lt"/>
              <a:buAutoNum type="alphaUcPeriod"/>
            </a:pPr>
            <a:r>
              <a:rPr lang="vi-VN" sz="2800" i="1" dirty="0">
                <a:latin typeface="+mj-lt"/>
              </a:rPr>
              <a:t>Hướng dẫn của nhà sản xuất.</a:t>
            </a:r>
            <a:endParaRPr lang="en-US" sz="2800" dirty="0">
              <a:latin typeface="+mj-lt"/>
            </a:endParaRPr>
          </a:p>
          <a:p>
            <a:pPr marL="342900" indent="-342900" algn="just">
              <a:lnSpc>
                <a:spcPct val="120000"/>
              </a:lnSpc>
              <a:buFont typeface="+mj-lt"/>
              <a:buAutoNum type="alphaUcPeriod"/>
            </a:pPr>
            <a:r>
              <a:rPr lang="vi-VN" sz="2800" i="1" dirty="0">
                <a:latin typeface="+mj-lt"/>
              </a:rPr>
              <a:t>Hướng dẫn của một người giỏi Tin học</a:t>
            </a:r>
            <a:r>
              <a:rPr lang="en-US" sz="2800" dirty="0">
                <a:solidFill>
                  <a:srgbClr val="000000"/>
                </a:solidFill>
                <a:latin typeface="+mj-lt"/>
                <a:ea typeface="Calibri" panose="020F0502020204030204" pitchFamily="34" charset="0"/>
              </a:rPr>
              <a:t>.</a:t>
            </a:r>
          </a:p>
          <a:p>
            <a:pPr marL="342900" lvl="0" indent="-342900" algn="just">
              <a:lnSpc>
                <a:spcPct val="120000"/>
              </a:lnSpc>
              <a:buFont typeface="+mj-lt"/>
              <a:buAutoNum type="alphaUcPeriod"/>
            </a:pPr>
            <a:r>
              <a:rPr lang="vi-VN" sz="2800" i="1" dirty="0">
                <a:latin typeface="+mj-lt"/>
              </a:rPr>
              <a:t>Câu trả lời trên một số diễn đàn chụp ảnh</a:t>
            </a:r>
            <a:endParaRPr lang="en-US" sz="2800" dirty="0">
              <a:latin typeface="+mj-lt"/>
            </a:endParaRPr>
          </a:p>
        </p:txBody>
      </p:sp>
      <p:sp>
        <p:nvSpPr>
          <p:cNvPr id="97" name="Oval 96">
            <a:extLst>
              <a:ext uri="{FF2B5EF4-FFF2-40B4-BE49-F238E27FC236}">
                <a16:creationId xmlns:a16="http://schemas.microsoft.com/office/drawing/2014/main" id="{E8DA9189-577B-1816-A639-10A38E0810CB}"/>
              </a:ext>
            </a:extLst>
          </p:cNvPr>
          <p:cNvSpPr/>
          <p:nvPr/>
        </p:nvSpPr>
        <p:spPr>
          <a:xfrm>
            <a:off x="773445" y="1887473"/>
            <a:ext cx="468898" cy="464748"/>
          </a:xfrm>
          <a:prstGeom prst="ellipse">
            <a:avLst/>
          </a:prstGeom>
          <a:noFill/>
          <a:ln w="38100">
            <a:solidFill>
              <a:srgbClr val="C000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pic>
        <p:nvPicPr>
          <p:cNvPr id="2" name="Picture 1">
            <a:hlinkClick r:id="rId11" action="ppaction://hlinksldjump"/>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752173" y="3852701"/>
            <a:ext cx="1276350" cy="1276350"/>
          </a:xfrm>
          <a:prstGeom prst="rect">
            <a:avLst/>
          </a:prstGeom>
        </p:spPr>
      </p:pic>
    </p:spTree>
    <p:extLst>
      <p:ext uri="{BB962C8B-B14F-4D97-AF65-F5344CB8AC3E}">
        <p14:creationId xmlns:p14="http://schemas.microsoft.com/office/powerpoint/2010/main" val="570024453"/>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fade">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26"/>
                    </p:tgtEl>
                  </p:cond>
                </p:stCondLst>
                <p:endSync evt="end" delay="0">
                  <p:rtn val="all"/>
                </p:endSync>
                <p:childTnLst>
                  <p:par>
                    <p:cTn id="15" fill="hold">
                      <p:stCondLst>
                        <p:cond delay="0"/>
                      </p:stCondLst>
                      <p:childTnLst>
                        <p:par>
                          <p:cTn id="16" fill="hold">
                            <p:stCondLst>
                              <p:cond delay="0"/>
                            </p:stCondLst>
                            <p:childTnLst>
                              <p:par>
                                <p:cTn id="17" presetID="8" presetClass="emph" presetSubtype="0" fill="hold" nodeType="clickEffect">
                                  <p:stCondLst>
                                    <p:cond delay="0"/>
                                  </p:stCondLst>
                                  <p:childTnLst>
                                    <p:animRot by="21600000">
                                      <p:cBhvr>
                                        <p:cTn id="18" dur="59000" fill="hold"/>
                                        <p:tgtEl>
                                          <p:spTgt spid="132"/>
                                        </p:tgtEl>
                                        <p:attrNameLst>
                                          <p:attrName>r</p:attrName>
                                        </p:attrNameLst>
                                      </p:cBhvr>
                                    </p:animRot>
                                  </p:childTnLst>
                                </p:cTn>
                              </p:par>
                            </p:childTnLst>
                          </p:cTn>
                        </p:par>
                        <p:par>
                          <p:cTn id="19" fill="hold">
                            <p:stCondLst>
                              <p:cond delay="59000"/>
                            </p:stCondLst>
                            <p:childTnLst>
                              <p:par>
                                <p:cTn id="20" presetID="53" presetClass="entr" presetSubtype="16" fill="hold" nodeType="afterEffect">
                                  <p:stCondLst>
                                    <p:cond delay="0"/>
                                  </p:stCondLst>
                                  <p:childTnLst>
                                    <p:set>
                                      <p:cBhvr>
                                        <p:cTn id="21" dur="1" fill="hold">
                                          <p:stCondLst>
                                            <p:cond delay="0"/>
                                          </p:stCondLst>
                                        </p:cTn>
                                        <p:tgtEl>
                                          <p:spTgt spid="129"/>
                                        </p:tgtEl>
                                        <p:attrNameLst>
                                          <p:attrName>style.visibility</p:attrName>
                                        </p:attrNameLst>
                                      </p:cBhvr>
                                      <p:to>
                                        <p:strVal val="visible"/>
                                      </p:to>
                                    </p:set>
                                    <p:anim calcmode="lin" valueType="num">
                                      <p:cBhvr>
                                        <p:cTn id="22" dur="500" fill="hold"/>
                                        <p:tgtEl>
                                          <p:spTgt spid="129"/>
                                        </p:tgtEl>
                                        <p:attrNameLst>
                                          <p:attrName>ppt_w</p:attrName>
                                        </p:attrNameLst>
                                      </p:cBhvr>
                                      <p:tavLst>
                                        <p:tav tm="0">
                                          <p:val>
                                            <p:fltVal val="0"/>
                                          </p:val>
                                        </p:tav>
                                        <p:tav tm="100000">
                                          <p:val>
                                            <p:strVal val="#ppt_w"/>
                                          </p:val>
                                        </p:tav>
                                      </p:tavLst>
                                    </p:anim>
                                    <p:anim calcmode="lin" valueType="num">
                                      <p:cBhvr>
                                        <p:cTn id="23" dur="500" fill="hold"/>
                                        <p:tgtEl>
                                          <p:spTgt spid="129"/>
                                        </p:tgtEl>
                                        <p:attrNameLst>
                                          <p:attrName>ppt_h</p:attrName>
                                        </p:attrNameLst>
                                      </p:cBhvr>
                                      <p:tavLst>
                                        <p:tav tm="0">
                                          <p:val>
                                            <p:fltVal val="0"/>
                                          </p:val>
                                        </p:tav>
                                        <p:tav tm="100000">
                                          <p:val>
                                            <p:strVal val="#ppt_h"/>
                                          </p:val>
                                        </p:tav>
                                      </p:tavLst>
                                    </p:anim>
                                    <p:animEffect transition="in" filter="fade">
                                      <p:cBhvr>
                                        <p:cTn id="24" dur="500"/>
                                        <p:tgtEl>
                                          <p:spTgt spid="129"/>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seq concurrent="1" nextAc="seek">
              <p:cTn id="25" restart="whenNotActive" fill="hold" evtFilter="cancelBubble" nodeType="interactiveSeq">
                <p:stCondLst>
                  <p:cond evt="onClick" delay="0">
                    <p:tgtEl>
                      <p:spTgt spid="44"/>
                    </p:tgtEl>
                  </p:cond>
                </p:stCondLst>
                <p:endSync evt="end" delay="0">
                  <p:rtn val="all"/>
                </p:endSync>
                <p:childTnLst>
                  <p:par>
                    <p:cTn id="26" fill="hold">
                      <p:stCondLst>
                        <p:cond delay="0"/>
                      </p:stCondLst>
                      <p:childTnLst>
                        <p:par>
                          <p:cTn id="27" fill="hold">
                            <p:stCondLst>
                              <p:cond delay="0"/>
                            </p:stCondLst>
                            <p:childTnLst>
                              <p:par>
                                <p:cTn id="28" presetID="16" presetClass="entr" presetSubtype="21" fill="hold" grpId="0" nodeType="with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barn(inVertical)">
                                      <p:cBhvr>
                                        <p:cTn id="30" dur="500"/>
                                        <p:tgtEl>
                                          <p:spTgt spid="97"/>
                                        </p:tgtEl>
                                      </p:cBhvr>
                                    </p:animEffect>
                                  </p:childTnLst>
                                </p:cTn>
                              </p:par>
                            </p:childTnLst>
                          </p:cTn>
                        </p:par>
                      </p:childTnLst>
                    </p:cTn>
                  </p:par>
                </p:childTnLst>
              </p:cTn>
              <p:nextCondLst>
                <p:cond evt="onClick" delay="0">
                  <p:tgtEl>
                    <p:spTgt spid="44"/>
                  </p:tgtEl>
                </p:cond>
              </p:nextCondLst>
            </p:seq>
          </p:childTnLst>
        </p:cTn>
      </p:par>
    </p:tnLst>
    <p:bldLst>
      <p:bldP spid="27" grpId="0" animBg="1"/>
      <p:bldP spid="95" grpId="0"/>
      <p:bldP spid="9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469131" y="155283"/>
            <a:ext cx="7779599"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err="1">
                <a:solidFill>
                  <a:srgbClr val="C00000"/>
                </a:solidFill>
                <a:latin typeface="Times New Roman" panose="02020603050405020304" pitchFamily="18" charset="0"/>
                <a:cs typeface="Times New Roman" panose="02020603050405020304" pitchFamily="18" charset="0"/>
              </a:rPr>
              <a:t>Câu</a:t>
            </a:r>
            <a:r>
              <a:rPr lang="en-US" sz="2800" i="1" dirty="0">
                <a:solidFill>
                  <a:srgbClr val="C00000"/>
                </a:solidFill>
                <a:latin typeface="Times New Roman" panose="02020603050405020304" pitchFamily="18" charset="0"/>
                <a:cs typeface="Times New Roman" panose="02020603050405020304" pitchFamily="18" charset="0"/>
              </a:rPr>
              <a:t> 2. </a:t>
            </a:r>
            <a:r>
              <a:rPr lang="vi-VN" sz="2800" i="1" dirty="0">
                <a:solidFill>
                  <a:srgbClr val="C00000"/>
                </a:solidFill>
                <a:latin typeface="+mj-lt"/>
              </a:rPr>
              <a:t>Để tìm hiểu về một đội bóng đá ở Châu Phi, nguồn thông tin nào sau đây đáng tin cậy nhất?</a:t>
            </a:r>
            <a:endParaRPr lang="en-US" sz="2800" b="1" dirty="0">
              <a:solidFill>
                <a:srgbClr val="C00000"/>
              </a:solidFill>
              <a:latin typeface="+mj-lt"/>
              <a:cs typeface="Times New Roman" panose="02020603050405020304" pitchFamily="18" charset="0"/>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657048" y="4545833"/>
            <a:ext cx="1829312" cy="141219"/>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4" action="ppaction://hlinksldjump"/>
            <a:extLst>
              <a:ext uri="{FF2B5EF4-FFF2-40B4-BE49-F238E27FC236}">
                <a16:creationId xmlns:a16="http://schemas.microsoft.com/office/drawing/2014/main" id="{AA693000-41B6-4481-BACC-F3E8F4F6DBBA}"/>
              </a:ext>
            </a:extLst>
          </p:cNvPr>
          <p:cNvSpPr/>
          <p:nvPr/>
        </p:nvSpPr>
        <p:spPr>
          <a:xfrm rot="586976" flipH="1">
            <a:off x="1836582" y="3742927"/>
            <a:ext cx="1300304" cy="674844"/>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68759" y="4413081"/>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3343311"/>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7690" y="4063381"/>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26440" y="3730265"/>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70940" y="3702300"/>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dirty="0" err="1">
                  <a:latin typeface="Arial" panose="020B0604020202020204" pitchFamily="34" charset="0"/>
                  <a:cs typeface="Arial" panose="020B0604020202020204" pitchFamily="34" charset="0"/>
                </a:rPr>
                <a:t>Hết</a:t>
              </a:r>
              <a:r>
                <a:rPr lang="en-GB" sz="2101" dirty="0">
                  <a:latin typeface="Arial" panose="020B0604020202020204" pitchFamily="34" charset="0"/>
                  <a:cs typeface="Arial" panose="020B0604020202020204" pitchFamily="34" charset="0"/>
                </a:rPr>
                <a:t> </a:t>
              </a:r>
              <a:r>
                <a:rPr lang="en-GB" sz="2101" dirty="0" err="1">
                  <a:latin typeface="Arial" panose="020B0604020202020204" pitchFamily="34" charset="0"/>
                  <a:cs typeface="Arial" panose="020B0604020202020204" pitchFamily="34" charset="0"/>
                </a:rPr>
                <a:t>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sp>
        <p:nvSpPr>
          <p:cNvPr id="95" name="TextBox 94">
            <a:extLst>
              <a:ext uri="{FF2B5EF4-FFF2-40B4-BE49-F238E27FC236}">
                <a16:creationId xmlns:a16="http://schemas.microsoft.com/office/drawing/2014/main" id="{155C29F6-38A2-01BB-3347-027E3A6F170D}"/>
              </a:ext>
            </a:extLst>
          </p:cNvPr>
          <p:cNvSpPr txBox="1"/>
          <p:nvPr/>
        </p:nvSpPr>
        <p:spPr>
          <a:xfrm>
            <a:off x="541139" y="1350509"/>
            <a:ext cx="8316562" cy="2246769"/>
          </a:xfrm>
          <a:prstGeom prst="rect">
            <a:avLst/>
          </a:prstGeom>
          <a:noFill/>
        </p:spPr>
        <p:txBody>
          <a:bodyPr wrap="square">
            <a:spAutoFit/>
          </a:bodyPr>
          <a:lstStyle/>
          <a:p>
            <a:pPr algn="just"/>
            <a:r>
              <a:rPr lang="en-US" sz="2800" i="1" dirty="0">
                <a:latin typeface="Times New Roman" panose="02020603050405020304" pitchFamily="18" charset="0"/>
                <a:cs typeface="Times New Roman" panose="02020603050405020304" pitchFamily="18" charset="0"/>
              </a:rPr>
              <a:t>A. </a:t>
            </a:r>
            <a:r>
              <a:rPr lang="vi-VN" sz="2800" i="1" dirty="0">
                <a:latin typeface="Times New Roman" panose="02020603050405020304" pitchFamily="18" charset="0"/>
                <a:cs typeface="Times New Roman" panose="02020603050405020304" pitchFamily="18" charset="0"/>
              </a:rPr>
              <a:t>Nguồn tin từ câu lạc bộ người hâm mộ bóng đá đó</a:t>
            </a:r>
            <a:endParaRPr lang="en-US" sz="2800" i="1" dirty="0">
              <a:latin typeface="Times New Roman" panose="02020603050405020304" pitchFamily="18" charset="0"/>
              <a:cs typeface="Times New Roman" panose="02020603050405020304" pitchFamily="18" charset="0"/>
            </a:endParaRPr>
          </a:p>
          <a:p>
            <a:pPr lvl="0" algn="just"/>
            <a:r>
              <a:rPr lang="en-US" sz="2800" i="1" dirty="0">
                <a:latin typeface="Times New Roman" panose="02020603050405020304" pitchFamily="18" charset="0"/>
                <a:cs typeface="Times New Roman" panose="02020603050405020304" pitchFamily="18" charset="0"/>
              </a:rPr>
              <a:t>B. </a:t>
            </a:r>
            <a:r>
              <a:rPr lang="vi-VN" sz="2800" i="1" dirty="0">
                <a:latin typeface="Times New Roman" panose="02020603050405020304" pitchFamily="18" charset="0"/>
                <a:cs typeface="Times New Roman" panose="02020603050405020304" pitchFamily="18" charset="0"/>
              </a:rPr>
              <a:t>Nguồn tin từ câu lạc bộ của đội bóng đối thủ</a:t>
            </a:r>
            <a:endParaRPr lang="en-US"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C. </a:t>
            </a:r>
            <a:r>
              <a:rPr lang="vi-VN" sz="2800" i="1" dirty="0">
                <a:latin typeface="Times New Roman" panose="02020603050405020304" pitchFamily="18" charset="0"/>
                <a:cs typeface="Times New Roman" panose="02020603050405020304" pitchFamily="18" charset="0"/>
              </a:rPr>
              <a:t>Nguồn tin từ Liên đoàn bóng đá châu </a:t>
            </a:r>
            <a:r>
              <a:rPr lang="en-US" sz="2800" i="1" dirty="0">
                <a:latin typeface="Times New Roman" panose="02020603050405020304" pitchFamily="18" charset="0"/>
                <a:cs typeface="Times New Roman" panose="02020603050405020304" pitchFamily="18" charset="0"/>
              </a:rPr>
              <a:t>P</a:t>
            </a:r>
            <a:r>
              <a:rPr lang="vi-VN" sz="2800" i="1" dirty="0">
                <a:latin typeface="Times New Roman" panose="02020603050405020304" pitchFamily="18" charset="0"/>
                <a:cs typeface="Times New Roman" panose="02020603050405020304" pitchFamily="18" charset="0"/>
              </a:rPr>
              <a:t>hi</a:t>
            </a:r>
            <a:r>
              <a:rPr lang="en-US" sz="2800" dirty="0">
                <a:latin typeface="Times New Roman" panose="02020603050405020304" pitchFamily="18" charset="0"/>
                <a:cs typeface="Times New Roman" panose="02020603050405020304" pitchFamily="18" charset="0"/>
              </a:rPr>
              <a:t>.</a:t>
            </a:r>
          </a:p>
          <a:p>
            <a:pPr lvl="0" algn="just"/>
            <a:r>
              <a:rPr lang="en-US" sz="2800" i="1" dirty="0">
                <a:latin typeface="Times New Roman" panose="02020603050405020304" pitchFamily="18" charset="0"/>
                <a:cs typeface="Times New Roman" panose="02020603050405020304" pitchFamily="18" charset="0"/>
              </a:rPr>
              <a:t>D. </a:t>
            </a:r>
            <a:r>
              <a:rPr lang="vi-VN" sz="2800" i="1" dirty="0">
                <a:latin typeface="Times New Roman" panose="02020603050405020304" pitchFamily="18" charset="0"/>
                <a:cs typeface="Times New Roman" panose="02020603050405020304" pitchFamily="18" charset="0"/>
              </a:rPr>
              <a:t>Nguồn tin từ diễn đàn bóng đá Việt Nam</a:t>
            </a:r>
            <a:endParaRPr lang="en-US" sz="2800" dirty="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p:txBody>
      </p:sp>
      <p:sp>
        <p:nvSpPr>
          <p:cNvPr id="98" name="Oval 97">
            <a:extLst>
              <a:ext uri="{FF2B5EF4-FFF2-40B4-BE49-F238E27FC236}">
                <a16:creationId xmlns:a16="http://schemas.microsoft.com/office/drawing/2014/main" id="{AEBA0937-BCF9-F652-3C21-1C7C274C3173}"/>
              </a:ext>
            </a:extLst>
          </p:cNvPr>
          <p:cNvSpPr/>
          <p:nvPr/>
        </p:nvSpPr>
        <p:spPr>
          <a:xfrm>
            <a:off x="542139" y="2265167"/>
            <a:ext cx="468898" cy="464748"/>
          </a:xfrm>
          <a:prstGeom prst="ellipse">
            <a:avLst/>
          </a:prstGeom>
          <a:noFill/>
          <a:ln w="38100">
            <a:solidFill>
              <a:srgbClr val="C000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46674" y="-103214"/>
            <a:ext cx="1092391" cy="1392880"/>
          </a:xfrm>
          <a:prstGeom prst="rect">
            <a:avLst/>
          </a:prstGeom>
        </p:spPr>
      </p:pic>
      <p:pic>
        <p:nvPicPr>
          <p:cNvPr id="2" name="Picture 1">
            <a:hlinkClick r:id="rId11" action="ppaction://hlinksldjump"/>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855501" y="3868738"/>
            <a:ext cx="1276350" cy="1276350"/>
          </a:xfrm>
          <a:prstGeom prst="rect">
            <a:avLst/>
          </a:prstGeom>
        </p:spPr>
      </p:pic>
    </p:spTree>
    <p:extLst>
      <p:ext uri="{BB962C8B-B14F-4D97-AF65-F5344CB8AC3E}">
        <p14:creationId xmlns:p14="http://schemas.microsoft.com/office/powerpoint/2010/main" val="2703250954"/>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fade">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26"/>
                    </p:tgtEl>
                  </p:cond>
                </p:stCondLst>
                <p:endSync evt="end" delay="0">
                  <p:rtn val="all"/>
                </p:endSync>
                <p:childTnLst>
                  <p:par>
                    <p:cTn id="15" fill="hold">
                      <p:stCondLst>
                        <p:cond delay="0"/>
                      </p:stCondLst>
                      <p:childTnLst>
                        <p:par>
                          <p:cTn id="16" fill="hold">
                            <p:stCondLst>
                              <p:cond delay="0"/>
                            </p:stCondLst>
                            <p:childTnLst>
                              <p:par>
                                <p:cTn id="17" presetID="8" presetClass="emph" presetSubtype="0" fill="hold" nodeType="clickEffect">
                                  <p:stCondLst>
                                    <p:cond delay="0"/>
                                  </p:stCondLst>
                                  <p:childTnLst>
                                    <p:animRot by="21600000">
                                      <p:cBhvr>
                                        <p:cTn id="18" dur="59000" fill="hold"/>
                                        <p:tgtEl>
                                          <p:spTgt spid="132"/>
                                        </p:tgtEl>
                                        <p:attrNameLst>
                                          <p:attrName>r</p:attrName>
                                        </p:attrNameLst>
                                      </p:cBhvr>
                                    </p:animRot>
                                  </p:childTnLst>
                                </p:cTn>
                              </p:par>
                            </p:childTnLst>
                          </p:cTn>
                        </p:par>
                        <p:par>
                          <p:cTn id="19" fill="hold">
                            <p:stCondLst>
                              <p:cond delay="59000"/>
                            </p:stCondLst>
                            <p:childTnLst>
                              <p:par>
                                <p:cTn id="20" presetID="53" presetClass="entr" presetSubtype="16" fill="hold" nodeType="afterEffect">
                                  <p:stCondLst>
                                    <p:cond delay="0"/>
                                  </p:stCondLst>
                                  <p:childTnLst>
                                    <p:set>
                                      <p:cBhvr>
                                        <p:cTn id="21" dur="1" fill="hold">
                                          <p:stCondLst>
                                            <p:cond delay="0"/>
                                          </p:stCondLst>
                                        </p:cTn>
                                        <p:tgtEl>
                                          <p:spTgt spid="129"/>
                                        </p:tgtEl>
                                        <p:attrNameLst>
                                          <p:attrName>style.visibility</p:attrName>
                                        </p:attrNameLst>
                                      </p:cBhvr>
                                      <p:to>
                                        <p:strVal val="visible"/>
                                      </p:to>
                                    </p:set>
                                    <p:anim calcmode="lin" valueType="num">
                                      <p:cBhvr>
                                        <p:cTn id="22" dur="500" fill="hold"/>
                                        <p:tgtEl>
                                          <p:spTgt spid="129"/>
                                        </p:tgtEl>
                                        <p:attrNameLst>
                                          <p:attrName>ppt_w</p:attrName>
                                        </p:attrNameLst>
                                      </p:cBhvr>
                                      <p:tavLst>
                                        <p:tav tm="0">
                                          <p:val>
                                            <p:fltVal val="0"/>
                                          </p:val>
                                        </p:tav>
                                        <p:tav tm="100000">
                                          <p:val>
                                            <p:strVal val="#ppt_w"/>
                                          </p:val>
                                        </p:tav>
                                      </p:tavLst>
                                    </p:anim>
                                    <p:anim calcmode="lin" valueType="num">
                                      <p:cBhvr>
                                        <p:cTn id="23" dur="500" fill="hold"/>
                                        <p:tgtEl>
                                          <p:spTgt spid="129"/>
                                        </p:tgtEl>
                                        <p:attrNameLst>
                                          <p:attrName>ppt_h</p:attrName>
                                        </p:attrNameLst>
                                      </p:cBhvr>
                                      <p:tavLst>
                                        <p:tav tm="0">
                                          <p:val>
                                            <p:fltVal val="0"/>
                                          </p:val>
                                        </p:tav>
                                        <p:tav tm="100000">
                                          <p:val>
                                            <p:strVal val="#ppt_h"/>
                                          </p:val>
                                        </p:tav>
                                      </p:tavLst>
                                    </p:anim>
                                    <p:animEffect transition="in" filter="fade">
                                      <p:cBhvr>
                                        <p:cTn id="24" dur="500"/>
                                        <p:tgtEl>
                                          <p:spTgt spid="129"/>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seq concurrent="1" nextAc="seek">
              <p:cTn id="25" restart="whenNotActive" fill="hold" evtFilter="cancelBubble" nodeType="interactiveSeq">
                <p:stCondLst>
                  <p:cond evt="onClick" delay="0">
                    <p:tgtEl>
                      <p:spTgt spid="44"/>
                    </p:tgtEl>
                  </p:cond>
                </p:stCondLst>
                <p:endSync evt="end" delay="0">
                  <p:rtn val="all"/>
                </p:endSync>
                <p:childTnLst>
                  <p:par>
                    <p:cTn id="26" fill="hold">
                      <p:stCondLst>
                        <p:cond delay="0"/>
                      </p:stCondLst>
                      <p:childTnLst>
                        <p:par>
                          <p:cTn id="27" fill="hold">
                            <p:stCondLst>
                              <p:cond delay="0"/>
                            </p:stCondLst>
                            <p:childTnLst>
                              <p:par>
                                <p:cTn id="28" presetID="16" presetClass="entr" presetSubtype="21" fill="hold" grpId="0" nodeType="withEffect">
                                  <p:stCondLst>
                                    <p:cond delay="0"/>
                                  </p:stCondLst>
                                  <p:childTnLst>
                                    <p:set>
                                      <p:cBhvr>
                                        <p:cTn id="29" dur="1" fill="hold">
                                          <p:stCondLst>
                                            <p:cond delay="0"/>
                                          </p:stCondLst>
                                        </p:cTn>
                                        <p:tgtEl>
                                          <p:spTgt spid="98"/>
                                        </p:tgtEl>
                                        <p:attrNameLst>
                                          <p:attrName>style.visibility</p:attrName>
                                        </p:attrNameLst>
                                      </p:cBhvr>
                                      <p:to>
                                        <p:strVal val="visible"/>
                                      </p:to>
                                    </p:set>
                                    <p:animEffect transition="in" filter="barn(inVertical)">
                                      <p:cBhvr>
                                        <p:cTn id="30" dur="500"/>
                                        <p:tgtEl>
                                          <p:spTgt spid="98"/>
                                        </p:tgtEl>
                                      </p:cBhvr>
                                    </p:animEffect>
                                  </p:childTnLst>
                                </p:cTn>
                              </p:par>
                            </p:childTnLst>
                          </p:cTn>
                        </p:par>
                      </p:childTnLst>
                    </p:cTn>
                  </p:par>
                </p:childTnLst>
              </p:cTn>
              <p:nextCondLst>
                <p:cond evt="onClick" delay="0">
                  <p:tgtEl>
                    <p:spTgt spid="44"/>
                  </p:tgtEl>
                </p:cond>
              </p:nextCondLst>
            </p:seq>
          </p:childTnLst>
        </p:cTn>
      </p:par>
    </p:tnLst>
    <p:bldLst>
      <p:bldP spid="27" grpId="0" animBg="1"/>
      <p:bldP spid="95" grpId="0"/>
      <p:bldP spid="9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302956" y="33024"/>
            <a:ext cx="8535951"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i="1" dirty="0">
                <a:solidFill>
                  <a:srgbClr val="C00000"/>
                </a:solidFill>
                <a:latin typeface="+mj-lt"/>
              </a:rPr>
              <a:t>Câu 3: Trang thông tin của cơ quan chính phủ có địa chỉ là gì?</a:t>
            </a:r>
            <a:endParaRPr lang="en-US" sz="2800" b="1"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805710" y="4993590"/>
            <a:ext cx="1829312" cy="141219"/>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4" action="ppaction://hlinksldjump"/>
            <a:extLst>
              <a:ext uri="{FF2B5EF4-FFF2-40B4-BE49-F238E27FC236}">
                <a16:creationId xmlns:a16="http://schemas.microsoft.com/office/drawing/2014/main" id="{AA693000-41B6-4481-BACC-F3E8F4F6DBBA}"/>
              </a:ext>
            </a:extLst>
          </p:cNvPr>
          <p:cNvSpPr/>
          <p:nvPr/>
        </p:nvSpPr>
        <p:spPr>
          <a:xfrm rot="586976" flipH="1">
            <a:off x="1985345" y="4190514"/>
            <a:ext cx="1300304" cy="674844"/>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3545" y="4400216"/>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4037239"/>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7690" y="4207548"/>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3095" y="4120248"/>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961714" y="4276842"/>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sp>
        <p:nvSpPr>
          <p:cNvPr id="95" name="TextBox 94">
            <a:extLst>
              <a:ext uri="{FF2B5EF4-FFF2-40B4-BE49-F238E27FC236}">
                <a16:creationId xmlns:a16="http://schemas.microsoft.com/office/drawing/2014/main" id="{155C29F6-38A2-01BB-3347-027E3A6F170D}"/>
              </a:ext>
            </a:extLst>
          </p:cNvPr>
          <p:cNvSpPr txBox="1"/>
          <p:nvPr/>
        </p:nvSpPr>
        <p:spPr>
          <a:xfrm>
            <a:off x="634545" y="1011628"/>
            <a:ext cx="9040739" cy="2185214"/>
          </a:xfrm>
          <a:prstGeom prst="rect">
            <a:avLst/>
          </a:prstGeom>
          <a:noFill/>
        </p:spPr>
        <p:txBody>
          <a:bodyPr wrap="square">
            <a:spAutoFit/>
          </a:bodyPr>
          <a:lstStyle/>
          <a:p>
            <a:pPr lvl="0" algn="just"/>
            <a:r>
              <a:rPr lang="en-US" sz="2800" dirty="0">
                <a:latin typeface="Times New Roman" panose="02020603050405020304" pitchFamily="18" charset="0"/>
                <a:cs typeface="Times New Roman" panose="02020603050405020304" pitchFamily="18" charset="0"/>
              </a:rPr>
              <a:t>A. </a:t>
            </a:r>
            <a:r>
              <a:rPr lang="en-US" sz="2800" i="1" dirty="0">
                <a:latin typeface="Times New Roman" panose="02020603050405020304" pitchFamily="18" charset="0"/>
                <a:cs typeface="Times New Roman" panose="02020603050405020304" pitchFamily="18" charset="0"/>
              </a:rPr>
              <a:t>Org.vn</a:t>
            </a:r>
            <a:endParaRPr lang="en-US" sz="2800" dirty="0">
              <a:latin typeface="Times New Roman" panose="02020603050405020304" pitchFamily="18" charset="0"/>
              <a:cs typeface="Times New Roman" panose="02020603050405020304" pitchFamily="18" charset="0"/>
            </a:endParaRPr>
          </a:p>
          <a:p>
            <a:pPr lvl="0"/>
            <a:r>
              <a:rPr lang="en-US" sz="2800" dirty="0">
                <a:latin typeface="Times New Roman" panose="02020603050405020304" pitchFamily="18" charset="0"/>
                <a:cs typeface="Times New Roman" panose="02020603050405020304" pitchFamily="18" charset="0"/>
              </a:rPr>
              <a:t>B. </a:t>
            </a:r>
            <a:r>
              <a:rPr lang="en-US" sz="2800" i="1" dirty="0">
                <a:latin typeface="Times New Roman" panose="02020603050405020304" pitchFamily="18" charset="0"/>
                <a:cs typeface="Times New Roman" panose="02020603050405020304" pitchFamily="18" charset="0"/>
              </a:rPr>
              <a:t>Edu.net</a:t>
            </a:r>
            <a:endParaRPr lang="en-US" sz="2800" dirty="0">
              <a:latin typeface="Times New Roman" panose="02020603050405020304" pitchFamily="18" charset="0"/>
              <a:cs typeface="Times New Roman" panose="02020603050405020304" pitchFamily="18" charset="0"/>
            </a:endParaRPr>
          </a:p>
          <a:p>
            <a:pPr lvl="0" algn="just"/>
            <a:r>
              <a:rPr lang="en-US" sz="2800" dirty="0">
                <a:latin typeface="Times New Roman" panose="02020603050405020304" pitchFamily="18" charset="0"/>
                <a:cs typeface="Times New Roman" panose="02020603050405020304" pitchFamily="18" charset="0"/>
              </a:rPr>
              <a:t>C. </a:t>
            </a:r>
            <a:r>
              <a:rPr lang="en-US" sz="2800" i="1" dirty="0">
                <a:latin typeface="Times New Roman" panose="02020603050405020304" pitchFamily="18" charset="0"/>
                <a:cs typeface="Times New Roman" panose="02020603050405020304" pitchFamily="18" charset="0"/>
              </a:rPr>
              <a:t>Evn.com</a:t>
            </a:r>
            <a:endParaRPr lang="en-US" sz="2800" dirty="0">
              <a:latin typeface="Times New Roman" panose="02020603050405020304" pitchFamily="18" charset="0"/>
              <a:cs typeface="Times New Roman" panose="02020603050405020304" pitchFamily="18" charset="0"/>
            </a:endParaRPr>
          </a:p>
          <a:p>
            <a:pPr lvl="0" algn="just"/>
            <a:r>
              <a:rPr lang="en-US" sz="2800" dirty="0">
                <a:latin typeface="Times New Roman" panose="02020603050405020304" pitchFamily="18" charset="0"/>
                <a:cs typeface="Times New Roman" panose="02020603050405020304" pitchFamily="18" charset="0"/>
              </a:rPr>
              <a:t>D.</a:t>
            </a:r>
            <a:r>
              <a:rPr lang="vi-VN" sz="2800" i="1" dirty="0">
                <a:latin typeface="Times New Roman" panose="02020603050405020304" pitchFamily="18" charset="0"/>
                <a:cs typeface="Times New Roman" panose="02020603050405020304" pitchFamily="18" charset="0"/>
              </a:rPr>
              <a:t> Gov.vn</a:t>
            </a:r>
            <a:endParaRPr lang="en-US" sz="2800" dirty="0">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p:txBody>
      </p:sp>
      <p:sp>
        <p:nvSpPr>
          <p:cNvPr id="3" name="Oval 2">
            <a:extLst>
              <a:ext uri="{FF2B5EF4-FFF2-40B4-BE49-F238E27FC236}">
                <a16:creationId xmlns:a16="http://schemas.microsoft.com/office/drawing/2014/main" id="{20A7F6A3-5C99-29B2-DDDD-2C9FE32274F2}"/>
              </a:ext>
            </a:extLst>
          </p:cNvPr>
          <p:cNvSpPr/>
          <p:nvPr/>
        </p:nvSpPr>
        <p:spPr>
          <a:xfrm>
            <a:off x="634545" y="2356520"/>
            <a:ext cx="468898" cy="464748"/>
          </a:xfrm>
          <a:prstGeom prst="ellipse">
            <a:avLst/>
          </a:prstGeom>
          <a:noFill/>
          <a:ln w="38100">
            <a:solidFill>
              <a:srgbClr val="C000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pic>
        <p:nvPicPr>
          <p:cNvPr id="94" name="Picture 93">
            <a:extLst>
              <a:ext uri="{FF2B5EF4-FFF2-40B4-BE49-F238E27FC236}">
                <a16:creationId xmlns:a16="http://schemas.microsoft.com/office/drawing/2014/main" id="{808B5389-96DF-4FAF-96B3-8993C7E567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81453" y="-120759"/>
            <a:ext cx="714909" cy="911562"/>
          </a:xfrm>
          <a:prstGeom prst="rect">
            <a:avLst/>
          </a:prstGeom>
        </p:spPr>
      </p:pic>
      <p:pic>
        <p:nvPicPr>
          <p:cNvPr id="2" name="Picture 1">
            <a:hlinkClick r:id="rId11" action="ppaction://hlinksldjump"/>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693736" y="3777191"/>
            <a:ext cx="1276350" cy="1276350"/>
          </a:xfrm>
          <a:prstGeom prst="rect">
            <a:avLst/>
          </a:prstGeom>
        </p:spPr>
      </p:pic>
    </p:spTree>
    <p:extLst>
      <p:ext uri="{BB962C8B-B14F-4D97-AF65-F5344CB8AC3E}">
        <p14:creationId xmlns:p14="http://schemas.microsoft.com/office/powerpoint/2010/main" val="2520389485"/>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fade">
                                      <p:cBhvr>
                                        <p:cTn id="13" dur="500"/>
                                        <p:tgtEl>
                                          <p:spTgt spid="9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26"/>
                    </p:tgtEl>
                  </p:cond>
                </p:stCondLst>
                <p:endSync evt="end" delay="0">
                  <p:rtn val="all"/>
                </p:endSync>
                <p:childTnLst>
                  <p:par>
                    <p:cTn id="20" fill="hold">
                      <p:stCondLst>
                        <p:cond delay="0"/>
                      </p:stCondLst>
                      <p:childTnLst>
                        <p:par>
                          <p:cTn id="21" fill="hold">
                            <p:stCondLst>
                              <p:cond delay="0"/>
                            </p:stCondLst>
                            <p:childTnLst>
                              <p:par>
                                <p:cTn id="22" presetID="8" presetClass="emph" presetSubtype="0" fill="hold" nodeType="clickEffect">
                                  <p:stCondLst>
                                    <p:cond delay="0"/>
                                  </p:stCondLst>
                                  <p:childTnLst>
                                    <p:animRot by="21600000">
                                      <p:cBhvr>
                                        <p:cTn id="23" dur="59000" fill="hold"/>
                                        <p:tgtEl>
                                          <p:spTgt spid="132"/>
                                        </p:tgtEl>
                                        <p:attrNameLst>
                                          <p:attrName>r</p:attrName>
                                        </p:attrNameLst>
                                      </p:cBhvr>
                                    </p:animRot>
                                  </p:childTnLst>
                                </p:cTn>
                              </p:par>
                            </p:childTnLst>
                          </p:cTn>
                        </p:par>
                        <p:par>
                          <p:cTn id="24" fill="hold">
                            <p:stCondLst>
                              <p:cond delay="59000"/>
                            </p:stCondLst>
                            <p:childTnLst>
                              <p:par>
                                <p:cTn id="25" presetID="53" presetClass="entr" presetSubtype="16" fill="hold" nodeType="afterEffect">
                                  <p:stCondLst>
                                    <p:cond delay="0"/>
                                  </p:stCondLst>
                                  <p:childTnLst>
                                    <p:set>
                                      <p:cBhvr>
                                        <p:cTn id="26" dur="1" fill="hold">
                                          <p:stCondLst>
                                            <p:cond delay="0"/>
                                          </p:stCondLst>
                                        </p:cTn>
                                        <p:tgtEl>
                                          <p:spTgt spid="129"/>
                                        </p:tgtEl>
                                        <p:attrNameLst>
                                          <p:attrName>style.visibility</p:attrName>
                                        </p:attrNameLst>
                                      </p:cBhvr>
                                      <p:to>
                                        <p:strVal val="visible"/>
                                      </p:to>
                                    </p:set>
                                    <p:anim calcmode="lin" valueType="num">
                                      <p:cBhvr>
                                        <p:cTn id="27" dur="500" fill="hold"/>
                                        <p:tgtEl>
                                          <p:spTgt spid="129"/>
                                        </p:tgtEl>
                                        <p:attrNameLst>
                                          <p:attrName>ppt_w</p:attrName>
                                        </p:attrNameLst>
                                      </p:cBhvr>
                                      <p:tavLst>
                                        <p:tav tm="0">
                                          <p:val>
                                            <p:fltVal val="0"/>
                                          </p:val>
                                        </p:tav>
                                        <p:tav tm="100000">
                                          <p:val>
                                            <p:strVal val="#ppt_w"/>
                                          </p:val>
                                        </p:tav>
                                      </p:tavLst>
                                    </p:anim>
                                    <p:anim calcmode="lin" valueType="num">
                                      <p:cBhvr>
                                        <p:cTn id="28" dur="500" fill="hold"/>
                                        <p:tgtEl>
                                          <p:spTgt spid="129"/>
                                        </p:tgtEl>
                                        <p:attrNameLst>
                                          <p:attrName>ppt_h</p:attrName>
                                        </p:attrNameLst>
                                      </p:cBhvr>
                                      <p:tavLst>
                                        <p:tav tm="0">
                                          <p:val>
                                            <p:fltVal val="0"/>
                                          </p:val>
                                        </p:tav>
                                        <p:tav tm="100000">
                                          <p:val>
                                            <p:strVal val="#ppt_h"/>
                                          </p:val>
                                        </p:tav>
                                      </p:tavLst>
                                    </p:anim>
                                    <p:animEffect transition="in" filter="fade">
                                      <p:cBhvr>
                                        <p:cTn id="29" dur="500"/>
                                        <p:tgtEl>
                                          <p:spTgt spid="129"/>
                                        </p:tgtEl>
                                      </p:cBhvr>
                                    </p:animEffect>
                                  </p:childTnLst>
                                  <p:subTnLst>
                                    <p:audio>
                                      <p:cMediaNode>
                                        <p:cTn display="0" masterRel="sameClick">
                                          <p:stCondLst>
                                            <p:cond evt="begin" delay="0">
                                              <p:tn val="25"/>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childTnLst>
        </p:cTn>
      </p:par>
    </p:tnLst>
    <p:bldLst>
      <p:bldP spid="27" grpId="0" animBg="1"/>
      <p:bldP spid="95" grpId="0"/>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37983" y="-107197"/>
            <a:ext cx="1092391" cy="1392880"/>
          </a:xfrm>
          <a:prstGeom prst="rect">
            <a:avLst/>
          </a:prstGeom>
        </p:spPr>
      </p:pic>
      <p:sp>
        <p:nvSpPr>
          <p:cNvPr id="27" name="Rectangle: Folded Corner 26">
            <a:extLst>
              <a:ext uri="{FF2B5EF4-FFF2-40B4-BE49-F238E27FC236}">
                <a16:creationId xmlns:a16="http://schemas.microsoft.com/office/drawing/2014/main" id="{A468FF43-48BE-45C8-AE0E-72371E21D00D}"/>
              </a:ext>
            </a:extLst>
          </p:cNvPr>
          <p:cNvSpPr/>
          <p:nvPr/>
        </p:nvSpPr>
        <p:spPr>
          <a:xfrm>
            <a:off x="469131" y="95788"/>
            <a:ext cx="7920879" cy="111471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500" b="1" i="1" dirty="0">
                <a:solidFill>
                  <a:srgbClr val="C00000"/>
                </a:solidFill>
                <a:latin typeface="+mj-lt"/>
              </a:rPr>
              <a:t>Câu 4:</a:t>
            </a:r>
            <a:r>
              <a:rPr lang="vi-VN" sz="2500" i="1" dirty="0">
                <a:solidFill>
                  <a:srgbClr val="C00000"/>
                </a:solidFill>
                <a:latin typeface="+mj-lt"/>
              </a:rPr>
              <a:t> Khi tìm kiếm và khai thác tư liệu trong môi trường số theo chủ đề năng lượng tái tạo, thông tin nào đáp ứng được yêu cầu dự báo phát triển của các nguồn năng lượng?</a:t>
            </a:r>
            <a:endParaRPr lang="en-US" sz="2500"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723186" y="4199160"/>
            <a:ext cx="1829312" cy="141219"/>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5" action="ppaction://hlinksldjump"/>
            <a:extLst>
              <a:ext uri="{FF2B5EF4-FFF2-40B4-BE49-F238E27FC236}">
                <a16:creationId xmlns:a16="http://schemas.microsoft.com/office/drawing/2014/main" id="{AA693000-41B6-4481-BACC-F3E8F4F6DBBA}"/>
              </a:ext>
            </a:extLst>
          </p:cNvPr>
          <p:cNvSpPr/>
          <p:nvPr/>
        </p:nvSpPr>
        <p:spPr>
          <a:xfrm rot="586976" flipH="1">
            <a:off x="1984070" y="3438467"/>
            <a:ext cx="1300304" cy="674844"/>
          </a:xfrm>
          <a:prstGeom prst="homePlate">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6"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6"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60300" y="4262905"/>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3343311"/>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77690" y="4063381"/>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58999" y="3332903"/>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2938260" y="3376407"/>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sp>
        <p:nvSpPr>
          <p:cNvPr id="95" name="TextBox 94">
            <a:extLst>
              <a:ext uri="{FF2B5EF4-FFF2-40B4-BE49-F238E27FC236}">
                <a16:creationId xmlns:a16="http://schemas.microsoft.com/office/drawing/2014/main" id="{155C29F6-38A2-01BB-3347-027E3A6F170D}"/>
              </a:ext>
            </a:extLst>
          </p:cNvPr>
          <p:cNvSpPr txBox="1"/>
          <p:nvPr/>
        </p:nvSpPr>
        <p:spPr>
          <a:xfrm>
            <a:off x="716551" y="1133669"/>
            <a:ext cx="8165619" cy="2492990"/>
          </a:xfrm>
          <a:prstGeom prst="rect">
            <a:avLst/>
          </a:prstGeom>
          <a:noFill/>
        </p:spPr>
        <p:txBody>
          <a:bodyPr wrap="square">
            <a:spAutoFit/>
          </a:bodyPr>
          <a:lstStyle/>
          <a:p>
            <a:pPr lvl="0"/>
            <a:r>
              <a:rPr lang="en-US" sz="2600" dirty="0">
                <a:latin typeface="Times New Roman" panose="02020603050405020304" pitchFamily="18" charset="0"/>
                <a:cs typeface="Times New Roman" panose="02020603050405020304" pitchFamily="18" charset="0"/>
              </a:rPr>
              <a:t>A. </a:t>
            </a:r>
            <a:r>
              <a:rPr lang="vi-VN" sz="2600" i="1" dirty="0">
                <a:latin typeface="Times New Roman" panose="02020603050405020304" pitchFamily="18" charset="0"/>
                <a:cs typeface="Times New Roman" panose="02020603050405020304" pitchFamily="18" charset="0"/>
              </a:rPr>
              <a:t>Kiến thức chung về các nguồn năng lượng.</a:t>
            </a:r>
            <a:endParaRPr lang="en-US" sz="2600" dirty="0">
              <a:latin typeface="Times New Roman" panose="02020603050405020304" pitchFamily="18" charset="0"/>
              <a:cs typeface="Times New Roman" panose="02020603050405020304" pitchFamily="18" charset="0"/>
            </a:endParaRPr>
          </a:p>
          <a:p>
            <a:r>
              <a:rPr lang="en-US" sz="2600" dirty="0">
                <a:latin typeface="Times New Roman" panose="02020603050405020304" pitchFamily="18" charset="0"/>
                <a:cs typeface="Times New Roman" panose="02020603050405020304" pitchFamily="18" charset="0"/>
              </a:rPr>
              <a:t>B. </a:t>
            </a:r>
            <a:r>
              <a:rPr lang="vi-VN" sz="2600" i="1" dirty="0">
                <a:latin typeface="Times New Roman" panose="02020603050405020304" pitchFamily="18" charset="0"/>
                <a:cs typeface="Times New Roman" panose="02020603050405020304" pitchFamily="18" charset="0"/>
              </a:rPr>
              <a:t>Nguồn tin từ các trang web về năng lượng tái tạo</a:t>
            </a:r>
            <a:endParaRPr lang="en-US" sz="2600" dirty="0">
              <a:latin typeface="Times New Roman" panose="02020603050405020304" pitchFamily="18" charset="0"/>
              <a:cs typeface="Times New Roman" panose="02020603050405020304" pitchFamily="18" charset="0"/>
            </a:endParaRPr>
          </a:p>
          <a:p>
            <a:r>
              <a:rPr lang="en-US" sz="2600" dirty="0">
                <a:latin typeface="Times New Roman" panose="02020603050405020304" pitchFamily="18" charset="0"/>
                <a:cs typeface="Times New Roman" panose="02020603050405020304" pitchFamily="18" charset="0"/>
              </a:rPr>
              <a:t>C. </a:t>
            </a:r>
            <a:r>
              <a:rPr lang="vi-VN" sz="2600" i="1" dirty="0">
                <a:latin typeface="Times New Roman" panose="02020603050405020304" pitchFamily="18" charset="0"/>
                <a:cs typeface="Times New Roman" panose="02020603050405020304" pitchFamily="18" charset="0"/>
              </a:rPr>
              <a:t>Quy hoạch cơ cấu nguồn điện từ Bộ Công thương</a:t>
            </a:r>
            <a:endParaRPr lang="en-US" sz="2600" dirty="0">
              <a:latin typeface="Times New Roman" panose="02020603050405020304" pitchFamily="18" charset="0"/>
              <a:cs typeface="Times New Roman" panose="02020603050405020304" pitchFamily="18" charset="0"/>
            </a:endParaRPr>
          </a:p>
          <a:p>
            <a:pPr lvl="0" algn="just"/>
            <a:r>
              <a:rPr lang="en-US" sz="2600" dirty="0">
                <a:latin typeface="Times New Roman" panose="02020603050405020304" pitchFamily="18" charset="0"/>
                <a:cs typeface="Times New Roman" panose="02020603050405020304" pitchFamily="18" charset="0"/>
              </a:rPr>
              <a:t>D. </a:t>
            </a:r>
            <a:r>
              <a:rPr lang="vi-VN" sz="2600" i="1" dirty="0">
                <a:latin typeface="Times New Roman" panose="02020603050405020304" pitchFamily="18" charset="0"/>
                <a:cs typeface="Times New Roman" panose="02020603050405020304" pitchFamily="18" charset="0"/>
              </a:rPr>
              <a:t>Kiến thức chung về các nguồn năng lượng, nguồn tin từ các trang web về năng lượng tái tạo, quy hoạch ưu tiên phát triển nguồn năng lượng tái tạo từ cơ quan Chính phủ.</a:t>
            </a:r>
            <a:endParaRPr lang="en-US" sz="2600" dirty="0">
              <a:latin typeface="Times New Roman" panose="02020603050405020304" pitchFamily="18" charset="0"/>
              <a:cs typeface="Times New Roman" panose="02020603050405020304" pitchFamily="18" charset="0"/>
            </a:endParaRPr>
          </a:p>
        </p:txBody>
      </p:sp>
      <p:sp>
        <p:nvSpPr>
          <p:cNvPr id="98" name="Oval 97">
            <a:extLst>
              <a:ext uri="{FF2B5EF4-FFF2-40B4-BE49-F238E27FC236}">
                <a16:creationId xmlns:a16="http://schemas.microsoft.com/office/drawing/2014/main" id="{AEBA0937-BCF9-F652-3C21-1C7C274C3173}"/>
              </a:ext>
            </a:extLst>
          </p:cNvPr>
          <p:cNvSpPr/>
          <p:nvPr/>
        </p:nvSpPr>
        <p:spPr>
          <a:xfrm>
            <a:off x="613147" y="2379483"/>
            <a:ext cx="468898" cy="464748"/>
          </a:xfrm>
          <a:prstGeom prst="ellipse">
            <a:avLst/>
          </a:prstGeom>
          <a:noFill/>
          <a:ln w="38100">
            <a:solidFill>
              <a:srgbClr val="C000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pic>
        <p:nvPicPr>
          <p:cNvPr id="2" name="Picture 1">
            <a:hlinkClick r:id="rId11" action="ppaction://hlinksldjump"/>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764451" y="3890386"/>
            <a:ext cx="1276350" cy="1276350"/>
          </a:xfrm>
          <a:prstGeom prst="rect">
            <a:avLst/>
          </a:prstGeom>
        </p:spPr>
      </p:pic>
    </p:spTree>
    <p:extLst>
      <p:ext uri="{BB962C8B-B14F-4D97-AF65-F5344CB8AC3E}">
        <p14:creationId xmlns:p14="http://schemas.microsoft.com/office/powerpoint/2010/main" val="3032809635"/>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fade">
                                      <p:cBhvr>
                                        <p:cTn id="1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26"/>
                    </p:tgtEl>
                  </p:cond>
                </p:stCondLst>
                <p:endSync evt="end" delay="0">
                  <p:rtn val="all"/>
                </p:endSync>
                <p:childTnLst>
                  <p:par>
                    <p:cTn id="15" fill="hold">
                      <p:stCondLst>
                        <p:cond delay="0"/>
                      </p:stCondLst>
                      <p:childTnLst>
                        <p:par>
                          <p:cTn id="16" fill="hold">
                            <p:stCondLst>
                              <p:cond delay="0"/>
                            </p:stCondLst>
                            <p:childTnLst>
                              <p:par>
                                <p:cTn id="17" presetID="8" presetClass="emph" presetSubtype="0" fill="hold" nodeType="clickEffect">
                                  <p:stCondLst>
                                    <p:cond delay="0"/>
                                  </p:stCondLst>
                                  <p:childTnLst>
                                    <p:animRot by="21600000">
                                      <p:cBhvr>
                                        <p:cTn id="18" dur="59000" fill="hold"/>
                                        <p:tgtEl>
                                          <p:spTgt spid="132"/>
                                        </p:tgtEl>
                                        <p:attrNameLst>
                                          <p:attrName>r</p:attrName>
                                        </p:attrNameLst>
                                      </p:cBhvr>
                                    </p:animRot>
                                  </p:childTnLst>
                                </p:cTn>
                              </p:par>
                            </p:childTnLst>
                          </p:cTn>
                        </p:par>
                        <p:par>
                          <p:cTn id="19" fill="hold">
                            <p:stCondLst>
                              <p:cond delay="59000"/>
                            </p:stCondLst>
                            <p:childTnLst>
                              <p:par>
                                <p:cTn id="20" presetID="53" presetClass="entr" presetSubtype="16" fill="hold" nodeType="afterEffect">
                                  <p:stCondLst>
                                    <p:cond delay="0"/>
                                  </p:stCondLst>
                                  <p:childTnLst>
                                    <p:set>
                                      <p:cBhvr>
                                        <p:cTn id="21" dur="1" fill="hold">
                                          <p:stCondLst>
                                            <p:cond delay="0"/>
                                          </p:stCondLst>
                                        </p:cTn>
                                        <p:tgtEl>
                                          <p:spTgt spid="129"/>
                                        </p:tgtEl>
                                        <p:attrNameLst>
                                          <p:attrName>style.visibility</p:attrName>
                                        </p:attrNameLst>
                                      </p:cBhvr>
                                      <p:to>
                                        <p:strVal val="visible"/>
                                      </p:to>
                                    </p:set>
                                    <p:anim calcmode="lin" valueType="num">
                                      <p:cBhvr>
                                        <p:cTn id="22" dur="500" fill="hold"/>
                                        <p:tgtEl>
                                          <p:spTgt spid="129"/>
                                        </p:tgtEl>
                                        <p:attrNameLst>
                                          <p:attrName>ppt_w</p:attrName>
                                        </p:attrNameLst>
                                      </p:cBhvr>
                                      <p:tavLst>
                                        <p:tav tm="0">
                                          <p:val>
                                            <p:fltVal val="0"/>
                                          </p:val>
                                        </p:tav>
                                        <p:tav tm="100000">
                                          <p:val>
                                            <p:strVal val="#ppt_w"/>
                                          </p:val>
                                        </p:tav>
                                      </p:tavLst>
                                    </p:anim>
                                    <p:anim calcmode="lin" valueType="num">
                                      <p:cBhvr>
                                        <p:cTn id="23" dur="500" fill="hold"/>
                                        <p:tgtEl>
                                          <p:spTgt spid="129"/>
                                        </p:tgtEl>
                                        <p:attrNameLst>
                                          <p:attrName>ppt_h</p:attrName>
                                        </p:attrNameLst>
                                      </p:cBhvr>
                                      <p:tavLst>
                                        <p:tav tm="0">
                                          <p:val>
                                            <p:fltVal val="0"/>
                                          </p:val>
                                        </p:tav>
                                        <p:tav tm="100000">
                                          <p:val>
                                            <p:strVal val="#ppt_h"/>
                                          </p:val>
                                        </p:tav>
                                      </p:tavLst>
                                    </p:anim>
                                    <p:animEffect transition="in" filter="fade">
                                      <p:cBhvr>
                                        <p:cTn id="24" dur="500"/>
                                        <p:tgtEl>
                                          <p:spTgt spid="129"/>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seq concurrent="1" nextAc="seek">
              <p:cTn id="25" restart="whenNotActive" fill="hold" evtFilter="cancelBubble" nodeType="interactiveSeq">
                <p:stCondLst>
                  <p:cond evt="onClick" delay="0">
                    <p:tgtEl>
                      <p:spTgt spid="44"/>
                    </p:tgtEl>
                  </p:cond>
                </p:stCondLst>
                <p:endSync evt="end" delay="0">
                  <p:rtn val="all"/>
                </p:endSync>
                <p:childTnLst>
                  <p:par>
                    <p:cTn id="26" fill="hold">
                      <p:stCondLst>
                        <p:cond delay="0"/>
                      </p:stCondLst>
                      <p:childTnLst>
                        <p:par>
                          <p:cTn id="27" fill="hold">
                            <p:stCondLst>
                              <p:cond delay="0"/>
                            </p:stCondLst>
                            <p:childTnLst>
                              <p:par>
                                <p:cTn id="28" presetID="16" presetClass="entr" presetSubtype="21" fill="hold" grpId="0" nodeType="withEffect">
                                  <p:stCondLst>
                                    <p:cond delay="0"/>
                                  </p:stCondLst>
                                  <p:childTnLst>
                                    <p:set>
                                      <p:cBhvr>
                                        <p:cTn id="29" dur="1" fill="hold">
                                          <p:stCondLst>
                                            <p:cond delay="0"/>
                                          </p:stCondLst>
                                        </p:cTn>
                                        <p:tgtEl>
                                          <p:spTgt spid="98"/>
                                        </p:tgtEl>
                                        <p:attrNameLst>
                                          <p:attrName>style.visibility</p:attrName>
                                        </p:attrNameLst>
                                      </p:cBhvr>
                                      <p:to>
                                        <p:strVal val="visible"/>
                                      </p:to>
                                    </p:set>
                                    <p:animEffect transition="in" filter="barn(inVertical)">
                                      <p:cBhvr>
                                        <p:cTn id="30" dur="500"/>
                                        <p:tgtEl>
                                          <p:spTgt spid="98"/>
                                        </p:tgtEl>
                                      </p:cBhvr>
                                    </p:animEffect>
                                  </p:childTnLst>
                                </p:cTn>
                              </p:par>
                            </p:childTnLst>
                          </p:cTn>
                        </p:par>
                      </p:childTnLst>
                    </p:cTn>
                  </p:par>
                </p:childTnLst>
              </p:cTn>
              <p:nextCondLst>
                <p:cond evt="onClick" delay="0">
                  <p:tgtEl>
                    <p:spTgt spid="44"/>
                  </p:tgtEl>
                </p:cond>
              </p:nextCondLst>
            </p:seq>
          </p:childTnLst>
        </p:cTn>
      </p:par>
    </p:tnLst>
    <p:bldLst>
      <p:bldP spid="27" grpId="0" animBg="1"/>
      <p:bldP spid="95" grpId="0"/>
      <p:bldP spid="9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234811" y="58614"/>
            <a:ext cx="8535951"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i="1" dirty="0">
                <a:solidFill>
                  <a:srgbClr val="C00000"/>
                </a:solidFill>
                <a:latin typeface="+mj-lt"/>
              </a:rPr>
              <a:t>Câu 5:</a:t>
            </a:r>
            <a:r>
              <a:rPr lang="vi-VN" sz="2800" i="1" dirty="0">
                <a:solidFill>
                  <a:srgbClr val="C00000"/>
                </a:solidFill>
                <a:latin typeface="+mj-lt"/>
              </a:rPr>
              <a:t> Với nội dung quy hoạch cơ cấu nguồn điện thì nguồn tin nào sau đây đáng tin cậy?</a:t>
            </a:r>
            <a:endParaRPr lang="en-US" sz="2800"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805710" y="4993590"/>
            <a:ext cx="1829312" cy="141219"/>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5" action="ppaction://hlinksldjump"/>
            <a:extLst>
              <a:ext uri="{FF2B5EF4-FFF2-40B4-BE49-F238E27FC236}">
                <a16:creationId xmlns:a16="http://schemas.microsoft.com/office/drawing/2014/main" id="{AA693000-41B6-4481-BACC-F3E8F4F6DBBA}"/>
              </a:ext>
            </a:extLst>
          </p:cNvPr>
          <p:cNvSpPr/>
          <p:nvPr/>
        </p:nvSpPr>
        <p:spPr>
          <a:xfrm rot="586976" flipH="1">
            <a:off x="1985345" y="4190514"/>
            <a:ext cx="1300304" cy="674844"/>
          </a:xfrm>
          <a:prstGeom prst="homePlate">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6"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6"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73545" y="4400216"/>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4037239"/>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77690" y="4207548"/>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43095" y="4120248"/>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2961714" y="4276842"/>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sp>
        <p:nvSpPr>
          <p:cNvPr id="95" name="TextBox 94">
            <a:extLst>
              <a:ext uri="{FF2B5EF4-FFF2-40B4-BE49-F238E27FC236}">
                <a16:creationId xmlns:a16="http://schemas.microsoft.com/office/drawing/2014/main" id="{155C29F6-38A2-01BB-3347-027E3A6F170D}"/>
              </a:ext>
            </a:extLst>
          </p:cNvPr>
          <p:cNvSpPr txBox="1"/>
          <p:nvPr/>
        </p:nvSpPr>
        <p:spPr>
          <a:xfrm>
            <a:off x="577143" y="1263651"/>
            <a:ext cx="9040739" cy="1815882"/>
          </a:xfrm>
          <a:prstGeom prst="rect">
            <a:avLst/>
          </a:prstGeom>
          <a:noFill/>
        </p:spPr>
        <p:txBody>
          <a:bodyPr wrap="square">
            <a:spAutoFit/>
          </a:bodyPr>
          <a:lstStyle/>
          <a:p>
            <a:pPr marL="342900" lvl="0" indent="-342900" algn="just">
              <a:buAutoNum type="alphaUcPeriod"/>
            </a:pP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Trang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thông</a:t>
            </a:r>
            <a:r>
              <a:rPr lang="vi-VN" sz="2800" i="1" dirty="0">
                <a:latin typeface="Times New Roman" panose="02020603050405020304" pitchFamily="18" charset="0"/>
                <a:cs typeface="Times New Roman" panose="02020603050405020304" pitchFamily="18" charset="0"/>
              </a:rPr>
              <a:t> tin từ cơ quan </a:t>
            </a:r>
            <a:r>
              <a:rPr lang="en-US" sz="2800" i="1" dirty="0">
                <a:latin typeface="Times New Roman" panose="02020603050405020304" pitchFamily="18" charset="0"/>
                <a:cs typeface="Times New Roman" panose="02020603050405020304" pitchFamily="18" charset="0"/>
              </a:rPr>
              <a:t>c</a:t>
            </a:r>
            <a:r>
              <a:rPr lang="vi-VN" sz="2800" i="1" dirty="0">
                <a:latin typeface="Times New Roman" panose="02020603050405020304" pitchFamily="18" charset="0"/>
                <a:cs typeface="Times New Roman" panose="02020603050405020304" pitchFamily="18" charset="0"/>
              </a:rPr>
              <a:t>hính phủ</a:t>
            </a:r>
            <a:endParaRPr lang="en-US" sz="2800" i="1" dirty="0">
              <a:latin typeface="Times New Roman" panose="02020603050405020304" pitchFamily="18" charset="0"/>
              <a:cs typeface="Times New Roman" panose="02020603050405020304" pitchFamily="18" charset="0"/>
            </a:endParaRPr>
          </a:p>
          <a:p>
            <a:pPr marL="514350" lvl="0" indent="-514350" algn="just">
              <a:buAutoNum type="alphaUcPeriod"/>
            </a:pPr>
            <a:r>
              <a:rPr lang="vi-VN" sz="2800" i="1" dirty="0">
                <a:latin typeface="Times New Roman" panose="02020603050405020304" pitchFamily="18" charset="0"/>
                <a:cs typeface="Times New Roman" panose="02020603050405020304" pitchFamily="18" charset="0"/>
              </a:rPr>
              <a:t>Trang thông tin từ câu lạc bộ của các doanh nghiệp</a:t>
            </a:r>
            <a:endParaRPr lang="en-US" sz="2800" i="1" dirty="0">
              <a:latin typeface="Times New Roman" panose="02020603050405020304" pitchFamily="18" charset="0"/>
              <a:cs typeface="Times New Roman" panose="02020603050405020304" pitchFamily="18" charset="0"/>
            </a:endParaRPr>
          </a:p>
          <a:p>
            <a:pPr marL="514350" lvl="0" indent="-514350" algn="just">
              <a:buAutoNum type="alphaUcPeriod"/>
            </a:pPr>
            <a:r>
              <a:rPr lang="en-US" sz="2800" i="1" dirty="0" err="1">
                <a:latin typeface="Times New Roman" panose="02020603050405020304" pitchFamily="18" charset="0"/>
                <a:cs typeface="Times New Roman" panose="02020603050405020304" pitchFamily="18" charset="0"/>
              </a:rPr>
              <a:t>Trang</a:t>
            </a:r>
            <a:r>
              <a:rPr lang="en-US" sz="2800" i="1" dirty="0">
                <a:latin typeface="Times New Roman" panose="02020603050405020304" pitchFamily="18" charset="0"/>
                <a:cs typeface="Times New Roman" panose="02020603050405020304" pitchFamily="18" charset="0"/>
              </a:rPr>
              <a:t> web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doanh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nghiệp</a:t>
            </a:r>
            <a:endParaRPr lang="en-US" sz="2800" i="1" dirty="0">
              <a:latin typeface="Times New Roman" panose="02020603050405020304" pitchFamily="18" charset="0"/>
              <a:cs typeface="Times New Roman" panose="02020603050405020304" pitchFamily="18" charset="0"/>
            </a:endParaRPr>
          </a:p>
          <a:p>
            <a:pPr marL="514350" lvl="0" indent="-514350" algn="just">
              <a:buAutoNum type="alphaUcPeriod"/>
            </a:pPr>
            <a:r>
              <a:rPr lang="vi-VN" sz="2800" i="1" dirty="0">
                <a:latin typeface="Times New Roman" panose="02020603050405020304" pitchFamily="18" charset="0"/>
                <a:cs typeface="Times New Roman" panose="02020603050405020304" pitchFamily="18" charset="0"/>
              </a:rPr>
              <a:t>Trang thông tin từ diễn đàn các doanh nghiệp</a:t>
            </a:r>
            <a:endParaRPr lang="en-US" sz="2800" dirty="0">
              <a:latin typeface="Times New Roman" panose="02020603050405020304" pitchFamily="18" charset="0"/>
              <a:cs typeface="Times New Roman" panose="02020603050405020304" pitchFamily="18" charset="0"/>
            </a:endParaRPr>
          </a:p>
        </p:txBody>
      </p:sp>
      <p:sp>
        <p:nvSpPr>
          <p:cNvPr id="3" name="Oval 2">
            <a:extLst>
              <a:ext uri="{FF2B5EF4-FFF2-40B4-BE49-F238E27FC236}">
                <a16:creationId xmlns:a16="http://schemas.microsoft.com/office/drawing/2014/main" id="{20A7F6A3-5C99-29B2-DDDD-2C9FE32274F2}"/>
              </a:ext>
            </a:extLst>
          </p:cNvPr>
          <p:cNvSpPr/>
          <p:nvPr/>
        </p:nvSpPr>
        <p:spPr>
          <a:xfrm>
            <a:off x="608304" y="1309263"/>
            <a:ext cx="468898" cy="464748"/>
          </a:xfrm>
          <a:prstGeom prst="ellipse">
            <a:avLst/>
          </a:prstGeom>
          <a:noFill/>
          <a:ln w="38100">
            <a:solidFill>
              <a:srgbClr val="C000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pic>
        <p:nvPicPr>
          <p:cNvPr id="94" name="Picture 93">
            <a:extLst>
              <a:ext uri="{FF2B5EF4-FFF2-40B4-BE49-F238E27FC236}">
                <a16:creationId xmlns:a16="http://schemas.microsoft.com/office/drawing/2014/main" id="{808B5389-96DF-4FAF-96B3-8993C7E5672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481453" y="-120759"/>
            <a:ext cx="714909" cy="911562"/>
          </a:xfrm>
          <a:prstGeom prst="rect">
            <a:avLst/>
          </a:prstGeom>
        </p:spPr>
      </p:pic>
      <p:pic>
        <p:nvPicPr>
          <p:cNvPr id="2" name="Picture 1">
            <a:hlinkClick r:id="rId12" action="ppaction://hlinksldjump"/>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821985" y="3875688"/>
            <a:ext cx="1276350" cy="1276350"/>
          </a:xfrm>
          <a:prstGeom prst="rect">
            <a:avLst/>
          </a:prstGeom>
        </p:spPr>
      </p:pic>
    </p:spTree>
    <p:extLst>
      <p:ext uri="{BB962C8B-B14F-4D97-AF65-F5344CB8AC3E}">
        <p14:creationId xmlns:p14="http://schemas.microsoft.com/office/powerpoint/2010/main" val="902351726"/>
      </p:ext>
    </p:extLst>
  </p:cSld>
  <p:clrMapOvr>
    <a:masterClrMapping/>
  </p:clrMapOvr>
  <mc:AlternateContent xmlns:mc="http://schemas.openxmlformats.org/markup-compatibility/2006" xmlns:p14="http://schemas.microsoft.com/office/powerpoint/2010/main">
    <mc:Choice Requires="p14">
      <p:transition p14:dur="10">
        <p:sndAc>
          <p:stSnd>
            <p:snd r:embed="rId3" name="chimes.wav"/>
          </p:stSnd>
        </p:sndAc>
      </p:transition>
    </mc:Choice>
    <mc:Fallback xmlns="">
      <p:transition>
        <p:sndAc>
          <p:stSnd>
            <p:snd r:embed="rId1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fade">
                                      <p:cBhvr>
                                        <p:cTn id="13" dur="500"/>
                                        <p:tgtEl>
                                          <p:spTgt spid="9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26"/>
                    </p:tgtEl>
                  </p:cond>
                </p:stCondLst>
                <p:endSync evt="end" delay="0">
                  <p:rtn val="all"/>
                </p:endSync>
                <p:childTnLst>
                  <p:par>
                    <p:cTn id="20" fill="hold">
                      <p:stCondLst>
                        <p:cond delay="0"/>
                      </p:stCondLst>
                      <p:childTnLst>
                        <p:par>
                          <p:cTn id="21" fill="hold">
                            <p:stCondLst>
                              <p:cond delay="0"/>
                            </p:stCondLst>
                            <p:childTnLst>
                              <p:par>
                                <p:cTn id="22" presetID="8" presetClass="emph" presetSubtype="0" fill="hold" nodeType="clickEffect">
                                  <p:stCondLst>
                                    <p:cond delay="0"/>
                                  </p:stCondLst>
                                  <p:childTnLst>
                                    <p:animRot by="21600000">
                                      <p:cBhvr>
                                        <p:cTn id="23" dur="59000" fill="hold"/>
                                        <p:tgtEl>
                                          <p:spTgt spid="132"/>
                                        </p:tgtEl>
                                        <p:attrNameLst>
                                          <p:attrName>r</p:attrName>
                                        </p:attrNameLst>
                                      </p:cBhvr>
                                    </p:animRot>
                                  </p:childTnLst>
                                </p:cTn>
                              </p:par>
                            </p:childTnLst>
                          </p:cTn>
                        </p:par>
                        <p:par>
                          <p:cTn id="24" fill="hold">
                            <p:stCondLst>
                              <p:cond delay="59000"/>
                            </p:stCondLst>
                            <p:childTnLst>
                              <p:par>
                                <p:cTn id="25" presetID="53" presetClass="entr" presetSubtype="16" fill="hold" nodeType="afterEffect">
                                  <p:stCondLst>
                                    <p:cond delay="0"/>
                                  </p:stCondLst>
                                  <p:childTnLst>
                                    <p:set>
                                      <p:cBhvr>
                                        <p:cTn id="26" dur="1" fill="hold">
                                          <p:stCondLst>
                                            <p:cond delay="0"/>
                                          </p:stCondLst>
                                        </p:cTn>
                                        <p:tgtEl>
                                          <p:spTgt spid="129"/>
                                        </p:tgtEl>
                                        <p:attrNameLst>
                                          <p:attrName>style.visibility</p:attrName>
                                        </p:attrNameLst>
                                      </p:cBhvr>
                                      <p:to>
                                        <p:strVal val="visible"/>
                                      </p:to>
                                    </p:set>
                                    <p:anim calcmode="lin" valueType="num">
                                      <p:cBhvr>
                                        <p:cTn id="27" dur="500" fill="hold"/>
                                        <p:tgtEl>
                                          <p:spTgt spid="129"/>
                                        </p:tgtEl>
                                        <p:attrNameLst>
                                          <p:attrName>ppt_w</p:attrName>
                                        </p:attrNameLst>
                                      </p:cBhvr>
                                      <p:tavLst>
                                        <p:tav tm="0">
                                          <p:val>
                                            <p:fltVal val="0"/>
                                          </p:val>
                                        </p:tav>
                                        <p:tav tm="100000">
                                          <p:val>
                                            <p:strVal val="#ppt_w"/>
                                          </p:val>
                                        </p:tav>
                                      </p:tavLst>
                                    </p:anim>
                                    <p:anim calcmode="lin" valueType="num">
                                      <p:cBhvr>
                                        <p:cTn id="28" dur="500" fill="hold"/>
                                        <p:tgtEl>
                                          <p:spTgt spid="129"/>
                                        </p:tgtEl>
                                        <p:attrNameLst>
                                          <p:attrName>ppt_h</p:attrName>
                                        </p:attrNameLst>
                                      </p:cBhvr>
                                      <p:tavLst>
                                        <p:tav tm="0">
                                          <p:val>
                                            <p:fltVal val="0"/>
                                          </p:val>
                                        </p:tav>
                                        <p:tav tm="100000">
                                          <p:val>
                                            <p:strVal val="#ppt_h"/>
                                          </p:val>
                                        </p:tav>
                                      </p:tavLst>
                                    </p:anim>
                                    <p:animEffect transition="in" filter="fade">
                                      <p:cBhvr>
                                        <p:cTn id="29" dur="500"/>
                                        <p:tgtEl>
                                          <p:spTgt spid="129"/>
                                        </p:tgtEl>
                                      </p:cBhvr>
                                    </p:animEffect>
                                  </p:childTnLst>
                                  <p:subTnLst>
                                    <p:audio>
                                      <p:cMediaNode>
                                        <p:cTn display="0" masterRel="sameClick">
                                          <p:stCondLst>
                                            <p:cond evt="begin" delay="0">
                                              <p:tn val="2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26"/>
                  </p:tgtEl>
                </p:cond>
              </p:nextCondLst>
            </p:seq>
          </p:childTnLst>
        </p:cTn>
      </p:par>
    </p:tnLst>
    <p:bldLst>
      <p:bldP spid="27" grpId="0" animBg="1"/>
      <p:bldP spid="95" grpId="0"/>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469131" y="1392035"/>
            <a:ext cx="8535951"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C00000"/>
                </a:solidFill>
                <a:latin typeface="Times New Roman" panose="02020603050405020304" pitchFamily="18" charset="0"/>
                <a:cs typeface="Times New Roman" panose="02020603050405020304" pitchFamily="18" charset="0"/>
              </a:rPr>
              <a:t>CHÚC MỪNG BẠN! </a:t>
            </a:r>
            <a:br>
              <a:rPr lang="en-US" sz="4800" b="1" dirty="0">
                <a:solidFill>
                  <a:srgbClr val="C00000"/>
                </a:solidFill>
                <a:latin typeface="Times New Roman" panose="02020603050405020304" pitchFamily="18" charset="0"/>
                <a:cs typeface="Times New Roman" panose="02020603050405020304" pitchFamily="18" charset="0"/>
              </a:rPr>
            </a:br>
            <a:r>
              <a:rPr lang="en-US" sz="4800" b="1" dirty="0" err="1">
                <a:solidFill>
                  <a:srgbClr val="C00000"/>
                </a:solidFill>
                <a:latin typeface="Times New Roman" panose="02020603050405020304" pitchFamily="18" charset="0"/>
                <a:cs typeface="Times New Roman" panose="02020603050405020304" pitchFamily="18" charset="0"/>
              </a:rPr>
              <a:t>Bạn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nhận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được</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một</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cái</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bắt</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tay</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của</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bạn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bên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cạnh</a:t>
            </a:r>
            <a:r>
              <a:rPr lang="en-US" sz="4800" b="1" dirty="0">
                <a:solidFill>
                  <a:srgbClr val="C00000"/>
                </a:solidFill>
                <a:latin typeface="Times New Roman" panose="02020603050405020304" pitchFamily="18" charset="0"/>
                <a:cs typeface="Times New Roman" panose="02020603050405020304" pitchFamily="18" charset="0"/>
              </a:rPr>
              <a:t>!</a:t>
            </a:r>
            <a:endParaRPr lang="en-US" sz="4800"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805710" y="4993590"/>
            <a:ext cx="1829312" cy="141219"/>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4" action="ppaction://hlinksldjump"/>
            <a:extLst>
              <a:ext uri="{FF2B5EF4-FFF2-40B4-BE49-F238E27FC236}">
                <a16:creationId xmlns:a16="http://schemas.microsoft.com/office/drawing/2014/main" id="{AA693000-41B6-4481-BACC-F3E8F4F6DBBA}"/>
              </a:ext>
            </a:extLst>
          </p:cNvPr>
          <p:cNvSpPr/>
          <p:nvPr/>
        </p:nvSpPr>
        <p:spPr>
          <a:xfrm rot="586976" flipH="1">
            <a:off x="1985345" y="4190514"/>
            <a:ext cx="1300304" cy="674844"/>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3545" y="4400216"/>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4037239"/>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7690" y="4207548"/>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3095" y="4120248"/>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961714" y="4276842"/>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pic>
        <p:nvPicPr>
          <p:cNvPr id="94" name="Picture 93">
            <a:extLst>
              <a:ext uri="{FF2B5EF4-FFF2-40B4-BE49-F238E27FC236}">
                <a16:creationId xmlns:a16="http://schemas.microsoft.com/office/drawing/2014/main" id="{808B5389-96DF-4FAF-96B3-8993C7E567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81453" y="-120759"/>
            <a:ext cx="714909" cy="911562"/>
          </a:xfrm>
          <a:prstGeom prst="rect">
            <a:avLst/>
          </a:prstGeom>
        </p:spPr>
      </p:pic>
    </p:spTree>
    <p:extLst>
      <p:ext uri="{BB962C8B-B14F-4D97-AF65-F5344CB8AC3E}">
        <p14:creationId xmlns:p14="http://schemas.microsoft.com/office/powerpoint/2010/main" val="892100259"/>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26"/>
                    </p:tgtEl>
                  </p:cond>
                </p:stCondLst>
                <p:endSync evt="end" delay="0">
                  <p:rtn val="all"/>
                </p:endSync>
                <p:childTnLst>
                  <p:par>
                    <p:cTn id="11" fill="hold">
                      <p:stCondLst>
                        <p:cond delay="0"/>
                      </p:stCondLst>
                      <p:childTnLst>
                        <p:par>
                          <p:cTn id="12" fill="hold">
                            <p:stCondLst>
                              <p:cond delay="0"/>
                            </p:stCondLst>
                            <p:childTnLst>
                              <p:par>
                                <p:cTn id="13" presetID="8" presetClass="emph" presetSubtype="0" fill="hold" nodeType="clickEffect">
                                  <p:stCondLst>
                                    <p:cond delay="0"/>
                                  </p:stCondLst>
                                  <p:childTnLst>
                                    <p:animRot by="21600000">
                                      <p:cBhvr>
                                        <p:cTn id="14" dur="59000" fill="hold"/>
                                        <p:tgtEl>
                                          <p:spTgt spid="132"/>
                                        </p:tgtEl>
                                        <p:attrNameLst>
                                          <p:attrName>r</p:attrName>
                                        </p:attrNameLst>
                                      </p:cBhvr>
                                    </p:animRot>
                                  </p:childTnLst>
                                </p:cTn>
                              </p:par>
                            </p:childTnLst>
                          </p:cTn>
                        </p:par>
                        <p:par>
                          <p:cTn id="15" fill="hold">
                            <p:stCondLst>
                              <p:cond delay="59000"/>
                            </p:stCondLst>
                            <p:childTnLst>
                              <p:par>
                                <p:cTn id="16" presetID="53" presetClass="entr" presetSubtype="16" fill="hold" nodeType="afterEffect">
                                  <p:stCondLst>
                                    <p:cond delay="0"/>
                                  </p:stCondLst>
                                  <p:childTnLst>
                                    <p:set>
                                      <p:cBhvr>
                                        <p:cTn id="17" dur="1" fill="hold">
                                          <p:stCondLst>
                                            <p:cond delay="0"/>
                                          </p:stCondLst>
                                        </p:cTn>
                                        <p:tgtEl>
                                          <p:spTgt spid="129"/>
                                        </p:tgtEl>
                                        <p:attrNameLst>
                                          <p:attrName>style.visibility</p:attrName>
                                        </p:attrNameLst>
                                      </p:cBhvr>
                                      <p:to>
                                        <p:strVal val="visible"/>
                                      </p:to>
                                    </p:set>
                                    <p:anim calcmode="lin" valueType="num">
                                      <p:cBhvr>
                                        <p:cTn id="18" dur="500" fill="hold"/>
                                        <p:tgtEl>
                                          <p:spTgt spid="129"/>
                                        </p:tgtEl>
                                        <p:attrNameLst>
                                          <p:attrName>ppt_w</p:attrName>
                                        </p:attrNameLst>
                                      </p:cBhvr>
                                      <p:tavLst>
                                        <p:tav tm="0">
                                          <p:val>
                                            <p:fltVal val="0"/>
                                          </p:val>
                                        </p:tav>
                                        <p:tav tm="100000">
                                          <p:val>
                                            <p:strVal val="#ppt_w"/>
                                          </p:val>
                                        </p:tav>
                                      </p:tavLst>
                                    </p:anim>
                                    <p:anim calcmode="lin" valueType="num">
                                      <p:cBhvr>
                                        <p:cTn id="19" dur="500" fill="hold"/>
                                        <p:tgtEl>
                                          <p:spTgt spid="129"/>
                                        </p:tgtEl>
                                        <p:attrNameLst>
                                          <p:attrName>ppt_h</p:attrName>
                                        </p:attrNameLst>
                                      </p:cBhvr>
                                      <p:tavLst>
                                        <p:tav tm="0">
                                          <p:val>
                                            <p:fltVal val="0"/>
                                          </p:val>
                                        </p:tav>
                                        <p:tav tm="100000">
                                          <p:val>
                                            <p:strVal val="#ppt_h"/>
                                          </p:val>
                                        </p:tav>
                                      </p:tavLst>
                                    </p:anim>
                                    <p:animEffect transition="in" filter="fade">
                                      <p:cBhvr>
                                        <p:cTn id="20" dur="500"/>
                                        <p:tgtEl>
                                          <p:spTgt spid="129"/>
                                        </p:tgtEl>
                                      </p:cBhvr>
                                    </p:animEffec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childTnLst>
        </p:cTn>
      </p:par>
    </p:tnLst>
    <p:bldLst>
      <p:bldP spid="2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469131" y="1392035"/>
            <a:ext cx="8535951"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C00000"/>
                </a:solidFill>
                <a:latin typeface="Times New Roman" panose="02020603050405020304" pitchFamily="18" charset="0"/>
                <a:cs typeface="Times New Roman" panose="02020603050405020304" pitchFamily="18" charset="0"/>
              </a:rPr>
              <a:t>CHÚC MỪNG BẠN! </a:t>
            </a:r>
            <a:br>
              <a:rPr lang="en-US" sz="4800" b="1" dirty="0">
                <a:solidFill>
                  <a:srgbClr val="C00000"/>
                </a:solidFill>
                <a:latin typeface="Times New Roman" panose="02020603050405020304" pitchFamily="18" charset="0"/>
                <a:cs typeface="Times New Roman" panose="02020603050405020304" pitchFamily="18" charset="0"/>
              </a:rPr>
            </a:br>
            <a:r>
              <a:rPr lang="en-US" sz="4800" b="1" dirty="0" err="1">
                <a:solidFill>
                  <a:srgbClr val="C00000"/>
                </a:solidFill>
                <a:latin typeface="Times New Roman" panose="02020603050405020304" pitchFamily="18" charset="0"/>
                <a:cs typeface="Times New Roman" panose="02020603050405020304" pitchFamily="18" charset="0"/>
              </a:rPr>
              <a:t>Bạn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nhận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được</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một</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tràng</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pháo</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tay</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của</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cả</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lớp</a:t>
            </a:r>
            <a:r>
              <a:rPr lang="en-US" sz="4800" b="1" dirty="0">
                <a:solidFill>
                  <a:srgbClr val="C00000"/>
                </a:solidFill>
                <a:latin typeface="Times New Roman" panose="02020603050405020304" pitchFamily="18" charset="0"/>
                <a:cs typeface="Times New Roman" panose="02020603050405020304" pitchFamily="18" charset="0"/>
              </a:rPr>
              <a:t>!</a:t>
            </a:r>
            <a:endParaRPr lang="en-US" sz="4800"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805710" y="4993590"/>
            <a:ext cx="1829312" cy="141219"/>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4" action="ppaction://hlinksldjump"/>
            <a:extLst>
              <a:ext uri="{FF2B5EF4-FFF2-40B4-BE49-F238E27FC236}">
                <a16:creationId xmlns:a16="http://schemas.microsoft.com/office/drawing/2014/main" id="{AA693000-41B6-4481-BACC-F3E8F4F6DBBA}"/>
              </a:ext>
            </a:extLst>
          </p:cNvPr>
          <p:cNvSpPr/>
          <p:nvPr/>
        </p:nvSpPr>
        <p:spPr>
          <a:xfrm rot="586976" flipH="1">
            <a:off x="1985345" y="4190514"/>
            <a:ext cx="1300304" cy="674844"/>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3545" y="4400216"/>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4037239"/>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7690" y="4207548"/>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3095" y="4120248"/>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961714" y="4276842"/>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pic>
        <p:nvPicPr>
          <p:cNvPr id="94" name="Picture 93">
            <a:extLst>
              <a:ext uri="{FF2B5EF4-FFF2-40B4-BE49-F238E27FC236}">
                <a16:creationId xmlns:a16="http://schemas.microsoft.com/office/drawing/2014/main" id="{808B5389-96DF-4FAF-96B3-8993C7E567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81453" y="-120759"/>
            <a:ext cx="714909" cy="911562"/>
          </a:xfrm>
          <a:prstGeom prst="rect">
            <a:avLst/>
          </a:prstGeom>
        </p:spPr>
      </p:pic>
    </p:spTree>
    <p:extLst>
      <p:ext uri="{BB962C8B-B14F-4D97-AF65-F5344CB8AC3E}">
        <p14:creationId xmlns:p14="http://schemas.microsoft.com/office/powerpoint/2010/main" val="699152830"/>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26"/>
                    </p:tgtEl>
                  </p:cond>
                </p:stCondLst>
                <p:endSync evt="end" delay="0">
                  <p:rtn val="all"/>
                </p:endSync>
                <p:childTnLst>
                  <p:par>
                    <p:cTn id="11" fill="hold">
                      <p:stCondLst>
                        <p:cond delay="0"/>
                      </p:stCondLst>
                      <p:childTnLst>
                        <p:par>
                          <p:cTn id="12" fill="hold">
                            <p:stCondLst>
                              <p:cond delay="0"/>
                            </p:stCondLst>
                            <p:childTnLst>
                              <p:par>
                                <p:cTn id="13" presetID="8" presetClass="emph" presetSubtype="0" fill="hold" nodeType="clickEffect">
                                  <p:stCondLst>
                                    <p:cond delay="0"/>
                                  </p:stCondLst>
                                  <p:childTnLst>
                                    <p:animRot by="21600000">
                                      <p:cBhvr>
                                        <p:cTn id="14" dur="59000" fill="hold"/>
                                        <p:tgtEl>
                                          <p:spTgt spid="132"/>
                                        </p:tgtEl>
                                        <p:attrNameLst>
                                          <p:attrName>r</p:attrName>
                                        </p:attrNameLst>
                                      </p:cBhvr>
                                    </p:animRot>
                                  </p:childTnLst>
                                </p:cTn>
                              </p:par>
                            </p:childTnLst>
                          </p:cTn>
                        </p:par>
                        <p:par>
                          <p:cTn id="15" fill="hold">
                            <p:stCondLst>
                              <p:cond delay="59000"/>
                            </p:stCondLst>
                            <p:childTnLst>
                              <p:par>
                                <p:cTn id="16" presetID="53" presetClass="entr" presetSubtype="16" fill="hold" nodeType="afterEffect">
                                  <p:stCondLst>
                                    <p:cond delay="0"/>
                                  </p:stCondLst>
                                  <p:childTnLst>
                                    <p:set>
                                      <p:cBhvr>
                                        <p:cTn id="17" dur="1" fill="hold">
                                          <p:stCondLst>
                                            <p:cond delay="0"/>
                                          </p:stCondLst>
                                        </p:cTn>
                                        <p:tgtEl>
                                          <p:spTgt spid="129"/>
                                        </p:tgtEl>
                                        <p:attrNameLst>
                                          <p:attrName>style.visibility</p:attrName>
                                        </p:attrNameLst>
                                      </p:cBhvr>
                                      <p:to>
                                        <p:strVal val="visible"/>
                                      </p:to>
                                    </p:set>
                                    <p:anim calcmode="lin" valueType="num">
                                      <p:cBhvr>
                                        <p:cTn id="18" dur="500" fill="hold"/>
                                        <p:tgtEl>
                                          <p:spTgt spid="129"/>
                                        </p:tgtEl>
                                        <p:attrNameLst>
                                          <p:attrName>ppt_w</p:attrName>
                                        </p:attrNameLst>
                                      </p:cBhvr>
                                      <p:tavLst>
                                        <p:tav tm="0">
                                          <p:val>
                                            <p:fltVal val="0"/>
                                          </p:val>
                                        </p:tav>
                                        <p:tav tm="100000">
                                          <p:val>
                                            <p:strVal val="#ppt_w"/>
                                          </p:val>
                                        </p:tav>
                                      </p:tavLst>
                                    </p:anim>
                                    <p:anim calcmode="lin" valueType="num">
                                      <p:cBhvr>
                                        <p:cTn id="19" dur="500" fill="hold"/>
                                        <p:tgtEl>
                                          <p:spTgt spid="129"/>
                                        </p:tgtEl>
                                        <p:attrNameLst>
                                          <p:attrName>ppt_h</p:attrName>
                                        </p:attrNameLst>
                                      </p:cBhvr>
                                      <p:tavLst>
                                        <p:tav tm="0">
                                          <p:val>
                                            <p:fltVal val="0"/>
                                          </p:val>
                                        </p:tav>
                                        <p:tav tm="100000">
                                          <p:val>
                                            <p:strVal val="#ppt_h"/>
                                          </p:val>
                                        </p:tav>
                                      </p:tavLst>
                                    </p:anim>
                                    <p:animEffect transition="in" filter="fade">
                                      <p:cBhvr>
                                        <p:cTn id="20" dur="500"/>
                                        <p:tgtEl>
                                          <p:spTgt spid="129"/>
                                        </p:tgtEl>
                                      </p:cBhvr>
                                    </p:animEffec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childTnLst>
        </p:cTn>
      </p:par>
    </p:tnLst>
    <p:bldLst>
      <p:bldP spid="2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469131" y="1392035"/>
            <a:ext cx="8535951"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C00000"/>
                </a:solidFill>
                <a:latin typeface="Times New Roman" panose="02020603050405020304" pitchFamily="18" charset="0"/>
                <a:cs typeface="Times New Roman" panose="02020603050405020304" pitchFamily="18" charset="0"/>
              </a:rPr>
              <a:t>CHÚC MỪNG BẠN! </a:t>
            </a:r>
            <a:br>
              <a:rPr lang="en-US" sz="4800" b="1" dirty="0">
                <a:solidFill>
                  <a:srgbClr val="C00000"/>
                </a:solidFill>
                <a:latin typeface="Times New Roman" panose="02020603050405020304" pitchFamily="18" charset="0"/>
                <a:cs typeface="Times New Roman" panose="02020603050405020304" pitchFamily="18" charset="0"/>
              </a:rPr>
            </a:br>
            <a:r>
              <a:rPr lang="en-US" sz="4800" b="1" dirty="0" err="1">
                <a:solidFill>
                  <a:srgbClr val="C00000"/>
                </a:solidFill>
                <a:latin typeface="Times New Roman" panose="02020603050405020304" pitchFamily="18" charset="0"/>
                <a:cs typeface="Times New Roman" panose="02020603050405020304" pitchFamily="18" charset="0"/>
              </a:rPr>
              <a:t>Bạn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nhận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được</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một</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lời</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khen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từ</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giáo</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viên</a:t>
            </a:r>
            <a:r>
              <a:rPr lang="en-US" sz="4800" b="1" dirty="0">
                <a:solidFill>
                  <a:srgbClr val="C00000"/>
                </a:solidFill>
                <a:latin typeface="Times New Roman" panose="02020603050405020304" pitchFamily="18" charset="0"/>
                <a:cs typeface="Times New Roman" panose="02020603050405020304" pitchFamily="18" charset="0"/>
              </a:rPr>
              <a:t>!</a:t>
            </a:r>
            <a:endParaRPr lang="en-US" sz="4800"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805710" y="4993590"/>
            <a:ext cx="1829312" cy="141219"/>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4" action="ppaction://hlinksldjump"/>
            <a:extLst>
              <a:ext uri="{FF2B5EF4-FFF2-40B4-BE49-F238E27FC236}">
                <a16:creationId xmlns:a16="http://schemas.microsoft.com/office/drawing/2014/main" id="{AA693000-41B6-4481-BACC-F3E8F4F6DBBA}"/>
              </a:ext>
            </a:extLst>
          </p:cNvPr>
          <p:cNvSpPr/>
          <p:nvPr/>
        </p:nvSpPr>
        <p:spPr>
          <a:xfrm rot="586976" flipH="1">
            <a:off x="1985345" y="4190514"/>
            <a:ext cx="1300304" cy="674844"/>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3545" y="4400216"/>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4037239"/>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7690" y="4207548"/>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3095" y="4120248"/>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961714" y="4276842"/>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pic>
        <p:nvPicPr>
          <p:cNvPr id="94" name="Picture 93">
            <a:extLst>
              <a:ext uri="{FF2B5EF4-FFF2-40B4-BE49-F238E27FC236}">
                <a16:creationId xmlns:a16="http://schemas.microsoft.com/office/drawing/2014/main" id="{808B5389-96DF-4FAF-96B3-8993C7E567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81453" y="-120759"/>
            <a:ext cx="714909" cy="911562"/>
          </a:xfrm>
          <a:prstGeom prst="rect">
            <a:avLst/>
          </a:prstGeom>
        </p:spPr>
      </p:pic>
    </p:spTree>
    <p:extLst>
      <p:ext uri="{BB962C8B-B14F-4D97-AF65-F5344CB8AC3E}">
        <p14:creationId xmlns:p14="http://schemas.microsoft.com/office/powerpoint/2010/main" val="4181974871"/>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26"/>
                    </p:tgtEl>
                  </p:cond>
                </p:stCondLst>
                <p:endSync evt="end" delay="0">
                  <p:rtn val="all"/>
                </p:endSync>
                <p:childTnLst>
                  <p:par>
                    <p:cTn id="11" fill="hold">
                      <p:stCondLst>
                        <p:cond delay="0"/>
                      </p:stCondLst>
                      <p:childTnLst>
                        <p:par>
                          <p:cTn id="12" fill="hold">
                            <p:stCondLst>
                              <p:cond delay="0"/>
                            </p:stCondLst>
                            <p:childTnLst>
                              <p:par>
                                <p:cTn id="13" presetID="8" presetClass="emph" presetSubtype="0" fill="hold" nodeType="clickEffect">
                                  <p:stCondLst>
                                    <p:cond delay="0"/>
                                  </p:stCondLst>
                                  <p:childTnLst>
                                    <p:animRot by="21600000">
                                      <p:cBhvr>
                                        <p:cTn id="14" dur="59000" fill="hold"/>
                                        <p:tgtEl>
                                          <p:spTgt spid="132"/>
                                        </p:tgtEl>
                                        <p:attrNameLst>
                                          <p:attrName>r</p:attrName>
                                        </p:attrNameLst>
                                      </p:cBhvr>
                                    </p:animRot>
                                  </p:childTnLst>
                                </p:cTn>
                              </p:par>
                            </p:childTnLst>
                          </p:cTn>
                        </p:par>
                        <p:par>
                          <p:cTn id="15" fill="hold">
                            <p:stCondLst>
                              <p:cond delay="59000"/>
                            </p:stCondLst>
                            <p:childTnLst>
                              <p:par>
                                <p:cTn id="16" presetID="53" presetClass="entr" presetSubtype="16" fill="hold" nodeType="afterEffect">
                                  <p:stCondLst>
                                    <p:cond delay="0"/>
                                  </p:stCondLst>
                                  <p:childTnLst>
                                    <p:set>
                                      <p:cBhvr>
                                        <p:cTn id="17" dur="1" fill="hold">
                                          <p:stCondLst>
                                            <p:cond delay="0"/>
                                          </p:stCondLst>
                                        </p:cTn>
                                        <p:tgtEl>
                                          <p:spTgt spid="129"/>
                                        </p:tgtEl>
                                        <p:attrNameLst>
                                          <p:attrName>style.visibility</p:attrName>
                                        </p:attrNameLst>
                                      </p:cBhvr>
                                      <p:to>
                                        <p:strVal val="visible"/>
                                      </p:to>
                                    </p:set>
                                    <p:anim calcmode="lin" valueType="num">
                                      <p:cBhvr>
                                        <p:cTn id="18" dur="500" fill="hold"/>
                                        <p:tgtEl>
                                          <p:spTgt spid="129"/>
                                        </p:tgtEl>
                                        <p:attrNameLst>
                                          <p:attrName>ppt_w</p:attrName>
                                        </p:attrNameLst>
                                      </p:cBhvr>
                                      <p:tavLst>
                                        <p:tav tm="0">
                                          <p:val>
                                            <p:fltVal val="0"/>
                                          </p:val>
                                        </p:tav>
                                        <p:tav tm="100000">
                                          <p:val>
                                            <p:strVal val="#ppt_w"/>
                                          </p:val>
                                        </p:tav>
                                      </p:tavLst>
                                    </p:anim>
                                    <p:anim calcmode="lin" valueType="num">
                                      <p:cBhvr>
                                        <p:cTn id="19" dur="500" fill="hold"/>
                                        <p:tgtEl>
                                          <p:spTgt spid="129"/>
                                        </p:tgtEl>
                                        <p:attrNameLst>
                                          <p:attrName>ppt_h</p:attrName>
                                        </p:attrNameLst>
                                      </p:cBhvr>
                                      <p:tavLst>
                                        <p:tav tm="0">
                                          <p:val>
                                            <p:fltVal val="0"/>
                                          </p:val>
                                        </p:tav>
                                        <p:tav tm="100000">
                                          <p:val>
                                            <p:strVal val="#ppt_h"/>
                                          </p:val>
                                        </p:tav>
                                      </p:tavLst>
                                    </p:anim>
                                    <p:animEffect transition="in" filter="fade">
                                      <p:cBhvr>
                                        <p:cTn id="20" dur="500"/>
                                        <p:tgtEl>
                                          <p:spTgt spid="129"/>
                                        </p:tgtEl>
                                      </p:cBhvr>
                                    </p:animEffec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childTnLst>
        </p:cTn>
      </p:par>
    </p:tnLst>
    <p:bldLst>
      <p:bldP spid="2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469131" y="1392035"/>
            <a:ext cx="8535951"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C00000"/>
                </a:solidFill>
                <a:latin typeface="Times New Roman" panose="02020603050405020304" pitchFamily="18" charset="0"/>
                <a:cs typeface="Times New Roman" panose="02020603050405020304" pitchFamily="18" charset="0"/>
              </a:rPr>
              <a:t>CHÚC MỪNG BẠN! </a:t>
            </a:r>
            <a:br>
              <a:rPr lang="en-US" sz="4800" b="1" dirty="0">
                <a:solidFill>
                  <a:srgbClr val="C00000"/>
                </a:solidFill>
                <a:latin typeface="Times New Roman" panose="02020603050405020304" pitchFamily="18" charset="0"/>
                <a:cs typeface="Times New Roman" panose="02020603050405020304" pitchFamily="18" charset="0"/>
              </a:rPr>
            </a:br>
            <a:r>
              <a:rPr lang="en-US" sz="4800" b="1" dirty="0" err="1">
                <a:solidFill>
                  <a:srgbClr val="C00000"/>
                </a:solidFill>
                <a:latin typeface="Times New Roman" panose="02020603050405020304" pitchFamily="18" charset="0"/>
                <a:cs typeface="Times New Roman" panose="02020603050405020304" pitchFamily="18" charset="0"/>
              </a:rPr>
              <a:t>Bạn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nhận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được</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một</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cây</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bút</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đô</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rê</a:t>
            </a:r>
            <a:r>
              <a:rPr lang="en-US" sz="4800" b="1" dirty="0">
                <a:solidFill>
                  <a:srgbClr val="C00000"/>
                </a:solidFill>
                <a:latin typeface="Times New Roman" panose="02020603050405020304" pitchFamily="18" charset="0"/>
                <a:cs typeface="Times New Roman" panose="02020603050405020304" pitchFamily="18" charset="0"/>
              </a:rPr>
              <a:t> mon!</a:t>
            </a:r>
            <a:endParaRPr lang="en-US" sz="4800"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805710" y="4993590"/>
            <a:ext cx="1829312" cy="141219"/>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4" action="ppaction://hlinksldjump"/>
            <a:extLst>
              <a:ext uri="{FF2B5EF4-FFF2-40B4-BE49-F238E27FC236}">
                <a16:creationId xmlns:a16="http://schemas.microsoft.com/office/drawing/2014/main" id="{AA693000-41B6-4481-BACC-F3E8F4F6DBBA}"/>
              </a:ext>
            </a:extLst>
          </p:cNvPr>
          <p:cNvSpPr/>
          <p:nvPr/>
        </p:nvSpPr>
        <p:spPr>
          <a:xfrm rot="586976" flipH="1">
            <a:off x="1985345" y="4190514"/>
            <a:ext cx="1300304" cy="674844"/>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3545" y="4400216"/>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4037239"/>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7690" y="4207548"/>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3095" y="4120248"/>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961714" y="4276842"/>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pic>
        <p:nvPicPr>
          <p:cNvPr id="94" name="Picture 93">
            <a:extLst>
              <a:ext uri="{FF2B5EF4-FFF2-40B4-BE49-F238E27FC236}">
                <a16:creationId xmlns:a16="http://schemas.microsoft.com/office/drawing/2014/main" id="{808B5389-96DF-4FAF-96B3-8993C7E567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81453" y="-120759"/>
            <a:ext cx="714909" cy="911562"/>
          </a:xfrm>
          <a:prstGeom prst="rect">
            <a:avLst/>
          </a:prstGeom>
        </p:spPr>
      </p:pic>
    </p:spTree>
    <p:extLst>
      <p:ext uri="{BB962C8B-B14F-4D97-AF65-F5344CB8AC3E}">
        <p14:creationId xmlns:p14="http://schemas.microsoft.com/office/powerpoint/2010/main" val="3383130019"/>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26"/>
                    </p:tgtEl>
                  </p:cond>
                </p:stCondLst>
                <p:endSync evt="end" delay="0">
                  <p:rtn val="all"/>
                </p:endSync>
                <p:childTnLst>
                  <p:par>
                    <p:cTn id="11" fill="hold">
                      <p:stCondLst>
                        <p:cond delay="0"/>
                      </p:stCondLst>
                      <p:childTnLst>
                        <p:par>
                          <p:cTn id="12" fill="hold">
                            <p:stCondLst>
                              <p:cond delay="0"/>
                            </p:stCondLst>
                            <p:childTnLst>
                              <p:par>
                                <p:cTn id="13" presetID="8" presetClass="emph" presetSubtype="0" fill="hold" nodeType="clickEffect">
                                  <p:stCondLst>
                                    <p:cond delay="0"/>
                                  </p:stCondLst>
                                  <p:childTnLst>
                                    <p:animRot by="21600000">
                                      <p:cBhvr>
                                        <p:cTn id="14" dur="59000" fill="hold"/>
                                        <p:tgtEl>
                                          <p:spTgt spid="132"/>
                                        </p:tgtEl>
                                        <p:attrNameLst>
                                          <p:attrName>r</p:attrName>
                                        </p:attrNameLst>
                                      </p:cBhvr>
                                    </p:animRot>
                                  </p:childTnLst>
                                </p:cTn>
                              </p:par>
                            </p:childTnLst>
                          </p:cTn>
                        </p:par>
                        <p:par>
                          <p:cTn id="15" fill="hold">
                            <p:stCondLst>
                              <p:cond delay="59000"/>
                            </p:stCondLst>
                            <p:childTnLst>
                              <p:par>
                                <p:cTn id="16" presetID="53" presetClass="entr" presetSubtype="16" fill="hold" nodeType="afterEffect">
                                  <p:stCondLst>
                                    <p:cond delay="0"/>
                                  </p:stCondLst>
                                  <p:childTnLst>
                                    <p:set>
                                      <p:cBhvr>
                                        <p:cTn id="17" dur="1" fill="hold">
                                          <p:stCondLst>
                                            <p:cond delay="0"/>
                                          </p:stCondLst>
                                        </p:cTn>
                                        <p:tgtEl>
                                          <p:spTgt spid="129"/>
                                        </p:tgtEl>
                                        <p:attrNameLst>
                                          <p:attrName>style.visibility</p:attrName>
                                        </p:attrNameLst>
                                      </p:cBhvr>
                                      <p:to>
                                        <p:strVal val="visible"/>
                                      </p:to>
                                    </p:set>
                                    <p:anim calcmode="lin" valueType="num">
                                      <p:cBhvr>
                                        <p:cTn id="18" dur="500" fill="hold"/>
                                        <p:tgtEl>
                                          <p:spTgt spid="129"/>
                                        </p:tgtEl>
                                        <p:attrNameLst>
                                          <p:attrName>ppt_w</p:attrName>
                                        </p:attrNameLst>
                                      </p:cBhvr>
                                      <p:tavLst>
                                        <p:tav tm="0">
                                          <p:val>
                                            <p:fltVal val="0"/>
                                          </p:val>
                                        </p:tav>
                                        <p:tav tm="100000">
                                          <p:val>
                                            <p:strVal val="#ppt_w"/>
                                          </p:val>
                                        </p:tav>
                                      </p:tavLst>
                                    </p:anim>
                                    <p:anim calcmode="lin" valueType="num">
                                      <p:cBhvr>
                                        <p:cTn id="19" dur="500" fill="hold"/>
                                        <p:tgtEl>
                                          <p:spTgt spid="129"/>
                                        </p:tgtEl>
                                        <p:attrNameLst>
                                          <p:attrName>ppt_h</p:attrName>
                                        </p:attrNameLst>
                                      </p:cBhvr>
                                      <p:tavLst>
                                        <p:tav tm="0">
                                          <p:val>
                                            <p:fltVal val="0"/>
                                          </p:val>
                                        </p:tav>
                                        <p:tav tm="100000">
                                          <p:val>
                                            <p:strVal val="#ppt_h"/>
                                          </p:val>
                                        </p:tav>
                                      </p:tavLst>
                                    </p:anim>
                                    <p:animEffect transition="in" filter="fade">
                                      <p:cBhvr>
                                        <p:cTn id="20" dur="500"/>
                                        <p:tgtEl>
                                          <p:spTgt spid="129"/>
                                        </p:tgtEl>
                                      </p:cBhvr>
                                    </p:animEffec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childTnLst>
        </p:cTn>
      </p:par>
    </p:tnLst>
    <p:bldLst>
      <p:bldP spid="2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93" y="-1"/>
            <a:ext cx="9130168" cy="5145089"/>
          </a:xfrm>
          <a:prstGeom prst="rect">
            <a:avLst/>
          </a:prstGeom>
          <a:noFill/>
          <a:extLst>
            <a:ext uri="{909E8E84-426E-40DD-AFC4-6F175D3DCCD1}">
              <a14:hiddenFill xmlns:a14="http://schemas.microsoft.com/office/drawing/2010/main">
                <a:solidFill>
                  <a:srgbClr val="FFFFFF"/>
                </a:solidFill>
              </a14:hiddenFill>
            </a:ext>
          </a:extLst>
        </p:spPr>
      </p:pic>
      <p:grpSp>
        <p:nvGrpSpPr>
          <p:cNvPr id="8" name="组合 7"/>
          <p:cNvGrpSpPr/>
          <p:nvPr/>
        </p:nvGrpSpPr>
        <p:grpSpPr>
          <a:xfrm>
            <a:off x="478444" y="2342688"/>
            <a:ext cx="2126697" cy="1932120"/>
            <a:chOff x="2067317" y="1810431"/>
            <a:chExt cx="2488837" cy="2293259"/>
          </a:xfrm>
          <a:effectLst>
            <a:outerShdw blurRad="139700" dist="63500" dir="2700000" algn="tl" rotWithShape="0">
              <a:prstClr val="black">
                <a:alpha val="40000"/>
              </a:prstClr>
            </a:outerShdw>
          </a:effectLst>
        </p:grpSpPr>
        <p:sp>
          <p:nvSpPr>
            <p:cNvPr id="9" name="圆角矩形 8"/>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0" name="圆角矩形 9"/>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grpSp>
        <p:nvGrpSpPr>
          <p:cNvPr id="11" name="组合 10"/>
          <p:cNvGrpSpPr/>
          <p:nvPr/>
        </p:nvGrpSpPr>
        <p:grpSpPr>
          <a:xfrm>
            <a:off x="3321560" y="2270788"/>
            <a:ext cx="2246197" cy="2056325"/>
            <a:chOff x="2067317" y="1810431"/>
            <a:chExt cx="2488837" cy="2293259"/>
          </a:xfrm>
          <a:effectLst>
            <a:outerShdw blurRad="139700" dist="63500" dir="2700000" algn="tl" rotWithShape="0">
              <a:prstClr val="black">
                <a:alpha val="40000"/>
              </a:prstClr>
            </a:outerShdw>
          </a:effectLst>
        </p:grpSpPr>
        <p:sp>
          <p:nvSpPr>
            <p:cNvPr id="12" name="圆角矩形 11"/>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algn="ctr">
                <a:defRPr/>
              </a:pPr>
              <a:endParaRPr lang="zh-CN" altLang="en-US" sz="1500" kern="0" dirty="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3" name="圆角矩形 12"/>
            <p:cNvSpPr/>
            <p:nvPr/>
          </p:nvSpPr>
          <p:spPr>
            <a:xfrm rot="2700000">
              <a:off x="2067317" y="1810431"/>
              <a:ext cx="2293258" cy="2293258"/>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grpSp>
        <p:nvGrpSpPr>
          <p:cNvPr id="14" name="组合 13"/>
          <p:cNvGrpSpPr/>
          <p:nvPr/>
        </p:nvGrpSpPr>
        <p:grpSpPr>
          <a:xfrm>
            <a:off x="6327549" y="2308314"/>
            <a:ext cx="2182799" cy="1980220"/>
            <a:chOff x="2067317" y="1810431"/>
            <a:chExt cx="2488837" cy="2293259"/>
          </a:xfrm>
          <a:effectLst>
            <a:outerShdw blurRad="139700" dist="63500" dir="2700000" algn="tl" rotWithShape="0">
              <a:prstClr val="black">
                <a:alpha val="40000"/>
              </a:prstClr>
            </a:outerShdw>
          </a:effectLst>
        </p:grpSpPr>
        <p:sp>
          <p:nvSpPr>
            <p:cNvPr id="15" name="圆角矩形 14"/>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a:defRPr/>
              </a:pP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6" name="圆角矩形 15"/>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500"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sp>
        <p:nvSpPr>
          <p:cNvPr id="3" name="TextBox 2"/>
          <p:cNvSpPr txBox="1"/>
          <p:nvPr/>
        </p:nvSpPr>
        <p:spPr>
          <a:xfrm>
            <a:off x="1042839" y="52265"/>
            <a:ext cx="1588897" cy="523220"/>
          </a:xfrm>
          <a:prstGeom prst="rect">
            <a:avLst/>
          </a:prstGeom>
          <a:noFill/>
        </p:spPr>
        <p:txBody>
          <a:bodyPr wrap="none" rtlCol="0">
            <a:spAutoFit/>
          </a:bodyPr>
          <a:lstStyle/>
          <a:p>
            <a:pPr>
              <a:defRPr/>
            </a:pPr>
            <a:r>
              <a:rPr lang="en-US" sz="2800" i="1" dirty="0" err="1">
                <a:solidFill>
                  <a:srgbClr val="FF0000"/>
                </a:solidFill>
                <a:latin typeface="Times New Roman" panose="02020603050405020304" pitchFamily="18" charset="0"/>
                <a:cs typeface="Times New Roman" panose="02020603050405020304" pitchFamily="18" charset="0"/>
              </a:rPr>
              <a:t>Chú</a:t>
            </a:r>
            <a:r>
              <a:rPr lang="en-US" sz="2800" i="1" dirty="0">
                <a:solidFill>
                  <a:srgbClr val="FF0000"/>
                </a:solidFill>
                <a:latin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cs typeface="Times New Roman" panose="02020603050405020304" pitchFamily="18" charset="0"/>
              </a:rPr>
              <a:t>thích</a:t>
            </a:r>
            <a:endParaRPr lang="en-US" sz="2800" i="1" dirty="0">
              <a:solidFill>
                <a:srgbClr val="FF0000"/>
              </a:solidFill>
              <a:latin typeface="Times New Roman" panose="02020603050405020304" pitchFamily="18" charset="0"/>
              <a:cs typeface="Times New Roman" panose="02020603050405020304" pitchFamily="18" charset="0"/>
            </a:endParaRPr>
          </a:p>
        </p:txBody>
      </p:sp>
      <p:pic>
        <p:nvPicPr>
          <p:cNvPr id="18" name="Picture 4" descr="Trẻ Em, Học Tập, Học Bài, Giáo Dục, Tải hình PNG 109 - Free.Vector6.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8465" y="1697809"/>
            <a:ext cx="2638381" cy="231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Trẻ Em, Mầm Non, Đọc Sách, Học Tập, Cô Bé, Tải hình PNG 342 -  Free.Vector6.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711" y="2308314"/>
            <a:ext cx="1999818" cy="2000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7441" y="2042065"/>
            <a:ext cx="1926666" cy="1926666"/>
          </a:xfrm>
          <a:prstGeom prst="rect">
            <a:avLst/>
          </a:prstGeom>
        </p:spPr>
      </p:pic>
      <p:sp>
        <p:nvSpPr>
          <p:cNvPr id="7" name="Cloud Callout 6"/>
          <p:cNvSpPr/>
          <p:nvPr/>
        </p:nvSpPr>
        <p:spPr>
          <a:xfrm>
            <a:off x="785563" y="532760"/>
            <a:ext cx="2628292" cy="1261733"/>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rgbClr val="0000FF"/>
                </a:solidFill>
                <a:latin typeface="Times New Roman" panose="02020603050405020304" pitchFamily="18" charset="0"/>
                <a:cs typeface="Times New Roman" panose="02020603050405020304" pitchFamily="18" charset="0"/>
              </a:rPr>
              <a:t>Hoạt</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động</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cá</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nhân</a:t>
            </a:r>
            <a:endParaRPr lang="en-US" sz="2600" dirty="0">
              <a:solidFill>
                <a:srgbClr val="0000FF"/>
              </a:solidFill>
              <a:latin typeface="Times New Roman" panose="02020603050405020304" pitchFamily="18" charset="0"/>
              <a:cs typeface="Times New Roman" panose="02020603050405020304" pitchFamily="18" charset="0"/>
            </a:endParaRPr>
          </a:p>
        </p:txBody>
      </p:sp>
      <p:sp>
        <p:nvSpPr>
          <p:cNvPr id="30" name="Cloud Callout 29"/>
          <p:cNvSpPr/>
          <p:nvPr/>
        </p:nvSpPr>
        <p:spPr>
          <a:xfrm>
            <a:off x="3677831" y="461113"/>
            <a:ext cx="2628292" cy="1261733"/>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rgbClr val="0000FF"/>
                </a:solidFill>
                <a:latin typeface="Times New Roman" panose="02020603050405020304" pitchFamily="18" charset="0"/>
                <a:cs typeface="Times New Roman" panose="02020603050405020304" pitchFamily="18" charset="0"/>
              </a:rPr>
              <a:t>Hoạt</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động</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cặp</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đôi</a:t>
            </a:r>
            <a:endParaRPr lang="en-US" sz="2600" dirty="0">
              <a:solidFill>
                <a:srgbClr val="0000FF"/>
              </a:solidFill>
              <a:latin typeface="Times New Roman" panose="02020603050405020304" pitchFamily="18" charset="0"/>
              <a:cs typeface="Times New Roman" panose="02020603050405020304" pitchFamily="18" charset="0"/>
            </a:endParaRPr>
          </a:p>
        </p:txBody>
      </p:sp>
      <p:sp>
        <p:nvSpPr>
          <p:cNvPr id="32" name="Cloud Callout 31"/>
          <p:cNvSpPr/>
          <p:nvPr/>
        </p:nvSpPr>
        <p:spPr>
          <a:xfrm>
            <a:off x="6519572" y="532760"/>
            <a:ext cx="2628292" cy="1261733"/>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rgbClr val="0000FF"/>
                </a:solidFill>
                <a:latin typeface="Times New Roman" panose="02020603050405020304" pitchFamily="18" charset="0"/>
                <a:cs typeface="Times New Roman" panose="02020603050405020304" pitchFamily="18" charset="0"/>
              </a:rPr>
              <a:t>Hoạt</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động</a:t>
            </a:r>
            <a:r>
              <a:rPr lang="en-US" sz="2600" dirty="0">
                <a:solidFill>
                  <a:srgbClr val="0000FF"/>
                </a:solidFill>
                <a:latin typeface="Times New Roman" panose="02020603050405020304" pitchFamily="18" charset="0"/>
                <a:cs typeface="Times New Roman" panose="02020603050405020304" pitchFamily="18" charset="0"/>
              </a:rPr>
              <a:t> </a:t>
            </a:r>
            <a:r>
              <a:rPr lang="en-US" sz="2600" dirty="0" err="1">
                <a:solidFill>
                  <a:srgbClr val="0000FF"/>
                </a:solidFill>
                <a:latin typeface="Times New Roman" panose="02020603050405020304" pitchFamily="18" charset="0"/>
                <a:cs typeface="Times New Roman" panose="02020603050405020304" pitchFamily="18" charset="0"/>
              </a:rPr>
              <a:t>nhóm</a:t>
            </a:r>
            <a:endParaRPr lang="en-US" sz="26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39625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1000"/>
                            </p:stCondLst>
                            <p:childTnLst>
                              <p:par>
                                <p:cTn id="16" presetID="23" presetClass="entr" presetSubtype="16"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childTnLst>
                                </p:cTn>
                              </p:par>
                            </p:childTnLst>
                          </p:cTn>
                        </p:par>
                        <p:par>
                          <p:cTn id="24" fill="hold">
                            <p:stCondLst>
                              <p:cond delay="1500"/>
                            </p:stCondLst>
                            <p:childTnLst>
                              <p:par>
                                <p:cTn id="25" presetID="23" presetClass="entr" presetSubtype="16"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fltVal val="0"/>
                                          </p:val>
                                        </p:tav>
                                        <p:tav tm="100000">
                                          <p:val>
                                            <p:strVal val="#ppt_h"/>
                                          </p:val>
                                        </p:tav>
                                      </p:tavLst>
                                    </p:anim>
                                  </p:childTnLst>
                                </p:cTn>
                              </p:par>
                            </p:childTnLst>
                          </p:cTn>
                        </p:par>
                        <p:par>
                          <p:cTn id="29" fill="hold">
                            <p:stCondLst>
                              <p:cond delay="2000"/>
                            </p:stCondLst>
                            <p:childTnLst>
                              <p:par>
                                <p:cTn id="30" presetID="45" presetClass="entr" presetSubtype="0"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000"/>
                                        <p:tgtEl>
                                          <p:spTgt spid="14"/>
                                        </p:tgtEl>
                                      </p:cBhvr>
                                    </p:animEffect>
                                    <p:anim calcmode="lin" valueType="num">
                                      <p:cBhvr>
                                        <p:cTn id="33" dur="2000" fill="hold"/>
                                        <p:tgtEl>
                                          <p:spTgt spid="14"/>
                                        </p:tgtEl>
                                        <p:attrNameLst>
                                          <p:attrName>ppt_w</p:attrName>
                                        </p:attrNameLst>
                                      </p:cBhvr>
                                      <p:tavLst>
                                        <p:tav tm="0" fmla="#ppt_w*sin(2.5*pi*$)">
                                          <p:val>
                                            <p:fltVal val="0"/>
                                          </p:val>
                                        </p:tav>
                                        <p:tav tm="100000">
                                          <p:val>
                                            <p:fltVal val="1"/>
                                          </p:val>
                                        </p:tav>
                                      </p:tavLst>
                                    </p:anim>
                                    <p:anim calcmode="lin" valueType="num">
                                      <p:cBhvr>
                                        <p:cTn id="34" dur="2000" fill="hold"/>
                                        <p:tgtEl>
                                          <p:spTgt spid="14"/>
                                        </p:tgtEl>
                                        <p:attrNameLst>
                                          <p:attrName>ppt_h</p:attrName>
                                        </p:attrNameLst>
                                      </p:cBhvr>
                                      <p:tavLst>
                                        <p:tav tm="0">
                                          <p:val>
                                            <p:strVal val="#ppt_h"/>
                                          </p:val>
                                        </p:tav>
                                        <p:tav tm="100000">
                                          <p:val>
                                            <p:strVal val="#ppt_h"/>
                                          </p:val>
                                        </p:tav>
                                      </p:tavLst>
                                    </p:anim>
                                  </p:childTnLst>
                                </p:cTn>
                              </p:par>
                              <p:par>
                                <p:cTn id="35" presetID="45"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2000"/>
                                        <p:tgtEl>
                                          <p:spTgt spid="22"/>
                                        </p:tgtEl>
                                      </p:cBhvr>
                                    </p:animEffect>
                                    <p:anim calcmode="lin" valueType="num">
                                      <p:cBhvr>
                                        <p:cTn id="38" dur="2000" fill="hold"/>
                                        <p:tgtEl>
                                          <p:spTgt spid="22"/>
                                        </p:tgtEl>
                                        <p:attrNameLst>
                                          <p:attrName>ppt_w</p:attrName>
                                        </p:attrNameLst>
                                      </p:cBhvr>
                                      <p:tavLst>
                                        <p:tav tm="0" fmla="#ppt_w*sin(2.5*pi*$)">
                                          <p:val>
                                            <p:fltVal val="0"/>
                                          </p:val>
                                        </p:tav>
                                        <p:tav tm="100000">
                                          <p:val>
                                            <p:fltVal val="1"/>
                                          </p:val>
                                        </p:tav>
                                      </p:tavLst>
                                    </p:anim>
                                    <p:anim calcmode="lin" valueType="num">
                                      <p:cBhvr>
                                        <p:cTn id="39" dur="2000" fill="hold"/>
                                        <p:tgtEl>
                                          <p:spTgt spid="22"/>
                                        </p:tgtEl>
                                        <p:attrNameLst>
                                          <p:attrName>ppt_h</p:attrName>
                                        </p:attrNameLst>
                                      </p:cBhvr>
                                      <p:tavLst>
                                        <p:tav tm="0">
                                          <p:val>
                                            <p:strVal val="#ppt_h"/>
                                          </p:val>
                                        </p:tav>
                                        <p:tav tm="100000">
                                          <p:val>
                                            <p:strVal val="#ppt_h"/>
                                          </p:val>
                                        </p:tav>
                                      </p:tavLst>
                                    </p:anim>
                                  </p:childTnLst>
                                </p:cTn>
                              </p:par>
                            </p:childTnLst>
                          </p:cTn>
                        </p:par>
                        <p:par>
                          <p:cTn id="40" fill="hold">
                            <p:stCondLst>
                              <p:cond delay="4000"/>
                            </p:stCondLst>
                            <p:childTnLst>
                              <p:par>
                                <p:cTn id="41" presetID="45" presetClass="entr" presetSubtype="0"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2000"/>
                                        <p:tgtEl>
                                          <p:spTgt spid="32"/>
                                        </p:tgtEl>
                                      </p:cBhvr>
                                    </p:animEffect>
                                    <p:anim calcmode="lin" valueType="num">
                                      <p:cBhvr>
                                        <p:cTn id="44" dur="2000" fill="hold"/>
                                        <p:tgtEl>
                                          <p:spTgt spid="32"/>
                                        </p:tgtEl>
                                        <p:attrNameLst>
                                          <p:attrName>ppt_w</p:attrName>
                                        </p:attrNameLst>
                                      </p:cBhvr>
                                      <p:tavLst>
                                        <p:tav tm="0" fmla="#ppt_w*sin(2.5*pi*$)">
                                          <p:val>
                                            <p:fltVal val="0"/>
                                          </p:val>
                                        </p:tav>
                                        <p:tav tm="100000">
                                          <p:val>
                                            <p:fltVal val="1"/>
                                          </p:val>
                                        </p:tav>
                                      </p:tavLst>
                                    </p:anim>
                                    <p:anim calcmode="lin" valueType="num">
                                      <p:cBhvr>
                                        <p:cTn id="45" dur="2000" fill="hold"/>
                                        <p:tgtEl>
                                          <p:spTgt spid="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0" grpId="0" animBg="1"/>
      <p:bldP spid="3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602846" y="1217815"/>
            <a:ext cx="8535951"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C00000"/>
                </a:solidFill>
                <a:latin typeface="Times New Roman" panose="02020603050405020304" pitchFamily="18" charset="0"/>
                <a:cs typeface="Times New Roman" panose="02020603050405020304" pitchFamily="18" charset="0"/>
              </a:rPr>
              <a:t>CHÚC MỪNG BẠN! </a:t>
            </a:r>
            <a:br>
              <a:rPr lang="en-US" sz="4800" b="1" dirty="0">
                <a:solidFill>
                  <a:srgbClr val="C00000"/>
                </a:solidFill>
                <a:latin typeface="Times New Roman" panose="02020603050405020304" pitchFamily="18" charset="0"/>
                <a:cs typeface="Times New Roman" panose="02020603050405020304" pitchFamily="18" charset="0"/>
              </a:rPr>
            </a:br>
            <a:r>
              <a:rPr lang="en-US" sz="4800" b="1" dirty="0" err="1">
                <a:solidFill>
                  <a:srgbClr val="C00000"/>
                </a:solidFill>
                <a:latin typeface="Times New Roman" panose="02020603050405020304" pitchFamily="18" charset="0"/>
                <a:cs typeface="Times New Roman" panose="02020603050405020304" pitchFamily="18" charset="0"/>
              </a:rPr>
              <a:t>Bạn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nhận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được</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một</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cái</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ôm</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của</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giáo</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viên</a:t>
            </a:r>
            <a:r>
              <a:rPr lang="en-US" sz="4800" b="1" dirty="0">
                <a:solidFill>
                  <a:srgbClr val="C00000"/>
                </a:solidFill>
                <a:latin typeface="Times New Roman" panose="02020603050405020304" pitchFamily="18" charset="0"/>
                <a:cs typeface="Times New Roman" panose="02020603050405020304" pitchFamily="18" charset="0"/>
              </a:rPr>
              <a:t>!</a:t>
            </a:r>
            <a:endParaRPr lang="en-US" sz="4800"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805710" y="4993590"/>
            <a:ext cx="1829312" cy="141219"/>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4" action="ppaction://hlinksldjump"/>
            <a:extLst>
              <a:ext uri="{FF2B5EF4-FFF2-40B4-BE49-F238E27FC236}">
                <a16:creationId xmlns:a16="http://schemas.microsoft.com/office/drawing/2014/main" id="{AA693000-41B6-4481-BACC-F3E8F4F6DBBA}"/>
              </a:ext>
            </a:extLst>
          </p:cNvPr>
          <p:cNvSpPr/>
          <p:nvPr/>
        </p:nvSpPr>
        <p:spPr>
          <a:xfrm rot="586976" flipH="1">
            <a:off x="1985345" y="4190514"/>
            <a:ext cx="1300304" cy="674844"/>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3545" y="4400216"/>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4037239"/>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7690" y="4207548"/>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3095" y="4120248"/>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961714" y="4276842"/>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pic>
        <p:nvPicPr>
          <p:cNvPr id="94" name="Picture 93">
            <a:extLst>
              <a:ext uri="{FF2B5EF4-FFF2-40B4-BE49-F238E27FC236}">
                <a16:creationId xmlns:a16="http://schemas.microsoft.com/office/drawing/2014/main" id="{808B5389-96DF-4FAF-96B3-8993C7E567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81453" y="-120759"/>
            <a:ext cx="714909" cy="911562"/>
          </a:xfrm>
          <a:prstGeom prst="rect">
            <a:avLst/>
          </a:prstGeom>
        </p:spPr>
      </p:pic>
    </p:spTree>
    <p:extLst>
      <p:ext uri="{BB962C8B-B14F-4D97-AF65-F5344CB8AC3E}">
        <p14:creationId xmlns:p14="http://schemas.microsoft.com/office/powerpoint/2010/main" val="2497459156"/>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26"/>
                    </p:tgtEl>
                  </p:cond>
                </p:stCondLst>
                <p:endSync evt="end" delay="0">
                  <p:rtn val="all"/>
                </p:endSync>
                <p:childTnLst>
                  <p:par>
                    <p:cTn id="11" fill="hold">
                      <p:stCondLst>
                        <p:cond delay="0"/>
                      </p:stCondLst>
                      <p:childTnLst>
                        <p:par>
                          <p:cTn id="12" fill="hold">
                            <p:stCondLst>
                              <p:cond delay="0"/>
                            </p:stCondLst>
                            <p:childTnLst>
                              <p:par>
                                <p:cTn id="13" presetID="8" presetClass="emph" presetSubtype="0" fill="hold" nodeType="clickEffect">
                                  <p:stCondLst>
                                    <p:cond delay="0"/>
                                  </p:stCondLst>
                                  <p:childTnLst>
                                    <p:animRot by="21600000">
                                      <p:cBhvr>
                                        <p:cTn id="14" dur="59000" fill="hold"/>
                                        <p:tgtEl>
                                          <p:spTgt spid="132"/>
                                        </p:tgtEl>
                                        <p:attrNameLst>
                                          <p:attrName>r</p:attrName>
                                        </p:attrNameLst>
                                      </p:cBhvr>
                                    </p:animRot>
                                  </p:childTnLst>
                                </p:cTn>
                              </p:par>
                            </p:childTnLst>
                          </p:cTn>
                        </p:par>
                        <p:par>
                          <p:cTn id="15" fill="hold">
                            <p:stCondLst>
                              <p:cond delay="59000"/>
                            </p:stCondLst>
                            <p:childTnLst>
                              <p:par>
                                <p:cTn id="16" presetID="53" presetClass="entr" presetSubtype="16" fill="hold" nodeType="afterEffect">
                                  <p:stCondLst>
                                    <p:cond delay="0"/>
                                  </p:stCondLst>
                                  <p:childTnLst>
                                    <p:set>
                                      <p:cBhvr>
                                        <p:cTn id="17" dur="1" fill="hold">
                                          <p:stCondLst>
                                            <p:cond delay="0"/>
                                          </p:stCondLst>
                                        </p:cTn>
                                        <p:tgtEl>
                                          <p:spTgt spid="129"/>
                                        </p:tgtEl>
                                        <p:attrNameLst>
                                          <p:attrName>style.visibility</p:attrName>
                                        </p:attrNameLst>
                                      </p:cBhvr>
                                      <p:to>
                                        <p:strVal val="visible"/>
                                      </p:to>
                                    </p:set>
                                    <p:anim calcmode="lin" valueType="num">
                                      <p:cBhvr>
                                        <p:cTn id="18" dur="500" fill="hold"/>
                                        <p:tgtEl>
                                          <p:spTgt spid="129"/>
                                        </p:tgtEl>
                                        <p:attrNameLst>
                                          <p:attrName>ppt_w</p:attrName>
                                        </p:attrNameLst>
                                      </p:cBhvr>
                                      <p:tavLst>
                                        <p:tav tm="0">
                                          <p:val>
                                            <p:fltVal val="0"/>
                                          </p:val>
                                        </p:tav>
                                        <p:tav tm="100000">
                                          <p:val>
                                            <p:strVal val="#ppt_w"/>
                                          </p:val>
                                        </p:tav>
                                      </p:tavLst>
                                    </p:anim>
                                    <p:anim calcmode="lin" valueType="num">
                                      <p:cBhvr>
                                        <p:cTn id="19" dur="500" fill="hold"/>
                                        <p:tgtEl>
                                          <p:spTgt spid="129"/>
                                        </p:tgtEl>
                                        <p:attrNameLst>
                                          <p:attrName>ppt_h</p:attrName>
                                        </p:attrNameLst>
                                      </p:cBhvr>
                                      <p:tavLst>
                                        <p:tav tm="0">
                                          <p:val>
                                            <p:fltVal val="0"/>
                                          </p:val>
                                        </p:tav>
                                        <p:tav tm="100000">
                                          <p:val>
                                            <p:strVal val="#ppt_h"/>
                                          </p:val>
                                        </p:tav>
                                      </p:tavLst>
                                    </p:anim>
                                    <p:animEffect transition="in" filter="fade">
                                      <p:cBhvr>
                                        <p:cTn id="20" dur="500"/>
                                        <p:tgtEl>
                                          <p:spTgt spid="129"/>
                                        </p:tgtEl>
                                      </p:cBhvr>
                                    </p:animEffec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childTnLst>
        </p:cTn>
      </p:par>
    </p:tnLst>
    <p:bldLst>
      <p:bldP spid="2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Folded Corner 26">
            <a:extLst>
              <a:ext uri="{FF2B5EF4-FFF2-40B4-BE49-F238E27FC236}">
                <a16:creationId xmlns:a16="http://schemas.microsoft.com/office/drawing/2014/main" id="{A468FF43-48BE-45C8-AE0E-72371E21D00D}"/>
              </a:ext>
            </a:extLst>
          </p:cNvPr>
          <p:cNvSpPr/>
          <p:nvPr/>
        </p:nvSpPr>
        <p:spPr>
          <a:xfrm>
            <a:off x="602846" y="1217815"/>
            <a:ext cx="8535951" cy="12425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C00000"/>
                </a:solidFill>
                <a:latin typeface="Times New Roman" panose="02020603050405020304" pitchFamily="18" charset="0"/>
                <a:cs typeface="Times New Roman" panose="02020603050405020304" pitchFamily="18" charset="0"/>
              </a:rPr>
              <a:t>CHÚC MỪNG BẠN! </a:t>
            </a:r>
            <a:br>
              <a:rPr lang="en-US" sz="4800" b="1" dirty="0">
                <a:solidFill>
                  <a:srgbClr val="C00000"/>
                </a:solidFill>
                <a:latin typeface="Times New Roman" panose="02020603050405020304" pitchFamily="18" charset="0"/>
                <a:cs typeface="Times New Roman" panose="02020603050405020304" pitchFamily="18" charset="0"/>
              </a:rPr>
            </a:br>
            <a:r>
              <a:rPr lang="en-US" sz="4800" b="1" dirty="0" err="1">
                <a:solidFill>
                  <a:srgbClr val="C00000"/>
                </a:solidFill>
                <a:latin typeface="Times New Roman" panose="02020603050405020304" pitchFamily="18" charset="0"/>
                <a:cs typeface="Times New Roman" panose="02020603050405020304" pitchFamily="18" charset="0"/>
              </a:rPr>
              <a:t>Bạn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nhận</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được</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một</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chiếc</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kẹo</a:t>
            </a:r>
            <a:r>
              <a:rPr lang="en-US" sz="4800" b="1" dirty="0">
                <a:solidFill>
                  <a:srgbClr val="C00000"/>
                </a:solidFill>
                <a:latin typeface="Times New Roman" panose="02020603050405020304" pitchFamily="18" charset="0"/>
                <a:cs typeface="Times New Roman" panose="02020603050405020304" pitchFamily="18" charset="0"/>
              </a:rPr>
              <a:t> </a:t>
            </a:r>
            <a:r>
              <a:rPr lang="en-US" sz="4800" b="1" dirty="0" err="1">
                <a:solidFill>
                  <a:srgbClr val="C00000"/>
                </a:solidFill>
                <a:latin typeface="Times New Roman" panose="02020603050405020304" pitchFamily="18" charset="0"/>
                <a:cs typeface="Times New Roman" panose="02020603050405020304" pitchFamily="18" charset="0"/>
              </a:rPr>
              <a:t>mút</a:t>
            </a:r>
            <a:r>
              <a:rPr lang="en-US" sz="4800" b="1" dirty="0">
                <a:solidFill>
                  <a:srgbClr val="C00000"/>
                </a:solidFill>
                <a:latin typeface="Times New Roman" panose="02020603050405020304" pitchFamily="18" charset="0"/>
                <a:cs typeface="Times New Roman" panose="02020603050405020304" pitchFamily="18" charset="0"/>
              </a:rPr>
              <a:t>!</a:t>
            </a:r>
            <a:endParaRPr lang="en-US" sz="4800" dirty="0">
              <a:solidFill>
                <a:srgbClr val="C00000"/>
              </a:solidFill>
              <a:latin typeface="+mj-lt"/>
            </a:endParaRPr>
          </a:p>
        </p:txBody>
      </p:sp>
      <p:sp>
        <p:nvSpPr>
          <p:cNvPr id="118" name="Rectangle 117">
            <a:extLst>
              <a:ext uri="{FF2B5EF4-FFF2-40B4-BE49-F238E27FC236}">
                <a16:creationId xmlns:a16="http://schemas.microsoft.com/office/drawing/2014/main" id="{8A1AF95E-ACBD-46E9-8F43-1F6D65A0D221}"/>
              </a:ext>
            </a:extLst>
          </p:cNvPr>
          <p:cNvSpPr/>
          <p:nvPr/>
        </p:nvSpPr>
        <p:spPr>
          <a:xfrm rot="5600923">
            <a:off x="1805710" y="4993590"/>
            <a:ext cx="1829312" cy="141219"/>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9" name="Arrow: Pentagon 30">
            <a:hlinkClick r:id="rId4" action="ppaction://hlinksldjump"/>
            <a:extLst>
              <a:ext uri="{FF2B5EF4-FFF2-40B4-BE49-F238E27FC236}">
                <a16:creationId xmlns:a16="http://schemas.microsoft.com/office/drawing/2014/main" id="{AA693000-41B6-4481-BACC-F3E8F4F6DBBA}"/>
              </a:ext>
            </a:extLst>
          </p:cNvPr>
          <p:cNvSpPr/>
          <p:nvPr/>
        </p:nvSpPr>
        <p:spPr>
          <a:xfrm rot="586976" flipH="1">
            <a:off x="1985345" y="4190514"/>
            <a:ext cx="1300304" cy="674844"/>
          </a:xfrm>
          <a:prstGeom prst="homePlate">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GO</a:t>
            </a:r>
          </a:p>
          <a:p>
            <a:pPr algn="ctr"/>
            <a:r>
              <a:rPr lang="en-US" sz="2101" b="1" dirty="0">
                <a:latin typeface="Tahoma" panose="020B0604030504040204" pitchFamily="34" charset="0"/>
                <a:ea typeface="Tahoma" panose="020B0604030504040204" pitchFamily="34" charset="0"/>
                <a:cs typeface="Tahoma" panose="020B0604030504040204" pitchFamily="34" charset="0"/>
                <a:hlinkClick r:id="rId5" action="ppaction://hlinksldjump"/>
              </a:rPr>
              <a:t>HOME</a:t>
            </a:r>
            <a:endParaRPr lang="en-US" sz="2101" b="1" dirty="0">
              <a:latin typeface="Tahoma" panose="020B0604030504040204" pitchFamily="34" charset="0"/>
              <a:ea typeface="Tahoma" panose="020B0604030504040204" pitchFamily="34" charset="0"/>
              <a:cs typeface="Tahoma" panose="020B0604030504040204" pitchFamily="34" charset="0"/>
            </a:endParaRPr>
          </a:p>
        </p:txBody>
      </p:sp>
      <p:pic>
        <p:nvPicPr>
          <p:cNvPr id="120" name="Picture 119">
            <a:extLst>
              <a:ext uri="{FF2B5EF4-FFF2-40B4-BE49-F238E27FC236}">
                <a16:creationId xmlns:a16="http://schemas.microsoft.com/office/drawing/2014/main" id="{AD4177A1-A88F-4280-9343-2E2854465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3545" y="4400216"/>
            <a:ext cx="535947" cy="764617"/>
          </a:xfrm>
          <a:prstGeom prst="rect">
            <a:avLst/>
          </a:prstGeom>
        </p:spPr>
      </p:pic>
      <p:sp>
        <p:nvSpPr>
          <p:cNvPr id="121" name="Flowchart: Summing Junction 120">
            <a:extLst>
              <a:ext uri="{FF2B5EF4-FFF2-40B4-BE49-F238E27FC236}">
                <a16:creationId xmlns:a16="http://schemas.microsoft.com/office/drawing/2014/main" id="{9A9D8C94-FF71-4542-A1F8-47F84D77E78E}"/>
              </a:ext>
            </a:extLst>
          </p:cNvPr>
          <p:cNvSpPr/>
          <p:nvPr/>
        </p:nvSpPr>
        <p:spPr>
          <a:xfrm>
            <a:off x="2673420" y="4037239"/>
            <a:ext cx="86881" cy="115840"/>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2" name="Picture 121">
            <a:extLst>
              <a:ext uri="{FF2B5EF4-FFF2-40B4-BE49-F238E27FC236}">
                <a16:creationId xmlns:a16="http://schemas.microsoft.com/office/drawing/2014/main" id="{52D227BA-4253-4222-A515-03444C57CB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7690" y="4207548"/>
            <a:ext cx="654984" cy="957285"/>
          </a:xfrm>
          <a:prstGeom prst="rect">
            <a:avLst/>
          </a:prstGeom>
        </p:spPr>
      </p:pic>
      <p:pic>
        <p:nvPicPr>
          <p:cNvPr id="123" name="Picture 122">
            <a:extLst>
              <a:ext uri="{FF2B5EF4-FFF2-40B4-BE49-F238E27FC236}">
                <a16:creationId xmlns:a16="http://schemas.microsoft.com/office/drawing/2014/main" id="{7ADCD335-3FE0-4DF0-AEE0-F01FB0259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6641" y="4229703"/>
            <a:ext cx="654984" cy="957285"/>
          </a:xfrm>
          <a:prstGeom prst="rect">
            <a:avLst/>
          </a:prstGeom>
        </p:spPr>
      </p:pic>
      <p:pic>
        <p:nvPicPr>
          <p:cNvPr id="124" name="Picture 123">
            <a:extLst>
              <a:ext uri="{FF2B5EF4-FFF2-40B4-BE49-F238E27FC236}">
                <a16:creationId xmlns:a16="http://schemas.microsoft.com/office/drawing/2014/main" id="{431D4799-01BE-422D-9BB8-792204DC8F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3095" y="4120248"/>
            <a:ext cx="437748" cy="576659"/>
          </a:xfrm>
          <a:prstGeom prst="rect">
            <a:avLst/>
          </a:prstGeom>
        </p:spPr>
      </p:pic>
      <p:pic>
        <p:nvPicPr>
          <p:cNvPr id="125" name="Picture 124">
            <a:extLst>
              <a:ext uri="{FF2B5EF4-FFF2-40B4-BE49-F238E27FC236}">
                <a16:creationId xmlns:a16="http://schemas.microsoft.com/office/drawing/2014/main" id="{CE2D8554-4EA9-4489-87EE-9EE8BCAD807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961714" y="4276842"/>
            <a:ext cx="495244" cy="632591"/>
          </a:xfrm>
          <a:prstGeom prst="rect">
            <a:avLst/>
          </a:prstGeom>
        </p:spPr>
      </p:pic>
      <p:grpSp>
        <p:nvGrpSpPr>
          <p:cNvPr id="126" name="start timer"/>
          <p:cNvGrpSpPr/>
          <p:nvPr/>
        </p:nvGrpSpPr>
        <p:grpSpPr>
          <a:xfrm>
            <a:off x="4502787" y="4636711"/>
            <a:ext cx="1304256" cy="383955"/>
            <a:chOff x="1332706" y="185859"/>
            <a:chExt cx="2636838" cy="799962"/>
          </a:xfrm>
        </p:grpSpPr>
        <p:sp>
          <p:nvSpPr>
            <p:cNvPr id="127" name="Rounded Rectangle 126"/>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28" name="Rounded Rectangle 127"/>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Bắt đầu</a:t>
              </a:r>
              <a:endParaRPr lang="en-GB" sz="2101" dirty="0">
                <a:latin typeface="Arial" panose="020B0604020202020204" pitchFamily="34" charset="0"/>
                <a:cs typeface="Arial" panose="020B0604020202020204" pitchFamily="34" charset="0"/>
              </a:endParaRPr>
            </a:p>
          </p:txBody>
        </p:sp>
      </p:grpSp>
      <p:grpSp>
        <p:nvGrpSpPr>
          <p:cNvPr id="129" name="times up"/>
          <p:cNvGrpSpPr/>
          <p:nvPr/>
        </p:nvGrpSpPr>
        <p:grpSpPr>
          <a:xfrm>
            <a:off x="4505955" y="4659933"/>
            <a:ext cx="1304256" cy="383955"/>
            <a:chOff x="4321176" y="185859"/>
            <a:chExt cx="2636838" cy="799962"/>
          </a:xfrm>
        </p:grpSpPr>
        <p:sp>
          <p:nvSpPr>
            <p:cNvPr id="130" name="Rounded Rectangle 129"/>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1" dirty="0">
                <a:latin typeface="Arial" panose="020B0604020202020204" pitchFamily="34" charset="0"/>
                <a:cs typeface="Arial" panose="020B0604020202020204" pitchFamily="34" charset="0"/>
              </a:endParaRPr>
            </a:p>
          </p:txBody>
        </p:sp>
        <p:sp>
          <p:nvSpPr>
            <p:cNvPr id="131" name="Rounded Rectangle 130"/>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1">
                  <a:latin typeface="Arial" panose="020B0604020202020204" pitchFamily="34" charset="0"/>
                  <a:cs typeface="Arial" panose="020B0604020202020204" pitchFamily="34" charset="0"/>
                </a:rPr>
                <a:t>Hết giờ</a:t>
              </a:r>
              <a:endParaRPr lang="en-GB" sz="2101" dirty="0">
                <a:latin typeface="Arial" panose="020B0604020202020204" pitchFamily="34" charset="0"/>
                <a:cs typeface="Arial" panose="020B0604020202020204" pitchFamily="34" charset="0"/>
              </a:endParaRPr>
            </a:p>
          </p:txBody>
        </p:sp>
      </p:grpSp>
      <p:grpSp>
        <p:nvGrpSpPr>
          <p:cNvPr id="132" name="Clock hand spin">
            <a:extLst>
              <a:ext uri="{FF2B5EF4-FFF2-40B4-BE49-F238E27FC236}">
                <a16:creationId xmlns:a16="http://schemas.microsoft.com/office/drawing/2014/main" id="{BB0445D5-A6E5-40E7-BBDD-5E3EFA13BDED}"/>
              </a:ext>
            </a:extLst>
          </p:cNvPr>
          <p:cNvGrpSpPr/>
          <p:nvPr/>
        </p:nvGrpSpPr>
        <p:grpSpPr>
          <a:xfrm rot="1999790">
            <a:off x="6322022" y="4125038"/>
            <a:ext cx="832923" cy="819917"/>
            <a:chOff x="817562" y="2159070"/>
            <a:chExt cx="3899184" cy="3935739"/>
          </a:xfrm>
        </p:grpSpPr>
        <p:sp>
          <p:nvSpPr>
            <p:cNvPr id="133" name="Oval 28"/>
            <p:cNvSpPr>
              <a:spLocks noChangeArrowheads="1"/>
            </p:cNvSpPr>
            <p:nvPr/>
          </p:nvSpPr>
          <p:spPr bwMode="auto">
            <a:xfrm>
              <a:off x="817562" y="2159070"/>
              <a:ext cx="3899184" cy="3935739"/>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sp>
          <p:nvSpPr>
            <p:cNvPr id="134" name="hour hand"/>
            <p:cNvSpPr>
              <a:spLocks/>
            </p:cNvSpPr>
            <p:nvPr/>
          </p:nvSpPr>
          <p:spPr bwMode="auto">
            <a:xfrm>
              <a:off x="2158999" y="3253178"/>
              <a:ext cx="601664" cy="950915"/>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dirty="0"/>
            </a:p>
          </p:txBody>
        </p:sp>
      </p:grpSp>
      <p:grpSp>
        <p:nvGrpSpPr>
          <p:cNvPr id="135" name="Group 134"/>
          <p:cNvGrpSpPr/>
          <p:nvPr/>
        </p:nvGrpSpPr>
        <p:grpSpPr>
          <a:xfrm>
            <a:off x="5899438" y="3779347"/>
            <a:ext cx="1483329" cy="1961768"/>
            <a:chOff x="1450620" y="3019773"/>
            <a:chExt cx="1977162" cy="2614884"/>
          </a:xfrm>
        </p:grpSpPr>
        <p:sp>
          <p:nvSpPr>
            <p:cNvPr id="136" name="AutoShape 3"/>
            <p:cNvSpPr>
              <a:spLocks noChangeAspect="1" noChangeArrowheads="1" noTextEdit="1"/>
            </p:cNvSpPr>
            <p:nvPr/>
          </p:nvSpPr>
          <p:spPr bwMode="auto">
            <a:xfrm>
              <a:off x="1773142" y="3301572"/>
              <a:ext cx="1590694" cy="14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7" name="Rectangle 5"/>
            <p:cNvSpPr>
              <a:spLocks noChangeArrowheads="1"/>
            </p:cNvSpPr>
            <p:nvPr/>
          </p:nvSpPr>
          <p:spPr bwMode="auto">
            <a:xfrm>
              <a:off x="2545630" y="3972008"/>
              <a:ext cx="45719" cy="9935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8" name="Rectangle 6"/>
            <p:cNvSpPr>
              <a:spLocks noChangeArrowheads="1"/>
            </p:cNvSpPr>
            <p:nvPr/>
          </p:nvSpPr>
          <p:spPr bwMode="auto">
            <a:xfrm>
              <a:off x="2545630" y="3972008"/>
              <a:ext cx="45719" cy="99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39" name="Rectangle 7"/>
            <p:cNvSpPr>
              <a:spLocks noChangeArrowheads="1"/>
            </p:cNvSpPr>
            <p:nvPr/>
          </p:nvSpPr>
          <p:spPr bwMode="auto">
            <a:xfrm>
              <a:off x="2545630" y="3998826"/>
              <a:ext cx="45719" cy="4571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0" name="Rectangle 8"/>
            <p:cNvSpPr>
              <a:spLocks noChangeArrowheads="1"/>
            </p:cNvSpPr>
            <p:nvPr/>
          </p:nvSpPr>
          <p:spPr bwMode="auto">
            <a:xfrm>
              <a:off x="2545630" y="3998826"/>
              <a:ext cx="45719"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1" name="Freeform 9"/>
            <p:cNvSpPr>
              <a:spLocks/>
            </p:cNvSpPr>
            <p:nvPr/>
          </p:nvSpPr>
          <p:spPr bwMode="auto">
            <a:xfrm>
              <a:off x="2494110" y="3995573"/>
              <a:ext cx="148759" cy="52225"/>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2" name="Freeform 10"/>
            <p:cNvSpPr>
              <a:spLocks/>
            </p:cNvSpPr>
            <p:nvPr/>
          </p:nvSpPr>
          <p:spPr bwMode="auto">
            <a:xfrm>
              <a:off x="2953414" y="3290654"/>
              <a:ext cx="294440" cy="296792"/>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3" name="Freeform 11"/>
            <p:cNvSpPr>
              <a:spLocks/>
            </p:cNvSpPr>
            <p:nvPr/>
          </p:nvSpPr>
          <p:spPr bwMode="auto">
            <a:xfrm>
              <a:off x="1886725" y="3286712"/>
              <a:ext cx="293927" cy="297216"/>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4" name="Freeform 12"/>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5" name="Freeform 13"/>
            <p:cNvSpPr>
              <a:spLocks noEditPoints="1"/>
            </p:cNvSpPr>
            <p:nvPr/>
          </p:nvSpPr>
          <p:spPr bwMode="auto">
            <a:xfrm>
              <a:off x="2524631" y="3995573"/>
              <a:ext cx="87717" cy="52225"/>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6" name="Freeform 14"/>
            <p:cNvSpPr>
              <a:spLocks/>
            </p:cNvSpPr>
            <p:nvPr/>
          </p:nvSpPr>
          <p:spPr bwMode="auto">
            <a:xfrm>
              <a:off x="2524631" y="3995573"/>
              <a:ext cx="87717" cy="52225"/>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7" name="Freeform 15"/>
            <p:cNvSpPr>
              <a:spLocks/>
            </p:cNvSpPr>
            <p:nvPr/>
          </p:nvSpPr>
          <p:spPr bwMode="auto">
            <a:xfrm>
              <a:off x="2545630" y="3998826"/>
              <a:ext cx="45719" cy="45719"/>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8" name="Freeform 16"/>
            <p:cNvSpPr>
              <a:spLocks/>
            </p:cNvSpPr>
            <p:nvPr/>
          </p:nvSpPr>
          <p:spPr bwMode="auto">
            <a:xfrm>
              <a:off x="2525400" y="3996210"/>
              <a:ext cx="86178" cy="50951"/>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49" name="Freeform 17"/>
            <p:cNvSpPr>
              <a:spLocks/>
            </p:cNvSpPr>
            <p:nvPr/>
          </p:nvSpPr>
          <p:spPr bwMode="auto">
            <a:xfrm>
              <a:off x="1712892" y="3191783"/>
              <a:ext cx="504241" cy="353263"/>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0" name="Freeform 18"/>
            <p:cNvSpPr>
              <a:spLocks noEditPoints="1"/>
            </p:cNvSpPr>
            <p:nvPr/>
          </p:nvSpPr>
          <p:spPr bwMode="auto">
            <a:xfrm>
              <a:off x="2535660" y="3998826"/>
              <a:ext cx="65659" cy="45719"/>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1" name="Freeform 20"/>
            <p:cNvSpPr>
              <a:spLocks/>
            </p:cNvSpPr>
            <p:nvPr/>
          </p:nvSpPr>
          <p:spPr bwMode="auto">
            <a:xfrm>
              <a:off x="1941814" y="4426361"/>
              <a:ext cx="247247" cy="251785"/>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2" name="Freeform 21"/>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3" name="Freeform 22"/>
            <p:cNvSpPr>
              <a:spLocks noEditPoints="1"/>
            </p:cNvSpPr>
            <p:nvPr/>
          </p:nvSpPr>
          <p:spPr bwMode="auto">
            <a:xfrm>
              <a:off x="2514885" y="3989841"/>
              <a:ext cx="107209" cy="63689"/>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4" name="Freeform 23"/>
            <p:cNvSpPr>
              <a:spLocks/>
            </p:cNvSpPr>
            <p:nvPr/>
          </p:nvSpPr>
          <p:spPr bwMode="auto">
            <a:xfrm>
              <a:off x="2514885" y="3989841"/>
              <a:ext cx="107209" cy="63689"/>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5" name="Freeform 24"/>
            <p:cNvSpPr>
              <a:spLocks/>
            </p:cNvSpPr>
            <p:nvPr/>
          </p:nvSpPr>
          <p:spPr bwMode="auto">
            <a:xfrm>
              <a:off x="2924884" y="4441453"/>
              <a:ext cx="247247" cy="251785"/>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6" name="Freeform 25"/>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7" name="Freeform 26"/>
            <p:cNvSpPr>
              <a:spLocks/>
            </p:cNvSpPr>
            <p:nvPr/>
          </p:nvSpPr>
          <p:spPr bwMode="auto">
            <a:xfrm>
              <a:off x="2545630" y="3998826"/>
              <a:ext cx="45719" cy="4571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8" name="Freeform 27"/>
            <p:cNvSpPr>
              <a:spLocks/>
            </p:cNvSpPr>
            <p:nvPr/>
          </p:nvSpPr>
          <p:spPr bwMode="auto">
            <a:xfrm>
              <a:off x="2514372" y="3989628"/>
              <a:ext cx="108235" cy="64114"/>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59" name="Freeform 29"/>
            <p:cNvSpPr>
              <a:spLocks noEditPoints="1"/>
            </p:cNvSpPr>
            <p:nvPr/>
          </p:nvSpPr>
          <p:spPr bwMode="auto">
            <a:xfrm>
              <a:off x="1859577" y="3435320"/>
              <a:ext cx="1417825" cy="1172731"/>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0" name="Freeform 30"/>
            <p:cNvSpPr>
              <a:spLocks noEditPoints="1"/>
            </p:cNvSpPr>
            <p:nvPr/>
          </p:nvSpPr>
          <p:spPr bwMode="auto">
            <a:xfrm>
              <a:off x="1915233" y="3481176"/>
              <a:ext cx="1306513" cy="1081019"/>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1" name="Freeform 31"/>
            <p:cNvSpPr>
              <a:spLocks noEditPoints="1"/>
            </p:cNvSpPr>
            <p:nvPr/>
          </p:nvSpPr>
          <p:spPr bwMode="auto">
            <a:xfrm>
              <a:off x="1886507" y="3456974"/>
              <a:ext cx="1363965" cy="1129422"/>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2" name="Oval 32"/>
            <p:cNvSpPr>
              <a:spLocks noChangeArrowheads="1"/>
            </p:cNvSpPr>
            <p:nvPr/>
          </p:nvSpPr>
          <p:spPr bwMode="auto">
            <a:xfrm>
              <a:off x="2464615" y="34833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3" name="Oval 33"/>
            <p:cNvSpPr>
              <a:spLocks noChangeArrowheads="1"/>
            </p:cNvSpPr>
            <p:nvPr/>
          </p:nvSpPr>
          <p:spPr bwMode="auto">
            <a:xfrm>
              <a:off x="2482568" y="34977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4" name="Freeform 34"/>
            <p:cNvSpPr>
              <a:spLocks noEditPoints="1"/>
            </p:cNvSpPr>
            <p:nvPr/>
          </p:nvSpPr>
          <p:spPr bwMode="auto">
            <a:xfrm>
              <a:off x="2482568" y="35393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5" name="Freeform 35"/>
            <p:cNvSpPr>
              <a:spLocks/>
            </p:cNvSpPr>
            <p:nvPr/>
          </p:nvSpPr>
          <p:spPr bwMode="auto">
            <a:xfrm>
              <a:off x="2482568" y="35054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6" name="Rectangle 36"/>
            <p:cNvSpPr>
              <a:spLocks noChangeArrowheads="1"/>
            </p:cNvSpPr>
            <p:nvPr/>
          </p:nvSpPr>
          <p:spPr bwMode="auto">
            <a:xfrm>
              <a:off x="2512833" y="35317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7" name="Freeform 40"/>
            <p:cNvSpPr>
              <a:spLocks noEditPoints="1"/>
            </p:cNvSpPr>
            <p:nvPr/>
          </p:nvSpPr>
          <p:spPr bwMode="auto">
            <a:xfrm>
              <a:off x="2545630" y="3998826"/>
              <a:ext cx="45719" cy="4571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8" name="Freeform 52"/>
            <p:cNvSpPr>
              <a:spLocks noEditPoints="1"/>
            </p:cNvSpPr>
            <p:nvPr/>
          </p:nvSpPr>
          <p:spPr bwMode="auto">
            <a:xfrm>
              <a:off x="2545630" y="3998826"/>
              <a:ext cx="45719" cy="45719"/>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69" name="Freeform 64"/>
            <p:cNvSpPr>
              <a:spLocks noEditPoints="1"/>
            </p:cNvSpPr>
            <p:nvPr/>
          </p:nvSpPr>
          <p:spPr bwMode="auto">
            <a:xfrm>
              <a:off x="2545630" y="3998826"/>
              <a:ext cx="45719" cy="4571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0" name="Freeform 70"/>
            <p:cNvSpPr>
              <a:spLocks noEditPoints="1"/>
            </p:cNvSpPr>
            <p:nvPr/>
          </p:nvSpPr>
          <p:spPr bwMode="auto">
            <a:xfrm>
              <a:off x="2545630" y="3998826"/>
              <a:ext cx="45719" cy="45719"/>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1" name="Freeform 78"/>
            <p:cNvSpPr>
              <a:spLocks noEditPoints="1"/>
            </p:cNvSpPr>
            <p:nvPr/>
          </p:nvSpPr>
          <p:spPr bwMode="auto">
            <a:xfrm>
              <a:off x="2545630" y="3998826"/>
              <a:ext cx="45719" cy="4571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2" name="Freeform 86"/>
            <p:cNvSpPr>
              <a:spLocks noEditPoints="1"/>
            </p:cNvSpPr>
            <p:nvPr/>
          </p:nvSpPr>
          <p:spPr bwMode="auto">
            <a:xfrm>
              <a:off x="2545630" y="3998826"/>
              <a:ext cx="45719" cy="45719"/>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3" name="Rectangle 93"/>
            <p:cNvSpPr>
              <a:spLocks noChangeArrowheads="1"/>
            </p:cNvSpPr>
            <p:nvPr/>
          </p:nvSpPr>
          <p:spPr bwMode="auto">
            <a:xfrm>
              <a:off x="2552587" y="5357744"/>
              <a:ext cx="87" cy="27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983"/>
              <a:endParaRPr lang="en-US" altLang="en-US" sz="1350" dirty="0"/>
            </a:p>
          </p:txBody>
        </p:sp>
        <p:sp>
          <p:nvSpPr>
            <p:cNvPr id="174" name="Oval 107"/>
            <p:cNvSpPr>
              <a:spLocks noChangeArrowheads="1"/>
            </p:cNvSpPr>
            <p:nvPr/>
          </p:nvSpPr>
          <p:spPr bwMode="auto">
            <a:xfrm>
              <a:off x="2524375" y="3984745"/>
              <a:ext cx="88229" cy="7388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5" name="Oval 108"/>
            <p:cNvSpPr>
              <a:spLocks noChangeArrowheads="1"/>
            </p:cNvSpPr>
            <p:nvPr/>
          </p:nvSpPr>
          <p:spPr bwMode="auto">
            <a:xfrm>
              <a:off x="2543354" y="3998826"/>
              <a:ext cx="50270" cy="45719"/>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6" name="Freeform 109"/>
            <p:cNvSpPr>
              <a:spLocks/>
            </p:cNvSpPr>
            <p:nvPr/>
          </p:nvSpPr>
          <p:spPr bwMode="auto">
            <a:xfrm>
              <a:off x="2507447" y="3978377"/>
              <a:ext cx="122085" cy="86617"/>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7" name="Freeform 110"/>
            <p:cNvSpPr>
              <a:spLocks/>
            </p:cNvSpPr>
            <p:nvPr/>
          </p:nvSpPr>
          <p:spPr bwMode="auto">
            <a:xfrm>
              <a:off x="2507190" y="3978164"/>
              <a:ext cx="122598" cy="87042"/>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8" name="Freeform 111"/>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79" name="Freeform 112"/>
            <p:cNvSpPr>
              <a:spLocks/>
            </p:cNvSpPr>
            <p:nvPr/>
          </p:nvSpPr>
          <p:spPr bwMode="auto">
            <a:xfrm>
              <a:off x="2512833" y="3973918"/>
              <a:ext cx="111313" cy="9553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0" name="Freeform 113"/>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1" name="Freeform 114"/>
            <p:cNvSpPr>
              <a:spLocks/>
            </p:cNvSpPr>
            <p:nvPr/>
          </p:nvSpPr>
          <p:spPr bwMode="auto">
            <a:xfrm>
              <a:off x="2507190" y="3978164"/>
              <a:ext cx="122598" cy="87042"/>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2" name="Freeform 115"/>
            <p:cNvSpPr>
              <a:spLocks/>
            </p:cNvSpPr>
            <p:nvPr/>
          </p:nvSpPr>
          <p:spPr bwMode="auto">
            <a:xfrm>
              <a:off x="2924054" y="3195963"/>
              <a:ext cx="503728" cy="352839"/>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3" name="Freeform 116"/>
            <p:cNvSpPr>
              <a:spLocks/>
            </p:cNvSpPr>
            <p:nvPr/>
          </p:nvSpPr>
          <p:spPr bwMode="auto">
            <a:xfrm>
              <a:off x="2545630" y="3998826"/>
              <a:ext cx="45719" cy="4571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4" name="Oval 32"/>
            <p:cNvSpPr>
              <a:spLocks noChangeArrowheads="1"/>
            </p:cNvSpPr>
            <p:nvPr/>
          </p:nvSpPr>
          <p:spPr bwMode="auto">
            <a:xfrm>
              <a:off x="2985315" y="3946107"/>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5" name="Oval 33"/>
            <p:cNvSpPr>
              <a:spLocks noChangeArrowheads="1"/>
            </p:cNvSpPr>
            <p:nvPr/>
          </p:nvSpPr>
          <p:spPr bwMode="auto">
            <a:xfrm>
              <a:off x="3003268" y="3960543"/>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6" name="Freeform 34"/>
            <p:cNvSpPr>
              <a:spLocks noEditPoints="1"/>
            </p:cNvSpPr>
            <p:nvPr/>
          </p:nvSpPr>
          <p:spPr bwMode="auto">
            <a:xfrm>
              <a:off x="3003268" y="4002154"/>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7" name="Freeform 35"/>
            <p:cNvSpPr>
              <a:spLocks/>
            </p:cNvSpPr>
            <p:nvPr/>
          </p:nvSpPr>
          <p:spPr bwMode="auto">
            <a:xfrm>
              <a:off x="3003268" y="3968186"/>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8" name="Rectangle 36"/>
            <p:cNvSpPr>
              <a:spLocks noChangeArrowheads="1"/>
            </p:cNvSpPr>
            <p:nvPr/>
          </p:nvSpPr>
          <p:spPr bwMode="auto">
            <a:xfrm>
              <a:off x="3033533" y="3994511"/>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89" name="Oval 32"/>
            <p:cNvSpPr>
              <a:spLocks noChangeArrowheads="1"/>
            </p:cNvSpPr>
            <p:nvPr/>
          </p:nvSpPr>
          <p:spPr bwMode="auto">
            <a:xfrm>
              <a:off x="2477440" y="4359642"/>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0" name="Oval 33"/>
            <p:cNvSpPr>
              <a:spLocks noChangeArrowheads="1"/>
            </p:cNvSpPr>
            <p:nvPr/>
          </p:nvSpPr>
          <p:spPr bwMode="auto">
            <a:xfrm>
              <a:off x="2495393" y="4374078"/>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1" name="Freeform 34"/>
            <p:cNvSpPr>
              <a:spLocks noEditPoints="1"/>
            </p:cNvSpPr>
            <p:nvPr/>
          </p:nvSpPr>
          <p:spPr bwMode="auto">
            <a:xfrm>
              <a:off x="2495393" y="4415689"/>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2" name="Freeform 35"/>
            <p:cNvSpPr>
              <a:spLocks/>
            </p:cNvSpPr>
            <p:nvPr/>
          </p:nvSpPr>
          <p:spPr bwMode="auto">
            <a:xfrm>
              <a:off x="2495393" y="4381721"/>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3" name="Rectangle 36"/>
            <p:cNvSpPr>
              <a:spLocks noChangeArrowheads="1"/>
            </p:cNvSpPr>
            <p:nvPr/>
          </p:nvSpPr>
          <p:spPr bwMode="auto">
            <a:xfrm>
              <a:off x="2525658" y="4408046"/>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4" name="Oval 32"/>
            <p:cNvSpPr>
              <a:spLocks noChangeArrowheads="1"/>
            </p:cNvSpPr>
            <p:nvPr/>
          </p:nvSpPr>
          <p:spPr bwMode="auto">
            <a:xfrm>
              <a:off x="1954181" y="3941224"/>
              <a:ext cx="183127" cy="151581"/>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5" name="Oval 33"/>
            <p:cNvSpPr>
              <a:spLocks noChangeArrowheads="1"/>
            </p:cNvSpPr>
            <p:nvPr/>
          </p:nvSpPr>
          <p:spPr bwMode="auto">
            <a:xfrm>
              <a:off x="1972134" y="3955660"/>
              <a:ext cx="147220" cy="122284"/>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6" name="Freeform 34"/>
            <p:cNvSpPr>
              <a:spLocks noEditPoints="1"/>
            </p:cNvSpPr>
            <p:nvPr/>
          </p:nvSpPr>
          <p:spPr bwMode="auto">
            <a:xfrm>
              <a:off x="1972134" y="3997271"/>
              <a:ext cx="3078" cy="29722"/>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7" name="Freeform 35"/>
            <p:cNvSpPr>
              <a:spLocks/>
            </p:cNvSpPr>
            <p:nvPr/>
          </p:nvSpPr>
          <p:spPr bwMode="auto">
            <a:xfrm>
              <a:off x="1972134" y="3963303"/>
              <a:ext cx="61555" cy="113792"/>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8" name="Rectangle 36"/>
            <p:cNvSpPr>
              <a:spLocks noChangeArrowheads="1"/>
            </p:cNvSpPr>
            <p:nvPr/>
          </p:nvSpPr>
          <p:spPr bwMode="auto">
            <a:xfrm>
              <a:off x="2002399" y="3989628"/>
              <a:ext cx="86690" cy="41186"/>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199" name="Freeform 113"/>
            <p:cNvSpPr>
              <a:spLocks/>
            </p:cNvSpPr>
            <p:nvPr/>
          </p:nvSpPr>
          <p:spPr bwMode="auto">
            <a:xfrm>
              <a:off x="2873435" y="3106450"/>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0" name="Freeform 199"/>
            <p:cNvSpPr>
              <a:spLocks/>
            </p:cNvSpPr>
            <p:nvPr/>
          </p:nvSpPr>
          <p:spPr bwMode="auto">
            <a:xfrm>
              <a:off x="2826197" y="3038879"/>
              <a:ext cx="189707" cy="173354"/>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1" name="Freeform 109"/>
            <p:cNvSpPr>
              <a:spLocks/>
            </p:cNvSpPr>
            <p:nvPr/>
          </p:nvSpPr>
          <p:spPr bwMode="auto">
            <a:xfrm>
              <a:off x="2068315" y="3103725"/>
              <a:ext cx="188913" cy="17250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2" name="Freeform 110"/>
            <p:cNvSpPr>
              <a:spLocks/>
            </p:cNvSpPr>
            <p:nvPr/>
          </p:nvSpPr>
          <p:spPr bwMode="auto">
            <a:xfrm>
              <a:off x="2115940" y="3019773"/>
              <a:ext cx="189707" cy="173354"/>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3" name="Rectangle 5"/>
            <p:cNvSpPr>
              <a:spLocks noChangeArrowheads="1"/>
            </p:cNvSpPr>
            <p:nvPr/>
          </p:nvSpPr>
          <p:spPr bwMode="auto">
            <a:xfrm>
              <a:off x="2518042" y="3265412"/>
              <a:ext cx="76271" cy="185738"/>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4" name="Freeform 9"/>
            <p:cNvSpPr>
              <a:spLocks/>
            </p:cNvSpPr>
            <p:nvPr/>
          </p:nvSpPr>
          <p:spPr bwMode="auto">
            <a:xfrm>
              <a:off x="2429650" y="3167780"/>
              <a:ext cx="257195" cy="97632"/>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5" name="Freeform 111"/>
            <p:cNvSpPr>
              <a:spLocks/>
            </p:cNvSpPr>
            <p:nvPr/>
          </p:nvSpPr>
          <p:spPr bwMode="auto">
            <a:xfrm>
              <a:off x="1555300" y="3397478"/>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sp>
          <p:nvSpPr>
            <p:cNvPr id="206" name="Freeform 112"/>
            <p:cNvSpPr>
              <a:spLocks/>
            </p:cNvSpPr>
            <p:nvPr/>
          </p:nvSpPr>
          <p:spPr bwMode="auto">
            <a:xfrm>
              <a:off x="1450620" y="3420503"/>
              <a:ext cx="209550" cy="178594"/>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601" tIns="34301" rIns="68601" bIns="34301" numCol="1" anchor="t" anchorCtr="0" compatLnSpc="1">
              <a:prstTxWarp prst="textNoShape">
                <a:avLst/>
              </a:prstTxWarp>
            </a:bodyPr>
            <a:lstStyle/>
            <a:p>
              <a:endParaRPr lang="en-GB" sz="1350"/>
            </a:p>
          </p:txBody>
        </p:sp>
      </p:grpSp>
      <p:pic>
        <p:nvPicPr>
          <p:cNvPr id="94" name="Picture 93">
            <a:extLst>
              <a:ext uri="{FF2B5EF4-FFF2-40B4-BE49-F238E27FC236}">
                <a16:creationId xmlns:a16="http://schemas.microsoft.com/office/drawing/2014/main" id="{808B5389-96DF-4FAF-96B3-8993C7E567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81453" y="-120759"/>
            <a:ext cx="714909" cy="911562"/>
          </a:xfrm>
          <a:prstGeom prst="rect">
            <a:avLst/>
          </a:prstGeom>
        </p:spPr>
      </p:pic>
    </p:spTree>
    <p:extLst>
      <p:ext uri="{BB962C8B-B14F-4D97-AF65-F5344CB8AC3E}">
        <p14:creationId xmlns:p14="http://schemas.microsoft.com/office/powerpoint/2010/main" val="1462458570"/>
      </p:ext>
    </p:extLst>
  </p:cSld>
  <p:clrMapOvr>
    <a:masterClrMapping/>
  </p:clrMapOvr>
  <mc:AlternateContent xmlns:mc="http://schemas.openxmlformats.org/markup-compatibility/2006" xmlns:p14="http://schemas.microsoft.com/office/powerpoint/2010/main">
    <mc:Choice Requires="p14">
      <p:transition p14:dur="10">
        <p:sndAc>
          <p:stSnd>
            <p:snd r:embed="rId2" name="chimes.wav"/>
          </p:stSnd>
        </p:sndAc>
      </p:transition>
    </mc:Choice>
    <mc:Fallback xmlns="">
      <p:transition>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26"/>
                    </p:tgtEl>
                  </p:cond>
                </p:stCondLst>
                <p:endSync evt="end" delay="0">
                  <p:rtn val="all"/>
                </p:endSync>
                <p:childTnLst>
                  <p:par>
                    <p:cTn id="11" fill="hold">
                      <p:stCondLst>
                        <p:cond delay="0"/>
                      </p:stCondLst>
                      <p:childTnLst>
                        <p:par>
                          <p:cTn id="12" fill="hold">
                            <p:stCondLst>
                              <p:cond delay="0"/>
                            </p:stCondLst>
                            <p:childTnLst>
                              <p:par>
                                <p:cTn id="13" presetID="8" presetClass="emph" presetSubtype="0" fill="hold" nodeType="clickEffect">
                                  <p:stCondLst>
                                    <p:cond delay="0"/>
                                  </p:stCondLst>
                                  <p:childTnLst>
                                    <p:animRot by="21600000">
                                      <p:cBhvr>
                                        <p:cTn id="14" dur="59000" fill="hold"/>
                                        <p:tgtEl>
                                          <p:spTgt spid="132"/>
                                        </p:tgtEl>
                                        <p:attrNameLst>
                                          <p:attrName>r</p:attrName>
                                        </p:attrNameLst>
                                      </p:cBhvr>
                                    </p:animRot>
                                  </p:childTnLst>
                                </p:cTn>
                              </p:par>
                            </p:childTnLst>
                          </p:cTn>
                        </p:par>
                        <p:par>
                          <p:cTn id="15" fill="hold">
                            <p:stCondLst>
                              <p:cond delay="59000"/>
                            </p:stCondLst>
                            <p:childTnLst>
                              <p:par>
                                <p:cTn id="16" presetID="53" presetClass="entr" presetSubtype="16" fill="hold" nodeType="afterEffect">
                                  <p:stCondLst>
                                    <p:cond delay="0"/>
                                  </p:stCondLst>
                                  <p:childTnLst>
                                    <p:set>
                                      <p:cBhvr>
                                        <p:cTn id="17" dur="1" fill="hold">
                                          <p:stCondLst>
                                            <p:cond delay="0"/>
                                          </p:stCondLst>
                                        </p:cTn>
                                        <p:tgtEl>
                                          <p:spTgt spid="129"/>
                                        </p:tgtEl>
                                        <p:attrNameLst>
                                          <p:attrName>style.visibility</p:attrName>
                                        </p:attrNameLst>
                                      </p:cBhvr>
                                      <p:to>
                                        <p:strVal val="visible"/>
                                      </p:to>
                                    </p:set>
                                    <p:anim calcmode="lin" valueType="num">
                                      <p:cBhvr>
                                        <p:cTn id="18" dur="500" fill="hold"/>
                                        <p:tgtEl>
                                          <p:spTgt spid="129"/>
                                        </p:tgtEl>
                                        <p:attrNameLst>
                                          <p:attrName>ppt_w</p:attrName>
                                        </p:attrNameLst>
                                      </p:cBhvr>
                                      <p:tavLst>
                                        <p:tav tm="0">
                                          <p:val>
                                            <p:fltVal val="0"/>
                                          </p:val>
                                        </p:tav>
                                        <p:tav tm="100000">
                                          <p:val>
                                            <p:strVal val="#ppt_w"/>
                                          </p:val>
                                        </p:tav>
                                      </p:tavLst>
                                    </p:anim>
                                    <p:anim calcmode="lin" valueType="num">
                                      <p:cBhvr>
                                        <p:cTn id="19" dur="500" fill="hold"/>
                                        <p:tgtEl>
                                          <p:spTgt spid="129"/>
                                        </p:tgtEl>
                                        <p:attrNameLst>
                                          <p:attrName>ppt_h</p:attrName>
                                        </p:attrNameLst>
                                      </p:cBhvr>
                                      <p:tavLst>
                                        <p:tav tm="0">
                                          <p:val>
                                            <p:fltVal val="0"/>
                                          </p:val>
                                        </p:tav>
                                        <p:tav tm="100000">
                                          <p:val>
                                            <p:strVal val="#ppt_h"/>
                                          </p:val>
                                        </p:tav>
                                      </p:tavLst>
                                    </p:anim>
                                    <p:animEffect transition="in" filter="fade">
                                      <p:cBhvr>
                                        <p:cTn id="20" dur="500"/>
                                        <p:tgtEl>
                                          <p:spTgt spid="129"/>
                                        </p:tgtEl>
                                      </p:cBhvr>
                                    </p:animEffec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6"/>
                  </p:tgtEl>
                </p:cond>
              </p:nextCondLst>
            </p:seq>
          </p:childTnLst>
        </p:cTn>
      </p:par>
    </p:tnLst>
    <p:bldLst>
      <p:bldP spid="2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932" y="0"/>
            <a:ext cx="9252520" cy="5126838"/>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111" y="1026229"/>
            <a:ext cx="1967244" cy="196758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2937" y="-127756"/>
            <a:ext cx="3583215" cy="3583837"/>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70027" y="3888613"/>
            <a:ext cx="1026023" cy="1026201"/>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2635" y="4149501"/>
            <a:ext cx="538351" cy="538444"/>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8276" y="4418724"/>
            <a:ext cx="746998" cy="747128"/>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60376" y="4228845"/>
            <a:ext cx="540868" cy="540962"/>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8027" y="4537453"/>
            <a:ext cx="588755" cy="588857"/>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4094" y="4026817"/>
            <a:ext cx="252447" cy="252491"/>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182840" y="3824016"/>
            <a:ext cx="528983" cy="529075"/>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5571" y="3328628"/>
            <a:ext cx="1044954" cy="1045136"/>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421215" y="3822107"/>
            <a:ext cx="223041" cy="223080"/>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4725" y="4203109"/>
            <a:ext cx="962576" cy="962743"/>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6781" y="4103608"/>
            <a:ext cx="520102" cy="520192"/>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2665" y="4418724"/>
            <a:ext cx="316822" cy="31687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8731" y="4235415"/>
            <a:ext cx="158410" cy="158438"/>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8164" y="322919"/>
            <a:ext cx="14401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8"/>
          <p:cNvSpPr>
            <a:spLocks noChangeArrowheads="1"/>
          </p:cNvSpPr>
          <p:nvPr/>
        </p:nvSpPr>
        <p:spPr bwMode="auto">
          <a:xfrm>
            <a:off x="4771354" y="319733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TextBox 17"/>
          <p:cNvSpPr txBox="1"/>
          <p:nvPr/>
        </p:nvSpPr>
        <p:spPr>
          <a:xfrm>
            <a:off x="469132" y="1276401"/>
            <a:ext cx="2414813" cy="584775"/>
          </a:xfrm>
          <a:prstGeom prst="rect">
            <a:avLst/>
          </a:prstGeom>
          <a:noFill/>
        </p:spPr>
        <p:txBody>
          <a:bodyPr wrap="square" rtlCol="0">
            <a:spAutoFit/>
          </a:bodyPr>
          <a:lstStyle/>
          <a:p>
            <a:r>
              <a:rPr lang="en-US" sz="3200" b="1" dirty="0" err="1">
                <a:solidFill>
                  <a:srgbClr val="C00000"/>
                </a:solidFill>
                <a:latin typeface="Times New Roman" panose="02020603050405020304" pitchFamily="18" charset="0"/>
                <a:cs typeface="Times New Roman" panose="02020603050405020304" pitchFamily="18" charset="0"/>
              </a:rPr>
              <a:t>VẬN</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DỤNG</a:t>
            </a:r>
            <a:endParaRPr lang="en-US" sz="3200" b="1" dirty="0">
              <a:solidFill>
                <a:srgbClr val="C00000"/>
              </a:solidFill>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F863B580-7838-2B6D-AB07-43D42EA9C880}"/>
              </a:ext>
            </a:extLst>
          </p:cNvPr>
          <p:cNvSpPr/>
          <p:nvPr/>
        </p:nvSpPr>
        <p:spPr>
          <a:xfrm>
            <a:off x="3182840" y="177550"/>
            <a:ext cx="5707811" cy="36055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r>
              <a:rPr lang="en-US" sz="3200" b="1" i="1" u="sng" dirty="0">
                <a:latin typeface="Times New Roman" panose="02020603050405020304" pitchFamily="18" charset="0"/>
                <a:cs typeface="Times New Roman" panose="02020603050405020304" pitchFamily="18" charset="0"/>
              </a:rPr>
              <a:t>HS </a:t>
            </a:r>
            <a:r>
              <a:rPr lang="en-US" sz="3200" b="1" i="1" u="sng" dirty="0" err="1">
                <a:latin typeface="Times New Roman" panose="02020603050405020304" pitchFamily="18" charset="0"/>
                <a:cs typeface="Times New Roman" panose="02020603050405020304" pitchFamily="18" charset="0"/>
              </a:rPr>
              <a:t>hoạt</a:t>
            </a:r>
            <a:r>
              <a:rPr lang="en-US" sz="3200" b="1" i="1" u="sng" dirty="0">
                <a:latin typeface="Times New Roman" panose="02020603050405020304" pitchFamily="18" charset="0"/>
                <a:cs typeface="Times New Roman" panose="02020603050405020304" pitchFamily="18" charset="0"/>
              </a:rPr>
              <a:t> </a:t>
            </a:r>
            <a:r>
              <a:rPr lang="en-US" sz="3200" b="1" i="1" u="sng" dirty="0" err="1">
                <a:latin typeface="Times New Roman" panose="02020603050405020304" pitchFamily="18" charset="0"/>
                <a:cs typeface="Times New Roman" panose="02020603050405020304" pitchFamily="18" charset="0"/>
              </a:rPr>
              <a:t>động</a:t>
            </a:r>
            <a:r>
              <a:rPr lang="en-US" sz="3200" b="1" i="1" u="sng" dirty="0">
                <a:latin typeface="Times New Roman" panose="02020603050405020304" pitchFamily="18" charset="0"/>
                <a:cs typeface="Times New Roman" panose="02020603050405020304" pitchFamily="18" charset="0"/>
              </a:rPr>
              <a:t> </a:t>
            </a:r>
            <a:r>
              <a:rPr lang="en-US" sz="3200" b="1" i="1" u="sng" dirty="0" err="1">
                <a:latin typeface="Times New Roman" panose="02020603050405020304" pitchFamily="18" charset="0"/>
                <a:cs typeface="Times New Roman" panose="02020603050405020304" pitchFamily="18" charset="0"/>
              </a:rPr>
              <a:t>nhóm</a:t>
            </a:r>
            <a:endParaRPr lang="en-US" sz="3200" b="1" i="1" u="sng" dirty="0">
              <a:latin typeface="Times New Roman" panose="02020603050405020304" pitchFamily="18" charset="0"/>
              <a:cs typeface="Times New Roman" panose="02020603050405020304" pitchFamily="18" charset="0"/>
            </a:endParaRPr>
          </a:p>
          <a:p>
            <a:pPr algn="ctr"/>
            <a:endParaRPr lang="en-US" sz="3200" b="1" i="1" u="sng" dirty="0">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Tìm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kiếm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chép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thông</a:t>
            </a:r>
            <a:r>
              <a:rPr lang="en-US" sz="3200" dirty="0">
                <a:latin typeface="Times New Roman" panose="02020603050405020304" pitchFamily="18" charset="0"/>
                <a:cs typeface="Times New Roman" panose="02020603050405020304" pitchFamily="18" charset="0"/>
              </a:rPr>
              <a:t> tin </a:t>
            </a:r>
            <a:r>
              <a:rPr lang="en-US" sz="3200" dirty="0" err="1">
                <a:latin typeface="Times New Roman" panose="02020603050405020304" pitchFamily="18" charset="0"/>
                <a:cs typeface="Times New Roman" panose="02020603050405020304" pitchFamily="18" charset="0"/>
              </a:rPr>
              <a:t>tìm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khía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cạnh</a:t>
            </a:r>
            <a:r>
              <a:rPr lang="en-US" sz="3200" dirty="0">
                <a:latin typeface="Times New Roman" panose="02020603050405020304" pitchFamily="18" charset="0"/>
                <a:cs typeface="Times New Roman" panose="02020603050405020304" pitchFamily="18" charset="0"/>
              </a:rPr>
              <a:t> hay </a:t>
            </a:r>
            <a:r>
              <a:rPr lang="en-US" sz="3200" dirty="0" err="1">
                <a:latin typeface="Times New Roman" panose="02020603050405020304" pitchFamily="18" charset="0"/>
                <a:cs typeface="Times New Roman" panose="02020603050405020304" pitchFamily="18" charset="0"/>
              </a:rPr>
              <a:t>vấn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cụ</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năng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lực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tạo</a:t>
            </a:r>
            <a:r>
              <a:rPr lang="en-US" sz="3200" dirty="0">
                <a:latin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cs typeface="Times New Roman" panose="02020603050405020304" pitchFamily="18" charset="0"/>
              </a:rPr>
              <a:t>địa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phương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đang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sống</a:t>
            </a:r>
            <a:r>
              <a:rPr lang="en-US"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80918302"/>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42" presetClass="entr" presetSubtype="0" fill="hold" nodeType="with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anim calcmode="lin" valueType="num">
                                      <p:cBhvr>
                                        <p:cTn id="13" dur="500" fill="hold"/>
                                        <p:tgtEl>
                                          <p:spTgt spid="118"/>
                                        </p:tgtEl>
                                        <p:attrNameLst>
                                          <p:attrName>ppt_x</p:attrName>
                                        </p:attrNameLst>
                                      </p:cBhvr>
                                      <p:tavLst>
                                        <p:tav tm="0">
                                          <p:val>
                                            <p:strVal val="#ppt_x"/>
                                          </p:val>
                                        </p:tav>
                                        <p:tav tm="100000">
                                          <p:val>
                                            <p:strVal val="#ppt_x"/>
                                          </p:val>
                                        </p:tav>
                                      </p:tavLst>
                                    </p:anim>
                                    <p:anim calcmode="lin" valueType="num">
                                      <p:cBhvr>
                                        <p:cTn id="14" dur="500" fill="hold"/>
                                        <p:tgtEl>
                                          <p:spTgt spid="118"/>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23" presetClass="entr" presetSubtype="52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 calcmode="lin" valueType="num">
                                      <p:cBhvr>
                                        <p:cTn id="20" dur="500" fill="hold"/>
                                        <p:tgtEl>
                                          <p:spTgt spid="2"/>
                                        </p:tgtEl>
                                        <p:attrNameLst>
                                          <p:attrName>ppt_x</p:attrName>
                                        </p:attrNameLst>
                                      </p:cBhvr>
                                      <p:tavLst>
                                        <p:tav tm="0">
                                          <p:val>
                                            <p:fltVal val="0.5"/>
                                          </p:val>
                                        </p:tav>
                                        <p:tav tm="100000">
                                          <p:val>
                                            <p:strVal val="#ppt_x"/>
                                          </p:val>
                                        </p:tav>
                                      </p:tavLst>
                                    </p:anim>
                                    <p:anim calcmode="lin" valueType="num">
                                      <p:cBhvr>
                                        <p:cTn id="21" dur="500" fill="hold"/>
                                        <p:tgtEl>
                                          <p:spTgt spid="2"/>
                                        </p:tgtEl>
                                        <p:attrNameLst>
                                          <p:attrName>ppt_y</p:attrName>
                                        </p:attrNameLst>
                                      </p:cBhvr>
                                      <p:tavLst>
                                        <p:tav tm="0">
                                          <p:val>
                                            <p:fltVal val="0.5"/>
                                          </p:val>
                                        </p:tav>
                                        <p:tav tm="100000">
                                          <p:val>
                                            <p:strVal val="#ppt_y"/>
                                          </p:val>
                                        </p:tav>
                                      </p:tavLst>
                                    </p:anim>
                                  </p:childTnLst>
                                </p:cTn>
                              </p:par>
                              <p:par>
                                <p:cTn id="22" presetID="23" presetClass="entr" presetSubtype="528" fill="hold" nodeType="withEffect">
                                  <p:stCondLst>
                                    <p:cond delay="30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 calcmode="lin" valueType="num">
                                      <p:cBhvr>
                                        <p:cTn id="26" dur="500" fill="hold"/>
                                        <p:tgtEl>
                                          <p:spTgt spid="3"/>
                                        </p:tgtEl>
                                        <p:attrNameLst>
                                          <p:attrName>ppt_x</p:attrName>
                                        </p:attrNameLst>
                                      </p:cBhvr>
                                      <p:tavLst>
                                        <p:tav tm="0">
                                          <p:val>
                                            <p:fltVal val="0.5"/>
                                          </p:val>
                                        </p:tav>
                                        <p:tav tm="100000">
                                          <p:val>
                                            <p:strVal val="#ppt_x"/>
                                          </p:val>
                                        </p:tav>
                                      </p:tavLst>
                                    </p:anim>
                                    <p:anim calcmode="lin" valueType="num">
                                      <p:cBhvr>
                                        <p:cTn id="27" dur="500" fill="hold"/>
                                        <p:tgtEl>
                                          <p:spTgt spid="3"/>
                                        </p:tgtEl>
                                        <p:attrNameLst>
                                          <p:attrName>ppt_y</p:attrName>
                                        </p:attrNameLst>
                                      </p:cBhvr>
                                      <p:tavLst>
                                        <p:tav tm="0">
                                          <p:val>
                                            <p:fltVal val="0.5"/>
                                          </p:val>
                                        </p:tav>
                                        <p:tav tm="100000">
                                          <p:val>
                                            <p:strVal val="#ppt_y"/>
                                          </p:val>
                                        </p:tav>
                                      </p:tavLst>
                                    </p:anim>
                                  </p:childTnLst>
                                </p:cTn>
                              </p:par>
                              <p:par>
                                <p:cTn id="28" presetID="23" presetClass="entr" presetSubtype="528" fill="hold" nodeType="withEffect">
                                  <p:stCondLst>
                                    <p:cond delay="700"/>
                                  </p:stCondLst>
                                  <p:childTnLst>
                                    <p:set>
                                      <p:cBhvr>
                                        <p:cTn id="29" dur="1" fill="hold">
                                          <p:stCondLst>
                                            <p:cond delay="0"/>
                                          </p:stCondLst>
                                        </p:cTn>
                                        <p:tgtEl>
                                          <p:spTgt spid="4"/>
                                        </p:tgtEl>
                                        <p:attrNameLst>
                                          <p:attrName>style.visibility</p:attrName>
                                        </p:attrNameLst>
                                      </p:cBhvr>
                                      <p:to>
                                        <p:strVal val="visible"/>
                                      </p:to>
                                    </p:set>
                                    <p:anim calcmode="lin" valueType="num">
                                      <p:cBhvr>
                                        <p:cTn id="30" dur="500" fill="hold"/>
                                        <p:tgtEl>
                                          <p:spTgt spid="4"/>
                                        </p:tgtEl>
                                        <p:attrNameLst>
                                          <p:attrName>ppt_w</p:attrName>
                                        </p:attrNameLst>
                                      </p:cBhvr>
                                      <p:tavLst>
                                        <p:tav tm="0">
                                          <p:val>
                                            <p:fltVal val="0"/>
                                          </p:val>
                                        </p:tav>
                                        <p:tav tm="100000">
                                          <p:val>
                                            <p:strVal val="#ppt_w"/>
                                          </p:val>
                                        </p:tav>
                                      </p:tavLst>
                                    </p:anim>
                                    <p:anim calcmode="lin" valueType="num">
                                      <p:cBhvr>
                                        <p:cTn id="31" dur="500" fill="hold"/>
                                        <p:tgtEl>
                                          <p:spTgt spid="4"/>
                                        </p:tgtEl>
                                        <p:attrNameLst>
                                          <p:attrName>ppt_h</p:attrName>
                                        </p:attrNameLst>
                                      </p:cBhvr>
                                      <p:tavLst>
                                        <p:tav tm="0">
                                          <p:val>
                                            <p:fltVal val="0"/>
                                          </p:val>
                                        </p:tav>
                                        <p:tav tm="100000">
                                          <p:val>
                                            <p:strVal val="#ppt_h"/>
                                          </p:val>
                                        </p:tav>
                                      </p:tavLst>
                                    </p:anim>
                                    <p:anim calcmode="lin" valueType="num">
                                      <p:cBhvr>
                                        <p:cTn id="32" dur="500" fill="hold"/>
                                        <p:tgtEl>
                                          <p:spTgt spid="4"/>
                                        </p:tgtEl>
                                        <p:attrNameLst>
                                          <p:attrName>ppt_x</p:attrName>
                                        </p:attrNameLst>
                                      </p:cBhvr>
                                      <p:tavLst>
                                        <p:tav tm="0">
                                          <p:val>
                                            <p:fltVal val="0.5"/>
                                          </p:val>
                                        </p:tav>
                                        <p:tav tm="100000">
                                          <p:val>
                                            <p:strVal val="#ppt_x"/>
                                          </p:val>
                                        </p:tav>
                                      </p:tavLst>
                                    </p:anim>
                                    <p:anim calcmode="lin" valueType="num">
                                      <p:cBhvr>
                                        <p:cTn id="33" dur="500" fill="hold"/>
                                        <p:tgtEl>
                                          <p:spTgt spid="4"/>
                                        </p:tgtEl>
                                        <p:attrNameLst>
                                          <p:attrName>ppt_y</p:attrName>
                                        </p:attrNameLst>
                                      </p:cBhvr>
                                      <p:tavLst>
                                        <p:tav tm="0">
                                          <p:val>
                                            <p:fltVal val="0.5"/>
                                          </p:val>
                                        </p:tav>
                                        <p:tav tm="100000">
                                          <p:val>
                                            <p:strVal val="#ppt_y"/>
                                          </p:val>
                                        </p:tav>
                                      </p:tavLst>
                                    </p:anim>
                                  </p:childTnLst>
                                </p:cTn>
                              </p:par>
                              <p:par>
                                <p:cTn id="34" presetID="23" presetClass="entr" presetSubtype="528" fill="hold" nodeType="withEffect">
                                  <p:stCondLst>
                                    <p:cond delay="30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fltVal val="0"/>
                                          </p:val>
                                        </p:tav>
                                        <p:tav tm="100000">
                                          <p:val>
                                            <p:strVal val="#ppt_w"/>
                                          </p:val>
                                        </p:tav>
                                      </p:tavLst>
                                    </p:anim>
                                    <p:anim calcmode="lin" valueType="num">
                                      <p:cBhvr>
                                        <p:cTn id="37" dur="500" fill="hold"/>
                                        <p:tgtEl>
                                          <p:spTgt spid="5"/>
                                        </p:tgtEl>
                                        <p:attrNameLst>
                                          <p:attrName>ppt_h</p:attrName>
                                        </p:attrNameLst>
                                      </p:cBhvr>
                                      <p:tavLst>
                                        <p:tav tm="0">
                                          <p:val>
                                            <p:fltVal val="0"/>
                                          </p:val>
                                        </p:tav>
                                        <p:tav tm="100000">
                                          <p:val>
                                            <p:strVal val="#ppt_h"/>
                                          </p:val>
                                        </p:tav>
                                      </p:tavLst>
                                    </p:anim>
                                    <p:anim calcmode="lin" valueType="num">
                                      <p:cBhvr>
                                        <p:cTn id="38" dur="500" fill="hold"/>
                                        <p:tgtEl>
                                          <p:spTgt spid="5"/>
                                        </p:tgtEl>
                                        <p:attrNameLst>
                                          <p:attrName>ppt_x</p:attrName>
                                        </p:attrNameLst>
                                      </p:cBhvr>
                                      <p:tavLst>
                                        <p:tav tm="0">
                                          <p:val>
                                            <p:fltVal val="0.5"/>
                                          </p:val>
                                        </p:tav>
                                        <p:tav tm="100000">
                                          <p:val>
                                            <p:strVal val="#ppt_x"/>
                                          </p:val>
                                        </p:tav>
                                      </p:tavLst>
                                    </p:anim>
                                    <p:anim calcmode="lin" valueType="num">
                                      <p:cBhvr>
                                        <p:cTn id="39" dur="500" fill="hold"/>
                                        <p:tgtEl>
                                          <p:spTgt spid="5"/>
                                        </p:tgtEl>
                                        <p:attrNameLst>
                                          <p:attrName>ppt_y</p:attrName>
                                        </p:attrNameLst>
                                      </p:cBhvr>
                                      <p:tavLst>
                                        <p:tav tm="0">
                                          <p:val>
                                            <p:fltVal val="0.5"/>
                                          </p:val>
                                        </p:tav>
                                        <p:tav tm="100000">
                                          <p:val>
                                            <p:strVal val="#ppt_y"/>
                                          </p:val>
                                        </p:tav>
                                      </p:tavLst>
                                    </p:anim>
                                  </p:childTnLst>
                                </p:cTn>
                              </p:par>
                              <p:par>
                                <p:cTn id="40" presetID="16" presetClass="entr" presetSubtype="21" fill="hold" grpId="0" nodeType="withEffect">
                                  <p:stCondLst>
                                    <p:cond delay="30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par>
                                <p:cTn id="43" presetID="23" presetClass="entr" presetSubtype="528" fill="hold" nodeType="withEffect">
                                  <p:stCondLst>
                                    <p:cond delay="10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 calcmode="lin" valueType="num">
                                      <p:cBhvr>
                                        <p:cTn id="47" dur="500" fill="hold"/>
                                        <p:tgtEl>
                                          <p:spTgt spid="6"/>
                                        </p:tgtEl>
                                        <p:attrNameLst>
                                          <p:attrName>ppt_x</p:attrName>
                                        </p:attrNameLst>
                                      </p:cBhvr>
                                      <p:tavLst>
                                        <p:tav tm="0">
                                          <p:val>
                                            <p:fltVal val="0.5"/>
                                          </p:val>
                                        </p:tav>
                                        <p:tav tm="100000">
                                          <p:val>
                                            <p:strVal val="#ppt_x"/>
                                          </p:val>
                                        </p:tav>
                                      </p:tavLst>
                                    </p:anim>
                                    <p:anim calcmode="lin" valueType="num">
                                      <p:cBhvr>
                                        <p:cTn id="48" dur="500" fill="hold"/>
                                        <p:tgtEl>
                                          <p:spTgt spid="6"/>
                                        </p:tgtEl>
                                        <p:attrNameLst>
                                          <p:attrName>ppt_y</p:attrName>
                                        </p:attrNameLst>
                                      </p:cBhvr>
                                      <p:tavLst>
                                        <p:tav tm="0">
                                          <p:val>
                                            <p:fltVal val="0.5"/>
                                          </p:val>
                                        </p:tav>
                                        <p:tav tm="100000">
                                          <p:val>
                                            <p:strVal val="#ppt_y"/>
                                          </p:val>
                                        </p:tav>
                                      </p:tavLst>
                                    </p:anim>
                                  </p:childTnLst>
                                </p:cTn>
                              </p:par>
                              <p:par>
                                <p:cTn id="49" presetID="23" presetClass="entr" presetSubtype="528" fill="hold" nodeType="withEffect">
                                  <p:stCondLst>
                                    <p:cond delay="600"/>
                                  </p:stCondLst>
                                  <p:childTnLst>
                                    <p:set>
                                      <p:cBhvr>
                                        <p:cTn id="50" dur="1" fill="hold">
                                          <p:stCondLst>
                                            <p:cond delay="0"/>
                                          </p:stCondLst>
                                        </p:cTn>
                                        <p:tgtEl>
                                          <p:spTgt spid="7"/>
                                        </p:tgtEl>
                                        <p:attrNameLst>
                                          <p:attrName>style.visibility</p:attrName>
                                        </p:attrNameLst>
                                      </p:cBhvr>
                                      <p:to>
                                        <p:strVal val="visible"/>
                                      </p:to>
                                    </p:set>
                                    <p:anim calcmode="lin" valueType="num">
                                      <p:cBhvr>
                                        <p:cTn id="51" dur="500" fill="hold"/>
                                        <p:tgtEl>
                                          <p:spTgt spid="7"/>
                                        </p:tgtEl>
                                        <p:attrNameLst>
                                          <p:attrName>ppt_w</p:attrName>
                                        </p:attrNameLst>
                                      </p:cBhvr>
                                      <p:tavLst>
                                        <p:tav tm="0">
                                          <p:val>
                                            <p:fltVal val="0"/>
                                          </p:val>
                                        </p:tav>
                                        <p:tav tm="100000">
                                          <p:val>
                                            <p:strVal val="#ppt_w"/>
                                          </p:val>
                                        </p:tav>
                                      </p:tavLst>
                                    </p:anim>
                                    <p:anim calcmode="lin" valueType="num">
                                      <p:cBhvr>
                                        <p:cTn id="52" dur="500" fill="hold"/>
                                        <p:tgtEl>
                                          <p:spTgt spid="7"/>
                                        </p:tgtEl>
                                        <p:attrNameLst>
                                          <p:attrName>ppt_h</p:attrName>
                                        </p:attrNameLst>
                                      </p:cBhvr>
                                      <p:tavLst>
                                        <p:tav tm="0">
                                          <p:val>
                                            <p:fltVal val="0"/>
                                          </p:val>
                                        </p:tav>
                                        <p:tav tm="100000">
                                          <p:val>
                                            <p:strVal val="#ppt_h"/>
                                          </p:val>
                                        </p:tav>
                                      </p:tavLst>
                                    </p:anim>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23" presetClass="entr" presetSubtype="528" fill="hold" nodeType="withEffect">
                                  <p:stCondLst>
                                    <p:cond delay="30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 calcmode="lin" valueType="num">
                                      <p:cBhvr>
                                        <p:cTn id="59" dur="500" fill="hold"/>
                                        <p:tgtEl>
                                          <p:spTgt spid="8"/>
                                        </p:tgtEl>
                                        <p:attrNameLst>
                                          <p:attrName>ppt_x</p:attrName>
                                        </p:attrNameLst>
                                      </p:cBhvr>
                                      <p:tavLst>
                                        <p:tav tm="0">
                                          <p:val>
                                            <p:fltVal val="0.5"/>
                                          </p:val>
                                        </p:tav>
                                        <p:tav tm="100000">
                                          <p:val>
                                            <p:strVal val="#ppt_x"/>
                                          </p:val>
                                        </p:tav>
                                      </p:tavLst>
                                    </p:anim>
                                    <p:anim calcmode="lin" valueType="num">
                                      <p:cBhvr>
                                        <p:cTn id="60" dur="500" fill="hold"/>
                                        <p:tgtEl>
                                          <p:spTgt spid="8"/>
                                        </p:tgtEl>
                                        <p:attrNameLst>
                                          <p:attrName>ppt_y</p:attrName>
                                        </p:attrNameLst>
                                      </p:cBhvr>
                                      <p:tavLst>
                                        <p:tav tm="0">
                                          <p:val>
                                            <p:fltVal val="0.5"/>
                                          </p:val>
                                        </p:tav>
                                        <p:tav tm="100000">
                                          <p:val>
                                            <p:strVal val="#ppt_y"/>
                                          </p:val>
                                        </p:tav>
                                      </p:tavLst>
                                    </p:anim>
                                  </p:childTnLst>
                                </p:cTn>
                              </p:par>
                              <p:par>
                                <p:cTn id="61" presetID="23" presetClass="entr" presetSubtype="528" fill="hold" nodeType="withEffect">
                                  <p:stCondLst>
                                    <p:cond delay="30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 calcmode="lin" valueType="num">
                                      <p:cBhvr>
                                        <p:cTn id="65" dur="500" fill="hold"/>
                                        <p:tgtEl>
                                          <p:spTgt spid="9"/>
                                        </p:tgtEl>
                                        <p:attrNameLst>
                                          <p:attrName>ppt_x</p:attrName>
                                        </p:attrNameLst>
                                      </p:cBhvr>
                                      <p:tavLst>
                                        <p:tav tm="0">
                                          <p:val>
                                            <p:fltVal val="0.5"/>
                                          </p:val>
                                        </p:tav>
                                        <p:tav tm="100000">
                                          <p:val>
                                            <p:strVal val="#ppt_x"/>
                                          </p:val>
                                        </p:tav>
                                      </p:tavLst>
                                    </p:anim>
                                    <p:anim calcmode="lin" valueType="num">
                                      <p:cBhvr>
                                        <p:cTn id="66" dur="500" fill="hold"/>
                                        <p:tgtEl>
                                          <p:spTgt spid="9"/>
                                        </p:tgtEl>
                                        <p:attrNameLst>
                                          <p:attrName>ppt_y</p:attrName>
                                        </p:attrNameLst>
                                      </p:cBhvr>
                                      <p:tavLst>
                                        <p:tav tm="0">
                                          <p:val>
                                            <p:fltVal val="0.5"/>
                                          </p:val>
                                        </p:tav>
                                        <p:tav tm="100000">
                                          <p:val>
                                            <p:strVal val="#ppt_y"/>
                                          </p:val>
                                        </p:tav>
                                      </p:tavLst>
                                    </p:anim>
                                  </p:childTnLst>
                                </p:cTn>
                              </p:par>
                              <p:par>
                                <p:cTn id="67" presetID="23" presetClass="entr" presetSubtype="528" fill="hold" nodeType="withEffect">
                                  <p:stCondLst>
                                    <p:cond delay="600"/>
                                  </p:stCondLst>
                                  <p:childTnLst>
                                    <p:set>
                                      <p:cBhvr>
                                        <p:cTn id="68" dur="1" fill="hold">
                                          <p:stCondLst>
                                            <p:cond delay="0"/>
                                          </p:stCondLst>
                                        </p:cTn>
                                        <p:tgtEl>
                                          <p:spTgt spid="10"/>
                                        </p:tgtEl>
                                        <p:attrNameLst>
                                          <p:attrName>style.visibility</p:attrName>
                                        </p:attrNameLst>
                                      </p:cBhvr>
                                      <p:to>
                                        <p:strVal val="visible"/>
                                      </p:to>
                                    </p:set>
                                    <p:anim calcmode="lin" valueType="num">
                                      <p:cBhvr>
                                        <p:cTn id="69" dur="500" fill="hold"/>
                                        <p:tgtEl>
                                          <p:spTgt spid="10"/>
                                        </p:tgtEl>
                                        <p:attrNameLst>
                                          <p:attrName>ppt_w</p:attrName>
                                        </p:attrNameLst>
                                      </p:cBhvr>
                                      <p:tavLst>
                                        <p:tav tm="0">
                                          <p:val>
                                            <p:fltVal val="0"/>
                                          </p:val>
                                        </p:tav>
                                        <p:tav tm="100000">
                                          <p:val>
                                            <p:strVal val="#ppt_w"/>
                                          </p:val>
                                        </p:tav>
                                      </p:tavLst>
                                    </p:anim>
                                    <p:anim calcmode="lin" valueType="num">
                                      <p:cBhvr>
                                        <p:cTn id="70" dur="500" fill="hold"/>
                                        <p:tgtEl>
                                          <p:spTgt spid="10"/>
                                        </p:tgtEl>
                                        <p:attrNameLst>
                                          <p:attrName>ppt_h</p:attrName>
                                        </p:attrNameLst>
                                      </p:cBhvr>
                                      <p:tavLst>
                                        <p:tav tm="0">
                                          <p:val>
                                            <p:fltVal val="0"/>
                                          </p:val>
                                        </p:tav>
                                        <p:tav tm="100000">
                                          <p:val>
                                            <p:strVal val="#ppt_h"/>
                                          </p:val>
                                        </p:tav>
                                      </p:tavLst>
                                    </p:anim>
                                    <p:anim calcmode="lin" valueType="num">
                                      <p:cBhvr>
                                        <p:cTn id="71" dur="500" fill="hold"/>
                                        <p:tgtEl>
                                          <p:spTgt spid="10"/>
                                        </p:tgtEl>
                                        <p:attrNameLst>
                                          <p:attrName>ppt_x</p:attrName>
                                        </p:attrNameLst>
                                      </p:cBhvr>
                                      <p:tavLst>
                                        <p:tav tm="0">
                                          <p:val>
                                            <p:fltVal val="0.5"/>
                                          </p:val>
                                        </p:tav>
                                        <p:tav tm="100000">
                                          <p:val>
                                            <p:strVal val="#ppt_x"/>
                                          </p:val>
                                        </p:tav>
                                      </p:tavLst>
                                    </p:anim>
                                    <p:anim calcmode="lin" valueType="num">
                                      <p:cBhvr>
                                        <p:cTn id="72" dur="500" fill="hold"/>
                                        <p:tgtEl>
                                          <p:spTgt spid="10"/>
                                        </p:tgtEl>
                                        <p:attrNameLst>
                                          <p:attrName>ppt_y</p:attrName>
                                        </p:attrNameLst>
                                      </p:cBhvr>
                                      <p:tavLst>
                                        <p:tav tm="0">
                                          <p:val>
                                            <p:fltVal val="0.5"/>
                                          </p:val>
                                        </p:tav>
                                        <p:tav tm="100000">
                                          <p:val>
                                            <p:strVal val="#ppt_y"/>
                                          </p:val>
                                        </p:tav>
                                      </p:tavLst>
                                    </p:anim>
                                  </p:childTnLst>
                                </p:cTn>
                              </p:par>
                              <p:par>
                                <p:cTn id="73" presetID="23" presetClass="entr" presetSubtype="528" fill="hold" nodeType="withEffect">
                                  <p:stCondLst>
                                    <p:cond delay="60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 calcmode="lin" valueType="num">
                                      <p:cBhvr>
                                        <p:cTn id="77" dur="500" fill="hold"/>
                                        <p:tgtEl>
                                          <p:spTgt spid="11"/>
                                        </p:tgtEl>
                                        <p:attrNameLst>
                                          <p:attrName>ppt_x</p:attrName>
                                        </p:attrNameLst>
                                      </p:cBhvr>
                                      <p:tavLst>
                                        <p:tav tm="0">
                                          <p:val>
                                            <p:fltVal val="0.5"/>
                                          </p:val>
                                        </p:tav>
                                        <p:tav tm="100000">
                                          <p:val>
                                            <p:strVal val="#ppt_x"/>
                                          </p:val>
                                        </p:tav>
                                      </p:tavLst>
                                    </p:anim>
                                    <p:anim calcmode="lin" valueType="num">
                                      <p:cBhvr>
                                        <p:cTn id="78" dur="500" fill="hold"/>
                                        <p:tgtEl>
                                          <p:spTgt spid="11"/>
                                        </p:tgtEl>
                                        <p:attrNameLst>
                                          <p:attrName>ppt_y</p:attrName>
                                        </p:attrNameLst>
                                      </p:cBhvr>
                                      <p:tavLst>
                                        <p:tav tm="0">
                                          <p:val>
                                            <p:fltVal val="0.5"/>
                                          </p:val>
                                        </p:tav>
                                        <p:tav tm="100000">
                                          <p:val>
                                            <p:strVal val="#ppt_y"/>
                                          </p:val>
                                        </p:tav>
                                      </p:tavLst>
                                    </p:anim>
                                  </p:childTnLst>
                                </p:cTn>
                              </p:par>
                              <p:par>
                                <p:cTn id="79" presetID="23" presetClass="entr" presetSubtype="528" fill="hold" nodeType="withEffect">
                                  <p:stCondLst>
                                    <p:cond delay="300"/>
                                  </p:stCondLst>
                                  <p:childTnLst>
                                    <p:set>
                                      <p:cBhvr>
                                        <p:cTn id="80" dur="1" fill="hold">
                                          <p:stCondLst>
                                            <p:cond delay="0"/>
                                          </p:stCondLst>
                                        </p:cTn>
                                        <p:tgtEl>
                                          <p:spTgt spid="12"/>
                                        </p:tgtEl>
                                        <p:attrNameLst>
                                          <p:attrName>style.visibility</p:attrName>
                                        </p:attrNameLst>
                                      </p:cBhvr>
                                      <p:to>
                                        <p:strVal val="visible"/>
                                      </p:to>
                                    </p:set>
                                    <p:anim calcmode="lin" valueType="num">
                                      <p:cBhvr>
                                        <p:cTn id="81" dur="500" fill="hold"/>
                                        <p:tgtEl>
                                          <p:spTgt spid="12"/>
                                        </p:tgtEl>
                                        <p:attrNameLst>
                                          <p:attrName>ppt_w</p:attrName>
                                        </p:attrNameLst>
                                      </p:cBhvr>
                                      <p:tavLst>
                                        <p:tav tm="0">
                                          <p:val>
                                            <p:fltVal val="0"/>
                                          </p:val>
                                        </p:tav>
                                        <p:tav tm="100000">
                                          <p:val>
                                            <p:strVal val="#ppt_w"/>
                                          </p:val>
                                        </p:tav>
                                      </p:tavLst>
                                    </p:anim>
                                    <p:anim calcmode="lin" valueType="num">
                                      <p:cBhvr>
                                        <p:cTn id="82" dur="500" fill="hold"/>
                                        <p:tgtEl>
                                          <p:spTgt spid="12"/>
                                        </p:tgtEl>
                                        <p:attrNameLst>
                                          <p:attrName>ppt_h</p:attrName>
                                        </p:attrNameLst>
                                      </p:cBhvr>
                                      <p:tavLst>
                                        <p:tav tm="0">
                                          <p:val>
                                            <p:fltVal val="0"/>
                                          </p:val>
                                        </p:tav>
                                        <p:tav tm="100000">
                                          <p:val>
                                            <p:strVal val="#ppt_h"/>
                                          </p:val>
                                        </p:tav>
                                      </p:tavLst>
                                    </p:anim>
                                    <p:anim calcmode="lin" valueType="num">
                                      <p:cBhvr>
                                        <p:cTn id="83" dur="500" fill="hold"/>
                                        <p:tgtEl>
                                          <p:spTgt spid="12"/>
                                        </p:tgtEl>
                                        <p:attrNameLst>
                                          <p:attrName>ppt_x</p:attrName>
                                        </p:attrNameLst>
                                      </p:cBhvr>
                                      <p:tavLst>
                                        <p:tav tm="0">
                                          <p:val>
                                            <p:fltVal val="0.5"/>
                                          </p:val>
                                        </p:tav>
                                        <p:tav tm="100000">
                                          <p:val>
                                            <p:strVal val="#ppt_x"/>
                                          </p:val>
                                        </p:tav>
                                      </p:tavLst>
                                    </p:anim>
                                    <p:anim calcmode="lin" valueType="num">
                                      <p:cBhvr>
                                        <p:cTn id="84" dur="500" fill="hold"/>
                                        <p:tgtEl>
                                          <p:spTgt spid="12"/>
                                        </p:tgtEl>
                                        <p:attrNameLst>
                                          <p:attrName>ppt_y</p:attrName>
                                        </p:attrNameLst>
                                      </p:cBhvr>
                                      <p:tavLst>
                                        <p:tav tm="0">
                                          <p:val>
                                            <p:fltVal val="0.5"/>
                                          </p:val>
                                        </p:tav>
                                        <p:tav tm="100000">
                                          <p:val>
                                            <p:strVal val="#ppt_y"/>
                                          </p:val>
                                        </p:tav>
                                      </p:tavLst>
                                    </p:anim>
                                  </p:childTnLst>
                                </p:cTn>
                              </p:par>
                              <p:par>
                                <p:cTn id="85" presetID="23" presetClass="entr" presetSubtype="528" fill="hold" nodeType="withEffect">
                                  <p:stCondLst>
                                    <p:cond delay="600"/>
                                  </p:stCondLst>
                                  <p:childTnLst>
                                    <p:set>
                                      <p:cBhvr>
                                        <p:cTn id="86" dur="1" fill="hold">
                                          <p:stCondLst>
                                            <p:cond delay="0"/>
                                          </p:stCondLst>
                                        </p:cTn>
                                        <p:tgtEl>
                                          <p:spTgt spid="13"/>
                                        </p:tgtEl>
                                        <p:attrNameLst>
                                          <p:attrName>style.visibility</p:attrName>
                                        </p:attrNameLst>
                                      </p:cBhvr>
                                      <p:to>
                                        <p:strVal val="visible"/>
                                      </p:to>
                                    </p:set>
                                    <p:anim calcmode="lin" valueType="num">
                                      <p:cBhvr>
                                        <p:cTn id="87" dur="500" fill="hold"/>
                                        <p:tgtEl>
                                          <p:spTgt spid="13"/>
                                        </p:tgtEl>
                                        <p:attrNameLst>
                                          <p:attrName>ppt_w</p:attrName>
                                        </p:attrNameLst>
                                      </p:cBhvr>
                                      <p:tavLst>
                                        <p:tav tm="0">
                                          <p:val>
                                            <p:fltVal val="0"/>
                                          </p:val>
                                        </p:tav>
                                        <p:tav tm="100000">
                                          <p:val>
                                            <p:strVal val="#ppt_w"/>
                                          </p:val>
                                        </p:tav>
                                      </p:tavLst>
                                    </p:anim>
                                    <p:anim calcmode="lin" valueType="num">
                                      <p:cBhvr>
                                        <p:cTn id="88" dur="500" fill="hold"/>
                                        <p:tgtEl>
                                          <p:spTgt spid="13"/>
                                        </p:tgtEl>
                                        <p:attrNameLst>
                                          <p:attrName>ppt_h</p:attrName>
                                        </p:attrNameLst>
                                      </p:cBhvr>
                                      <p:tavLst>
                                        <p:tav tm="0">
                                          <p:val>
                                            <p:fltVal val="0"/>
                                          </p:val>
                                        </p:tav>
                                        <p:tav tm="100000">
                                          <p:val>
                                            <p:strVal val="#ppt_h"/>
                                          </p:val>
                                        </p:tav>
                                      </p:tavLst>
                                    </p:anim>
                                    <p:anim calcmode="lin" valueType="num">
                                      <p:cBhvr>
                                        <p:cTn id="89" dur="500" fill="hold"/>
                                        <p:tgtEl>
                                          <p:spTgt spid="13"/>
                                        </p:tgtEl>
                                        <p:attrNameLst>
                                          <p:attrName>ppt_x</p:attrName>
                                        </p:attrNameLst>
                                      </p:cBhvr>
                                      <p:tavLst>
                                        <p:tav tm="0">
                                          <p:val>
                                            <p:fltVal val="0.5"/>
                                          </p:val>
                                        </p:tav>
                                        <p:tav tm="100000">
                                          <p:val>
                                            <p:strVal val="#ppt_x"/>
                                          </p:val>
                                        </p:tav>
                                      </p:tavLst>
                                    </p:anim>
                                    <p:anim calcmode="lin" valueType="num">
                                      <p:cBhvr>
                                        <p:cTn id="90" dur="500" fill="hold"/>
                                        <p:tgtEl>
                                          <p:spTgt spid="13"/>
                                        </p:tgtEl>
                                        <p:attrNameLst>
                                          <p:attrName>ppt_y</p:attrName>
                                        </p:attrNameLst>
                                      </p:cBhvr>
                                      <p:tavLst>
                                        <p:tav tm="0">
                                          <p:val>
                                            <p:fltVal val="0.5"/>
                                          </p:val>
                                        </p:tav>
                                        <p:tav tm="100000">
                                          <p:val>
                                            <p:strVal val="#ppt_y"/>
                                          </p:val>
                                        </p:tav>
                                      </p:tavLst>
                                    </p:anim>
                                  </p:childTnLst>
                                </p:cTn>
                              </p:par>
                              <p:par>
                                <p:cTn id="91" presetID="23" presetClass="entr" presetSubtype="528" fill="hold" nodeType="withEffect">
                                  <p:stCondLst>
                                    <p:cond delay="600"/>
                                  </p:stCondLst>
                                  <p:childTnLst>
                                    <p:set>
                                      <p:cBhvr>
                                        <p:cTn id="92" dur="1" fill="hold">
                                          <p:stCondLst>
                                            <p:cond delay="0"/>
                                          </p:stCondLst>
                                        </p:cTn>
                                        <p:tgtEl>
                                          <p:spTgt spid="14"/>
                                        </p:tgtEl>
                                        <p:attrNameLst>
                                          <p:attrName>style.visibility</p:attrName>
                                        </p:attrNameLst>
                                      </p:cBhvr>
                                      <p:to>
                                        <p:strVal val="visible"/>
                                      </p:to>
                                    </p:set>
                                    <p:anim calcmode="lin" valueType="num">
                                      <p:cBhvr>
                                        <p:cTn id="93" dur="500" fill="hold"/>
                                        <p:tgtEl>
                                          <p:spTgt spid="14"/>
                                        </p:tgtEl>
                                        <p:attrNameLst>
                                          <p:attrName>ppt_w</p:attrName>
                                        </p:attrNameLst>
                                      </p:cBhvr>
                                      <p:tavLst>
                                        <p:tav tm="0">
                                          <p:val>
                                            <p:fltVal val="0"/>
                                          </p:val>
                                        </p:tav>
                                        <p:tav tm="100000">
                                          <p:val>
                                            <p:strVal val="#ppt_w"/>
                                          </p:val>
                                        </p:tav>
                                      </p:tavLst>
                                    </p:anim>
                                    <p:anim calcmode="lin" valueType="num">
                                      <p:cBhvr>
                                        <p:cTn id="94" dur="500" fill="hold"/>
                                        <p:tgtEl>
                                          <p:spTgt spid="14"/>
                                        </p:tgtEl>
                                        <p:attrNameLst>
                                          <p:attrName>ppt_h</p:attrName>
                                        </p:attrNameLst>
                                      </p:cBhvr>
                                      <p:tavLst>
                                        <p:tav tm="0">
                                          <p:val>
                                            <p:fltVal val="0"/>
                                          </p:val>
                                        </p:tav>
                                        <p:tav tm="100000">
                                          <p:val>
                                            <p:strVal val="#ppt_h"/>
                                          </p:val>
                                        </p:tav>
                                      </p:tavLst>
                                    </p:anim>
                                    <p:anim calcmode="lin" valueType="num">
                                      <p:cBhvr>
                                        <p:cTn id="95" dur="500" fill="hold"/>
                                        <p:tgtEl>
                                          <p:spTgt spid="14"/>
                                        </p:tgtEl>
                                        <p:attrNameLst>
                                          <p:attrName>ppt_x</p:attrName>
                                        </p:attrNameLst>
                                      </p:cBhvr>
                                      <p:tavLst>
                                        <p:tav tm="0">
                                          <p:val>
                                            <p:fltVal val="0.5"/>
                                          </p:val>
                                        </p:tav>
                                        <p:tav tm="100000">
                                          <p:val>
                                            <p:strVal val="#ppt_x"/>
                                          </p:val>
                                        </p:tav>
                                      </p:tavLst>
                                    </p:anim>
                                    <p:anim calcmode="lin" valueType="num">
                                      <p:cBhvr>
                                        <p:cTn id="96" dur="500" fill="hold"/>
                                        <p:tgtEl>
                                          <p:spTgt spid="14"/>
                                        </p:tgtEl>
                                        <p:attrNameLst>
                                          <p:attrName>ppt_y</p:attrName>
                                        </p:attrNameLst>
                                      </p:cBhvr>
                                      <p:tavLst>
                                        <p:tav tm="0">
                                          <p:val>
                                            <p:fltVal val="0.5"/>
                                          </p:val>
                                        </p:tav>
                                        <p:tav tm="100000">
                                          <p:val>
                                            <p:strVal val="#ppt_y"/>
                                          </p:val>
                                        </p:tav>
                                      </p:tavLst>
                                    </p:anim>
                                  </p:childTnLst>
                                </p:cTn>
                              </p:par>
                              <p:par>
                                <p:cTn id="97" presetID="26" presetClass="emph" presetSubtype="0" repeatCount="3000" fill="hold" nodeType="withEffect">
                                  <p:stCondLst>
                                    <p:cond delay="600"/>
                                  </p:stCondLst>
                                  <p:childTnLst>
                                    <p:animEffect transition="out" filter="fade">
                                      <p:cBhvr>
                                        <p:cTn id="98" dur="500" tmFilter="0, 0; .2, .5; .8, .5; 1, 0"/>
                                        <p:tgtEl>
                                          <p:spTgt spid="2"/>
                                        </p:tgtEl>
                                      </p:cBhvr>
                                    </p:animEffect>
                                    <p:animScale>
                                      <p:cBhvr>
                                        <p:cTn id="99" dur="250" autoRev="1" fill="hold"/>
                                        <p:tgtEl>
                                          <p:spTgt spid="2"/>
                                        </p:tgtEl>
                                      </p:cBhvr>
                                      <p:by x="105000" y="105000"/>
                                    </p:animScale>
                                  </p:childTnLst>
                                </p:cTn>
                              </p:par>
                              <p:par>
                                <p:cTn id="100" presetID="26" presetClass="emph" presetSubtype="0" repeatCount="3000" fill="hold" nodeType="withEffect">
                                  <p:stCondLst>
                                    <p:cond delay="710"/>
                                  </p:stCondLst>
                                  <p:childTnLst>
                                    <p:animEffect transition="out" filter="fade">
                                      <p:cBhvr>
                                        <p:cTn id="101" dur="500" tmFilter="0, 0; .2, .5; .8, .5; 1, 0"/>
                                        <p:tgtEl>
                                          <p:spTgt spid="9"/>
                                        </p:tgtEl>
                                      </p:cBhvr>
                                    </p:animEffect>
                                    <p:animScale>
                                      <p:cBhvr>
                                        <p:cTn id="102" dur="250" autoRev="1" fill="hold"/>
                                        <p:tgtEl>
                                          <p:spTgt spid="9"/>
                                        </p:tgtEl>
                                      </p:cBhvr>
                                      <p:by x="105000" y="105000"/>
                                    </p:animScale>
                                  </p:childTnLst>
                                </p:cTn>
                              </p:par>
                              <p:par>
                                <p:cTn id="103" presetID="26" presetClass="emph" presetSubtype="0" repeatCount="3000" fill="hold" nodeType="withEffect">
                                  <p:stCondLst>
                                    <p:cond delay="410"/>
                                  </p:stCondLst>
                                  <p:childTnLst>
                                    <p:animEffect transition="out" filter="fade">
                                      <p:cBhvr>
                                        <p:cTn id="104" dur="500" tmFilter="0, 0; .2, .5; .8, .5; 1, 0"/>
                                        <p:tgtEl>
                                          <p:spTgt spid="11"/>
                                        </p:tgtEl>
                                      </p:cBhvr>
                                    </p:animEffect>
                                    <p:animScale>
                                      <p:cBhvr>
                                        <p:cTn id="105" dur="250" autoRev="1" fill="hold"/>
                                        <p:tgtEl>
                                          <p:spTgt spid="11"/>
                                        </p:tgtEl>
                                      </p:cBhvr>
                                      <p:by x="105000" y="105000"/>
                                    </p:animScale>
                                  </p:childTnLst>
                                </p:cTn>
                              </p:par>
                              <p:par>
                                <p:cTn id="106" presetID="26" presetClass="emph" presetSubtype="0" repeatCount="3000" fill="hold" nodeType="withEffect">
                                  <p:stCondLst>
                                    <p:cond delay="810"/>
                                  </p:stCondLst>
                                  <p:childTnLst>
                                    <p:animEffect transition="out" filter="fade">
                                      <p:cBhvr>
                                        <p:cTn id="107" dur="500" tmFilter="0, 0; .2, .5; .8, .5; 1, 0"/>
                                        <p:tgtEl>
                                          <p:spTgt spid="12"/>
                                        </p:tgtEl>
                                      </p:cBhvr>
                                    </p:animEffect>
                                    <p:animScale>
                                      <p:cBhvr>
                                        <p:cTn id="108" dur="250" autoRev="1" fill="hold"/>
                                        <p:tgtEl>
                                          <p:spTgt spid="12"/>
                                        </p:tgtEl>
                                      </p:cBhvr>
                                      <p:by x="105000" y="105000"/>
                                    </p:animScale>
                                  </p:childTnLst>
                                </p:cTn>
                              </p:par>
                            </p:childTnLst>
                          </p:cTn>
                        </p:par>
                      </p:childTnLst>
                    </p:cTn>
                  </p:par>
                  <p:par>
                    <p:cTn id="109" fill="hold">
                      <p:stCondLst>
                        <p:cond delay="indefinite"/>
                      </p:stCondLst>
                      <p:childTnLst>
                        <p:par>
                          <p:cTn id="110" fill="hold">
                            <p:stCondLst>
                              <p:cond delay="0"/>
                            </p:stCondLst>
                            <p:childTnLst>
                              <p:par>
                                <p:cTn id="111" presetID="6" presetClass="entr" presetSubtype="16" fill="hold" grpId="0" nodeType="clickEffect">
                                  <p:stCondLst>
                                    <p:cond delay="0"/>
                                  </p:stCondLst>
                                  <p:childTnLst>
                                    <p:set>
                                      <p:cBhvr>
                                        <p:cTn id="112" dur="1" fill="hold">
                                          <p:stCondLst>
                                            <p:cond delay="0"/>
                                          </p:stCondLst>
                                        </p:cTn>
                                        <p:tgtEl>
                                          <p:spTgt spid="15"/>
                                        </p:tgtEl>
                                        <p:attrNameLst>
                                          <p:attrName>style.visibility</p:attrName>
                                        </p:attrNameLst>
                                      </p:cBhvr>
                                      <p:to>
                                        <p:strVal val="visible"/>
                                      </p:to>
                                    </p:set>
                                    <p:animEffect transition="in" filter="circle(in)">
                                      <p:cBhvr>
                                        <p:cTn id="113"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1780233" y="2857165"/>
            <a:ext cx="6088954" cy="1638300"/>
            <a:chOff x="1780233" y="2857165"/>
            <a:chExt cx="6088954" cy="1638300"/>
          </a:xfrm>
        </p:grpSpPr>
        <p:pic>
          <p:nvPicPr>
            <p:cNvPr id="9" name="Picture 7"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0233" y="2857165"/>
              <a:ext cx="5149584" cy="1638300"/>
            </a:xfrm>
            <a:prstGeom prst="rect">
              <a:avLst/>
            </a:prstGeom>
            <a:noFill/>
            <a:extLst>
              <a:ext uri="{909E8E84-426E-40DD-AFC4-6F175D3DCCD1}">
                <a14:hiddenFill xmlns:a14="http://schemas.microsoft.com/office/drawing/2010/main">
                  <a:solidFill>
                    <a:srgbClr val="FFFFFF"/>
                  </a:solidFill>
                </a14:hiddenFill>
              </a:ext>
            </a:extLst>
          </p:spPr>
        </p:pic>
        <p:sp>
          <p:nvSpPr>
            <p:cNvPr id="15" name="Rounded Rectangle 14"/>
            <p:cNvSpPr/>
            <p:nvPr/>
          </p:nvSpPr>
          <p:spPr>
            <a:xfrm>
              <a:off x="4052763" y="3472644"/>
              <a:ext cx="3816424" cy="88051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2000" b="1" dirty="0">
                <a:latin typeface="Times New Roman" panose="02020603050405020304" pitchFamily="18" charset="0"/>
                <a:cs typeface="Times New Roman" panose="02020603050405020304" pitchFamily="18" charset="0"/>
              </a:endParaRPr>
            </a:p>
            <a:p>
              <a:pPr algn="ctr"/>
              <a:r>
                <a:rPr lang="en-US" sz="2000" b="1" dirty="0" err="1">
                  <a:latin typeface="Times New Roman" panose="02020603050405020304" pitchFamily="18" charset="0"/>
                  <a:cs typeface="Times New Roman" panose="02020603050405020304" pitchFamily="18" charset="0"/>
                </a:rPr>
                <a:t>Tìm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kiếm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đánh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thông</a:t>
              </a:r>
              <a:r>
                <a:rPr lang="en-US" sz="2000" b="1" dirty="0">
                  <a:latin typeface="Times New Roman" panose="02020603050405020304" pitchFamily="18" charset="0"/>
                  <a:cs typeface="Times New Roman" panose="02020603050405020304" pitchFamily="18" charset="0"/>
                </a:rPr>
                <a:t> tin</a:t>
              </a:r>
              <a:endParaRPr lang="en-US" sz="2000" dirty="0">
                <a:latin typeface="Times New Roman" panose="02020603050405020304" pitchFamily="18" charset="0"/>
                <a:cs typeface="Times New Roman" panose="02020603050405020304" pitchFamily="18" charset="0"/>
              </a:endParaRPr>
            </a:p>
            <a:p>
              <a:pPr algn="ctr"/>
              <a:endParaRPr lang="en-US" dirty="0"/>
            </a:p>
          </p:txBody>
        </p:sp>
      </p:grpSp>
      <p:grpSp>
        <p:nvGrpSpPr>
          <p:cNvPr id="14" name="Group 13"/>
          <p:cNvGrpSpPr/>
          <p:nvPr/>
        </p:nvGrpSpPr>
        <p:grpSpPr>
          <a:xfrm>
            <a:off x="1657263" y="1132384"/>
            <a:ext cx="6840760" cy="1547037"/>
            <a:chOff x="1476231" y="1204392"/>
            <a:chExt cx="6840760" cy="1547037"/>
          </a:xfrm>
        </p:grpSpPr>
        <p:pic>
          <p:nvPicPr>
            <p:cNvPr id="11" name="Picture 5"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231" y="1346491"/>
              <a:ext cx="4303712" cy="1404938"/>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3709491" y="1204392"/>
              <a:ext cx="4607500" cy="98977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endParaRPr lang="en-US" sz="1400" b="1" dirty="0">
                <a:latin typeface="Times New Roman" panose="02020603050405020304" pitchFamily="18" charset="0"/>
                <a:cs typeface="Times New Roman" panose="02020603050405020304" pitchFamily="18" charset="0"/>
              </a:endParaRPr>
            </a:p>
            <a:p>
              <a:r>
                <a:rPr lang="en-US" sz="2000" b="1" dirty="0" err="1">
                  <a:latin typeface="Times New Roman" panose="02020603050405020304" pitchFamily="18" charset="0"/>
                  <a:cs typeface="Times New Roman" panose="02020603050405020304" pitchFamily="18" charset="0"/>
                </a:rPr>
                <a:t>Hình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thành</a:t>
              </a:r>
              <a:r>
                <a:rPr lang="en-US" sz="2000" b="1" dirty="0">
                  <a:latin typeface="Times New Roman" panose="02020603050405020304" pitchFamily="18" charset="0"/>
                  <a:cs typeface="Times New Roman" panose="02020603050405020304" pitchFamily="18" charset="0"/>
                </a:rPr>
                <a:t> ý </a:t>
              </a:r>
              <a:r>
                <a:rPr lang="en-US" sz="2000" b="1" dirty="0" err="1">
                  <a:latin typeface="Times New Roman" panose="02020603050405020304" pitchFamily="18" charset="0"/>
                  <a:cs typeface="Times New Roman" panose="02020603050405020304" pitchFamily="18" charset="0"/>
                </a:rPr>
                <a:t>tưởng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cấu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trúc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bài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trình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chiếu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về</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chủ</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đề</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năng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lượng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tạo</a:t>
              </a:r>
              <a:endParaRPr lang="en-US" sz="2000" dirty="0">
                <a:latin typeface="Times New Roman" panose="02020603050405020304" pitchFamily="18" charset="0"/>
                <a:cs typeface="Times New Roman" panose="02020603050405020304" pitchFamily="18" charset="0"/>
              </a:endParaRPr>
            </a:p>
            <a:p>
              <a:pPr algn="ctr"/>
              <a:endParaRPr lang="en-US" dirty="0"/>
            </a:p>
          </p:txBody>
        </p:sp>
      </p:grpSp>
      <p:sp>
        <p:nvSpPr>
          <p:cNvPr id="25" name="TextBox 24"/>
          <p:cNvSpPr txBox="1"/>
          <p:nvPr/>
        </p:nvSpPr>
        <p:spPr>
          <a:xfrm>
            <a:off x="2809392" y="16260"/>
            <a:ext cx="4430155" cy="523220"/>
          </a:xfrm>
          <a:prstGeom prst="rect">
            <a:avLst/>
          </a:prstGeom>
          <a:noFill/>
        </p:spPr>
        <p:txBody>
          <a:bodyPr wrap="square" rtlCol="0">
            <a:spAutoFit/>
          </a:bodyPr>
          <a:lstStyle/>
          <a:p>
            <a:pPr>
              <a:defRPr/>
            </a:pPr>
            <a:r>
              <a:rPr lang="en-US" sz="2800" b="1" dirty="0">
                <a:solidFill>
                  <a:srgbClr val="FF0000"/>
                </a:solidFill>
                <a:latin typeface="Times New Roman"/>
              </a:rPr>
              <a:t>TỔNG KẾT BÀI HỌC</a:t>
            </a:r>
          </a:p>
        </p:txBody>
      </p:sp>
      <p:sp>
        <p:nvSpPr>
          <p:cNvPr id="2" name="Rounded Rectangle 1"/>
          <p:cNvSpPr/>
          <p:nvPr/>
        </p:nvSpPr>
        <p:spPr>
          <a:xfrm>
            <a:off x="181099" y="2284512"/>
            <a:ext cx="2736304" cy="900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solidFill>
              <a:latin typeface="+mj-lt"/>
            </a:endParaRPr>
          </a:p>
          <a:p>
            <a:pPr algn="ctr"/>
            <a:r>
              <a:rPr lang="vi-VN" b="1" dirty="0">
                <a:solidFill>
                  <a:schemeClr val="tx1"/>
                </a:solidFill>
                <a:latin typeface="+mj-lt"/>
              </a:rPr>
              <a:t>THỰC HÀNH</a:t>
            </a:r>
            <a:r>
              <a:rPr lang="en-US" b="1" dirty="0">
                <a:solidFill>
                  <a:schemeClr val="tx1"/>
                </a:solidFill>
                <a:latin typeface="+mj-lt"/>
              </a:rPr>
              <a:t> </a:t>
            </a:r>
            <a:r>
              <a:rPr lang="vi-VN" b="1" dirty="0">
                <a:solidFill>
                  <a:schemeClr val="tx1"/>
                </a:solidFill>
                <a:latin typeface="+mj-lt"/>
              </a:rPr>
              <a:t>KHAI THÁC THÔNG TIN SỐ</a:t>
            </a:r>
            <a:endParaRPr lang="en-US" dirty="0">
              <a:latin typeface="+mj-lt"/>
              <a:cs typeface="Times New Roman" panose="02020603050405020304" pitchFamily="18" charset="0"/>
            </a:endParaRPr>
          </a:p>
          <a:p>
            <a:pPr algn="ctr"/>
            <a:endParaRPr lang="en-US" dirty="0"/>
          </a:p>
        </p:txBody>
      </p:sp>
    </p:spTree>
    <p:extLst>
      <p:ext uri="{BB962C8B-B14F-4D97-AF65-F5344CB8AC3E}">
        <p14:creationId xmlns:p14="http://schemas.microsoft.com/office/powerpoint/2010/main" val="336736987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Picture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3530" y="0"/>
            <a:ext cx="6860117" cy="5145088"/>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2163" name="Text Box 3"/>
          <p:cNvSpPr txBox="1">
            <a:spLocks noChangeArrowheads="1"/>
          </p:cNvSpPr>
          <p:nvPr/>
        </p:nvSpPr>
        <p:spPr bwMode="auto">
          <a:xfrm>
            <a:off x="1772373" y="1086185"/>
            <a:ext cx="5659596"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685983" eaLnBrk="1" fontAlgn="base" hangingPunct="1">
              <a:spcBef>
                <a:spcPct val="50000"/>
              </a:spcBef>
              <a:spcAft>
                <a:spcPct val="0"/>
              </a:spcAft>
            </a:pPr>
            <a:endParaRPr lang="vi-VN" sz="1350" b="1">
              <a:solidFill>
                <a:srgbClr val="FFFF00"/>
              </a:solidFill>
              <a:latin typeface="Times New Roman" pitchFamily="18" charset="0"/>
              <a:cs typeface="Arial"/>
            </a:endParaRPr>
          </a:p>
        </p:txBody>
      </p:sp>
      <p:pic>
        <p:nvPicPr>
          <p:cNvPr id="92164" name="Picture 9" descr="original_pencil_w"/>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60120" y="850370"/>
            <a:ext cx="800347" cy="440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10" descr="original_pencil_w"/>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86666" y="814639"/>
            <a:ext cx="762235" cy="506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6" name="Rectangle 1"/>
          <p:cNvSpPr>
            <a:spLocks noChangeArrowheads="1"/>
          </p:cNvSpPr>
          <p:nvPr/>
        </p:nvSpPr>
        <p:spPr bwMode="auto">
          <a:xfrm>
            <a:off x="1693268" y="700336"/>
            <a:ext cx="5545261" cy="72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685983" fontAlgn="base">
              <a:lnSpc>
                <a:spcPct val="115000"/>
              </a:lnSpc>
              <a:spcBef>
                <a:spcPct val="0"/>
              </a:spcBef>
              <a:spcAft>
                <a:spcPct val="0"/>
              </a:spcAft>
            </a:pPr>
            <a:r>
              <a:rPr lang="nl-NL" sz="3600" b="1" dirty="0">
                <a:solidFill>
                  <a:srgbClr val="000000"/>
                </a:solidFill>
                <a:latin typeface="Times New Roman" pitchFamily="18" charset="0"/>
                <a:ea typeface="Calibri" pitchFamily="34" charset="0"/>
                <a:cs typeface="Times New Roman" pitchFamily="18" charset="0"/>
              </a:rPr>
              <a:t>Hướng dẫn về nhà</a:t>
            </a:r>
            <a:endParaRPr lang="en-US" sz="3600" dirty="0">
              <a:solidFill>
                <a:srgbClr val="000000"/>
              </a:solidFill>
              <a:latin typeface="Times New Roman" pitchFamily="18" charset="0"/>
              <a:ea typeface="Calibri" pitchFamily="34" charset="0"/>
              <a:cs typeface="Times New Roman" pitchFamily="18" charset="0"/>
            </a:endParaRPr>
          </a:p>
        </p:txBody>
      </p:sp>
      <p:sp>
        <p:nvSpPr>
          <p:cNvPr id="2" name="TextBox 1">
            <a:extLst>
              <a:ext uri="{FF2B5EF4-FFF2-40B4-BE49-F238E27FC236}">
                <a16:creationId xmlns:a16="http://schemas.microsoft.com/office/drawing/2014/main" id="{CC30CA71-FEE2-CBBC-AE06-5CBA9BB9D6F4}"/>
              </a:ext>
            </a:extLst>
          </p:cNvPr>
          <p:cNvSpPr txBox="1"/>
          <p:nvPr/>
        </p:nvSpPr>
        <p:spPr>
          <a:xfrm>
            <a:off x="2150028" y="1374636"/>
            <a:ext cx="4847119" cy="2677656"/>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thêm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bổ</a:t>
            </a:r>
            <a:r>
              <a:rPr lang="en-US" sz="2400" dirty="0">
                <a:latin typeface="Times New Roman" panose="02020603050405020304" pitchFamily="18" charset="0"/>
                <a:cs typeface="Times New Roman" panose="02020603050405020304" pitchFamily="18" charset="0"/>
              </a:rPr>
              <a:t> sung </a:t>
            </a:r>
            <a:r>
              <a:rPr lang="en-US" sz="2400" dirty="0" err="1">
                <a:latin typeface="Times New Roman" panose="02020603050405020304" pitchFamily="18" charset="0"/>
                <a:cs typeface="Times New Roman" panose="02020603050405020304" pitchFamily="18" charset="0"/>
              </a:rPr>
              <a:t>thêm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tin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trúc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hành</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Chuẩn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a:t>
            </a:r>
            <a:r>
              <a:rPr lang="en-US" sz="2400" dirty="0">
                <a:latin typeface="Times New Roman" panose="02020603050405020304" pitchFamily="18" charset="0"/>
                <a:cs typeface="Times New Roman" panose="02020603050405020304" pitchFamily="18" charset="0"/>
              </a:rPr>
              <a:t> 3: </a:t>
            </a:r>
            <a:r>
              <a:rPr lang="en-US" sz="2400" dirty="0" err="1">
                <a:latin typeface="Times New Roman" panose="02020603050405020304" pitchFamily="18" charset="0"/>
                <a:cs typeface="Times New Roman" panose="02020603050405020304" pitchFamily="18" charset="0"/>
              </a:rPr>
              <a:t>Xử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đổi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tin”.</a:t>
            </a:r>
          </a:p>
        </p:txBody>
      </p:sp>
    </p:spTree>
    <p:extLst>
      <p:ext uri="{BB962C8B-B14F-4D97-AF65-F5344CB8AC3E}">
        <p14:creationId xmlns:p14="http://schemas.microsoft.com/office/powerpoint/2010/main" val="9486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5" descr="793603.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7" y="0"/>
            <a:ext cx="9144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WordArt 5"/>
          <p:cNvSpPr>
            <a:spLocks noChangeArrowheads="1" noChangeShapeType="1" noTextEdit="1"/>
          </p:cNvSpPr>
          <p:nvPr/>
        </p:nvSpPr>
        <p:spPr bwMode="auto">
          <a:xfrm>
            <a:off x="1829540" y="686012"/>
            <a:ext cx="5773932" cy="914682"/>
          </a:xfrm>
          <a:prstGeom prst="rect">
            <a:avLst/>
          </a:prstGeom>
        </p:spPr>
        <p:txBody>
          <a:bodyPr wrap="none" fromWordArt="1">
            <a:prstTxWarp prst="textPlain">
              <a:avLst>
                <a:gd name="adj" fmla="val 50000"/>
              </a:avLst>
            </a:prstTxWarp>
          </a:bodyPr>
          <a:lstStyle/>
          <a:p>
            <a:pPr algn="ctr" defTabSz="685983" fontAlgn="base">
              <a:spcBef>
                <a:spcPct val="0"/>
              </a:spcBef>
              <a:spcAft>
                <a:spcPct val="0"/>
              </a:spcAft>
            </a:pPr>
            <a:r>
              <a:rPr lang="en-US" sz="2701" b="1" kern="10" dirty="0">
                <a:ln w="19050">
                  <a:solidFill>
                    <a:srgbClr val="FFFF00"/>
                  </a:solidFill>
                  <a:round/>
                  <a:headEnd/>
                  <a:tailEnd/>
                </a:ln>
                <a:solidFill>
                  <a:srgbClr val="FFFFFF"/>
                </a:solidFill>
                <a:effectLst>
                  <a:outerShdw dist="35921" dir="2700000" algn="ctr" rotWithShape="0">
                    <a:srgbClr val="990000"/>
                  </a:outerShdw>
                </a:effectLst>
                <a:latin typeface="Times New Roman"/>
                <a:cs typeface="Times New Roman"/>
              </a:rPr>
              <a:t>CẢM ƠN  QUÝ THẦY CÔ VÀ CÁC EM ĐÃ THAM DỰ TIẾT HỌC </a:t>
            </a:r>
          </a:p>
        </p:txBody>
      </p:sp>
      <p:sp>
        <p:nvSpPr>
          <p:cNvPr id="38918" name="WordArt 6"/>
          <p:cNvSpPr>
            <a:spLocks noChangeArrowheads="1" noChangeShapeType="1" noTextEdit="1"/>
          </p:cNvSpPr>
          <p:nvPr/>
        </p:nvSpPr>
        <p:spPr bwMode="auto">
          <a:xfrm>
            <a:off x="2301174" y="1829365"/>
            <a:ext cx="4587703" cy="827740"/>
          </a:xfrm>
          <a:prstGeom prst="rect">
            <a:avLst/>
          </a:prstGeom>
        </p:spPr>
        <p:txBody>
          <a:bodyPr wrap="none" fromWordArt="1">
            <a:prstTxWarp prst="textPlain">
              <a:avLst>
                <a:gd name="adj" fmla="val 50000"/>
              </a:avLst>
            </a:prstTxWarp>
          </a:bodyPr>
          <a:lstStyle/>
          <a:p>
            <a:pPr algn="ctr" defTabSz="685983" fontAlgn="base">
              <a:spcBef>
                <a:spcPct val="0"/>
              </a:spcBef>
              <a:spcAft>
                <a:spcPct val="0"/>
              </a:spcAft>
            </a:pPr>
            <a:r>
              <a:rPr lang="en-US" sz="2701" b="1" kern="10" dirty="0">
                <a:ln w="19050">
                  <a:solidFill>
                    <a:srgbClr val="00FFFF"/>
                  </a:solidFill>
                  <a:round/>
                  <a:headEnd/>
                  <a:tailEnd/>
                </a:ln>
                <a:solidFill>
                  <a:srgbClr val="9ED3D7"/>
                </a:solidFill>
                <a:latin typeface="Times New Roman"/>
                <a:cs typeface="Times New Roman"/>
              </a:rPr>
              <a:t>CHÚC QUÝ THẦY CÔ SỨC KHỎE! </a:t>
            </a:r>
          </a:p>
        </p:txBody>
      </p:sp>
      <p:sp>
        <p:nvSpPr>
          <p:cNvPr id="38919" name="WordArt 7"/>
          <p:cNvSpPr>
            <a:spLocks noChangeArrowheads="1" noChangeShapeType="1" noTextEdit="1"/>
          </p:cNvSpPr>
          <p:nvPr/>
        </p:nvSpPr>
        <p:spPr bwMode="auto">
          <a:xfrm>
            <a:off x="2687055" y="3208534"/>
            <a:ext cx="3773064" cy="678866"/>
          </a:xfrm>
          <a:prstGeom prst="rect">
            <a:avLst/>
          </a:prstGeom>
        </p:spPr>
        <p:txBody>
          <a:bodyPr wrap="none" fromWordArt="1">
            <a:prstTxWarp prst="textPlain">
              <a:avLst>
                <a:gd name="adj" fmla="val 50000"/>
              </a:avLst>
            </a:prstTxWarp>
          </a:bodyPr>
          <a:lstStyle/>
          <a:p>
            <a:pPr algn="ctr" defTabSz="685983" fontAlgn="base">
              <a:spcBef>
                <a:spcPct val="0"/>
              </a:spcBef>
              <a:spcAft>
                <a:spcPct val="0"/>
              </a:spcAft>
            </a:pPr>
            <a:r>
              <a:rPr lang="pt-BR" sz="2701" b="1" kern="10" dirty="0">
                <a:ln w="19050">
                  <a:solidFill>
                    <a:srgbClr val="00FF00"/>
                  </a:solidFill>
                  <a:round/>
                  <a:headEnd/>
                  <a:tailEnd/>
                </a:ln>
                <a:solidFill>
                  <a:srgbClr val="00FF00"/>
                </a:solidFill>
                <a:effectLst>
                  <a:outerShdw dist="35921" dir="2700000" algn="ctr" rotWithShape="0">
                    <a:srgbClr val="990000"/>
                  </a:outerShdw>
                </a:effectLst>
                <a:latin typeface="Times New Roman"/>
                <a:cs typeface="Times New Roman"/>
              </a:rPr>
              <a:t>CHÚC CÁC EM HỌC TỐT!</a:t>
            </a:r>
            <a:endParaRPr lang="en-US" sz="2701" b="1" kern="10" dirty="0">
              <a:ln w="19050">
                <a:solidFill>
                  <a:srgbClr val="00FF00"/>
                </a:solidFill>
                <a:round/>
                <a:headEnd/>
                <a:tailEnd/>
              </a:ln>
              <a:solidFill>
                <a:srgbClr val="00FF00"/>
              </a:solidFill>
              <a:effectLst>
                <a:outerShdw dist="35921" dir="2700000" algn="ctr" rotWithShape="0">
                  <a:srgbClr val="990000"/>
                </a:outerShdw>
              </a:effectLst>
              <a:latin typeface="Times New Roman"/>
              <a:cs typeface="Times New Roman"/>
            </a:endParaRPr>
          </a:p>
        </p:txBody>
      </p:sp>
    </p:spTree>
    <p:extLst>
      <p:ext uri="{BB962C8B-B14F-4D97-AF65-F5344CB8AC3E}">
        <p14:creationId xmlns:p14="http://schemas.microsoft.com/office/powerpoint/2010/main" val="3476370264"/>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indefinite" fill="hold" grpId="0" nodeType="afterEffect">
                                  <p:stCondLst>
                                    <p:cond delay="0"/>
                                  </p:stCondLst>
                                  <p:childTnLst>
                                    <p:animClr clrSpc="hsl" dir="cw">
                                      <p:cBhvr override="childStyle">
                                        <p:cTn id="6" dur="750" fill="hold"/>
                                        <p:tgtEl>
                                          <p:spTgt spid="38917"/>
                                        </p:tgtEl>
                                        <p:attrNameLst>
                                          <p:attrName>style.color</p:attrName>
                                        </p:attrNameLst>
                                      </p:cBhvr>
                                      <p:by>
                                        <p:hsl h="-7200000" s="0" l="0"/>
                                      </p:by>
                                    </p:animClr>
                                    <p:animClr clrSpc="hsl" dir="cw">
                                      <p:cBhvr>
                                        <p:cTn id="7" dur="750" fill="hold"/>
                                        <p:tgtEl>
                                          <p:spTgt spid="38917"/>
                                        </p:tgtEl>
                                        <p:attrNameLst>
                                          <p:attrName>fillcolor</p:attrName>
                                        </p:attrNameLst>
                                      </p:cBhvr>
                                      <p:by>
                                        <p:hsl h="-7200000" s="0" l="0"/>
                                      </p:by>
                                    </p:animClr>
                                    <p:animClr clrSpc="hsl" dir="cw">
                                      <p:cBhvr>
                                        <p:cTn id="8" dur="750" fill="hold"/>
                                        <p:tgtEl>
                                          <p:spTgt spid="38917"/>
                                        </p:tgtEl>
                                        <p:attrNameLst>
                                          <p:attrName>stroke.color</p:attrName>
                                        </p:attrNameLst>
                                      </p:cBhvr>
                                      <p:by>
                                        <p:hsl h="-7200000" s="0" l="0"/>
                                      </p:by>
                                    </p:animClr>
                                    <p:set>
                                      <p:cBhvr>
                                        <p:cTn id="9" dur="750" fill="hold"/>
                                        <p:tgtEl>
                                          <p:spTgt spid="38917"/>
                                        </p:tgtEl>
                                        <p:attrNameLst>
                                          <p:attrName>fill.type</p:attrName>
                                        </p:attrNameLst>
                                      </p:cBhvr>
                                      <p:to>
                                        <p:strVal val="solid"/>
                                      </p:to>
                                    </p:set>
                                  </p:childTnLst>
                                </p:cTn>
                              </p:par>
                              <p:par>
                                <p:cTn id="10" presetID="22" presetClass="emph" presetSubtype="0" repeatCount="indefinite" fill="hold" grpId="0" nodeType="withEffect">
                                  <p:stCondLst>
                                    <p:cond delay="0"/>
                                  </p:stCondLst>
                                  <p:childTnLst>
                                    <p:animClr clrSpc="hsl" dir="cw">
                                      <p:cBhvr override="childStyle">
                                        <p:cTn id="11" dur="750" fill="hold"/>
                                        <p:tgtEl>
                                          <p:spTgt spid="38919"/>
                                        </p:tgtEl>
                                        <p:attrNameLst>
                                          <p:attrName>style.color</p:attrName>
                                        </p:attrNameLst>
                                      </p:cBhvr>
                                      <p:by>
                                        <p:hsl h="-7200000" s="0" l="0"/>
                                      </p:by>
                                    </p:animClr>
                                    <p:animClr clrSpc="hsl" dir="cw">
                                      <p:cBhvr>
                                        <p:cTn id="12" dur="750" fill="hold"/>
                                        <p:tgtEl>
                                          <p:spTgt spid="38919"/>
                                        </p:tgtEl>
                                        <p:attrNameLst>
                                          <p:attrName>fillcolor</p:attrName>
                                        </p:attrNameLst>
                                      </p:cBhvr>
                                      <p:by>
                                        <p:hsl h="-7200000" s="0" l="0"/>
                                      </p:by>
                                    </p:animClr>
                                    <p:animClr clrSpc="hsl" dir="cw">
                                      <p:cBhvr>
                                        <p:cTn id="13" dur="750" fill="hold"/>
                                        <p:tgtEl>
                                          <p:spTgt spid="38919"/>
                                        </p:tgtEl>
                                        <p:attrNameLst>
                                          <p:attrName>stroke.color</p:attrName>
                                        </p:attrNameLst>
                                      </p:cBhvr>
                                      <p:by>
                                        <p:hsl h="-7200000" s="0" l="0"/>
                                      </p:by>
                                    </p:animClr>
                                    <p:set>
                                      <p:cBhvr>
                                        <p:cTn id="14" dur="750" fill="hold"/>
                                        <p:tgtEl>
                                          <p:spTgt spid="38919"/>
                                        </p:tgtEl>
                                        <p:attrNameLst>
                                          <p:attrName>fill.type</p:attrName>
                                        </p:attrNameLst>
                                      </p:cBhvr>
                                      <p:to>
                                        <p:strVal val="solid"/>
                                      </p:to>
                                    </p:set>
                                  </p:childTnLst>
                                </p:cTn>
                              </p:par>
                              <p:par>
                                <p:cTn id="15" presetID="22" presetClass="emph" presetSubtype="0" repeatCount="indefinite" fill="hold" grpId="0" nodeType="withEffect">
                                  <p:stCondLst>
                                    <p:cond delay="0"/>
                                  </p:stCondLst>
                                  <p:childTnLst>
                                    <p:animClr clrSpc="hsl" dir="cw">
                                      <p:cBhvr override="childStyle">
                                        <p:cTn id="16" dur="750" fill="hold"/>
                                        <p:tgtEl>
                                          <p:spTgt spid="38918"/>
                                        </p:tgtEl>
                                        <p:attrNameLst>
                                          <p:attrName>style.color</p:attrName>
                                        </p:attrNameLst>
                                      </p:cBhvr>
                                      <p:by>
                                        <p:hsl h="-7200000" s="0" l="0"/>
                                      </p:by>
                                    </p:animClr>
                                    <p:animClr clrSpc="hsl" dir="cw">
                                      <p:cBhvr>
                                        <p:cTn id="17" dur="750" fill="hold"/>
                                        <p:tgtEl>
                                          <p:spTgt spid="38918"/>
                                        </p:tgtEl>
                                        <p:attrNameLst>
                                          <p:attrName>fillcolor</p:attrName>
                                        </p:attrNameLst>
                                      </p:cBhvr>
                                      <p:by>
                                        <p:hsl h="-7200000" s="0" l="0"/>
                                      </p:by>
                                    </p:animClr>
                                    <p:animClr clrSpc="hsl" dir="cw">
                                      <p:cBhvr>
                                        <p:cTn id="18" dur="750" fill="hold"/>
                                        <p:tgtEl>
                                          <p:spTgt spid="38918"/>
                                        </p:tgtEl>
                                        <p:attrNameLst>
                                          <p:attrName>stroke.color</p:attrName>
                                        </p:attrNameLst>
                                      </p:cBhvr>
                                      <p:by>
                                        <p:hsl h="-7200000" s="0" l="0"/>
                                      </p:by>
                                    </p:animClr>
                                    <p:set>
                                      <p:cBhvr>
                                        <p:cTn id="19" dur="750" fill="hold"/>
                                        <p:tgtEl>
                                          <p:spTgt spid="389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7" grpId="0" animBg="1"/>
      <p:bldP spid="38918" grpId="0" animBg="1"/>
      <p:bldP spid="389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36810" cy="5256588"/>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3705" y="1248508"/>
            <a:ext cx="1967244" cy="1967585"/>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103" y="1248508"/>
            <a:ext cx="2385747" cy="2386161"/>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grpSp>
        <p:nvGrpSpPr>
          <p:cNvPr id="6" name="组合 136"/>
          <p:cNvGrpSpPr/>
          <p:nvPr/>
        </p:nvGrpSpPr>
        <p:grpSpPr>
          <a:xfrm>
            <a:off x="768031" y="5040491"/>
            <a:ext cx="588755" cy="588857"/>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4098" y="4529856"/>
            <a:ext cx="252447" cy="252491"/>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0" name="组合 148"/>
          <p:cNvGrpSpPr/>
          <p:nvPr/>
        </p:nvGrpSpPr>
        <p:grpSpPr>
          <a:xfrm>
            <a:off x="4421221" y="4325148"/>
            <a:ext cx="223040" cy="223080"/>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4726" y="4706147"/>
            <a:ext cx="962575" cy="962743"/>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6785" y="4606648"/>
            <a:ext cx="520102" cy="520192"/>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2668" y="4921762"/>
            <a:ext cx="316822" cy="31687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8730" y="4738455"/>
            <a:ext cx="158410" cy="158438"/>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8165" y="322922"/>
            <a:ext cx="14401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8"/>
          <p:cNvSpPr>
            <a:spLocks noChangeArrowheads="1"/>
          </p:cNvSpPr>
          <p:nvPr/>
        </p:nvSpPr>
        <p:spPr bwMode="auto">
          <a:xfrm>
            <a:off x="3768461" y="579305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TextBox 17"/>
          <p:cNvSpPr txBox="1"/>
          <p:nvPr/>
        </p:nvSpPr>
        <p:spPr>
          <a:xfrm>
            <a:off x="262333" y="2249430"/>
            <a:ext cx="2417565" cy="553998"/>
          </a:xfrm>
          <a:prstGeom prst="rect">
            <a:avLst/>
          </a:prstGeom>
          <a:noFill/>
        </p:spPr>
        <p:txBody>
          <a:bodyPr wrap="square" rtlCol="0">
            <a:spAutoFit/>
          </a:bodyPr>
          <a:lstStyle/>
          <a:p>
            <a:r>
              <a:rPr lang="en-US" sz="3000" dirty="0" err="1">
                <a:solidFill>
                  <a:srgbClr val="0000FF"/>
                </a:solidFill>
                <a:latin typeface="Times New Roman" panose="02020603050405020304" pitchFamily="18" charset="0"/>
                <a:cs typeface="Times New Roman" panose="02020603050405020304" pitchFamily="18" charset="0"/>
              </a:rPr>
              <a:t>Khởi</a:t>
            </a:r>
            <a:r>
              <a:rPr lang="en-US" sz="3000" dirty="0">
                <a:solidFill>
                  <a:srgbClr val="0000FF"/>
                </a:solidFill>
                <a:latin typeface="Times New Roman" panose="02020603050405020304" pitchFamily="18" charset="0"/>
                <a:cs typeface="Times New Roman" panose="02020603050405020304" pitchFamily="18" charset="0"/>
              </a:rPr>
              <a:t> </a:t>
            </a:r>
            <a:r>
              <a:rPr lang="en-US" sz="3000" dirty="0" err="1">
                <a:solidFill>
                  <a:srgbClr val="0000FF"/>
                </a:solidFill>
                <a:latin typeface="Times New Roman" panose="02020603050405020304" pitchFamily="18" charset="0"/>
                <a:cs typeface="Times New Roman" panose="02020603050405020304" pitchFamily="18" charset="0"/>
              </a:rPr>
              <a:t>động</a:t>
            </a:r>
            <a:endParaRPr lang="en-US" sz="3000" dirty="0">
              <a:solidFill>
                <a:srgbClr val="0000FF"/>
              </a:solidFill>
              <a:latin typeface="Times New Roman" panose="02020603050405020304" pitchFamily="18" charset="0"/>
              <a:cs typeface="Times New Roman" panose="02020603050405020304" pitchFamily="18" charset="0"/>
            </a:endParaRPr>
          </a:p>
        </p:txBody>
      </p:sp>
      <p:grpSp>
        <p:nvGrpSpPr>
          <p:cNvPr id="21" name="Group 20"/>
          <p:cNvGrpSpPr/>
          <p:nvPr/>
        </p:nvGrpSpPr>
        <p:grpSpPr>
          <a:xfrm>
            <a:off x="2585323" y="397817"/>
            <a:ext cx="9772272" cy="1384995"/>
            <a:chOff x="2585323" y="397817"/>
            <a:chExt cx="9772272" cy="1384995"/>
          </a:xfrm>
        </p:grpSpPr>
        <p:sp>
          <p:nvSpPr>
            <p:cNvPr id="47" name="圆角矩形 9"/>
            <p:cNvSpPr/>
            <p:nvPr/>
          </p:nvSpPr>
          <p:spPr>
            <a:xfrm rot="2700000">
              <a:off x="2600293" y="445144"/>
              <a:ext cx="1025384" cy="1055324"/>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srgbClr val="14436A"/>
                  </a:solidFill>
                  <a:latin typeface="Arial"/>
                  <a:ea typeface="微软雅黑" panose="020B0503020204020204" pitchFamily="34" charset="-122"/>
                  <a:cs typeface="+mn-ea"/>
                  <a:sym typeface="+mn-lt"/>
                </a:rPr>
                <a:t> </a:t>
              </a:r>
              <a:endParaRPr lang="zh-CN" altLang="en-US" sz="1500" kern="0" dirty="0">
                <a:solidFill>
                  <a:srgbClr val="14436A"/>
                </a:solidFill>
                <a:latin typeface="Arial"/>
                <a:ea typeface="微软雅黑" panose="020B0503020204020204" pitchFamily="34" charset="-122"/>
                <a:cs typeface="+mn-ea"/>
                <a:sym typeface="+mn-lt"/>
              </a:endParaRPr>
            </a:p>
          </p:txBody>
        </p:sp>
        <p:grpSp>
          <p:nvGrpSpPr>
            <p:cNvPr id="20" name="Group 19"/>
            <p:cNvGrpSpPr/>
            <p:nvPr/>
          </p:nvGrpSpPr>
          <p:grpSpPr>
            <a:xfrm>
              <a:off x="2656412" y="397817"/>
              <a:ext cx="9701183" cy="1384995"/>
              <a:chOff x="2627946" y="400350"/>
              <a:chExt cx="9701183" cy="1384995"/>
            </a:xfrm>
          </p:grpSpPr>
          <p:pic>
            <p:nvPicPr>
              <p:cNvPr id="49" name="Picture 10" descr="Trẻ Em, Mầm Non, Đọc Sách, Học Tập, Cô Bé, Tải hình PNG 342 -  Free.Vector6.com"/>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27946" y="520316"/>
                <a:ext cx="970082" cy="970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3749347" y="400350"/>
                <a:ext cx="8579782" cy="1384995"/>
              </a:xfrm>
              <a:prstGeom prst="rect">
                <a:avLst/>
              </a:prstGeom>
              <a:noFill/>
            </p:spPr>
            <p:txBody>
              <a:bodyPr wrap="square" rtlCol="0">
                <a:spAutoFit/>
              </a:bodyPr>
              <a:lstStyle/>
              <a:p>
                <a:r>
                  <a:rPr lang="en-US" sz="2800" b="1" dirty="0" err="1">
                    <a:solidFill>
                      <a:srgbClr val="C00000"/>
                    </a:solidFill>
                    <a:latin typeface="Times New Roman" panose="02020603050405020304" pitchFamily="18" charset="0"/>
                    <a:cs typeface="Times New Roman" panose="02020603050405020304" pitchFamily="18" charset="0"/>
                  </a:rPr>
                  <a:t>Đọc</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phần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khởi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động</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trong</a:t>
                </a:r>
                <a:r>
                  <a:rPr lang="en-US" sz="2800" b="1" dirty="0">
                    <a:solidFill>
                      <a:srgbClr val="C00000"/>
                    </a:solidFill>
                    <a:latin typeface="Times New Roman" panose="02020603050405020304" pitchFamily="18" charset="0"/>
                    <a:cs typeface="Times New Roman" panose="02020603050405020304" pitchFamily="18" charset="0"/>
                  </a:rPr>
                  <a:t> SGK </a:t>
                </a:r>
              </a:p>
              <a:p>
                <a:r>
                  <a:rPr lang="en-US" sz="2800" b="1" dirty="0" err="1">
                    <a:solidFill>
                      <a:srgbClr val="C00000"/>
                    </a:solidFill>
                    <a:latin typeface="Times New Roman" panose="02020603050405020304" pitchFamily="18" charset="0"/>
                    <a:cs typeface="Times New Roman" panose="02020603050405020304" pitchFamily="18" charset="0"/>
                  </a:rPr>
                  <a:t>tr</a:t>
                </a:r>
                <a:r>
                  <a:rPr lang="en-US" sz="2800" b="1" dirty="0">
                    <a:solidFill>
                      <a:srgbClr val="C00000"/>
                    </a:solidFill>
                    <a:latin typeface="Times New Roman" panose="02020603050405020304" pitchFamily="18" charset="0"/>
                    <a:cs typeface="Times New Roman" panose="02020603050405020304" pitchFamily="18" charset="0"/>
                  </a:rPr>
                  <a:t> 14 </a:t>
                </a:r>
                <a:r>
                  <a:rPr lang="en-US" sz="2800" b="1" dirty="0" err="1">
                    <a:solidFill>
                      <a:srgbClr val="C00000"/>
                    </a:solidFill>
                    <a:latin typeface="Times New Roman" panose="02020603050405020304" pitchFamily="18" charset="0"/>
                    <a:cs typeface="Times New Roman" panose="02020603050405020304" pitchFamily="18" charset="0"/>
                  </a:rPr>
                  <a:t>sau</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đó</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trả</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lời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câu</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hỏi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sau</a:t>
                </a:r>
                <a:r>
                  <a:rPr lang="en-US" sz="2800" b="1" dirty="0">
                    <a:solidFill>
                      <a:srgbClr val="C00000"/>
                    </a:solidFill>
                    <a:latin typeface="Times New Roman" panose="02020603050405020304" pitchFamily="18" charset="0"/>
                    <a:cs typeface="Times New Roman" panose="02020603050405020304" pitchFamily="18" charset="0"/>
                  </a:rPr>
                  <a:t>: </a:t>
                </a:r>
              </a:p>
              <a:p>
                <a:endParaRPr lang="en-US" sz="2800" dirty="0">
                  <a:latin typeface="Times New Roman" panose="02020603050405020304" pitchFamily="18" charset="0"/>
                  <a:cs typeface="Times New Roman" panose="02020603050405020304" pitchFamily="18" charset="0"/>
                </a:endParaRPr>
              </a:p>
            </p:txBody>
          </p:sp>
        </p:grpSp>
      </p:grpSp>
      <p:sp>
        <p:nvSpPr>
          <p:cNvPr id="17" name="TextBox 16"/>
          <p:cNvSpPr txBox="1"/>
          <p:nvPr/>
        </p:nvSpPr>
        <p:spPr>
          <a:xfrm>
            <a:off x="3877109" y="1290698"/>
            <a:ext cx="5170891" cy="3970318"/>
          </a:xfrm>
          <a:prstGeom prst="rect">
            <a:avLst/>
          </a:prstGeom>
          <a:noFill/>
        </p:spPr>
        <p:txBody>
          <a:bodyPr wrap="square" rtlCol="0">
            <a:spAutoFit/>
          </a:bodyPr>
          <a:lstStyle/>
          <a:p>
            <a:pPr algn="just"/>
            <a:r>
              <a:rPr lang="en-US" sz="2800" dirty="0">
                <a:latin typeface="Times New Roman" panose="02020603050405020304" pitchFamily="18" charset="0"/>
                <a:cs typeface="Times New Roman" panose="02020603050405020304" pitchFamily="18" charset="0"/>
              </a:rPr>
              <a:t>C1: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a:t>
            </a:r>
          </a:p>
          <a:p>
            <a:pPr algn="just"/>
            <a:r>
              <a:rPr lang="en-US" sz="2800" dirty="0">
                <a:latin typeface="Times New Roman" panose="02020603050405020304" pitchFamily="18" charset="0"/>
                <a:cs typeface="Times New Roman" panose="02020603050405020304" pitchFamily="18" charset="0"/>
              </a:rPr>
              <a:t>C2: Theo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chỉnh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nhằm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khoăn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a:t>
            </a:r>
          </a:p>
          <a:p>
            <a:endParaRPr lang="en-US" sz="2800" dirty="0">
              <a:latin typeface="Times New Roman" panose="02020603050405020304" pitchFamily="18" charset="0"/>
              <a:cs typeface="Times New Roman" panose="02020603050405020304" pitchFamily="18" charset="0"/>
            </a:endParaRPr>
          </a:p>
        </p:txBody>
      </p:sp>
      <p:grpSp>
        <p:nvGrpSpPr>
          <p:cNvPr id="57" name="Group 56"/>
          <p:cNvGrpSpPr/>
          <p:nvPr/>
        </p:nvGrpSpPr>
        <p:grpSpPr>
          <a:xfrm>
            <a:off x="2484858" y="1528428"/>
            <a:ext cx="1620677" cy="1691710"/>
            <a:chOff x="4404878" y="-320340"/>
            <a:chExt cx="2217701" cy="2131166"/>
          </a:xfrm>
        </p:grpSpPr>
        <p:grpSp>
          <p:nvGrpSpPr>
            <p:cNvPr id="58" name="组合 10"/>
            <p:cNvGrpSpPr/>
            <p:nvPr/>
          </p:nvGrpSpPr>
          <p:grpSpPr>
            <a:xfrm>
              <a:off x="4594491" y="424670"/>
              <a:ext cx="1609356" cy="1386156"/>
              <a:chOff x="2260179" y="1727787"/>
              <a:chExt cx="1983214" cy="1673674"/>
            </a:xfrm>
            <a:effectLst>
              <a:outerShdw blurRad="139700" dist="63500" dir="2700000" algn="tl" rotWithShape="0">
                <a:prstClr val="black">
                  <a:alpha val="40000"/>
                </a:prstClr>
              </a:outerShdw>
            </a:effectLst>
          </p:grpSpPr>
          <p:sp>
            <p:nvSpPr>
              <p:cNvPr id="60" name="圆角矩形 11"/>
              <p:cNvSpPr/>
              <p:nvPr/>
            </p:nvSpPr>
            <p:spPr>
              <a:xfrm rot="2700000">
                <a:off x="2456795" y="1614864"/>
                <a:ext cx="1589981" cy="1983214"/>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algn="ctr">
                  <a:defRPr/>
                </a:pPr>
                <a:endParaRPr lang="zh-CN" altLang="en-US" sz="1500" kern="0" dirty="0">
                  <a:solidFill>
                    <a:prstClr val="white"/>
                  </a:solidFill>
                  <a:latin typeface="Arial"/>
                  <a:ea typeface="微软雅黑" panose="020B0503020204020204" pitchFamily="34" charset="-122"/>
                  <a:cs typeface="+mn-ea"/>
                  <a:sym typeface="+mn-lt"/>
                </a:endParaRPr>
              </a:p>
            </p:txBody>
          </p:sp>
          <p:sp>
            <p:nvSpPr>
              <p:cNvPr id="61" name="圆角矩形 12"/>
              <p:cNvSpPr/>
              <p:nvPr/>
            </p:nvSpPr>
            <p:spPr>
              <a:xfrm rot="2700000">
                <a:off x="2341492" y="1668147"/>
                <a:ext cx="1625006" cy="1744286"/>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a:defRPr/>
                </a:pPr>
                <a:r>
                  <a:rPr lang="en-US" altLang="zh-CN" sz="1500" kern="0">
                    <a:solidFill>
                      <a:prstClr val="white"/>
                    </a:solidFill>
                    <a:latin typeface="Arial"/>
                    <a:ea typeface="微软雅黑" panose="020B0503020204020204" pitchFamily="34" charset="-122"/>
                    <a:cs typeface="+mn-ea"/>
                    <a:sym typeface="+mn-lt"/>
                  </a:rPr>
                  <a:t> </a:t>
                </a:r>
                <a:endParaRPr lang="zh-CN" altLang="en-US" sz="1500" kern="0" dirty="0">
                  <a:solidFill>
                    <a:prstClr val="white"/>
                  </a:solidFill>
                  <a:latin typeface="Arial"/>
                  <a:ea typeface="微软雅黑" panose="020B0503020204020204" pitchFamily="34" charset="-122"/>
                  <a:cs typeface="+mn-ea"/>
                  <a:sym typeface="+mn-lt"/>
                </a:endParaRPr>
              </a:p>
            </p:txBody>
          </p:sp>
        </p:grpSp>
        <p:pic>
          <p:nvPicPr>
            <p:cNvPr id="59" name="Picture 4" descr="Trẻ Em, Học Tập, Học Bài, Giáo Dục, Tải hình PNG 109 - Free.Vector6.co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04878" y="-320340"/>
              <a:ext cx="2217701" cy="1948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84697782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118"/>
                                        </p:tgtEl>
                                        <p:attrNameLst>
                                          <p:attrName>style.visibility</p:attrName>
                                        </p:attrNameLst>
                                      </p:cBhvr>
                                      <p:to>
                                        <p:strVal val="visible"/>
                                      </p:to>
                                    </p:set>
                                    <p:animEffect transition="in" filter="fade">
                                      <p:cBhvr>
                                        <p:cTn id="10" dur="500"/>
                                        <p:tgtEl>
                                          <p:spTgt spid="1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7"/>
                                        </p:tgtEl>
                                        <p:attrNameLst>
                                          <p:attrName>style.visibility</p:attrName>
                                        </p:attrNameLst>
                                      </p:cBhvr>
                                      <p:to>
                                        <p:strVal val="visible"/>
                                      </p:to>
                                    </p:set>
                                    <p:animEffect transition="in" filter="fade">
                                      <p:cBhvr>
                                        <p:cTn id="15" dur="500"/>
                                        <p:tgtEl>
                                          <p:spTgt spid="5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713301" y="556320"/>
            <a:ext cx="7805006" cy="4032448"/>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endParaRPr lang="en-US" sz="2800" i="1"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C1: </a:t>
            </a:r>
            <a:r>
              <a:rPr lang="en-US" sz="2800" i="1" dirty="0" err="1">
                <a:latin typeface="Times New Roman" panose="02020603050405020304" pitchFamily="18" charset="0"/>
                <a:cs typeface="Times New Roman" panose="02020603050405020304" pitchFamily="18" charset="0"/>
              </a:rPr>
              <a:t>Năng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lượng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nguồn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thành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liên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tục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gần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vô</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hạn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ánh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sáng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mặt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mưa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thủy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triều</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C2: </a:t>
            </a:r>
            <a:r>
              <a:rPr lang="en-US" sz="2800" i="1" dirty="0" err="1">
                <a:latin typeface="Times New Roman" panose="02020603050405020304" pitchFamily="18" charset="0"/>
                <a:cs typeface="Times New Roman" panose="02020603050405020304" pitchFamily="18" charset="0"/>
              </a:rPr>
              <a:t>Hình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thành</a:t>
            </a:r>
            <a:r>
              <a:rPr lang="en-US" sz="2800" i="1" dirty="0">
                <a:latin typeface="Times New Roman" panose="02020603050405020304" pitchFamily="18" charset="0"/>
                <a:cs typeface="Times New Roman" panose="02020603050405020304" pitchFamily="18" charset="0"/>
              </a:rPr>
              <a:t> ý </a:t>
            </a:r>
            <a:r>
              <a:rPr lang="en-US" sz="2800" i="1" dirty="0" err="1">
                <a:latin typeface="Times New Roman" panose="02020603050405020304" pitchFamily="18" charset="0"/>
                <a:cs typeface="Times New Roman" panose="02020603050405020304" pitchFamily="18" charset="0"/>
              </a:rPr>
              <a:t>tưởng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cấu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trúc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cục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chiếu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chủ</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năng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lượng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phát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triển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nội</a:t>
            </a:r>
            <a:r>
              <a:rPr lang="en-US" sz="2800" i="1" dirty="0">
                <a:latin typeface="Times New Roman" panose="02020603050405020304" pitchFamily="18" charset="0"/>
                <a:cs typeface="Times New Roman" panose="02020603050405020304" pitchFamily="18" charset="0"/>
              </a:rPr>
              <a:t> dung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trang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chiếu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chiếu</a:t>
            </a:r>
            <a:endParaRPr lang="en-US" sz="28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cstate="print"/>
          <a:stretch>
            <a:fillRect/>
          </a:stretch>
        </p:blipFill>
        <p:spPr>
          <a:xfrm>
            <a:off x="1081199" y="556320"/>
            <a:ext cx="612068" cy="614889"/>
          </a:xfrm>
          <a:prstGeom prst="rect">
            <a:avLst/>
          </a:prstGeom>
        </p:spPr>
      </p:pic>
      <p:sp>
        <p:nvSpPr>
          <p:cNvPr id="7" name="TextBox 6">
            <a:extLst>
              <a:ext uri="{FF2B5EF4-FFF2-40B4-BE49-F238E27FC236}">
                <a16:creationId xmlns:a16="http://schemas.microsoft.com/office/drawing/2014/main" id="{0BC57853-2507-441B-F9B3-79F20F789DB7}"/>
              </a:ext>
            </a:extLst>
          </p:cNvPr>
          <p:cNvSpPr txBox="1"/>
          <p:nvPr/>
        </p:nvSpPr>
        <p:spPr>
          <a:xfrm>
            <a:off x="3133427" y="772344"/>
            <a:ext cx="2808312" cy="523220"/>
          </a:xfrm>
          <a:prstGeom prst="rect">
            <a:avLst/>
          </a:prstGeom>
          <a:noFill/>
        </p:spPr>
        <p:txBody>
          <a:bodyPr wrap="square" rtlCol="0">
            <a:spAutoFit/>
          </a:bodyPr>
          <a:lstStyle/>
          <a:p>
            <a:pPr algn="ctr"/>
            <a:r>
              <a:rPr lang="en-US" sz="2800">
                <a:solidFill>
                  <a:srgbClr val="FF0000"/>
                </a:solidFill>
                <a:latin typeface="Times New Roman" panose="02020603050405020304" pitchFamily="18" charset="0"/>
                <a:cs typeface="Times New Roman" panose="02020603050405020304" pitchFamily="18" charset="0"/>
              </a:rPr>
              <a:t>ĐÁP ÁN </a:t>
            </a:r>
          </a:p>
        </p:txBody>
      </p:sp>
    </p:spTree>
    <p:extLst>
      <p:ext uri="{BB962C8B-B14F-4D97-AF65-F5344CB8AC3E}">
        <p14:creationId xmlns:p14="http://schemas.microsoft.com/office/powerpoint/2010/main" val="4074013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calcmode="lin" valueType="num">
                                      <p:cBhvr additive="base">
                                        <p:cTn id="1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 calcmode="lin" valueType="num">
                                      <p:cBhvr additive="base">
                                        <p:cTn id="2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64"/>
        <p:cNvGrpSpPr/>
        <p:nvPr/>
      </p:nvGrpSpPr>
      <p:grpSpPr>
        <a:xfrm>
          <a:off x="0" y="0"/>
          <a:ext cx="0" cy="0"/>
          <a:chOff x="0" y="0"/>
          <a:chExt cx="0" cy="0"/>
        </a:xfrm>
      </p:grpSpPr>
      <p:sp>
        <p:nvSpPr>
          <p:cNvPr id="3" name="Oval 2"/>
          <p:cNvSpPr/>
          <p:nvPr/>
        </p:nvSpPr>
        <p:spPr>
          <a:xfrm>
            <a:off x="-70929" y="178536"/>
            <a:ext cx="9218104" cy="144016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501"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Bài</a:t>
            </a:r>
            <a:r>
              <a:rPr lang="en-US" sz="3200" b="1" dirty="0">
                <a:solidFill>
                  <a:schemeClr val="tx1"/>
                </a:solidFill>
                <a:latin typeface="Times New Roman" panose="02020603050405020304" pitchFamily="18" charset="0"/>
                <a:cs typeface="Times New Roman" panose="02020603050405020304" pitchFamily="18" charset="0"/>
              </a:rPr>
              <a:t> 3: </a:t>
            </a:r>
            <a:r>
              <a:rPr lang="vi-VN" sz="3200" b="1" dirty="0">
                <a:solidFill>
                  <a:schemeClr val="tx1"/>
                </a:solidFill>
                <a:latin typeface="+mj-lt"/>
              </a:rPr>
              <a:t>THỰC HÀNH</a:t>
            </a:r>
            <a:r>
              <a:rPr lang="en-US" sz="3200" b="1" dirty="0">
                <a:solidFill>
                  <a:schemeClr val="tx1"/>
                </a:solidFill>
                <a:latin typeface="+mj-lt"/>
              </a:rPr>
              <a:t> </a:t>
            </a:r>
          </a:p>
          <a:p>
            <a:pPr algn="ctr"/>
            <a:r>
              <a:rPr lang="vi-VN" sz="3200" b="1" dirty="0">
                <a:solidFill>
                  <a:schemeClr val="tx1"/>
                </a:solidFill>
                <a:latin typeface="+mj-lt"/>
              </a:rPr>
              <a:t>KHAI THÁC THÔNG TIN SỐ </a:t>
            </a:r>
            <a:r>
              <a:rPr lang="en-US" sz="3200" b="1" dirty="0">
                <a:solidFill>
                  <a:schemeClr val="tx1"/>
                </a:solidFill>
                <a:latin typeface="Times New Roman" panose="02020603050405020304" pitchFamily="18" charset="0"/>
                <a:cs typeface="Times New Roman" panose="02020603050405020304" pitchFamily="18" charset="0"/>
              </a:rPr>
              <a:t>(</a:t>
            </a:r>
            <a:r>
              <a:rPr lang="en-US" sz="3200" b="1" dirty="0" err="1">
                <a:solidFill>
                  <a:schemeClr val="tx1"/>
                </a:solidFill>
                <a:latin typeface="Times New Roman" panose="02020603050405020304" pitchFamily="18" charset="0"/>
                <a:cs typeface="Times New Roman" panose="02020603050405020304" pitchFamily="18" charset="0"/>
              </a:rPr>
              <a:t>Tiết</a:t>
            </a:r>
            <a:r>
              <a:rPr lang="en-US" sz="3200" b="1" dirty="0">
                <a:solidFill>
                  <a:schemeClr val="tx1"/>
                </a:solidFill>
                <a:latin typeface="Times New Roman" panose="02020603050405020304" pitchFamily="18" charset="0"/>
                <a:cs typeface="Times New Roman" panose="02020603050405020304" pitchFamily="18" charset="0"/>
              </a:rPr>
              <a:t> 1)</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4" name="Cloud 3"/>
          <p:cNvSpPr/>
          <p:nvPr/>
        </p:nvSpPr>
        <p:spPr>
          <a:xfrm>
            <a:off x="3241439" y="1818837"/>
            <a:ext cx="2484277" cy="1692188"/>
          </a:xfrm>
          <a:prstGeom prst="cloud">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vi-VN" b="1" dirty="0">
                <a:solidFill>
                  <a:schemeClr val="tx1"/>
                </a:solidFill>
                <a:latin typeface="Times New Roman" pitchFamily="18" charset="0"/>
                <a:cs typeface="Times New Roman" pitchFamily="18" charset="0"/>
              </a:rPr>
              <a:t>THỰC HÀNH</a:t>
            </a:r>
            <a:r>
              <a:rPr lang="en-US" b="1" dirty="0">
                <a:solidFill>
                  <a:schemeClr val="tx1"/>
                </a:solidFill>
                <a:latin typeface="Times New Roman" pitchFamily="18" charset="0"/>
                <a:cs typeface="Times New Roman" pitchFamily="18" charset="0"/>
              </a:rPr>
              <a:t> </a:t>
            </a:r>
            <a:r>
              <a:rPr lang="vi-VN" b="1" dirty="0">
                <a:solidFill>
                  <a:schemeClr val="tx1"/>
                </a:solidFill>
                <a:latin typeface="Times New Roman" pitchFamily="18" charset="0"/>
                <a:cs typeface="Times New Roman" pitchFamily="18" charset="0"/>
              </a:rPr>
              <a:t>KHAI THÁC THÔNG TIN SỐ</a:t>
            </a:r>
            <a:endParaRPr lang="en-US" dirty="0">
              <a:latin typeface="Times New Roman" panose="02020603050405020304" pitchFamily="18" charset="0"/>
              <a:cs typeface="Times New Roman" panose="02020603050405020304" pitchFamily="18" charset="0"/>
            </a:endParaRPr>
          </a:p>
        </p:txBody>
      </p:sp>
      <p:grpSp>
        <p:nvGrpSpPr>
          <p:cNvPr id="2" name="Group 1"/>
          <p:cNvGrpSpPr/>
          <p:nvPr/>
        </p:nvGrpSpPr>
        <p:grpSpPr>
          <a:xfrm>
            <a:off x="433131" y="1823592"/>
            <a:ext cx="2952324" cy="1687433"/>
            <a:chOff x="433131" y="1823592"/>
            <a:chExt cx="2952324" cy="1687433"/>
          </a:xfrm>
        </p:grpSpPr>
        <p:cxnSp>
          <p:nvCxnSpPr>
            <p:cNvPr id="9" name="Curved Connector 8"/>
            <p:cNvCxnSpPr/>
            <p:nvPr/>
          </p:nvCxnSpPr>
          <p:spPr>
            <a:xfrm rot="10800000">
              <a:off x="2449351" y="2752568"/>
              <a:ext cx="936104" cy="180020"/>
            </a:xfrm>
            <a:prstGeom prst="curvedConnector3">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Rounded Rectangle 15"/>
            <p:cNvSpPr/>
            <p:nvPr/>
          </p:nvSpPr>
          <p:spPr>
            <a:xfrm>
              <a:off x="433131" y="1823592"/>
              <a:ext cx="2016219" cy="168743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dirty="0" err="1">
                  <a:latin typeface="Times New Roman" pitchFamily="18" charset="0"/>
                  <a:cs typeface="Times New Roman" pitchFamily="18" charset="0"/>
                </a:rPr>
                <a:t>Hình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thành</a:t>
              </a:r>
              <a:r>
                <a:rPr lang="en-US" b="1" dirty="0">
                  <a:latin typeface="Times New Roman" pitchFamily="18" charset="0"/>
                  <a:cs typeface="Times New Roman" pitchFamily="18" charset="0"/>
                </a:rPr>
                <a:t> ý </a:t>
              </a:r>
              <a:r>
                <a:rPr lang="en-US" b="1" dirty="0" err="1">
                  <a:latin typeface="Times New Roman" pitchFamily="18" charset="0"/>
                  <a:cs typeface="Times New Roman" pitchFamily="18" charset="0"/>
                </a:rPr>
                <a:t>tưởng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cấu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trúc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bài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trình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chiếu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về</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chủ</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đề</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năng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lượng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tái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tạo</a:t>
              </a:r>
              <a:endParaRPr lang="en-US" dirty="0">
                <a:latin typeface="Times New Roman" pitchFamily="18" charset="0"/>
                <a:cs typeface="Times New Roman" pitchFamily="18" charset="0"/>
              </a:endParaRPr>
            </a:p>
          </p:txBody>
        </p:sp>
      </p:grpSp>
      <p:grpSp>
        <p:nvGrpSpPr>
          <p:cNvPr id="5" name="Group 4"/>
          <p:cNvGrpSpPr/>
          <p:nvPr/>
        </p:nvGrpSpPr>
        <p:grpSpPr>
          <a:xfrm>
            <a:off x="3105221" y="3328628"/>
            <a:ext cx="2756711" cy="1576435"/>
            <a:chOff x="2940924" y="3588605"/>
            <a:chExt cx="2756711" cy="1576435"/>
          </a:xfrm>
        </p:grpSpPr>
        <p:cxnSp>
          <p:nvCxnSpPr>
            <p:cNvPr id="12" name="Curved Connector 11"/>
            <p:cNvCxnSpPr>
              <a:endCxn id="20" idx="0"/>
            </p:cNvCxnSpPr>
            <p:nvPr/>
          </p:nvCxnSpPr>
          <p:spPr>
            <a:xfrm rot="5400000">
              <a:off x="4203677" y="3704208"/>
              <a:ext cx="648072" cy="416866"/>
            </a:xfrm>
            <a:prstGeom prst="curvedConnector3">
              <a:avLst>
                <a:gd name="adj1" fmla="val 50000"/>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2940924" y="4236677"/>
              <a:ext cx="2756711" cy="92836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dirty="0" err="1">
                  <a:latin typeface="Times New Roman" pitchFamily="18" charset="0"/>
                  <a:cs typeface="Times New Roman" pitchFamily="18" charset="0"/>
                </a:rPr>
                <a:t>Tìm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kiếm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đánh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giá</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thông</a:t>
              </a:r>
              <a:r>
                <a:rPr lang="en-US" b="1" dirty="0">
                  <a:latin typeface="Times New Roman" pitchFamily="18" charset="0"/>
                  <a:cs typeface="Times New Roman" pitchFamily="18" charset="0"/>
                </a:rPr>
                <a:t> tin</a:t>
              </a:r>
              <a:endParaRPr lang="en-US" dirty="0">
                <a:latin typeface="Times New Roman" pitchFamily="18" charset="0"/>
                <a:cs typeface="Times New Roman" pitchFamily="18" charset="0"/>
              </a:endParaRPr>
            </a:p>
          </p:txBody>
        </p:sp>
      </p:grpSp>
      <p:grpSp>
        <p:nvGrpSpPr>
          <p:cNvPr id="8" name="Group 7"/>
          <p:cNvGrpSpPr/>
          <p:nvPr/>
        </p:nvGrpSpPr>
        <p:grpSpPr>
          <a:xfrm>
            <a:off x="5723646" y="1873254"/>
            <a:ext cx="2738378" cy="1203346"/>
            <a:chOff x="5399611" y="1654445"/>
            <a:chExt cx="2738378" cy="1044115"/>
          </a:xfrm>
        </p:grpSpPr>
        <p:cxnSp>
          <p:nvCxnSpPr>
            <p:cNvPr id="6" name="Curved Connector 5"/>
            <p:cNvCxnSpPr>
              <a:stCxn id="4" idx="0"/>
            </p:cNvCxnSpPr>
            <p:nvPr/>
          </p:nvCxnSpPr>
          <p:spPr>
            <a:xfrm flipV="1">
              <a:off x="5399611" y="2284518"/>
              <a:ext cx="578133" cy="56847"/>
            </a:xfrm>
            <a:prstGeom prst="curvedConnector3">
              <a:avLst/>
            </a:prstGeom>
            <a:ln w="571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5994348" y="1654445"/>
              <a:ext cx="2143641" cy="1044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b="1" dirty="0" err="1">
                  <a:latin typeface="Times New Roman" panose="02020603050405020304" pitchFamily="18" charset="0"/>
                  <a:cs typeface="Times New Roman" panose="02020603050405020304" pitchFamily="18" charset="0"/>
                </a:rPr>
                <a:t>Xử</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lý</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trao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đổi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thông</a:t>
              </a:r>
              <a:r>
                <a:rPr lang="en-US" b="1" dirty="0">
                  <a:latin typeface="Times New Roman" panose="02020603050405020304" pitchFamily="18" charset="0"/>
                  <a:cs typeface="Times New Roman" panose="02020603050405020304" pitchFamily="18" charset="0"/>
                </a:rPr>
                <a:t> tin</a:t>
              </a:r>
              <a:endParaRPr lang="en-US"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6818549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33" y="2388"/>
            <a:ext cx="9163054" cy="5142699"/>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Users\Administrator\Desktop\微立体创业计划\0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929" y="1026230"/>
            <a:ext cx="2556285" cy="2556728"/>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8" name="Picture 3" descr="C:\Users\Administrator\Desktop\微立体创业计划\0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924" y="1024372"/>
            <a:ext cx="2618787" cy="2619241"/>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19" name="Rectangle 2"/>
          <p:cNvSpPr>
            <a:spLocks noChangeArrowheads="1"/>
          </p:cNvSpPr>
          <p:nvPr/>
        </p:nvSpPr>
        <p:spPr bwMode="auto">
          <a:xfrm flipV="1">
            <a:off x="948165" y="245978"/>
            <a:ext cx="14401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sz="2800">
              <a:latin typeface="Times New Roman" panose="02020603050405020304" pitchFamily="18" charset="0"/>
              <a:cs typeface="Times New Roman" panose="02020603050405020304" pitchFamily="18" charset="0"/>
            </a:endParaRPr>
          </a:p>
        </p:txBody>
      </p:sp>
      <p:sp>
        <p:nvSpPr>
          <p:cNvPr id="27" name="Rectangle 8"/>
          <p:cNvSpPr>
            <a:spLocks noChangeArrowheads="1"/>
          </p:cNvSpPr>
          <p:nvPr/>
        </p:nvSpPr>
        <p:spPr bwMode="auto">
          <a:xfrm>
            <a:off x="4771355" y="3120393"/>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800">
              <a:latin typeface="Times New Roman" panose="02020603050405020304" pitchFamily="18" charset="0"/>
              <a:cs typeface="Times New Roman" panose="02020603050405020304" pitchFamily="18" charset="0"/>
            </a:endParaRPr>
          </a:p>
        </p:txBody>
      </p:sp>
      <p:sp>
        <p:nvSpPr>
          <p:cNvPr id="18" name="TextBox 17"/>
          <p:cNvSpPr txBox="1"/>
          <p:nvPr/>
        </p:nvSpPr>
        <p:spPr>
          <a:xfrm>
            <a:off x="289111" y="1824162"/>
            <a:ext cx="2272033" cy="954107"/>
          </a:xfrm>
          <a:prstGeom prst="rect">
            <a:avLst/>
          </a:prstGeom>
          <a:noFill/>
        </p:spPr>
        <p:txBody>
          <a:bodyPr wrap="square" rtlCol="0">
            <a:spAutoFit/>
          </a:bodyPr>
          <a:lstStyle/>
          <a:p>
            <a:r>
              <a:rPr lang="en-US" sz="2800" b="1" dirty="0" err="1">
                <a:solidFill>
                  <a:srgbClr val="0000FF"/>
                </a:solidFill>
                <a:latin typeface="Times New Roman" panose="02020603050405020304" pitchFamily="18" charset="0"/>
                <a:cs typeface="Times New Roman" panose="02020603050405020304" pitchFamily="18" charset="0"/>
              </a:rPr>
              <a:t>Hình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thành</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kiến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thức</a:t>
            </a:r>
            <a:r>
              <a:rPr lang="en-US" sz="2800" b="1" dirty="0">
                <a:solidFill>
                  <a:srgbClr val="0000FF"/>
                </a:solidFill>
                <a:latin typeface="Times New Roman" panose="02020603050405020304" pitchFamily="18" charset="0"/>
                <a:cs typeface="Times New Roman" panose="02020603050405020304" pitchFamily="18" charset="0"/>
              </a:rPr>
              <a:t> </a:t>
            </a:r>
          </a:p>
        </p:txBody>
      </p:sp>
      <p:sp>
        <p:nvSpPr>
          <p:cNvPr id="52" name="Round Same Side Corner Rectangle 51"/>
          <p:cNvSpPr/>
          <p:nvPr/>
        </p:nvSpPr>
        <p:spPr>
          <a:xfrm rot="5400000">
            <a:off x="5397893" y="-1607951"/>
            <a:ext cx="828093" cy="6280341"/>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800">
              <a:latin typeface="Times New Roman" panose="02020603050405020304" pitchFamily="18" charset="0"/>
              <a:cs typeface="Times New Roman" panose="02020603050405020304" pitchFamily="18" charset="0"/>
            </a:endParaRPr>
          </a:p>
        </p:txBody>
      </p:sp>
      <p:sp>
        <p:nvSpPr>
          <p:cNvPr id="53" name="AutoShape 92"/>
          <p:cNvSpPr>
            <a:spLocks noChangeAspect="1" noChangeArrowheads="1"/>
          </p:cNvSpPr>
          <p:nvPr/>
        </p:nvSpPr>
        <p:spPr bwMode="auto">
          <a:xfrm rot="16200000" flipH="1">
            <a:off x="2192758" y="1082711"/>
            <a:ext cx="782210" cy="885359"/>
          </a:xfrm>
          <a:prstGeom prst="ellipse">
            <a:avLst/>
          </a:prstGeom>
          <a:solidFill>
            <a:schemeClr val="bg1"/>
          </a:solidFill>
          <a:ln w="50800">
            <a:solidFill>
              <a:schemeClr val="accent1"/>
            </a:solid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2800" dirty="0">
              <a:solidFill>
                <a:schemeClr val="bg1"/>
              </a:solidFill>
              <a:latin typeface="Times New Roman" panose="02020603050405020304" pitchFamily="18" charset="0"/>
              <a:cs typeface="Times New Roman" panose="02020603050405020304" pitchFamily="18" charset="0"/>
            </a:endParaRPr>
          </a:p>
        </p:txBody>
      </p:sp>
      <p:sp>
        <p:nvSpPr>
          <p:cNvPr id="54" name="TextBox 53"/>
          <p:cNvSpPr txBox="1"/>
          <p:nvPr/>
        </p:nvSpPr>
        <p:spPr>
          <a:xfrm>
            <a:off x="2120603" y="1300942"/>
            <a:ext cx="875832" cy="430887"/>
          </a:xfrm>
          <a:prstGeom prst="rect">
            <a:avLst/>
          </a:prstGeom>
          <a:noFill/>
        </p:spPr>
        <p:txBody>
          <a:bodyPr wrap="square" tIns="0" bIns="0" rtlCol="0" anchor="ctr">
            <a:spAutoFit/>
          </a:bodyPr>
          <a:lstStyle/>
          <a:p>
            <a:pPr algn="ctr"/>
            <a:r>
              <a:rPr lang="en-US" altLang="ko-KR" sz="2800" b="1" dirty="0">
                <a:solidFill>
                  <a:schemeClr val="accent1"/>
                </a:solidFill>
                <a:latin typeface="Times New Roman" panose="02020603050405020304" pitchFamily="18" charset="0"/>
                <a:cs typeface="Times New Roman" panose="02020603050405020304" pitchFamily="18" charset="0"/>
              </a:rPr>
              <a:t>01</a:t>
            </a:r>
          </a:p>
        </p:txBody>
      </p:sp>
      <p:sp>
        <p:nvSpPr>
          <p:cNvPr id="55" name="TextBox 54"/>
          <p:cNvSpPr txBox="1"/>
          <p:nvPr/>
        </p:nvSpPr>
        <p:spPr bwMode="auto">
          <a:xfrm>
            <a:off x="2938667" y="993166"/>
            <a:ext cx="6208508" cy="954107"/>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sz="2700" b="1" dirty="0" err="1">
                <a:latin typeface="Times New Roman" panose="02020603050405020304" pitchFamily="18" charset="0"/>
                <a:cs typeface="Times New Roman" panose="02020603050405020304" pitchFamily="18" charset="0"/>
              </a:rPr>
              <a:t>Hình</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thành</a:t>
            </a:r>
            <a:r>
              <a:rPr lang="en-US" sz="2700" b="1" dirty="0">
                <a:latin typeface="Times New Roman" panose="02020603050405020304" pitchFamily="18" charset="0"/>
                <a:cs typeface="Times New Roman" panose="02020603050405020304" pitchFamily="18" charset="0"/>
              </a:rPr>
              <a:t> ý </a:t>
            </a:r>
            <a:r>
              <a:rPr lang="en-US" sz="2700" b="1" dirty="0" err="1">
                <a:latin typeface="Times New Roman" panose="02020603050405020304" pitchFamily="18" charset="0"/>
                <a:cs typeface="Times New Roman" panose="02020603050405020304" pitchFamily="18" charset="0"/>
              </a:rPr>
              <a:t>tưởng</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và</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cấu</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trúc</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bài</a:t>
            </a:r>
            <a:r>
              <a:rPr lang="en-US" sz="2700" b="1" dirty="0">
                <a:latin typeface="Times New Roman" panose="02020603050405020304" pitchFamily="18" charset="0"/>
                <a:cs typeface="Times New Roman" panose="02020603050405020304" pitchFamily="18" charset="0"/>
              </a:rPr>
              <a:t> </a:t>
            </a:r>
          </a:p>
          <a:p>
            <a:r>
              <a:rPr lang="en-US" sz="2700" b="1" dirty="0" err="1">
                <a:latin typeface="Times New Roman" panose="02020603050405020304" pitchFamily="18" charset="0"/>
                <a:cs typeface="Times New Roman" panose="02020603050405020304" pitchFamily="18" charset="0"/>
              </a:rPr>
              <a:t>trình</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chiếu</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về</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chủ</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đề</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năng</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lượng</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tái</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tạo</a:t>
            </a:r>
            <a:endParaRPr lang="en-US" sz="2700" dirty="0">
              <a:latin typeface="Times New Roman" panose="02020603050405020304" pitchFamily="18" charset="0"/>
              <a:cs typeface="Times New Roman" panose="02020603050405020304" pitchFamily="18" charset="0"/>
            </a:endParaRPr>
          </a:p>
        </p:txBody>
      </p:sp>
      <p:sp>
        <p:nvSpPr>
          <p:cNvPr id="59" name="Round Same Side Corner Rectangle 58"/>
          <p:cNvSpPr/>
          <p:nvPr/>
        </p:nvSpPr>
        <p:spPr>
          <a:xfrm rot="5400000">
            <a:off x="5405074" y="-342417"/>
            <a:ext cx="739669" cy="6526351"/>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latin typeface="Times New Roman" panose="02020603050405020304" pitchFamily="18" charset="0"/>
              <a:cs typeface="Times New Roman" panose="02020603050405020304" pitchFamily="18" charset="0"/>
            </a:endParaRPr>
          </a:p>
        </p:txBody>
      </p:sp>
      <p:sp>
        <p:nvSpPr>
          <p:cNvPr id="60" name="AutoShape 92"/>
          <p:cNvSpPr>
            <a:spLocks noChangeAspect="1" noChangeArrowheads="1"/>
          </p:cNvSpPr>
          <p:nvPr/>
        </p:nvSpPr>
        <p:spPr bwMode="auto">
          <a:xfrm rot="16200000" flipH="1">
            <a:off x="2020538" y="2439670"/>
            <a:ext cx="919527" cy="957368"/>
          </a:xfrm>
          <a:prstGeom prst="ellipse">
            <a:avLst/>
          </a:prstGeom>
          <a:solidFill>
            <a:schemeClr val="bg1"/>
          </a:solidFill>
          <a:ln w="50800">
            <a:solidFill>
              <a:schemeClr val="accent2"/>
            </a:solid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3733" dirty="0">
              <a:solidFill>
                <a:schemeClr val="bg1"/>
              </a:solidFill>
              <a:latin typeface="Times New Roman" panose="02020603050405020304" pitchFamily="18" charset="0"/>
              <a:cs typeface="Times New Roman" panose="02020603050405020304" pitchFamily="18" charset="0"/>
            </a:endParaRPr>
          </a:p>
        </p:txBody>
      </p:sp>
      <p:sp>
        <p:nvSpPr>
          <p:cNvPr id="61" name="TextBox 60"/>
          <p:cNvSpPr txBox="1"/>
          <p:nvPr/>
        </p:nvSpPr>
        <p:spPr>
          <a:xfrm>
            <a:off x="2053308" y="2670230"/>
            <a:ext cx="749918" cy="492443"/>
          </a:xfrm>
          <a:prstGeom prst="rect">
            <a:avLst/>
          </a:prstGeom>
          <a:noFill/>
        </p:spPr>
        <p:txBody>
          <a:bodyPr wrap="square" tIns="0" bIns="0" rtlCol="0" anchor="ctr">
            <a:spAutoFit/>
          </a:bodyPr>
          <a:lstStyle/>
          <a:p>
            <a:pPr algn="ctr"/>
            <a:r>
              <a:rPr lang="en-US" altLang="ko-KR" sz="3200" b="1" dirty="0">
                <a:solidFill>
                  <a:schemeClr val="accent2"/>
                </a:solidFill>
                <a:latin typeface="Times New Roman" panose="02020603050405020304" pitchFamily="18" charset="0"/>
                <a:cs typeface="Times New Roman" panose="02020603050405020304" pitchFamily="18" charset="0"/>
              </a:rPr>
              <a:t>02</a:t>
            </a:r>
          </a:p>
        </p:txBody>
      </p:sp>
      <p:sp>
        <p:nvSpPr>
          <p:cNvPr id="62" name="TextBox 61"/>
          <p:cNvSpPr txBox="1"/>
          <p:nvPr/>
        </p:nvSpPr>
        <p:spPr bwMode="auto">
          <a:xfrm>
            <a:off x="2953407" y="2599402"/>
            <a:ext cx="5988515" cy="523220"/>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sz="2800" b="1" dirty="0" err="1">
                <a:latin typeface="Times New Roman" pitchFamily="18" charset="0"/>
                <a:cs typeface="Times New Roman" pitchFamily="18" charset="0"/>
              </a:rPr>
              <a:t>Tìm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kiếm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và</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đánh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giá</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thông</a:t>
            </a:r>
            <a:r>
              <a:rPr lang="en-US" sz="2800" b="1" dirty="0">
                <a:latin typeface="Times New Roman" pitchFamily="18" charset="0"/>
                <a:cs typeface="Times New Roman" pitchFamily="18" charset="0"/>
              </a:rPr>
              <a:t> tin</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450191777"/>
      </p:ext>
    </p:extLst>
  </p:cSld>
  <p:clrMapOvr>
    <a:masterClrMapping/>
  </p:clrMapOvr>
  <p:transition spd="slow">
    <p:comb/>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7767" y="-65009"/>
            <a:ext cx="8784976" cy="994479"/>
          </a:xfrm>
        </p:spPr>
        <p:txBody>
          <a:bodyPr>
            <a:normAutofit fontScale="90000"/>
          </a:bodyPr>
          <a:lstStyle/>
          <a:p>
            <a:pPr algn="just"/>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thành</a:t>
            </a:r>
            <a:r>
              <a:rPr lang="en-US" sz="2800" b="1" dirty="0">
                <a:latin typeface="Times New Roman" panose="02020603050405020304" pitchFamily="18" charset="0"/>
                <a:cs typeface="Times New Roman" panose="02020603050405020304" pitchFamily="18" charset="0"/>
              </a:rPr>
              <a:t> ý </a:t>
            </a:r>
            <a:r>
              <a:rPr lang="en-US" sz="2800" b="1" dirty="0" err="1">
                <a:latin typeface="Times New Roman" panose="02020603050405020304" pitchFamily="18" charset="0"/>
                <a:cs typeface="Times New Roman" panose="02020603050405020304" pitchFamily="18" charset="0"/>
              </a:rPr>
              <a:t>tưởng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cấu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trúc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chiếu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chủ</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năng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lượng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tạo</a:t>
            </a:r>
            <a:r>
              <a:rPr lang="en-US" sz="2800" b="1" dirty="0">
                <a:latin typeface="Times New Roman" panose="02020603050405020304" pitchFamily="18" charset="0"/>
                <a:cs typeface="Times New Roman" panose="02020603050405020304" pitchFamily="18" charset="0"/>
              </a:rPr>
              <a:t>.</a:t>
            </a:r>
          </a:p>
        </p:txBody>
      </p:sp>
      <p:sp>
        <p:nvSpPr>
          <p:cNvPr id="8" name="TextBox 7"/>
          <p:cNvSpPr txBox="1"/>
          <p:nvPr/>
        </p:nvSpPr>
        <p:spPr>
          <a:xfrm>
            <a:off x="5855978" y="850513"/>
            <a:ext cx="184731" cy="523220"/>
          </a:xfrm>
          <a:prstGeom prst="rect">
            <a:avLst/>
          </a:prstGeom>
          <a:noFill/>
        </p:spPr>
        <p:txBody>
          <a:bodyPr wrap="none" rtlCol="0">
            <a:spAutoFit/>
          </a:bodyPr>
          <a:lstStyle/>
          <a:p>
            <a:pPr defTabSz="1218804">
              <a:defRPr/>
            </a:pPr>
            <a:endParaRPr lang="en-US" sz="2800" i="1" dirty="0">
              <a:solidFill>
                <a:srgbClr val="FF0000"/>
              </a:solidFill>
              <a:latin typeface="Times New Roman"/>
            </a:endParaRPr>
          </a:p>
        </p:txBody>
      </p:sp>
      <p:sp>
        <p:nvSpPr>
          <p:cNvPr id="10" name="Cloud Callout 9"/>
          <p:cNvSpPr/>
          <p:nvPr/>
        </p:nvSpPr>
        <p:spPr>
          <a:xfrm>
            <a:off x="181099" y="970888"/>
            <a:ext cx="2916324" cy="1446162"/>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00FF"/>
                </a:solidFill>
                <a:latin typeface="Times New Roman" panose="02020603050405020304" pitchFamily="18" charset="0"/>
                <a:cs typeface="Times New Roman" panose="02020603050405020304" pitchFamily="18" charset="0"/>
              </a:rPr>
              <a:t>Hoạt</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động</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cặp</a:t>
            </a: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đôi</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A76E2F5C-4C40-4331-8D9E-F9DC29FB5B8C}"/>
              </a:ext>
            </a:extLst>
          </p:cNvPr>
          <p:cNvSpPr txBox="1"/>
          <p:nvPr/>
        </p:nvSpPr>
        <p:spPr>
          <a:xfrm>
            <a:off x="2647889" y="2135558"/>
            <a:ext cx="6282182" cy="1384995"/>
          </a:xfrm>
          <a:prstGeom prst="rect">
            <a:avLst/>
          </a:prstGeom>
          <a:solidFill>
            <a:srgbClr val="F8FFB1"/>
          </a:solidFill>
        </p:spPr>
        <p:txBody>
          <a:bodyPr wrap="square" rtlCol="0">
            <a:spAutoFit/>
          </a:bodyPr>
          <a:lstStyle/>
          <a:p>
            <a:pPr algn="just"/>
            <a:r>
              <a:rPr lang="en-US" sz="2800" i="1" u="sng" dirty="0" err="1">
                <a:latin typeface="Times New Roman" panose="02020603050405020304" pitchFamily="18" charset="0"/>
                <a:cs typeface="Times New Roman" panose="02020603050405020304" pitchFamily="18" charset="0"/>
              </a:rPr>
              <a:t>Nhiệm</a:t>
            </a:r>
            <a:r>
              <a:rPr lang="en-US" sz="2800" i="1" u="sng" dirty="0">
                <a:latin typeface="Times New Roman" panose="02020603050405020304" pitchFamily="18" charset="0"/>
                <a:cs typeface="Times New Roman" panose="02020603050405020304" pitchFamily="18" charset="0"/>
              </a:rPr>
              <a:t> </a:t>
            </a:r>
            <a:r>
              <a:rPr lang="en-US" sz="2800" i="1" u="sng" dirty="0" err="1">
                <a:latin typeface="Times New Roman" panose="02020603050405020304" pitchFamily="18" charset="0"/>
                <a:cs typeface="Times New Roman" panose="02020603050405020304" pitchFamily="18" charset="0"/>
              </a:rPr>
              <a:t>vụ</a:t>
            </a:r>
            <a:r>
              <a:rPr lang="en-US" sz="2800" i="1" u="sng" dirty="0">
                <a:latin typeface="Times New Roman" panose="02020603050405020304" pitchFamily="18" charset="0"/>
                <a:cs typeface="Times New Roman" panose="02020603050405020304" pitchFamily="18" charset="0"/>
              </a:rPr>
              <a:t> 1:</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thành</a:t>
            </a:r>
            <a:r>
              <a:rPr lang="en-US" sz="2800" i="1" dirty="0">
                <a:latin typeface="Times New Roman" panose="02020603050405020304" pitchFamily="18" charset="0"/>
                <a:cs typeface="Times New Roman" panose="02020603050405020304" pitchFamily="18" charset="0"/>
              </a:rPr>
              <a:t> ý </a:t>
            </a:r>
            <a:r>
              <a:rPr lang="en-US" sz="2800" i="1" dirty="0" err="1">
                <a:latin typeface="Times New Roman" panose="02020603050405020304" pitchFamily="18" charset="0"/>
                <a:cs typeface="Times New Roman" panose="02020603050405020304" pitchFamily="18" charset="0"/>
              </a:rPr>
              <a:t>tưởng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cấu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trúc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chiếu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chủ</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năng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lượng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tạo</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grpSp>
        <p:nvGrpSpPr>
          <p:cNvPr id="13" name="组合 13"/>
          <p:cNvGrpSpPr/>
          <p:nvPr/>
        </p:nvGrpSpPr>
        <p:grpSpPr>
          <a:xfrm>
            <a:off x="376786" y="2774508"/>
            <a:ext cx="1842056" cy="1828384"/>
            <a:chOff x="2087879" y="1825123"/>
            <a:chExt cx="2076790" cy="2522541"/>
          </a:xfrm>
          <a:effectLst>
            <a:outerShdw blurRad="139700" dist="63500" dir="2700000" algn="tl" rotWithShape="0">
              <a:prstClr val="black">
                <a:alpha val="40000"/>
              </a:prstClr>
            </a:outerShdw>
          </a:effectLst>
        </p:grpSpPr>
        <p:sp>
          <p:nvSpPr>
            <p:cNvPr id="14" name="圆角矩形 14"/>
            <p:cNvSpPr/>
            <p:nvPr/>
          </p:nvSpPr>
          <p:spPr>
            <a:xfrm rot="2700000">
              <a:off x="1962295" y="2145289"/>
              <a:ext cx="2425484" cy="1979265"/>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1218804">
                <a:defRPr/>
              </a:pPr>
              <a:endParaRPr lang="zh-CN" altLang="en-US" sz="2800" kern="0" dirty="0">
                <a:solidFill>
                  <a:srgbClr val="14436A"/>
                </a:solidFill>
                <a:latin typeface="Arial"/>
                <a:ea typeface="微软雅黑" panose="020B0503020204020204" pitchFamily="34" charset="-122"/>
                <a:cs typeface="+mn-ea"/>
                <a:sym typeface="+mn-lt"/>
              </a:endParaRPr>
            </a:p>
          </p:txBody>
        </p:sp>
        <p:sp>
          <p:nvSpPr>
            <p:cNvPr id="15" name="圆角矩形 15"/>
            <p:cNvSpPr/>
            <p:nvPr/>
          </p:nvSpPr>
          <p:spPr>
            <a:xfrm rot="2700000">
              <a:off x="1893450" y="2019552"/>
              <a:ext cx="2310973" cy="1922115"/>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2800" kern="0">
                  <a:solidFill>
                    <a:srgbClr val="14436A"/>
                  </a:solidFill>
                  <a:latin typeface="Arial"/>
                  <a:ea typeface="微软雅黑" panose="020B0503020204020204" pitchFamily="34" charset="-122"/>
                  <a:cs typeface="+mn-ea"/>
                  <a:sym typeface="+mn-lt"/>
                </a:rPr>
                <a:t> </a:t>
              </a:r>
              <a:endParaRPr lang="zh-CN" altLang="en-US" sz="2800" kern="0" dirty="0">
                <a:solidFill>
                  <a:srgbClr val="14436A"/>
                </a:solidFill>
                <a:latin typeface="Arial"/>
                <a:ea typeface="微软雅黑" panose="020B0503020204020204" pitchFamily="34" charset="-122"/>
                <a:cs typeface="+mn-ea"/>
                <a:sym typeface="+mn-lt"/>
              </a:endParaRPr>
            </a:p>
          </p:txBody>
        </p:sp>
      </p:grpSp>
      <p:pic>
        <p:nvPicPr>
          <p:cNvPr id="20" name="Picture 4" descr="Trẻ Em, Học Tập, Học Bài, Giáo Dục, Tải hình PNG 109 - Free.Vector6.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3263" y="2073255"/>
            <a:ext cx="2393472" cy="210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7696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anim calcmode="lin" valueType="num">
                                      <p:cBhvr>
                                        <p:cTn id="8" dur="2000" fill="hold"/>
                                        <p:tgtEl>
                                          <p:spTgt spid="10"/>
                                        </p:tgtEl>
                                        <p:attrNameLst>
                                          <p:attrName>ppt_w</p:attrName>
                                        </p:attrNameLst>
                                      </p:cBhvr>
                                      <p:tavLst>
                                        <p:tav tm="0" fmla="#ppt_w*sin(2.5*pi*$)">
                                          <p:val>
                                            <p:fltVal val="0"/>
                                          </p:val>
                                        </p:tav>
                                        <p:tav tm="100000">
                                          <p:val>
                                            <p:fltVal val="1"/>
                                          </p:val>
                                        </p:tav>
                                      </p:tavLst>
                                    </p:anim>
                                    <p:anim calcmode="lin" valueType="num">
                                      <p:cBhvr>
                                        <p:cTn id="9" dur="2000" fill="hold"/>
                                        <p:tgtEl>
                                          <p:spTgt spid="10"/>
                                        </p:tgtEl>
                                        <p:attrNameLst>
                                          <p:attrName>ppt_h</p:attrName>
                                        </p:attrNameLst>
                                      </p:cBhvr>
                                      <p:tavLst>
                                        <p:tav tm="0">
                                          <p:val>
                                            <p:strVal val="#ppt_h"/>
                                          </p:val>
                                        </p:tav>
                                        <p:tav tm="100000">
                                          <p:val>
                                            <p:strVal val="#ppt_h"/>
                                          </p:val>
                                        </p:tav>
                                      </p:tavLst>
                                    </p:anim>
                                  </p:childTnLst>
                                </p:cTn>
                              </p:par>
                              <p:par>
                                <p:cTn id="10" presetID="23" presetClass="entr" presetSubtype="16"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1000" fill="hold"/>
                                        <p:tgtEl>
                                          <p:spTgt spid="12"/>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45"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2000"/>
                                        <p:tgtEl>
                                          <p:spTgt spid="13"/>
                                        </p:tgtEl>
                                      </p:cBhvr>
                                    </p:animEffect>
                                    <p:anim calcmode="lin" valueType="num">
                                      <p:cBhvr>
                                        <p:cTn id="25" dur="2000" fill="hold"/>
                                        <p:tgtEl>
                                          <p:spTgt spid="13"/>
                                        </p:tgtEl>
                                        <p:attrNameLst>
                                          <p:attrName>ppt_w</p:attrName>
                                        </p:attrNameLst>
                                      </p:cBhvr>
                                      <p:tavLst>
                                        <p:tav tm="0" fmla="#ppt_w*sin(2.5*pi*$)">
                                          <p:val>
                                            <p:fltVal val="0"/>
                                          </p:val>
                                        </p:tav>
                                        <p:tav tm="100000">
                                          <p:val>
                                            <p:fltVal val="1"/>
                                          </p:val>
                                        </p:tav>
                                      </p:tavLst>
                                    </p:anim>
                                    <p:anim calcmode="lin" valueType="num">
                                      <p:cBhvr>
                                        <p:cTn id="26" dur="20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EJ02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7175"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a:xfrm>
            <a:off x="1287439" y="715156"/>
            <a:ext cx="6402894" cy="994479"/>
          </a:xfrm>
          <a:prstGeom prst="rect">
            <a:avLst/>
          </a:prstGeom>
        </p:spPr>
        <p:txBody>
          <a:bodyPr vert="horz" lIns="91440" tIns="45720" rIns="91440" bIns="45720" rtlCol="0" anchor="ctr">
            <a:normAutofit fontScale="97500"/>
          </a:bodyPr>
          <a:lstStyle>
            <a:lvl1pPr algn="l" defTabSz="685983" rtl="0" eaLnBrk="1" latinLnBrk="0" hangingPunct="1">
              <a:lnSpc>
                <a:spcPct val="90000"/>
              </a:lnSpc>
              <a:spcBef>
                <a:spcPct val="0"/>
              </a:spcBef>
              <a:buNone/>
              <a:defRPr sz="3301" kern="1200">
                <a:solidFill>
                  <a:schemeClr val="tx1"/>
                </a:solidFill>
                <a:latin typeface="+mj-lt"/>
                <a:ea typeface="+mj-ea"/>
                <a:cs typeface="+mj-cs"/>
              </a:defRPr>
            </a:lvl1pPr>
          </a:lstStyle>
          <a:p>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thành</a:t>
            </a:r>
            <a:r>
              <a:rPr lang="en-US" sz="2800" b="1" dirty="0">
                <a:latin typeface="Times New Roman" panose="02020603050405020304" pitchFamily="18" charset="0"/>
                <a:cs typeface="Times New Roman" panose="02020603050405020304" pitchFamily="18" charset="0"/>
              </a:rPr>
              <a:t> ý </a:t>
            </a:r>
            <a:r>
              <a:rPr lang="en-US" sz="2800" b="1" dirty="0" err="1">
                <a:latin typeface="Times New Roman" panose="02020603050405020304" pitchFamily="18" charset="0"/>
                <a:cs typeface="Times New Roman" panose="02020603050405020304" pitchFamily="18" charset="0"/>
              </a:rPr>
              <a:t>tưởng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cấu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trúc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br>
              <a:rPr lang="en-US" sz="2800" b="1" dirty="0">
                <a:latin typeface="Times New Roman" panose="02020603050405020304" pitchFamily="18" charset="0"/>
                <a:cs typeface="Times New Roman" panose="02020603050405020304" pitchFamily="18" charset="0"/>
              </a:rPr>
            </a:br>
            <a:r>
              <a:rPr lang="en-US" sz="2800" b="1" dirty="0" err="1">
                <a:latin typeface="Times New Roman" panose="02020603050405020304" pitchFamily="18" charset="0"/>
                <a:cs typeface="Times New Roman" panose="02020603050405020304" pitchFamily="18" charset="0"/>
              </a:rPr>
              <a:t>trình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chiếu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chủ</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năng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lượng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tạo</a:t>
            </a:r>
            <a:r>
              <a:rPr lang="en-US" sz="2800" b="1" dirty="0">
                <a:latin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A76E2F5C-4C40-4331-8D9E-F9DC29FB5B8C}"/>
              </a:ext>
            </a:extLst>
          </p:cNvPr>
          <p:cNvSpPr txBox="1"/>
          <p:nvPr/>
        </p:nvSpPr>
        <p:spPr>
          <a:xfrm>
            <a:off x="1001687" y="1643850"/>
            <a:ext cx="6929486" cy="2706250"/>
          </a:xfrm>
          <a:prstGeom prst="rect">
            <a:avLst/>
          </a:prstGeom>
          <a:solidFill>
            <a:srgbClr val="F8FFB1"/>
          </a:solidFill>
        </p:spPr>
        <p:txBody>
          <a:bodyPr wrap="square" rtlCol="0">
            <a:spAutoFit/>
          </a:bodyPr>
          <a:lstStyle/>
          <a:p>
            <a:pPr algn="just">
              <a:buFontTx/>
              <a:buChar char="-"/>
            </a:pPr>
            <a:r>
              <a:rPr lang="en-US" sz="2800" dirty="0" err="1">
                <a:latin typeface="Times New Roman" panose="02020603050405020304" pitchFamily="18" charset="0"/>
                <a:cs typeface="Times New Roman" panose="02020603050405020304" pitchFamily="18" charset="0"/>
              </a:rPr>
              <a:t>Bước</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cạnh</a:t>
            </a:r>
            <a:r>
              <a:rPr lang="en-US" sz="2800" dirty="0">
                <a:latin typeface="Times New Roman" panose="02020603050405020304" pitchFamily="18" charset="0"/>
                <a:cs typeface="Times New Roman" panose="02020603050405020304" pitchFamily="18" charset="0"/>
              </a:rPr>
              <a:t> hay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vấn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thủy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trời</a:t>
            </a:r>
            <a:r>
              <a:rPr lang="en-US" sz="2800" dirty="0">
                <a:latin typeface="Times New Roman" panose="02020603050405020304" pitchFamily="18" charset="0"/>
                <a:cs typeface="Times New Roman" panose="02020603050405020304" pitchFamily="18" charset="0"/>
              </a:rPr>
              <a:t>. </a:t>
            </a:r>
          </a:p>
          <a:p>
            <a:pPr algn="ctr"/>
            <a:r>
              <a:rPr lang="en-US" sz="2800" b="1" i="1" dirty="0" err="1">
                <a:solidFill>
                  <a:srgbClr val="FF0000"/>
                </a:solidFill>
                <a:latin typeface="Times New Roman" panose="02020603050405020304" pitchFamily="18" charset="0"/>
                <a:cs typeface="Times New Roman" panose="02020603050405020304" pitchFamily="18" charset="0"/>
              </a:rPr>
              <a:t>Lưu</a:t>
            </a:r>
            <a:r>
              <a:rPr lang="en-US" sz="2800" b="1" i="1" dirty="0">
                <a:solidFill>
                  <a:srgbClr val="FF0000"/>
                </a:solidFill>
                <a:latin typeface="Times New Roman" panose="02020603050405020304" pitchFamily="18" charset="0"/>
                <a:cs typeface="Times New Roman" panose="02020603050405020304" pitchFamily="18" charset="0"/>
              </a:rPr>
              <a:t> ý: </a:t>
            </a:r>
            <a:r>
              <a:rPr lang="en-US" sz="2800" b="1" i="1" dirty="0" err="1">
                <a:solidFill>
                  <a:srgbClr val="FF0000"/>
                </a:solidFill>
                <a:latin typeface="Times New Roman" panose="02020603050405020304" pitchFamily="18" charset="0"/>
                <a:cs typeface="Times New Roman" panose="02020603050405020304" pitchFamily="18" charset="0"/>
              </a:rPr>
              <a:t>nên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chọn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những</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vấn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đề</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cụ</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thể</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gắn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liền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với</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thực</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tiễn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địa</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phương</a:t>
            </a:r>
            <a:endParaRPr lang="en-US" sz="28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394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D1C2D433-F107-4188-B4C6-D46D663B08E0"/>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微粒体总结"/>
  <p:tag name="ISPRING_SCORM_ENDPOINT" val="&lt;endpoint&gt;&lt;enable&gt;0&lt;/enable&gt;&lt;lrs&gt;http://&lt;/lrs&gt;&lt;auth&gt;0&lt;/auth&gt;&lt;login&gt;&lt;/login&gt;&lt;password&gt;&lt;/password&gt;&lt;key&gt;&lt;/key&gt;&lt;name&gt;&lt;/name&gt;&lt;email&gt;&lt;/email&gt;&lt;/endpoint&gt;&#10;"/>
  <p:tag name="INKNOELEADERBOARD" val="-376042468"/>
</p:tagLst>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2576</TotalTime>
  <Words>1683</Words>
  <Application>Microsoft Macintosh PowerPoint</Application>
  <PresentationFormat>Custom</PresentationFormat>
  <Paragraphs>228</Paragraphs>
  <Slides>35</Slides>
  <Notes>10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Calibri Light</vt:lpstr>
      <vt:lpstr>Tahoma</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1. Hình thành ý tưởng và cấu trúc bài trình chiếu về chủ đề năng lượng tái tạo.</vt:lpstr>
      <vt:lpstr>PowerPoint Presentation</vt:lpstr>
      <vt:lpstr>PowerPoint Presentation</vt:lpstr>
      <vt:lpstr>PowerPoint Presentation</vt:lpstr>
      <vt:lpstr>PowerPoint Presentation</vt:lpstr>
      <vt:lpstr>PowerPoint Presentation</vt:lpstr>
      <vt:lpstr>2. Tìm kiếm và đánh giá thông tin</vt:lpstr>
      <vt:lpstr> 2. Tìm kiếm và đánh giá thông tin</vt:lpstr>
      <vt:lpstr> 2. Tìm kiếm và đánh giá thông tin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微粒体总结</dc:title>
  <dc:creator>Administrator</dc:creator>
  <cp:lastModifiedBy>Microsoft Office User</cp:lastModifiedBy>
  <cp:revision>517</cp:revision>
  <dcterms:created xsi:type="dcterms:W3CDTF">2017-04-06T01:11:23Z</dcterms:created>
  <dcterms:modified xsi:type="dcterms:W3CDTF">2024-03-02T04:16:16Z</dcterms:modified>
</cp:coreProperties>
</file>